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59" r:id="rId4"/>
    <p:sldId id="312" r:id="rId5"/>
    <p:sldId id="322" r:id="rId6"/>
    <p:sldId id="321" r:id="rId7"/>
    <p:sldId id="319" r:id="rId8"/>
    <p:sldId id="320" r:id="rId9"/>
    <p:sldId id="265" r:id="rId10"/>
    <p:sldId id="318" r:id="rId11"/>
    <p:sldId id="317" r:id="rId12"/>
    <p:sldId id="310" r:id="rId13"/>
    <p:sldId id="314" r:id="rId14"/>
    <p:sldId id="301" r:id="rId15"/>
    <p:sldId id="306" r:id="rId16"/>
    <p:sldId id="270" r:id="rId17"/>
    <p:sldId id="315" r:id="rId18"/>
    <p:sldId id="278" r:id="rId19"/>
    <p:sldId id="309" r:id="rId20"/>
    <p:sldId id="293" r:id="rId21"/>
    <p:sldId id="272" r:id="rId22"/>
    <p:sldId id="274" r:id="rId23"/>
    <p:sldId id="282" r:id="rId24"/>
    <p:sldId id="316" r:id="rId25"/>
    <p:sldId id="292" r:id="rId26"/>
    <p:sldId id="284" r:id="rId27"/>
    <p:sldId id="307" r:id="rId28"/>
    <p:sldId id="280" r:id="rId29"/>
  </p:sldIdLst>
  <p:sldSz cx="12192000" cy="6858000"/>
  <p:notesSz cx="6858000" cy="9144000"/>
  <p:custDataLst>
    <p:tags r:id="rId31"/>
  </p:custDataLst>
  <p:defaultTextStyle>
    <a:defPPr>
      <a:defRPr lang="zh-CN"/>
    </a:defPPr>
    <a:lvl1pPr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930"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extLst>
    <p:ext uri="{EFAFB233-063F-42B5-8137-9DF3F51BA10A}">
      <p15:sld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5EE"/>
    <a:srgbClr val="FEFFFF"/>
    <a:srgbClr val="F7F4ED"/>
    <a:srgbClr val="C7B49F"/>
    <a:srgbClr val="D9D9D9"/>
    <a:srgbClr val="4E4D4D"/>
    <a:srgbClr val="3B3A3A"/>
    <a:srgbClr val="E8E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21" autoAdjust="0"/>
    <p:restoredTop sz="94660"/>
  </p:normalViewPr>
  <p:slideViewPr>
    <p:cSldViewPr snapToGrid="0">
      <p:cViewPr varScale="1">
        <p:scale>
          <a:sx n="114" d="100"/>
          <a:sy n="114" d="100"/>
        </p:scale>
        <p:origin x="60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9200" eaLnBrk="1" fontAlgn="auto" hangingPunct="1">
              <a:spcBef>
                <a:spcPts val="0"/>
              </a:spcBef>
              <a:spcAft>
                <a:spcPts val="0"/>
              </a:spcAft>
              <a:defRPr/>
            </a:pP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930" fontAlgn="base">
              <a:spcBef>
                <a:spcPct val="0"/>
              </a:spcBef>
              <a:spcAft>
                <a:spcPct val="0"/>
              </a:spcAft>
              <a:buFontTx/>
              <a:buNone/>
            </a:pPr>
            <a:fld id="{FADC5A8A-2915-45FF-8245-75070A7CF0E2}" type="slidenum">
              <a:rPr lang="zh-CN" altLang="en-US" smtClean="0">
                <a:solidFill>
                  <a:schemeClr val="tx1"/>
                </a:solidFill>
              </a:rPr>
              <a:t>1</a:t>
            </a:fld>
            <a:endParaRPr lang="zh-CN" altLang="en-US">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7188B5-F242-46A8-BC70-F730184234EA}" type="slidenum">
              <a:rPr lang="zh-CN" altLang="en-US" smtClean="0"/>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矩形 3"/>
          <p:cNvSpPr/>
          <p:nvPr userDrawn="1"/>
        </p:nvSpPr>
        <p:spPr>
          <a:xfrm>
            <a:off x="0" y="0"/>
            <a:ext cx="12192000" cy="6858000"/>
          </a:xfrm>
          <a:prstGeom prst="rect">
            <a:avLst/>
          </a:prstGeom>
          <a:blipFill>
            <a:blip r:embed="rId2">
              <a:extLst>
                <a:ext uri="{BEBA8EAE-BF5A-486C-A8C5-ECC9F3942E4B}">
                  <a14:imgProps xmlns:a14="http://schemas.microsoft.com/office/drawing/2010/main">
                    <a14:imgLayer r:embed="rId3">
                      <a14:imgEffect>
                        <a14:colorTemperature colorTemp="7200"/>
                      </a14:imgEffect>
                    </a14:imgLayer>
                  </a14:imgProps>
                </a:ext>
              </a:extLst>
            </a:blip>
            <a:srcRect/>
            <a:stretch>
              <a:fillRect l="-103" r="-1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userDrawn="1">
            <p:ph type="ctrTitle"/>
          </p:nvPr>
        </p:nvSpPr>
        <p:spPr>
          <a:xfrm>
            <a:off x="1425388" y="3988493"/>
            <a:ext cx="9212357" cy="1166033"/>
          </a:xfrm>
          <a:noFill/>
        </p:spPr>
        <p:txBody>
          <a:bodyPr anchor="ctr">
            <a:noAutofit/>
          </a:bodyPr>
          <a:lstStyle>
            <a:lvl1pPr algn="ctr">
              <a:lnSpc>
                <a:spcPct val="150000"/>
              </a:lnSpc>
              <a:defRPr sz="4400" b="1" i="0">
                <a:solidFill>
                  <a:schemeClr val="accent1"/>
                </a:solidFill>
                <a:effectLst/>
              </a:defRPr>
            </a:lvl1pPr>
          </a:lstStyle>
          <a:p>
            <a:r>
              <a:rPr lang="zh-CN" altLang="en-US" dirty="0"/>
              <a:t>单击此处编辑母版标题样式</a:t>
            </a:r>
            <a:endParaRPr lang="en-US" dirty="0"/>
          </a:p>
        </p:txBody>
      </p:sp>
      <p:sp>
        <p:nvSpPr>
          <p:cNvPr id="3" name="Subtitle 2"/>
          <p:cNvSpPr>
            <a:spLocks noGrp="1"/>
          </p:cNvSpPr>
          <p:nvPr userDrawn="1">
            <p:ph type="subTitle" idx="1" hasCustomPrompt="1"/>
          </p:nvPr>
        </p:nvSpPr>
        <p:spPr>
          <a:xfrm>
            <a:off x="1425387" y="5348076"/>
            <a:ext cx="9212358" cy="734830"/>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endParaRPr lang="en-US" dirty="0"/>
          </a:p>
        </p:txBody>
      </p:sp>
      <p:sp>
        <p:nvSpPr>
          <p:cNvPr id="29" name="Date Placeholder 3"/>
          <p:cNvSpPr>
            <a:spLocks noGrp="1"/>
          </p:cNvSpPr>
          <p:nvPr userDrawn="1">
            <p:ph type="dt" sz="half" idx="10"/>
          </p:nvPr>
        </p:nvSpPr>
        <p:spPr>
          <a:xfrm>
            <a:off x="838200" y="6460854"/>
            <a:ext cx="2743200" cy="365125"/>
          </a:xfrm>
        </p:spPr>
        <p:txBody>
          <a:bodyPr/>
          <a:lstStyle>
            <a:lvl1pPr>
              <a:defRPr/>
            </a:lvl1pPr>
          </a:lstStyle>
          <a:p>
            <a:fld id="{73B25E68-99F1-4046-B09B-134B52642AC8}" type="datetimeFigureOut">
              <a:rPr lang="zh-CN" altLang="en-US" smtClean="0"/>
              <a:t>2021/1/6</a:t>
            </a:fld>
            <a:endParaRPr lang="zh-CN" altLang="en-US"/>
          </a:p>
        </p:txBody>
      </p:sp>
      <p:sp>
        <p:nvSpPr>
          <p:cNvPr id="30" name="Footer Placeholder 4"/>
          <p:cNvSpPr>
            <a:spLocks noGrp="1"/>
          </p:cNvSpPr>
          <p:nvPr userDrawn="1">
            <p:ph type="ftr" sz="quarter" idx="11"/>
          </p:nvPr>
        </p:nvSpPr>
        <p:spPr>
          <a:xfrm>
            <a:off x="4038600" y="6460854"/>
            <a:ext cx="4114800" cy="365125"/>
          </a:xfrm>
        </p:spPr>
        <p:txBody>
          <a:bodyPr/>
          <a:lstStyle>
            <a:lvl1pPr>
              <a:defRPr/>
            </a:lvl1pPr>
          </a:lstStyle>
          <a:p>
            <a:endParaRPr lang="zh-CN" altLang="en-US"/>
          </a:p>
        </p:txBody>
      </p:sp>
      <p:sp>
        <p:nvSpPr>
          <p:cNvPr id="31" name="Slide Number Placeholder 5"/>
          <p:cNvSpPr>
            <a:spLocks noGrp="1"/>
          </p:cNvSpPr>
          <p:nvPr userDrawn="1">
            <p:ph type="sldNum" sz="quarter" idx="12"/>
          </p:nvPr>
        </p:nvSpPr>
        <p:spPr>
          <a:xfrm>
            <a:off x="8610600" y="6460854"/>
            <a:ext cx="2743200" cy="365125"/>
          </a:xfrm>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0" y="0"/>
            <a:ext cx="12192000" cy="6858000"/>
          </a:xfrm>
          <a:prstGeom prst="rect">
            <a:avLst/>
          </a:prstGeom>
          <a:blipFill>
            <a:blip r:embed="rId4">
              <a:extLst>
                <a:ext uri="{BEBA8EAE-BF5A-486C-A8C5-ECC9F3942E4B}">
                  <a14:imgProps xmlns:a14="http://schemas.microsoft.com/office/drawing/2010/main">
                    <a14:imgLayer r:embed="rId5">
                      <a14:imgEffect>
                        <a14:colorTemperature colorTemp="7200"/>
                      </a14:imgEffect>
                    </a14:imgLayer>
                  </a14:imgProps>
                </a:ext>
              </a:extLst>
            </a:blip>
            <a:srcRect/>
            <a:stretch>
              <a:fillRect l="-103" r="-103"/>
            </a:stretch>
          </a:blipFill>
          <a:ln>
            <a:noFill/>
          </a:ln>
        </p:spPr>
      </p:pic>
      <p:sp>
        <p:nvSpPr>
          <p:cNvPr id="2" name="Title 1"/>
          <p:cNvSpPr>
            <a:spLocks noGrp="1"/>
          </p:cNvSpPr>
          <p:nvPr>
            <p:ph type="title"/>
          </p:nvPr>
        </p:nvSpPr>
        <p:spPr>
          <a:xfrm>
            <a:off x="220756" y="460562"/>
            <a:ext cx="6934200" cy="3140234"/>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540000" rtlCol="0" anchor="ctr">
            <a:noAutofit/>
          </a:bodyPr>
          <a:lstStyle>
            <a:lvl1pPr algn="ctr">
              <a:lnSpc>
                <a:spcPct val="150000"/>
              </a:lnSpc>
              <a:defRPr lang="en-US" sz="4800" b="1" dirty="0">
                <a:solidFill>
                  <a:schemeClr val="accent1"/>
                </a:solidFill>
                <a:latin typeface="+mj-ea"/>
                <a:ea typeface="+mj-ea"/>
                <a:cs typeface="+mn-cs"/>
              </a:defRPr>
            </a:lvl1pPr>
          </a:lstStyle>
          <a:p>
            <a:pPr lvl="0" algn="ctr" defTabSz="1217930" eaLnBrk="0" hangingPunct="0"/>
            <a:r>
              <a:rPr lang="zh-CN" altLang="en-US" dirty="0"/>
              <a:t>单击此处编辑母版标题样式</a:t>
            </a:r>
            <a:endParaRPr lang="en-US" dirty="0"/>
          </a:p>
        </p:txBody>
      </p:sp>
      <p:sp>
        <p:nvSpPr>
          <p:cNvPr id="3" name="Text Placeholder 2"/>
          <p:cNvSpPr>
            <a:spLocks noGrp="1"/>
          </p:cNvSpPr>
          <p:nvPr>
            <p:ph type="body" idx="1" hasCustomPrompt="1"/>
          </p:nvPr>
        </p:nvSpPr>
        <p:spPr>
          <a:xfrm>
            <a:off x="220756" y="3761726"/>
            <a:ext cx="6934200" cy="835425"/>
          </a:xfrm>
        </p:spPr>
        <p:txBody>
          <a:bodyPr/>
          <a:lstStyle>
            <a:lvl1pPr marL="0" indent="0" algn="ctr">
              <a:lnSpc>
                <a:spcPct val="150000"/>
              </a:lnSpc>
              <a:buNone/>
              <a:defRPr sz="2800" b="0">
                <a:ln>
                  <a:noFill/>
                </a:ln>
                <a:solidFill>
                  <a:schemeClr val="tx1"/>
                </a:solidFill>
                <a:effectLst/>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11"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
        <p:nvSpPr>
          <p:cNvPr id="9" name="矩形 8"/>
          <p:cNvSpPr/>
          <p:nvPr userDrawn="1"/>
        </p:nvSpPr>
        <p:spPr>
          <a:xfrm>
            <a:off x="1" y="0"/>
            <a:ext cx="12192000" cy="6858000"/>
          </a:xfrm>
          <a:prstGeom prst="rect">
            <a:avLst/>
          </a:prstGeom>
          <a:solidFill>
            <a:srgbClr val="FBE5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t>2021/1/6</a:t>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sp>
        <p:nvSpPr>
          <p:cNvPr id="1027" name="Text Placeholder 2"/>
          <p:cNvSpPr>
            <a:spLocks noGrp="1"/>
          </p:cNvSpPr>
          <p:nvPr>
            <p:ph type="body" idx="1"/>
          </p:nvPr>
        </p:nvSpPr>
        <p:spPr bwMode="auto">
          <a:xfrm>
            <a:off x="754063" y="1734671"/>
            <a:ext cx="10680700" cy="450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200"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200"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9200"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t>‹#›</a:t>
            </a:fld>
            <a:endParaRPr lang="zh-CN" altLang="en-US"/>
          </a:p>
        </p:txBody>
      </p:sp>
      <p:sp>
        <p:nvSpPr>
          <p:cNvPr id="1031" name="Title Placeholder 1"/>
          <p:cNvSpPr>
            <a:spLocks noGrp="1"/>
          </p:cNvSpPr>
          <p:nvPr>
            <p:ph type="title"/>
          </p:nvPr>
        </p:nvSpPr>
        <p:spPr bwMode="auto">
          <a:xfrm>
            <a:off x="2232212" y="266700"/>
            <a:ext cx="8727888" cy="131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kern="1200">
          <a:ln w="3175">
            <a:noFill/>
          </a:ln>
          <a:solidFill>
            <a:schemeClr val="accent1"/>
          </a:solidFill>
          <a:effectLst/>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tags" Target="../tags/tag20.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tags" Target="../tags/tag19.xml"/><Relationship Id="rId2" Type="http://schemas.openxmlformats.org/officeDocument/2006/relationships/tags" Target="../tags/tag9.xml"/><Relationship Id="rId16"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5" Type="http://schemas.openxmlformats.org/officeDocument/2006/relationships/tags" Target="../tags/tag2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tags" Target="../tags/tag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Layout" Target="../slideLayouts/slideLayout6.xml"/><Relationship Id="rId4" Type="http://schemas.openxmlformats.org/officeDocument/2006/relationships/tags" Target="../tags/tag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5"/>
          <p:cNvSpPr>
            <a:spLocks noGrp="1"/>
          </p:cNvSpPr>
          <p:nvPr>
            <p:ph type="ctrTitle"/>
          </p:nvPr>
        </p:nvSpPr>
        <p:spPr/>
        <p:txBody>
          <a:bodyPr/>
          <a:lstStyle/>
          <a:p>
            <a:r>
              <a:rPr lang="zh-CN" altLang="en-US" dirty="0"/>
              <a:t>小清新唯美鲜花文艺通用模板</a:t>
            </a:r>
          </a:p>
        </p:txBody>
      </p:sp>
      <p:sp>
        <p:nvSpPr>
          <p:cNvPr id="8" name="文本框 7"/>
          <p:cNvSpPr txBox="1"/>
          <p:nvPr/>
        </p:nvSpPr>
        <p:spPr>
          <a:xfrm>
            <a:off x="3297076" y="5816833"/>
            <a:ext cx="2520000" cy="398780"/>
          </a:xfrm>
          <a:prstGeom prst="rect">
            <a:avLst/>
          </a:prstGeom>
          <a:noFill/>
        </p:spPr>
        <p:txBody>
          <a:bodyPr wrap="square" rtlCol="0">
            <a:spAutoFit/>
          </a:bodyPr>
          <a:lstStyle/>
          <a:p>
            <a:r>
              <a:rPr lang="zh-CN" altLang="en-US" sz="2000">
                <a:latin typeface="+mj-ea"/>
                <a:ea typeface="+mj-ea"/>
              </a:rPr>
              <a:t>汇报人：</a:t>
            </a:r>
            <a:r>
              <a:rPr lang="en-US" altLang="zh-CN" sz="2000">
                <a:latin typeface="+mj-ea"/>
                <a:ea typeface="+mj-ea"/>
              </a:rPr>
              <a:t>xiazaii</a:t>
            </a:r>
            <a:endParaRPr lang="zh-CN" altLang="en-US" sz="2000" dirty="0">
              <a:latin typeface="+mj-ea"/>
              <a:ea typeface="+mj-ea"/>
            </a:endParaRPr>
          </a:p>
        </p:txBody>
      </p:sp>
      <p:sp>
        <p:nvSpPr>
          <p:cNvPr id="10" name="文本框 9"/>
          <p:cNvSpPr txBox="1"/>
          <p:nvPr/>
        </p:nvSpPr>
        <p:spPr>
          <a:xfrm>
            <a:off x="6536022" y="5816833"/>
            <a:ext cx="2952000" cy="398780"/>
          </a:xfrm>
          <a:prstGeom prst="rect">
            <a:avLst/>
          </a:prstGeom>
          <a:noFill/>
        </p:spPr>
        <p:txBody>
          <a:bodyPr wrap="square" rtlCol="0">
            <a:spAutoFit/>
          </a:bodyPr>
          <a:lstStyle/>
          <a:p>
            <a:r>
              <a:rPr lang="zh-CN" altLang="en-US" sz="2000" dirty="0">
                <a:latin typeface="+mj-ea"/>
                <a:ea typeface="+mj-ea"/>
              </a:rPr>
              <a:t>日期：</a:t>
            </a:r>
            <a:r>
              <a:rPr lang="en-US" altLang="zh-CN" sz="2000" dirty="0">
                <a:latin typeface="+mj-ea"/>
                <a:ea typeface="+mj-ea"/>
              </a:rPr>
              <a:t>202X-10-18</a:t>
            </a:r>
            <a:endParaRPr lang="zh-CN" altLang="en-US" sz="2000" dirty="0">
              <a:latin typeface="+mj-ea"/>
              <a:ea typeface="+mj-ea"/>
            </a:endParaRPr>
          </a:p>
        </p:txBody>
      </p:sp>
      <p:sp>
        <p:nvSpPr>
          <p:cNvPr id="13" name="KSO_Shape"/>
          <p:cNvSpPr/>
          <p:nvPr/>
        </p:nvSpPr>
        <p:spPr>
          <a:xfrm>
            <a:off x="2703979" y="5815327"/>
            <a:ext cx="407194" cy="403122"/>
          </a:xfrm>
          <a:custGeom>
            <a:avLst/>
            <a:gdLst/>
            <a:ahLst/>
            <a:cxnLst/>
            <a:rect l="l" t="t" r="r" b="b"/>
            <a:pathLst>
              <a:path w="1363201" h="1348896">
                <a:moveTo>
                  <a:pt x="658470" y="710475"/>
                </a:moveTo>
                <a:cubicBezTo>
                  <a:pt x="1027156" y="698755"/>
                  <a:pt x="1338704" y="981142"/>
                  <a:pt x="1363201" y="1348896"/>
                </a:cubicBezTo>
                <a:lnTo>
                  <a:pt x="1262707" y="1348896"/>
                </a:lnTo>
                <a:cubicBezTo>
                  <a:pt x="1239052" y="1037914"/>
                  <a:pt x="974407" y="800143"/>
                  <a:pt x="661637" y="810085"/>
                </a:cubicBezTo>
                <a:cubicBezTo>
                  <a:pt x="361432" y="819628"/>
                  <a:pt x="119967" y="1054106"/>
                  <a:pt x="99662" y="1348896"/>
                </a:cubicBezTo>
                <a:lnTo>
                  <a:pt x="0" y="1348896"/>
                </a:lnTo>
                <a:cubicBezTo>
                  <a:pt x="20238" y="1000252"/>
                  <a:pt x="304456" y="721728"/>
                  <a:pt x="658470" y="710475"/>
                </a:cubicBezTo>
                <a:close/>
                <a:moveTo>
                  <a:pt x="680226" y="95884"/>
                </a:moveTo>
                <a:cubicBezTo>
                  <a:pt x="551092" y="95884"/>
                  <a:pt x="446408" y="200568"/>
                  <a:pt x="446408" y="329703"/>
                </a:cubicBezTo>
                <a:cubicBezTo>
                  <a:pt x="446408" y="458838"/>
                  <a:pt x="551092" y="563521"/>
                  <a:pt x="680226" y="563521"/>
                </a:cubicBezTo>
                <a:cubicBezTo>
                  <a:pt x="809361" y="563521"/>
                  <a:pt x="914045" y="458838"/>
                  <a:pt x="914045" y="329703"/>
                </a:cubicBezTo>
                <a:cubicBezTo>
                  <a:pt x="914045" y="200568"/>
                  <a:pt x="809361" y="95884"/>
                  <a:pt x="680226" y="95884"/>
                </a:cubicBezTo>
                <a:close/>
                <a:moveTo>
                  <a:pt x="680226" y="0"/>
                </a:moveTo>
                <a:cubicBezTo>
                  <a:pt x="862316" y="0"/>
                  <a:pt x="1009929" y="147613"/>
                  <a:pt x="1009929" y="329703"/>
                </a:cubicBezTo>
                <a:cubicBezTo>
                  <a:pt x="1009929" y="511793"/>
                  <a:pt x="862316" y="659406"/>
                  <a:pt x="680226" y="659406"/>
                </a:cubicBezTo>
                <a:cubicBezTo>
                  <a:pt x="498136" y="659406"/>
                  <a:pt x="350524" y="511793"/>
                  <a:pt x="350524" y="329703"/>
                </a:cubicBezTo>
                <a:cubicBezTo>
                  <a:pt x="350524" y="147613"/>
                  <a:pt x="498136" y="0"/>
                  <a:pt x="6802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000">
              <a:solidFill>
                <a:srgbClr val="FFFFFF"/>
              </a:solidFill>
              <a:latin typeface="+mj-ea"/>
              <a:ea typeface="+mj-ea"/>
            </a:endParaRPr>
          </a:p>
        </p:txBody>
      </p:sp>
      <p:sp>
        <p:nvSpPr>
          <p:cNvPr id="15" name="KSO_Shape"/>
          <p:cNvSpPr/>
          <p:nvPr/>
        </p:nvSpPr>
        <p:spPr bwMode="auto">
          <a:xfrm>
            <a:off x="5958469" y="5815327"/>
            <a:ext cx="376105" cy="403122"/>
          </a:xfrm>
          <a:custGeom>
            <a:avLst/>
            <a:gdLst>
              <a:gd name="T0" fmla="*/ 1079664 w 8375649"/>
              <a:gd name="T1" fmla="*/ 1200052 h 8974137"/>
              <a:gd name="T2" fmla="*/ 1320120 w 8375649"/>
              <a:gd name="T3" fmla="*/ 1200052 h 8974137"/>
              <a:gd name="T4" fmla="*/ 1320120 w 8375649"/>
              <a:gd name="T5" fmla="*/ 1440190 h 8974137"/>
              <a:gd name="T6" fmla="*/ 1079664 w 8375649"/>
              <a:gd name="T7" fmla="*/ 1440190 h 8974137"/>
              <a:gd name="T8" fmla="*/ 719776 w 8375649"/>
              <a:gd name="T9" fmla="*/ 1200052 h 8974137"/>
              <a:gd name="T10" fmla="*/ 959914 w 8375649"/>
              <a:gd name="T11" fmla="*/ 1200052 h 8974137"/>
              <a:gd name="T12" fmla="*/ 959914 w 8375649"/>
              <a:gd name="T13" fmla="*/ 1440190 h 8974137"/>
              <a:gd name="T14" fmla="*/ 719776 w 8375649"/>
              <a:gd name="T15" fmla="*/ 1440190 h 8974137"/>
              <a:gd name="T16" fmla="*/ 359570 w 8375649"/>
              <a:gd name="T17" fmla="*/ 1200052 h 8974137"/>
              <a:gd name="T18" fmla="*/ 599707 w 8375649"/>
              <a:gd name="T19" fmla="*/ 1200052 h 8974137"/>
              <a:gd name="T20" fmla="*/ 599707 w 8375649"/>
              <a:gd name="T21" fmla="*/ 1440190 h 8974137"/>
              <a:gd name="T22" fmla="*/ 359570 w 8375649"/>
              <a:gd name="T23" fmla="*/ 1440190 h 8974137"/>
              <a:gd name="T24" fmla="*/ 1079664 w 8375649"/>
              <a:gd name="T25" fmla="*/ 839846 h 8974137"/>
              <a:gd name="T26" fmla="*/ 1320120 w 8375649"/>
              <a:gd name="T27" fmla="*/ 839846 h 8974137"/>
              <a:gd name="T28" fmla="*/ 1320120 w 8375649"/>
              <a:gd name="T29" fmla="*/ 1080302 h 8974137"/>
              <a:gd name="T30" fmla="*/ 1079664 w 8375649"/>
              <a:gd name="T31" fmla="*/ 1080302 h 8974137"/>
              <a:gd name="T32" fmla="*/ 719776 w 8375649"/>
              <a:gd name="T33" fmla="*/ 839846 h 8974137"/>
              <a:gd name="T34" fmla="*/ 959914 w 8375649"/>
              <a:gd name="T35" fmla="*/ 839846 h 8974137"/>
              <a:gd name="T36" fmla="*/ 959914 w 8375649"/>
              <a:gd name="T37" fmla="*/ 1080302 h 8974137"/>
              <a:gd name="T38" fmla="*/ 719776 w 8375649"/>
              <a:gd name="T39" fmla="*/ 1080302 h 8974137"/>
              <a:gd name="T40" fmla="*/ 180089 w 8375649"/>
              <a:gd name="T41" fmla="*/ 719406 h 8974137"/>
              <a:gd name="T42" fmla="*/ 180089 w 8375649"/>
              <a:gd name="T43" fmla="*/ 1577419 h 8974137"/>
              <a:gd name="T44" fmla="*/ 840163 w 8375649"/>
              <a:gd name="T45" fmla="*/ 1629397 h 8974137"/>
              <a:gd name="T46" fmla="*/ 1500238 w 8375649"/>
              <a:gd name="T47" fmla="*/ 1577419 h 8974137"/>
              <a:gd name="T48" fmla="*/ 1500238 w 8375649"/>
              <a:gd name="T49" fmla="*/ 719406 h 8974137"/>
              <a:gd name="T50" fmla="*/ 180089 w 8375649"/>
              <a:gd name="T51" fmla="*/ 719406 h 8974137"/>
              <a:gd name="T52" fmla="*/ 479986 w 8375649"/>
              <a:gd name="T53" fmla="*/ 0 h 8974137"/>
              <a:gd name="T54" fmla="*/ 599794 w 8375649"/>
              <a:gd name="T55" fmla="*/ 120529 h 8974137"/>
              <a:gd name="T56" fmla="*/ 599794 w 8375649"/>
              <a:gd name="T57" fmla="*/ 186819 h 8974137"/>
              <a:gd name="T58" fmla="*/ 840163 w 8375649"/>
              <a:gd name="T59" fmla="*/ 180040 h 8974137"/>
              <a:gd name="T60" fmla="*/ 959972 w 8375649"/>
              <a:gd name="T61" fmla="*/ 182300 h 8974137"/>
              <a:gd name="T62" fmla="*/ 959972 w 8375649"/>
              <a:gd name="T63" fmla="*/ 300568 h 8974137"/>
              <a:gd name="T64" fmla="*/ 1109920 w 8375649"/>
              <a:gd name="T65" fmla="*/ 450476 h 8974137"/>
              <a:gd name="T66" fmla="*/ 1119716 w 8375649"/>
              <a:gd name="T67" fmla="*/ 448969 h 8974137"/>
              <a:gd name="T68" fmla="*/ 1080533 w 8375649"/>
              <a:gd name="T69" fmla="*/ 360079 h 8974137"/>
              <a:gd name="T70" fmla="*/ 1080533 w 8375649"/>
              <a:gd name="T71" fmla="*/ 120529 h 8974137"/>
              <a:gd name="T72" fmla="*/ 1199588 w 8375649"/>
              <a:gd name="T73" fmla="*/ 0 h 8974137"/>
              <a:gd name="T74" fmla="*/ 1320149 w 8375649"/>
              <a:gd name="T75" fmla="*/ 120529 h 8974137"/>
              <a:gd name="T76" fmla="*/ 1320149 w 8375649"/>
              <a:gd name="T77" fmla="*/ 205652 h 8974137"/>
              <a:gd name="T78" fmla="*/ 1607990 w 8375649"/>
              <a:gd name="T79" fmla="*/ 246330 h 8974137"/>
              <a:gd name="T80" fmla="*/ 1680327 w 8375649"/>
              <a:gd name="T81" fmla="*/ 334467 h 8974137"/>
              <a:gd name="T82" fmla="*/ 1680327 w 8375649"/>
              <a:gd name="T83" fmla="*/ 1644463 h 8974137"/>
              <a:gd name="T84" fmla="*/ 1608744 w 8375649"/>
              <a:gd name="T85" fmla="*/ 1732600 h 8974137"/>
              <a:gd name="T86" fmla="*/ 840163 w 8375649"/>
              <a:gd name="T87" fmla="*/ 1800397 h 8974137"/>
              <a:gd name="T88" fmla="*/ 70830 w 8375649"/>
              <a:gd name="T89" fmla="*/ 1732600 h 8974137"/>
              <a:gd name="T90" fmla="*/ 0 w 8375649"/>
              <a:gd name="T91" fmla="*/ 1644463 h 8974137"/>
              <a:gd name="T92" fmla="*/ 0 w 8375649"/>
              <a:gd name="T93" fmla="*/ 334467 h 8974137"/>
              <a:gd name="T94" fmla="*/ 71583 w 8375649"/>
              <a:gd name="T95" fmla="*/ 246330 h 8974137"/>
              <a:gd name="T96" fmla="*/ 239616 w 8375649"/>
              <a:gd name="T97" fmla="*/ 219212 h 8974137"/>
              <a:gd name="T98" fmla="*/ 239616 w 8375649"/>
              <a:gd name="T99" fmla="*/ 300568 h 8974137"/>
              <a:gd name="T100" fmla="*/ 389565 w 8375649"/>
              <a:gd name="T101" fmla="*/ 450476 h 8974137"/>
              <a:gd name="T102" fmla="*/ 400114 w 8375649"/>
              <a:gd name="T103" fmla="*/ 448969 h 8974137"/>
              <a:gd name="T104" fmla="*/ 360178 w 8375649"/>
              <a:gd name="T105" fmla="*/ 360079 h 8974137"/>
              <a:gd name="T106" fmla="*/ 360178 w 8375649"/>
              <a:gd name="T107" fmla="*/ 120529 h 8974137"/>
              <a:gd name="T108" fmla="*/ 479986 w 8375649"/>
              <a:gd name="T109" fmla="*/ 0 h 89741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375649" h="8974137">
                <a:moveTo>
                  <a:pt x="5381624" y="5981700"/>
                </a:moveTo>
                <a:lnTo>
                  <a:pt x="6580187" y="5981700"/>
                </a:lnTo>
                <a:lnTo>
                  <a:pt x="6580187" y="7178675"/>
                </a:lnTo>
                <a:lnTo>
                  <a:pt x="5381624" y="7178675"/>
                </a:lnTo>
                <a:lnTo>
                  <a:pt x="5381624" y="5981700"/>
                </a:lnTo>
                <a:close/>
                <a:moveTo>
                  <a:pt x="3587749" y="5981700"/>
                </a:moveTo>
                <a:lnTo>
                  <a:pt x="4784724" y="5981700"/>
                </a:lnTo>
                <a:lnTo>
                  <a:pt x="4784724" y="7178675"/>
                </a:lnTo>
                <a:lnTo>
                  <a:pt x="3587749" y="7178675"/>
                </a:lnTo>
                <a:lnTo>
                  <a:pt x="3587749" y="5981700"/>
                </a:lnTo>
                <a:close/>
                <a:moveTo>
                  <a:pt x="1792287" y="5981700"/>
                </a:moveTo>
                <a:lnTo>
                  <a:pt x="2989262" y="5981700"/>
                </a:lnTo>
                <a:lnTo>
                  <a:pt x="2989262" y="7178675"/>
                </a:lnTo>
                <a:lnTo>
                  <a:pt x="1792287" y="7178675"/>
                </a:lnTo>
                <a:lnTo>
                  <a:pt x="1792287" y="5981700"/>
                </a:lnTo>
                <a:close/>
                <a:moveTo>
                  <a:pt x="5381624" y="4186238"/>
                </a:moveTo>
                <a:lnTo>
                  <a:pt x="6580187" y="4186238"/>
                </a:lnTo>
                <a:lnTo>
                  <a:pt x="6580187" y="5384800"/>
                </a:lnTo>
                <a:lnTo>
                  <a:pt x="5381624" y="5384800"/>
                </a:lnTo>
                <a:lnTo>
                  <a:pt x="5381624" y="4186238"/>
                </a:lnTo>
                <a:close/>
                <a:moveTo>
                  <a:pt x="3587750" y="4186238"/>
                </a:moveTo>
                <a:lnTo>
                  <a:pt x="4784724" y="4186238"/>
                </a:lnTo>
                <a:lnTo>
                  <a:pt x="4784724" y="5384800"/>
                </a:lnTo>
                <a:lnTo>
                  <a:pt x="3587750" y="5384800"/>
                </a:lnTo>
                <a:lnTo>
                  <a:pt x="3587750" y="4186238"/>
                </a:lnTo>
                <a:close/>
                <a:moveTo>
                  <a:pt x="897659" y="3585900"/>
                </a:moveTo>
                <a:cubicBezTo>
                  <a:pt x="897659" y="3585900"/>
                  <a:pt x="897659" y="3585900"/>
                  <a:pt x="897659" y="7862696"/>
                </a:cubicBezTo>
                <a:cubicBezTo>
                  <a:pt x="1461044" y="7952813"/>
                  <a:pt x="2655418" y="8121782"/>
                  <a:pt x="4187824" y="8121782"/>
                </a:cubicBezTo>
                <a:cubicBezTo>
                  <a:pt x="5723986" y="8121782"/>
                  <a:pt x="6914605" y="7952813"/>
                  <a:pt x="7477990" y="7862696"/>
                </a:cubicBezTo>
                <a:lnTo>
                  <a:pt x="7477990" y="3585900"/>
                </a:lnTo>
                <a:cubicBezTo>
                  <a:pt x="7477990" y="3585900"/>
                  <a:pt x="7477990" y="3585900"/>
                  <a:pt x="897659" y="3585900"/>
                </a:cubicBezTo>
                <a:close/>
                <a:moveTo>
                  <a:pt x="2392506" y="0"/>
                </a:moveTo>
                <a:cubicBezTo>
                  <a:pt x="2723025" y="0"/>
                  <a:pt x="2989694" y="270350"/>
                  <a:pt x="2989694" y="600779"/>
                </a:cubicBezTo>
                <a:cubicBezTo>
                  <a:pt x="2989694" y="600779"/>
                  <a:pt x="2989694" y="600779"/>
                  <a:pt x="2989694" y="931207"/>
                </a:cubicBezTo>
                <a:cubicBezTo>
                  <a:pt x="3361528" y="912433"/>
                  <a:pt x="3763409" y="897413"/>
                  <a:pt x="4187824" y="897413"/>
                </a:cubicBezTo>
                <a:cubicBezTo>
                  <a:pt x="4390643" y="897413"/>
                  <a:pt x="4589705" y="901168"/>
                  <a:pt x="4785012" y="908678"/>
                </a:cubicBezTo>
                <a:cubicBezTo>
                  <a:pt x="4785012" y="908678"/>
                  <a:pt x="4785012" y="908678"/>
                  <a:pt x="4785012" y="1498193"/>
                </a:cubicBezTo>
                <a:cubicBezTo>
                  <a:pt x="4785012" y="1911228"/>
                  <a:pt x="5119287" y="2245412"/>
                  <a:pt x="5532435" y="2245412"/>
                </a:cubicBezTo>
                <a:cubicBezTo>
                  <a:pt x="5551215" y="2245412"/>
                  <a:pt x="5566238" y="2241657"/>
                  <a:pt x="5581262" y="2237902"/>
                </a:cubicBezTo>
                <a:cubicBezTo>
                  <a:pt x="5461073" y="2129011"/>
                  <a:pt x="5385955" y="1971306"/>
                  <a:pt x="5385955" y="1794827"/>
                </a:cubicBezTo>
                <a:cubicBezTo>
                  <a:pt x="5385955" y="1794827"/>
                  <a:pt x="5385955" y="1794827"/>
                  <a:pt x="5385955" y="600779"/>
                </a:cubicBezTo>
                <a:cubicBezTo>
                  <a:pt x="5385955" y="270350"/>
                  <a:pt x="5648868" y="0"/>
                  <a:pt x="5979387" y="0"/>
                </a:cubicBezTo>
                <a:cubicBezTo>
                  <a:pt x="6309906" y="0"/>
                  <a:pt x="6580331" y="270350"/>
                  <a:pt x="6580331" y="600779"/>
                </a:cubicBezTo>
                <a:cubicBezTo>
                  <a:pt x="6580331" y="600779"/>
                  <a:pt x="6580331" y="600779"/>
                  <a:pt x="6580331" y="1025079"/>
                </a:cubicBezTo>
                <a:cubicBezTo>
                  <a:pt x="7440431" y="1115196"/>
                  <a:pt x="7977524" y="1220332"/>
                  <a:pt x="8015083" y="1227842"/>
                </a:cubicBezTo>
                <a:cubicBezTo>
                  <a:pt x="8225413" y="1269146"/>
                  <a:pt x="8375649" y="1453134"/>
                  <a:pt x="8375649" y="1667162"/>
                </a:cubicBezTo>
                <a:cubicBezTo>
                  <a:pt x="8375649" y="1667162"/>
                  <a:pt x="8375649" y="1667162"/>
                  <a:pt x="8375649" y="8196879"/>
                </a:cubicBezTo>
                <a:cubicBezTo>
                  <a:pt x="8375649" y="8407152"/>
                  <a:pt x="8225413" y="8591140"/>
                  <a:pt x="8018839" y="8636199"/>
                </a:cubicBezTo>
                <a:cubicBezTo>
                  <a:pt x="7954989" y="8651218"/>
                  <a:pt x="6433851" y="8974137"/>
                  <a:pt x="4187824" y="8974137"/>
                </a:cubicBezTo>
                <a:cubicBezTo>
                  <a:pt x="1938042" y="8974137"/>
                  <a:pt x="416904" y="8651218"/>
                  <a:pt x="353054" y="8636199"/>
                </a:cubicBezTo>
                <a:cubicBezTo>
                  <a:pt x="146480" y="8591140"/>
                  <a:pt x="0" y="8407152"/>
                  <a:pt x="0" y="8196879"/>
                </a:cubicBezTo>
                <a:cubicBezTo>
                  <a:pt x="0" y="8196879"/>
                  <a:pt x="0" y="8196879"/>
                  <a:pt x="0" y="1667162"/>
                </a:cubicBezTo>
                <a:cubicBezTo>
                  <a:pt x="0" y="1453134"/>
                  <a:pt x="150236" y="1269146"/>
                  <a:pt x="356810" y="1227842"/>
                </a:cubicBezTo>
                <a:cubicBezTo>
                  <a:pt x="386857" y="1220332"/>
                  <a:pt x="691085" y="1160254"/>
                  <a:pt x="1194375" y="1092667"/>
                </a:cubicBezTo>
                <a:cubicBezTo>
                  <a:pt x="1194375" y="1092667"/>
                  <a:pt x="1194375" y="1092667"/>
                  <a:pt x="1194375" y="1498193"/>
                </a:cubicBezTo>
                <a:cubicBezTo>
                  <a:pt x="1194375" y="1911228"/>
                  <a:pt x="1528650" y="2245412"/>
                  <a:pt x="1941798" y="2245412"/>
                </a:cubicBezTo>
                <a:cubicBezTo>
                  <a:pt x="1960578" y="2245412"/>
                  <a:pt x="1975601" y="2241657"/>
                  <a:pt x="1994381" y="2237902"/>
                </a:cubicBezTo>
                <a:cubicBezTo>
                  <a:pt x="1870436" y="2129011"/>
                  <a:pt x="1795319" y="1971306"/>
                  <a:pt x="1795319" y="1794827"/>
                </a:cubicBezTo>
                <a:cubicBezTo>
                  <a:pt x="1795319" y="1794827"/>
                  <a:pt x="1795319" y="1794827"/>
                  <a:pt x="1795319" y="600779"/>
                </a:cubicBezTo>
                <a:cubicBezTo>
                  <a:pt x="1795319" y="270350"/>
                  <a:pt x="2061987" y="0"/>
                  <a:pt x="239250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sz="2000">
              <a:solidFill>
                <a:srgbClr val="FFFFFF"/>
              </a:solidFill>
              <a:latin typeface="+mj-ea"/>
              <a:ea typeface="+mj-ea"/>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MH_Other_2"/>
          <p:cNvSpPr/>
          <p:nvPr>
            <p:custDataLst>
              <p:tags r:id="rId1"/>
            </p:custDataLst>
          </p:nvPr>
        </p:nvSpPr>
        <p:spPr bwMode="auto">
          <a:xfrm>
            <a:off x="2117725" y="3368518"/>
            <a:ext cx="1955800" cy="87294"/>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3200"/>
          </a:p>
        </p:txBody>
      </p:sp>
      <p:sp>
        <p:nvSpPr>
          <p:cNvPr id="14" name="任意多边形 20"/>
          <p:cNvSpPr/>
          <p:nvPr>
            <p:custDataLst>
              <p:tags r:id="rId2"/>
            </p:custDataLst>
          </p:nvPr>
        </p:nvSpPr>
        <p:spPr bwMode="auto">
          <a:xfrm>
            <a:off x="2117725" y="1899069"/>
            <a:ext cx="1955800" cy="146944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15" name="任意多边形 21"/>
          <p:cNvSpPr/>
          <p:nvPr>
            <p:custDataLst>
              <p:tags r:id="rId3"/>
            </p:custDataLst>
          </p:nvPr>
        </p:nvSpPr>
        <p:spPr bwMode="auto">
          <a:xfrm>
            <a:off x="2288157" y="2048716"/>
            <a:ext cx="1617016" cy="1319803"/>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lnSpc>
                <a:spcPct val="110000"/>
              </a:lnSpc>
              <a:defRPr/>
            </a:pPr>
            <a:r>
              <a:rPr lang="zh-CN" altLang="en-US" sz="1800" dirty="0">
                <a:solidFill>
                  <a:schemeClr val="accent1"/>
                </a:solidFill>
                <a:latin typeface="+mn-lt"/>
                <a:ea typeface="+mn-ea"/>
              </a:rPr>
              <a:t>请输入文本</a:t>
            </a:r>
          </a:p>
        </p:txBody>
      </p:sp>
      <p:sp>
        <p:nvSpPr>
          <p:cNvPr id="16" name="MH_Other_4"/>
          <p:cNvSpPr/>
          <p:nvPr>
            <p:custDataLst>
              <p:tags r:id="rId4"/>
            </p:custDataLst>
          </p:nvPr>
        </p:nvSpPr>
        <p:spPr bwMode="auto">
          <a:xfrm>
            <a:off x="2329726" y="3455812"/>
            <a:ext cx="1533879" cy="766939"/>
          </a:xfrm>
          <a:custGeom>
            <a:avLst/>
            <a:gdLst>
              <a:gd name="T0" fmla="*/ 0 w 503"/>
              <a:gd name="T1" fmla="*/ 0 h 252"/>
              <a:gd name="T2" fmla="*/ 2147483646 w 503"/>
              <a:gd name="T3" fmla="*/ 2147483646 h 252"/>
              <a:gd name="T4" fmla="*/ 2147483646 w 503"/>
              <a:gd name="T5" fmla="*/ 0 h 252"/>
              <a:gd name="T6" fmla="*/ 0 w 503"/>
              <a:gd name="T7" fmla="*/ 0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0" y="0"/>
                </a:moveTo>
                <a:cubicBezTo>
                  <a:pt x="0" y="139"/>
                  <a:pt x="112" y="252"/>
                  <a:pt x="251" y="252"/>
                </a:cubicBezTo>
                <a:cubicBezTo>
                  <a:pt x="390" y="252"/>
                  <a:pt x="503" y="139"/>
                  <a:pt x="503"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bIns="36000"/>
          <a:lstStyle/>
          <a:p>
            <a:endParaRPr lang="zh-CN" altLang="en-US" sz="3200"/>
          </a:p>
        </p:txBody>
      </p:sp>
      <p:sp>
        <p:nvSpPr>
          <p:cNvPr id="17" name="MH_Other_6"/>
          <p:cNvSpPr/>
          <p:nvPr>
            <p:custDataLst>
              <p:tags r:id="rId5"/>
            </p:custDataLst>
          </p:nvPr>
        </p:nvSpPr>
        <p:spPr bwMode="auto">
          <a:xfrm>
            <a:off x="2288157" y="3368518"/>
            <a:ext cx="1617016" cy="87294"/>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3200"/>
          </a:p>
        </p:txBody>
      </p:sp>
      <p:sp>
        <p:nvSpPr>
          <p:cNvPr id="18" name="KSO_Shape"/>
          <p:cNvSpPr/>
          <p:nvPr/>
        </p:nvSpPr>
        <p:spPr bwMode="auto">
          <a:xfrm>
            <a:off x="2804426" y="3615233"/>
            <a:ext cx="594896" cy="423367"/>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19" name="MH_Other_2"/>
          <p:cNvSpPr/>
          <p:nvPr>
            <p:custDataLst>
              <p:tags r:id="rId6"/>
            </p:custDataLst>
          </p:nvPr>
        </p:nvSpPr>
        <p:spPr bwMode="auto">
          <a:xfrm>
            <a:off x="5118100" y="3368518"/>
            <a:ext cx="1955800" cy="87294"/>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3200"/>
          </a:p>
        </p:txBody>
      </p:sp>
      <p:sp>
        <p:nvSpPr>
          <p:cNvPr id="20" name="任意多边形 52"/>
          <p:cNvSpPr/>
          <p:nvPr>
            <p:custDataLst>
              <p:tags r:id="rId7"/>
            </p:custDataLst>
          </p:nvPr>
        </p:nvSpPr>
        <p:spPr bwMode="auto">
          <a:xfrm>
            <a:off x="5118100" y="1899069"/>
            <a:ext cx="1955800" cy="146944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21" name="任意多边形 53"/>
          <p:cNvSpPr/>
          <p:nvPr>
            <p:custDataLst>
              <p:tags r:id="rId8"/>
            </p:custDataLst>
          </p:nvPr>
        </p:nvSpPr>
        <p:spPr bwMode="auto">
          <a:xfrm>
            <a:off x="5288532" y="2048716"/>
            <a:ext cx="1617016" cy="1319803"/>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lnSpc>
                <a:spcPct val="110000"/>
              </a:lnSpc>
              <a:defRPr/>
            </a:pPr>
            <a:r>
              <a:rPr lang="zh-CN" altLang="en-US" sz="1800" dirty="0">
                <a:solidFill>
                  <a:schemeClr val="accent1"/>
                </a:solidFill>
                <a:latin typeface="+mn-lt"/>
                <a:ea typeface="+mn-ea"/>
              </a:rPr>
              <a:t>请输入文本</a:t>
            </a:r>
          </a:p>
        </p:txBody>
      </p:sp>
      <p:sp>
        <p:nvSpPr>
          <p:cNvPr id="22" name="MH_Other_4"/>
          <p:cNvSpPr/>
          <p:nvPr>
            <p:custDataLst>
              <p:tags r:id="rId9"/>
            </p:custDataLst>
          </p:nvPr>
        </p:nvSpPr>
        <p:spPr bwMode="auto">
          <a:xfrm>
            <a:off x="5330101" y="3455812"/>
            <a:ext cx="1533879" cy="766939"/>
          </a:xfrm>
          <a:custGeom>
            <a:avLst/>
            <a:gdLst>
              <a:gd name="T0" fmla="*/ 0 w 503"/>
              <a:gd name="T1" fmla="*/ 0 h 252"/>
              <a:gd name="T2" fmla="*/ 2147483646 w 503"/>
              <a:gd name="T3" fmla="*/ 2147483646 h 252"/>
              <a:gd name="T4" fmla="*/ 2147483646 w 503"/>
              <a:gd name="T5" fmla="*/ 0 h 252"/>
              <a:gd name="T6" fmla="*/ 0 w 503"/>
              <a:gd name="T7" fmla="*/ 0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0" y="0"/>
                </a:moveTo>
                <a:cubicBezTo>
                  <a:pt x="0" y="139"/>
                  <a:pt x="112" y="252"/>
                  <a:pt x="251" y="252"/>
                </a:cubicBezTo>
                <a:cubicBezTo>
                  <a:pt x="390" y="252"/>
                  <a:pt x="503" y="139"/>
                  <a:pt x="503"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bIns="36000"/>
          <a:lstStyle/>
          <a:p>
            <a:endParaRPr lang="zh-CN" altLang="en-US" sz="3200"/>
          </a:p>
        </p:txBody>
      </p:sp>
      <p:sp>
        <p:nvSpPr>
          <p:cNvPr id="33" name="MH_Other_6"/>
          <p:cNvSpPr/>
          <p:nvPr>
            <p:custDataLst>
              <p:tags r:id="rId10"/>
            </p:custDataLst>
          </p:nvPr>
        </p:nvSpPr>
        <p:spPr bwMode="auto">
          <a:xfrm>
            <a:off x="5288532" y="3368518"/>
            <a:ext cx="1617016" cy="87294"/>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3200"/>
          </a:p>
        </p:txBody>
      </p:sp>
      <p:sp>
        <p:nvSpPr>
          <p:cNvPr id="34" name="MH_Other_2"/>
          <p:cNvSpPr/>
          <p:nvPr>
            <p:custDataLst>
              <p:tags r:id="rId11"/>
            </p:custDataLst>
          </p:nvPr>
        </p:nvSpPr>
        <p:spPr bwMode="auto">
          <a:xfrm>
            <a:off x="8118475" y="3368518"/>
            <a:ext cx="1955800" cy="87294"/>
          </a:xfrm>
          <a:custGeom>
            <a:avLst/>
            <a:gdLst>
              <a:gd name="T0" fmla="*/ 1333400 w 1524"/>
              <a:gd name="T1" fmla="*/ 67651 h 69"/>
              <a:gd name="T2" fmla="*/ 1494192 w 1524"/>
              <a:gd name="T3" fmla="*/ 0 h 69"/>
              <a:gd name="T4" fmla="*/ 0 w 1524"/>
              <a:gd name="T5" fmla="*/ 0 h 69"/>
              <a:gd name="T6" fmla="*/ 162753 w 1524"/>
              <a:gd name="T7" fmla="*/ 67651 h 69"/>
              <a:gd name="T8" fmla="*/ 1333400 w 1524"/>
              <a:gd name="T9" fmla="*/ 67651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 h="69">
                <a:moveTo>
                  <a:pt x="1360" y="69"/>
                </a:moveTo>
                <a:lnTo>
                  <a:pt x="1524" y="0"/>
                </a:lnTo>
                <a:lnTo>
                  <a:pt x="0" y="0"/>
                </a:lnTo>
                <a:lnTo>
                  <a:pt x="166" y="69"/>
                </a:lnTo>
                <a:lnTo>
                  <a:pt x="1360" y="69"/>
                </a:lnTo>
                <a:close/>
              </a:path>
            </a:pathLst>
          </a:custGeom>
          <a:solidFill>
            <a:schemeClr val="accent1">
              <a:lumMod val="50000"/>
            </a:schemeClr>
          </a:solidFill>
          <a:ln>
            <a:noFill/>
          </a:ln>
        </p:spPr>
        <p:txBody>
          <a:bodyPr bIns="36000"/>
          <a:lstStyle/>
          <a:p>
            <a:pPr>
              <a:defRPr/>
            </a:pPr>
            <a:endParaRPr lang="zh-CN" altLang="en-US" sz="3200"/>
          </a:p>
        </p:txBody>
      </p:sp>
      <p:sp>
        <p:nvSpPr>
          <p:cNvPr id="35" name="任意多边形 58"/>
          <p:cNvSpPr/>
          <p:nvPr>
            <p:custDataLst>
              <p:tags r:id="rId12"/>
            </p:custDataLst>
          </p:nvPr>
        </p:nvSpPr>
        <p:spPr bwMode="auto">
          <a:xfrm>
            <a:off x="8118475" y="1899069"/>
            <a:ext cx="1955800" cy="1469449"/>
          </a:xfrm>
          <a:custGeom>
            <a:avLst/>
            <a:gdLst>
              <a:gd name="connsiteX0" fmla="*/ 2164 w 1493838"/>
              <a:gd name="connsiteY0" fmla="*/ 0 h 1008064"/>
              <a:gd name="connsiteX1" fmla="*/ 1491674 w 1493838"/>
              <a:gd name="connsiteY1" fmla="*/ 0 h 1008064"/>
              <a:gd name="connsiteX2" fmla="*/ 1493838 w 1493838"/>
              <a:gd name="connsiteY2" fmla="*/ 21356 h 1008064"/>
              <a:gd name="connsiteX3" fmla="*/ 1493838 w 1493838"/>
              <a:gd name="connsiteY3" fmla="*/ 1008064 h 1008064"/>
              <a:gd name="connsiteX4" fmla="*/ 0 w 1493838"/>
              <a:gd name="connsiteY4" fmla="*/ 1008064 h 1008064"/>
              <a:gd name="connsiteX5" fmla="*/ 0 w 1493838"/>
              <a:gd name="connsiteY5" fmla="*/ 21356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3838" h="1008064">
                <a:moveTo>
                  <a:pt x="2164" y="0"/>
                </a:moveTo>
                <a:lnTo>
                  <a:pt x="1491674" y="0"/>
                </a:lnTo>
                <a:lnTo>
                  <a:pt x="1493838" y="21356"/>
                </a:lnTo>
                <a:cubicBezTo>
                  <a:pt x="1493838" y="1008064"/>
                  <a:pt x="1493838" y="1008064"/>
                  <a:pt x="1493838" y="1008064"/>
                </a:cubicBezTo>
                <a:lnTo>
                  <a:pt x="0" y="1008064"/>
                </a:lnTo>
                <a:cubicBezTo>
                  <a:pt x="0" y="21356"/>
                  <a:pt x="0" y="21356"/>
                  <a:pt x="0" y="2135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a:noAutofit/>
          </a:bodyPr>
          <a:lstStyle/>
          <a:p>
            <a:endParaRPr lang="zh-CN" altLang="en-US"/>
          </a:p>
        </p:txBody>
      </p:sp>
      <p:sp>
        <p:nvSpPr>
          <p:cNvPr id="36" name="任意多边形 59"/>
          <p:cNvSpPr/>
          <p:nvPr>
            <p:custDataLst>
              <p:tags r:id="rId13"/>
            </p:custDataLst>
          </p:nvPr>
        </p:nvSpPr>
        <p:spPr bwMode="auto">
          <a:xfrm>
            <a:off x="8288907" y="2048716"/>
            <a:ext cx="1617016" cy="1319803"/>
          </a:xfrm>
          <a:custGeom>
            <a:avLst/>
            <a:gdLst>
              <a:gd name="connsiteX0" fmla="*/ 2210 w 1235075"/>
              <a:gd name="connsiteY0" fmla="*/ 0 h 1008064"/>
              <a:gd name="connsiteX1" fmla="*/ 1232864 w 1235075"/>
              <a:gd name="connsiteY1" fmla="*/ 0 h 1008064"/>
              <a:gd name="connsiteX2" fmla="*/ 1235075 w 1235075"/>
              <a:gd name="connsiteY2" fmla="*/ 21907 h 1008064"/>
              <a:gd name="connsiteX3" fmla="*/ 1235075 w 1235075"/>
              <a:gd name="connsiteY3" fmla="*/ 1008064 h 1008064"/>
              <a:gd name="connsiteX4" fmla="*/ 0 w 1235075"/>
              <a:gd name="connsiteY4" fmla="*/ 1008064 h 1008064"/>
              <a:gd name="connsiteX5" fmla="*/ 0 w 1235075"/>
              <a:gd name="connsiteY5" fmla="*/ 21907 h 10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5075" h="1008064">
                <a:moveTo>
                  <a:pt x="2210" y="0"/>
                </a:moveTo>
                <a:lnTo>
                  <a:pt x="1232864" y="0"/>
                </a:lnTo>
                <a:lnTo>
                  <a:pt x="1235075" y="21907"/>
                </a:lnTo>
                <a:cubicBezTo>
                  <a:pt x="1235075" y="1008064"/>
                  <a:pt x="1235075" y="1008064"/>
                  <a:pt x="1235075" y="1008064"/>
                </a:cubicBezTo>
                <a:lnTo>
                  <a:pt x="0" y="1008064"/>
                </a:lnTo>
                <a:cubicBezTo>
                  <a:pt x="0" y="21907"/>
                  <a:pt x="0" y="21907"/>
                  <a:pt x="0" y="219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ctr">
            <a:no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lnSpc>
                <a:spcPct val="110000"/>
              </a:lnSpc>
              <a:defRPr/>
            </a:pPr>
            <a:r>
              <a:rPr lang="zh-CN" altLang="en-US" sz="1800" dirty="0">
                <a:solidFill>
                  <a:schemeClr val="accent1"/>
                </a:solidFill>
                <a:latin typeface="+mn-lt"/>
                <a:ea typeface="+mn-ea"/>
              </a:rPr>
              <a:t>请输入文本</a:t>
            </a:r>
          </a:p>
        </p:txBody>
      </p:sp>
      <p:sp>
        <p:nvSpPr>
          <p:cNvPr id="37" name="MH_Other_4"/>
          <p:cNvSpPr/>
          <p:nvPr>
            <p:custDataLst>
              <p:tags r:id="rId14"/>
            </p:custDataLst>
          </p:nvPr>
        </p:nvSpPr>
        <p:spPr bwMode="auto">
          <a:xfrm>
            <a:off x="8330476" y="3455812"/>
            <a:ext cx="1533879" cy="766939"/>
          </a:xfrm>
          <a:custGeom>
            <a:avLst/>
            <a:gdLst>
              <a:gd name="T0" fmla="*/ 0 w 503"/>
              <a:gd name="T1" fmla="*/ 0 h 252"/>
              <a:gd name="T2" fmla="*/ 2147483646 w 503"/>
              <a:gd name="T3" fmla="*/ 2147483646 h 252"/>
              <a:gd name="T4" fmla="*/ 2147483646 w 503"/>
              <a:gd name="T5" fmla="*/ 0 h 252"/>
              <a:gd name="T6" fmla="*/ 0 w 503"/>
              <a:gd name="T7" fmla="*/ 0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0" y="0"/>
                </a:moveTo>
                <a:cubicBezTo>
                  <a:pt x="0" y="139"/>
                  <a:pt x="112" y="252"/>
                  <a:pt x="251" y="252"/>
                </a:cubicBezTo>
                <a:cubicBezTo>
                  <a:pt x="390" y="252"/>
                  <a:pt x="503" y="139"/>
                  <a:pt x="503" y="0"/>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bIns="36000"/>
          <a:lstStyle/>
          <a:p>
            <a:endParaRPr lang="zh-CN" altLang="en-US" sz="3200"/>
          </a:p>
        </p:txBody>
      </p:sp>
      <p:sp>
        <p:nvSpPr>
          <p:cNvPr id="38" name="MH_Other_6"/>
          <p:cNvSpPr/>
          <p:nvPr>
            <p:custDataLst>
              <p:tags r:id="rId15"/>
            </p:custDataLst>
          </p:nvPr>
        </p:nvSpPr>
        <p:spPr bwMode="auto">
          <a:xfrm>
            <a:off x="8288907" y="3368518"/>
            <a:ext cx="1617016" cy="87294"/>
          </a:xfrm>
          <a:custGeom>
            <a:avLst/>
            <a:gdLst>
              <a:gd name="T0" fmla="*/ 2147483646 w 1260"/>
              <a:gd name="T1" fmla="*/ 2147483646 h 69"/>
              <a:gd name="T2" fmla="*/ 0 w 1260"/>
              <a:gd name="T3" fmla="*/ 0 h 69"/>
              <a:gd name="T4" fmla="*/ 2147483646 w 1260"/>
              <a:gd name="T5" fmla="*/ 0 h 69"/>
              <a:gd name="T6" fmla="*/ 2147483646 w 1260"/>
              <a:gd name="T7" fmla="*/ 2147483646 h 69"/>
              <a:gd name="T8" fmla="*/ 2147483646 w 1260"/>
              <a:gd name="T9" fmla="*/ 2147483646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0" h="69">
                <a:moveTo>
                  <a:pt x="135" y="69"/>
                </a:moveTo>
                <a:lnTo>
                  <a:pt x="0" y="0"/>
                </a:lnTo>
                <a:lnTo>
                  <a:pt x="1260" y="0"/>
                </a:lnTo>
                <a:lnTo>
                  <a:pt x="1122" y="69"/>
                </a:lnTo>
                <a:lnTo>
                  <a:pt x="135" y="69"/>
                </a:lnTo>
                <a:close/>
              </a:path>
            </a:pathLst>
          </a:custGeom>
          <a:solidFill>
            <a:srgbClr val="C0BFBE"/>
          </a:solidFill>
          <a:ln>
            <a:noFill/>
          </a:ln>
        </p:spPr>
        <p:txBody>
          <a:bodyPr bIns="36000"/>
          <a:lstStyle/>
          <a:p>
            <a:endParaRPr lang="zh-CN" altLang="en-US" sz="3200"/>
          </a:p>
        </p:txBody>
      </p:sp>
      <p:sp>
        <p:nvSpPr>
          <p:cNvPr id="39" name="KSO_Shape"/>
          <p:cNvSpPr/>
          <p:nvPr/>
        </p:nvSpPr>
        <p:spPr bwMode="auto">
          <a:xfrm>
            <a:off x="5804801" y="3608788"/>
            <a:ext cx="594896" cy="436257"/>
          </a:xfrm>
          <a:custGeom>
            <a:avLst/>
            <a:gdLst>
              <a:gd name="T0" fmla="*/ 1634294 w 2751138"/>
              <a:gd name="T1" fmla="*/ 1518189 h 2017713"/>
              <a:gd name="T2" fmla="*/ 1827941 w 2751138"/>
              <a:gd name="T3" fmla="*/ 1506439 h 2017713"/>
              <a:gd name="T4" fmla="*/ 1293666 w 2751138"/>
              <a:gd name="T5" fmla="*/ 1399421 h 2017713"/>
              <a:gd name="T6" fmla="*/ 1286682 w 2751138"/>
              <a:gd name="T7" fmla="*/ 1522952 h 2017713"/>
              <a:gd name="T8" fmla="*/ 1475250 w 2751138"/>
              <a:gd name="T9" fmla="*/ 1424191 h 2017713"/>
              <a:gd name="T10" fmla="*/ 933673 w 2751138"/>
              <a:gd name="T11" fmla="*/ 1402597 h 2017713"/>
              <a:gd name="T12" fmla="*/ 940657 w 2751138"/>
              <a:gd name="T13" fmla="*/ 1526446 h 2017713"/>
              <a:gd name="T14" fmla="*/ 1121288 w 2751138"/>
              <a:gd name="T15" fmla="*/ 1416569 h 2017713"/>
              <a:gd name="T16" fmla="*/ 1634294 w 2751138"/>
              <a:gd name="T17" fmla="*/ 1179033 h 2017713"/>
              <a:gd name="T18" fmla="*/ 1654611 w 2751138"/>
              <a:gd name="T19" fmla="*/ 1298754 h 2017713"/>
              <a:gd name="T20" fmla="*/ 1824132 w 2751138"/>
              <a:gd name="T21" fmla="*/ 1180939 h 2017713"/>
              <a:gd name="T22" fmla="*/ 1277158 w 2751138"/>
              <a:gd name="T23" fmla="*/ 1185702 h 2017713"/>
              <a:gd name="T24" fmla="*/ 1454615 w 2751138"/>
              <a:gd name="T25" fmla="*/ 1298437 h 2017713"/>
              <a:gd name="T26" fmla="*/ 1465726 w 2751138"/>
              <a:gd name="T27" fmla="*/ 1175540 h 2017713"/>
              <a:gd name="T28" fmla="*/ 922244 w 2751138"/>
              <a:gd name="T29" fmla="*/ 1193324 h 2017713"/>
              <a:gd name="T30" fmla="*/ 1108590 w 2751138"/>
              <a:gd name="T31" fmla="*/ 1295896 h 2017713"/>
              <a:gd name="T32" fmla="*/ 1106368 w 2751138"/>
              <a:gd name="T33" fmla="*/ 1171412 h 2017713"/>
              <a:gd name="T34" fmla="*/ 1628580 w 2751138"/>
              <a:gd name="T35" fmla="*/ 1046610 h 2017713"/>
              <a:gd name="T36" fmla="*/ 1820957 w 2751138"/>
              <a:gd name="T37" fmla="*/ 1062806 h 2017713"/>
              <a:gd name="T38" fmla="*/ 1805085 w 2751138"/>
              <a:gd name="T39" fmla="*/ 941180 h 2017713"/>
              <a:gd name="T40" fmla="*/ 1277158 w 2751138"/>
              <a:gd name="T41" fmla="*/ 1054232 h 2017713"/>
              <a:gd name="T42" fmla="*/ 1472393 w 2751138"/>
              <a:gd name="T43" fmla="*/ 1056772 h 2017713"/>
              <a:gd name="T44" fmla="*/ 1299063 w 2751138"/>
              <a:gd name="T45" fmla="*/ 941180 h 2017713"/>
              <a:gd name="T46" fmla="*/ 927959 w 2751138"/>
              <a:gd name="T47" fmla="*/ 1060901 h 2017713"/>
              <a:gd name="T48" fmla="*/ 1121606 w 2751138"/>
              <a:gd name="T49" fmla="*/ 1049468 h 2017713"/>
              <a:gd name="T50" fmla="*/ 2750186 w 2751138"/>
              <a:gd name="T51" fmla="*/ 649605 h 2017713"/>
              <a:gd name="T52" fmla="*/ 2644458 w 2751138"/>
              <a:gd name="T53" fmla="*/ 844867 h 2017713"/>
              <a:gd name="T54" fmla="*/ 657551 w 2751138"/>
              <a:gd name="T55" fmla="*/ 772160 h 2017713"/>
              <a:gd name="T56" fmla="*/ 78068 w 2751138"/>
              <a:gd name="T57" fmla="*/ 834072 h 2017713"/>
              <a:gd name="T58" fmla="*/ 1052401 w 2751138"/>
              <a:gd name="T59" fmla="*/ 374650 h 2017713"/>
              <a:gd name="T60" fmla="*/ 1673024 w 2751138"/>
              <a:gd name="T61" fmla="*/ 389576 h 2017713"/>
              <a:gd name="T62" fmla="*/ 1803815 w 2751138"/>
              <a:gd name="T63" fmla="*/ 392116 h 2017713"/>
              <a:gd name="T64" fmla="*/ 1903178 w 2751138"/>
              <a:gd name="T65" fmla="*/ 545181 h 2017713"/>
              <a:gd name="T66" fmla="*/ 2070794 w 2751138"/>
              <a:gd name="T67" fmla="*/ 910376 h 2017713"/>
              <a:gd name="T68" fmla="*/ 2393645 w 2751138"/>
              <a:gd name="T69" fmla="*/ 1360361 h 2017713"/>
              <a:gd name="T70" fmla="*/ 2449517 w 2751138"/>
              <a:gd name="T71" fmla="*/ 1810981 h 2017713"/>
              <a:gd name="T72" fmla="*/ 2227934 w 2751138"/>
              <a:gd name="T73" fmla="*/ 1976748 h 2017713"/>
              <a:gd name="T74" fmla="*/ 2042540 w 2751138"/>
              <a:gd name="T75" fmla="*/ 2008504 h 2017713"/>
              <a:gd name="T76" fmla="*/ 698757 w 2751138"/>
              <a:gd name="T77" fmla="*/ 2014538 h 2017713"/>
              <a:gd name="T78" fmla="*/ 473682 w 2751138"/>
              <a:gd name="T79" fmla="*/ 1919904 h 2017713"/>
              <a:gd name="T80" fmla="*/ 288923 w 2751138"/>
              <a:gd name="T81" fmla="*/ 1783035 h 2017713"/>
              <a:gd name="T82" fmla="*/ 384794 w 2751138"/>
              <a:gd name="T83" fmla="*/ 1287639 h 2017713"/>
              <a:gd name="T84" fmla="*/ 713042 w 2751138"/>
              <a:gd name="T85" fmla="*/ 867823 h 2017713"/>
              <a:gd name="T86" fmla="*/ 858436 w 2751138"/>
              <a:gd name="T87" fmla="*/ 526127 h 2017713"/>
              <a:gd name="T88" fmla="*/ 950815 w 2751138"/>
              <a:gd name="T89" fmla="*/ 384812 h 2017713"/>
              <a:gd name="T90" fmla="*/ 594360 w 2751138"/>
              <a:gd name="T91" fmla="*/ 99695 h 2017713"/>
              <a:gd name="T92" fmla="*/ 312420 w 2751138"/>
              <a:gd name="T93" fmla="*/ 292735 h 2017713"/>
              <a:gd name="T94" fmla="*/ 362585 w 2751138"/>
              <a:gd name="T95" fmla="*/ 350520 h 2017713"/>
              <a:gd name="T96" fmla="*/ 520065 w 2751138"/>
              <a:gd name="T97" fmla="*/ 219393 h 2017713"/>
              <a:gd name="T98" fmla="*/ 2098358 w 2751138"/>
              <a:gd name="T99" fmla="*/ 181928 h 2017713"/>
              <a:gd name="T100" fmla="*/ 2400935 w 2751138"/>
              <a:gd name="T101" fmla="*/ 337820 h 2017713"/>
              <a:gd name="T102" fmla="*/ 2456180 w 2751138"/>
              <a:gd name="T103" fmla="*/ 284163 h 2017713"/>
              <a:gd name="T104" fmla="*/ 2183130 w 2751138"/>
              <a:gd name="T105" fmla="*/ 119698 h 2017713"/>
              <a:gd name="T106" fmla="*/ 2062798 w 2751138"/>
              <a:gd name="T107" fmla="*/ 11430 h 2017713"/>
              <a:gd name="T108" fmla="*/ 2489200 w 2751138"/>
              <a:gd name="T109" fmla="*/ 155258 h 2017713"/>
              <a:gd name="T110" fmla="*/ 2710498 w 2751138"/>
              <a:gd name="T111" fmla="*/ 419100 h 2017713"/>
              <a:gd name="T112" fmla="*/ 1985328 w 2751138"/>
              <a:gd name="T113" fmla="*/ 382588 h 2017713"/>
              <a:gd name="T114" fmla="*/ 932815 w 2751138"/>
              <a:gd name="T115" fmla="*/ 296228 h 2017713"/>
              <a:gd name="T116" fmla="*/ 710565 w 2751138"/>
              <a:gd name="T117" fmla="*/ 471805 h 2017713"/>
              <a:gd name="T118" fmla="*/ 100330 w 2751138"/>
              <a:gd name="T119" fmla="*/ 309563 h 2017713"/>
              <a:gd name="T120" fmla="*/ 400685 w 2751138"/>
              <a:gd name="T121" fmla="*/ 84138 h 2017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1138" h="2017713">
                <a:moveTo>
                  <a:pt x="1652072" y="1398468"/>
                </a:moveTo>
                <a:lnTo>
                  <a:pt x="1649215" y="1398786"/>
                </a:lnTo>
                <a:lnTo>
                  <a:pt x="1646992" y="1399421"/>
                </a:lnTo>
                <a:lnTo>
                  <a:pt x="1644453" y="1400374"/>
                </a:lnTo>
                <a:lnTo>
                  <a:pt x="1642231" y="1401326"/>
                </a:lnTo>
                <a:lnTo>
                  <a:pt x="1640326" y="1402597"/>
                </a:lnTo>
                <a:lnTo>
                  <a:pt x="1637786" y="1404184"/>
                </a:lnTo>
                <a:lnTo>
                  <a:pt x="1636199" y="1406090"/>
                </a:lnTo>
                <a:lnTo>
                  <a:pt x="1634294" y="1407995"/>
                </a:lnTo>
                <a:lnTo>
                  <a:pt x="1633024" y="1409901"/>
                </a:lnTo>
                <a:lnTo>
                  <a:pt x="1631755" y="1411806"/>
                </a:lnTo>
                <a:lnTo>
                  <a:pt x="1630485" y="1414029"/>
                </a:lnTo>
                <a:lnTo>
                  <a:pt x="1629850" y="1416569"/>
                </a:lnTo>
                <a:lnTo>
                  <a:pt x="1629215" y="1419110"/>
                </a:lnTo>
                <a:lnTo>
                  <a:pt x="1628580" y="1421650"/>
                </a:lnTo>
                <a:lnTo>
                  <a:pt x="1628580" y="1424191"/>
                </a:lnTo>
                <a:lnTo>
                  <a:pt x="1628580" y="1501358"/>
                </a:lnTo>
                <a:lnTo>
                  <a:pt x="1628580" y="1503899"/>
                </a:lnTo>
                <a:lnTo>
                  <a:pt x="1629215" y="1506439"/>
                </a:lnTo>
                <a:lnTo>
                  <a:pt x="1629850" y="1509297"/>
                </a:lnTo>
                <a:lnTo>
                  <a:pt x="1630485" y="1511520"/>
                </a:lnTo>
                <a:lnTo>
                  <a:pt x="1631755" y="1513743"/>
                </a:lnTo>
                <a:lnTo>
                  <a:pt x="1633024" y="1515649"/>
                </a:lnTo>
                <a:lnTo>
                  <a:pt x="1634294" y="1518189"/>
                </a:lnTo>
                <a:lnTo>
                  <a:pt x="1636199" y="1520094"/>
                </a:lnTo>
                <a:lnTo>
                  <a:pt x="1637786" y="1521365"/>
                </a:lnTo>
                <a:lnTo>
                  <a:pt x="1640326" y="1522952"/>
                </a:lnTo>
                <a:lnTo>
                  <a:pt x="1642231" y="1524223"/>
                </a:lnTo>
                <a:lnTo>
                  <a:pt x="1644453" y="1525175"/>
                </a:lnTo>
                <a:lnTo>
                  <a:pt x="1646992" y="1526446"/>
                </a:lnTo>
                <a:lnTo>
                  <a:pt x="1649215" y="1526763"/>
                </a:lnTo>
                <a:lnTo>
                  <a:pt x="1652072" y="1527398"/>
                </a:lnTo>
                <a:lnTo>
                  <a:pt x="1654611" y="1527716"/>
                </a:lnTo>
                <a:lnTo>
                  <a:pt x="1802228" y="1527716"/>
                </a:lnTo>
                <a:lnTo>
                  <a:pt x="1805085" y="1527398"/>
                </a:lnTo>
                <a:lnTo>
                  <a:pt x="1807624" y="1526763"/>
                </a:lnTo>
                <a:lnTo>
                  <a:pt x="1810481" y="1526446"/>
                </a:lnTo>
                <a:lnTo>
                  <a:pt x="1812704" y="1525175"/>
                </a:lnTo>
                <a:lnTo>
                  <a:pt x="1814926" y="1524223"/>
                </a:lnTo>
                <a:lnTo>
                  <a:pt x="1817148" y="1522952"/>
                </a:lnTo>
                <a:lnTo>
                  <a:pt x="1819053" y="1521365"/>
                </a:lnTo>
                <a:lnTo>
                  <a:pt x="1820957" y="1520094"/>
                </a:lnTo>
                <a:lnTo>
                  <a:pt x="1822545" y="1518189"/>
                </a:lnTo>
                <a:lnTo>
                  <a:pt x="1824132" y="1515649"/>
                </a:lnTo>
                <a:lnTo>
                  <a:pt x="1825719" y="1513743"/>
                </a:lnTo>
                <a:lnTo>
                  <a:pt x="1826354" y="1511520"/>
                </a:lnTo>
                <a:lnTo>
                  <a:pt x="1827624" y="1509297"/>
                </a:lnTo>
                <a:lnTo>
                  <a:pt x="1827941" y="1506439"/>
                </a:lnTo>
                <a:lnTo>
                  <a:pt x="1828259" y="1503899"/>
                </a:lnTo>
                <a:lnTo>
                  <a:pt x="1828894" y="1501358"/>
                </a:lnTo>
                <a:lnTo>
                  <a:pt x="1828894" y="1424191"/>
                </a:lnTo>
                <a:lnTo>
                  <a:pt x="1828259" y="1421650"/>
                </a:lnTo>
                <a:lnTo>
                  <a:pt x="1827941" y="1419110"/>
                </a:lnTo>
                <a:lnTo>
                  <a:pt x="1827624" y="1416569"/>
                </a:lnTo>
                <a:lnTo>
                  <a:pt x="1826354" y="1414029"/>
                </a:lnTo>
                <a:lnTo>
                  <a:pt x="1825719" y="1411806"/>
                </a:lnTo>
                <a:lnTo>
                  <a:pt x="1824132" y="1409901"/>
                </a:lnTo>
                <a:lnTo>
                  <a:pt x="1822545" y="1407995"/>
                </a:lnTo>
                <a:lnTo>
                  <a:pt x="1820957" y="1406090"/>
                </a:lnTo>
                <a:lnTo>
                  <a:pt x="1819053" y="1404184"/>
                </a:lnTo>
                <a:lnTo>
                  <a:pt x="1817148" y="1402597"/>
                </a:lnTo>
                <a:lnTo>
                  <a:pt x="1814926" y="1401326"/>
                </a:lnTo>
                <a:lnTo>
                  <a:pt x="1812704" y="1400374"/>
                </a:lnTo>
                <a:lnTo>
                  <a:pt x="1810481" y="1399421"/>
                </a:lnTo>
                <a:lnTo>
                  <a:pt x="1807624" y="1398786"/>
                </a:lnTo>
                <a:lnTo>
                  <a:pt x="1805085" y="1398468"/>
                </a:lnTo>
                <a:lnTo>
                  <a:pt x="1802228" y="1398468"/>
                </a:lnTo>
                <a:lnTo>
                  <a:pt x="1654611" y="1398468"/>
                </a:lnTo>
                <a:lnTo>
                  <a:pt x="1652072" y="1398468"/>
                </a:lnTo>
                <a:close/>
                <a:moveTo>
                  <a:pt x="1299063" y="1398468"/>
                </a:moveTo>
                <a:lnTo>
                  <a:pt x="1296206" y="1398786"/>
                </a:lnTo>
                <a:lnTo>
                  <a:pt x="1293666" y="1399421"/>
                </a:lnTo>
                <a:lnTo>
                  <a:pt x="1291444" y="1400374"/>
                </a:lnTo>
                <a:lnTo>
                  <a:pt x="1288904" y="1401326"/>
                </a:lnTo>
                <a:lnTo>
                  <a:pt x="1286682" y="1402597"/>
                </a:lnTo>
                <a:lnTo>
                  <a:pt x="1284777" y="1404184"/>
                </a:lnTo>
                <a:lnTo>
                  <a:pt x="1282872" y="1406090"/>
                </a:lnTo>
                <a:lnTo>
                  <a:pt x="1281285" y="1407995"/>
                </a:lnTo>
                <a:lnTo>
                  <a:pt x="1280015" y="1409901"/>
                </a:lnTo>
                <a:lnTo>
                  <a:pt x="1278428" y="1411806"/>
                </a:lnTo>
                <a:lnTo>
                  <a:pt x="1277158" y="1414029"/>
                </a:lnTo>
                <a:lnTo>
                  <a:pt x="1276523" y="1416569"/>
                </a:lnTo>
                <a:lnTo>
                  <a:pt x="1275571" y="1419110"/>
                </a:lnTo>
                <a:lnTo>
                  <a:pt x="1275254" y="1421650"/>
                </a:lnTo>
                <a:lnTo>
                  <a:pt x="1275254" y="1424191"/>
                </a:lnTo>
                <a:lnTo>
                  <a:pt x="1275254" y="1501358"/>
                </a:lnTo>
                <a:lnTo>
                  <a:pt x="1275254" y="1503899"/>
                </a:lnTo>
                <a:lnTo>
                  <a:pt x="1275571" y="1506439"/>
                </a:lnTo>
                <a:lnTo>
                  <a:pt x="1276523" y="1509297"/>
                </a:lnTo>
                <a:lnTo>
                  <a:pt x="1277158" y="1511520"/>
                </a:lnTo>
                <a:lnTo>
                  <a:pt x="1278428" y="1513743"/>
                </a:lnTo>
                <a:lnTo>
                  <a:pt x="1280015" y="1515649"/>
                </a:lnTo>
                <a:lnTo>
                  <a:pt x="1281285" y="1518189"/>
                </a:lnTo>
                <a:lnTo>
                  <a:pt x="1282872" y="1520094"/>
                </a:lnTo>
                <a:lnTo>
                  <a:pt x="1284777" y="1521365"/>
                </a:lnTo>
                <a:lnTo>
                  <a:pt x="1286682" y="1522952"/>
                </a:lnTo>
                <a:lnTo>
                  <a:pt x="1288904" y="1524223"/>
                </a:lnTo>
                <a:lnTo>
                  <a:pt x="1291444" y="1525175"/>
                </a:lnTo>
                <a:lnTo>
                  <a:pt x="1293666" y="1526446"/>
                </a:lnTo>
                <a:lnTo>
                  <a:pt x="1296206" y="1526763"/>
                </a:lnTo>
                <a:lnTo>
                  <a:pt x="1299063" y="1527398"/>
                </a:lnTo>
                <a:lnTo>
                  <a:pt x="1301602" y="1527716"/>
                </a:lnTo>
                <a:lnTo>
                  <a:pt x="1449218" y="1527716"/>
                </a:lnTo>
                <a:lnTo>
                  <a:pt x="1452076" y="1527398"/>
                </a:lnTo>
                <a:lnTo>
                  <a:pt x="1454615" y="1526763"/>
                </a:lnTo>
                <a:lnTo>
                  <a:pt x="1456837" y="1526446"/>
                </a:lnTo>
                <a:lnTo>
                  <a:pt x="1459694" y="1525175"/>
                </a:lnTo>
                <a:lnTo>
                  <a:pt x="1461917" y="1524223"/>
                </a:lnTo>
                <a:lnTo>
                  <a:pt x="1463821" y="1522952"/>
                </a:lnTo>
                <a:lnTo>
                  <a:pt x="1465726" y="1521365"/>
                </a:lnTo>
                <a:lnTo>
                  <a:pt x="1467631" y="1520094"/>
                </a:lnTo>
                <a:lnTo>
                  <a:pt x="1469536" y="1518189"/>
                </a:lnTo>
                <a:lnTo>
                  <a:pt x="1471123" y="1515649"/>
                </a:lnTo>
                <a:lnTo>
                  <a:pt x="1472393" y="1513743"/>
                </a:lnTo>
                <a:lnTo>
                  <a:pt x="1473345" y="1511520"/>
                </a:lnTo>
                <a:lnTo>
                  <a:pt x="1474297" y="1509297"/>
                </a:lnTo>
                <a:lnTo>
                  <a:pt x="1474932" y="1506439"/>
                </a:lnTo>
                <a:lnTo>
                  <a:pt x="1475250" y="1503899"/>
                </a:lnTo>
                <a:lnTo>
                  <a:pt x="1475250" y="1501358"/>
                </a:lnTo>
                <a:lnTo>
                  <a:pt x="1475250" y="1424191"/>
                </a:lnTo>
                <a:lnTo>
                  <a:pt x="1475250" y="1421650"/>
                </a:lnTo>
                <a:lnTo>
                  <a:pt x="1474932" y="1419110"/>
                </a:lnTo>
                <a:lnTo>
                  <a:pt x="1474297" y="1416569"/>
                </a:lnTo>
                <a:lnTo>
                  <a:pt x="1473345" y="1414029"/>
                </a:lnTo>
                <a:lnTo>
                  <a:pt x="1472393" y="1411806"/>
                </a:lnTo>
                <a:lnTo>
                  <a:pt x="1471123" y="1409901"/>
                </a:lnTo>
                <a:lnTo>
                  <a:pt x="1469536" y="1407995"/>
                </a:lnTo>
                <a:lnTo>
                  <a:pt x="1467631" y="1406090"/>
                </a:lnTo>
                <a:lnTo>
                  <a:pt x="1465726" y="1404184"/>
                </a:lnTo>
                <a:lnTo>
                  <a:pt x="1463821" y="1402597"/>
                </a:lnTo>
                <a:lnTo>
                  <a:pt x="1461917" y="1401326"/>
                </a:lnTo>
                <a:lnTo>
                  <a:pt x="1459694" y="1400374"/>
                </a:lnTo>
                <a:lnTo>
                  <a:pt x="1456837" y="1399421"/>
                </a:lnTo>
                <a:lnTo>
                  <a:pt x="1454615" y="1398786"/>
                </a:lnTo>
                <a:lnTo>
                  <a:pt x="1452076" y="1398468"/>
                </a:lnTo>
                <a:lnTo>
                  <a:pt x="1449218" y="1398468"/>
                </a:lnTo>
                <a:lnTo>
                  <a:pt x="1301602" y="1398468"/>
                </a:lnTo>
                <a:lnTo>
                  <a:pt x="1299063" y="1398468"/>
                </a:lnTo>
                <a:close/>
                <a:moveTo>
                  <a:pt x="945736" y="1398468"/>
                </a:moveTo>
                <a:lnTo>
                  <a:pt x="942879" y="1398786"/>
                </a:lnTo>
                <a:lnTo>
                  <a:pt x="940657" y="1399421"/>
                </a:lnTo>
                <a:lnTo>
                  <a:pt x="937800" y="1400374"/>
                </a:lnTo>
                <a:lnTo>
                  <a:pt x="935578" y="1401326"/>
                </a:lnTo>
                <a:lnTo>
                  <a:pt x="933673" y="1402597"/>
                </a:lnTo>
                <a:lnTo>
                  <a:pt x="931451" y="1404184"/>
                </a:lnTo>
                <a:lnTo>
                  <a:pt x="929863" y="1406090"/>
                </a:lnTo>
                <a:lnTo>
                  <a:pt x="927959" y="1407995"/>
                </a:lnTo>
                <a:lnTo>
                  <a:pt x="926371" y="1409901"/>
                </a:lnTo>
                <a:lnTo>
                  <a:pt x="925419" y="1411806"/>
                </a:lnTo>
                <a:lnTo>
                  <a:pt x="924149" y="1414029"/>
                </a:lnTo>
                <a:lnTo>
                  <a:pt x="923514" y="1416569"/>
                </a:lnTo>
                <a:lnTo>
                  <a:pt x="922562" y="1419110"/>
                </a:lnTo>
                <a:lnTo>
                  <a:pt x="922244" y="1421650"/>
                </a:lnTo>
                <a:lnTo>
                  <a:pt x="922244" y="1424191"/>
                </a:lnTo>
                <a:lnTo>
                  <a:pt x="922244" y="1501358"/>
                </a:lnTo>
                <a:lnTo>
                  <a:pt x="922244" y="1503899"/>
                </a:lnTo>
                <a:lnTo>
                  <a:pt x="922562" y="1506439"/>
                </a:lnTo>
                <a:lnTo>
                  <a:pt x="923514" y="1509297"/>
                </a:lnTo>
                <a:lnTo>
                  <a:pt x="924149" y="1511520"/>
                </a:lnTo>
                <a:lnTo>
                  <a:pt x="925419" y="1513743"/>
                </a:lnTo>
                <a:lnTo>
                  <a:pt x="926371" y="1515649"/>
                </a:lnTo>
                <a:lnTo>
                  <a:pt x="927959" y="1518189"/>
                </a:lnTo>
                <a:lnTo>
                  <a:pt x="929863" y="1520094"/>
                </a:lnTo>
                <a:lnTo>
                  <a:pt x="931451" y="1521365"/>
                </a:lnTo>
                <a:lnTo>
                  <a:pt x="933673" y="1522952"/>
                </a:lnTo>
                <a:lnTo>
                  <a:pt x="935578" y="1524223"/>
                </a:lnTo>
                <a:lnTo>
                  <a:pt x="937800" y="1525175"/>
                </a:lnTo>
                <a:lnTo>
                  <a:pt x="940657" y="1526446"/>
                </a:lnTo>
                <a:lnTo>
                  <a:pt x="942879" y="1526763"/>
                </a:lnTo>
                <a:lnTo>
                  <a:pt x="945736" y="1527398"/>
                </a:lnTo>
                <a:lnTo>
                  <a:pt x="948276" y="1527716"/>
                </a:lnTo>
                <a:lnTo>
                  <a:pt x="1095892" y="1527716"/>
                </a:lnTo>
                <a:lnTo>
                  <a:pt x="1098432" y="1527398"/>
                </a:lnTo>
                <a:lnTo>
                  <a:pt x="1101289" y="1526763"/>
                </a:lnTo>
                <a:lnTo>
                  <a:pt x="1103828" y="1526446"/>
                </a:lnTo>
                <a:lnTo>
                  <a:pt x="1106368" y="1525175"/>
                </a:lnTo>
                <a:lnTo>
                  <a:pt x="1108590" y="1524223"/>
                </a:lnTo>
                <a:lnTo>
                  <a:pt x="1110812" y="1522952"/>
                </a:lnTo>
                <a:lnTo>
                  <a:pt x="1112717" y="1521365"/>
                </a:lnTo>
                <a:lnTo>
                  <a:pt x="1114622" y="1520094"/>
                </a:lnTo>
                <a:lnTo>
                  <a:pt x="1116209" y="1518189"/>
                </a:lnTo>
                <a:lnTo>
                  <a:pt x="1117796" y="1515649"/>
                </a:lnTo>
                <a:lnTo>
                  <a:pt x="1119384" y="1513743"/>
                </a:lnTo>
                <a:lnTo>
                  <a:pt x="1120018" y="1511520"/>
                </a:lnTo>
                <a:lnTo>
                  <a:pt x="1121288" y="1509297"/>
                </a:lnTo>
                <a:lnTo>
                  <a:pt x="1121606" y="1506439"/>
                </a:lnTo>
                <a:lnTo>
                  <a:pt x="1121923" y="1503899"/>
                </a:lnTo>
                <a:lnTo>
                  <a:pt x="1122241" y="1501358"/>
                </a:lnTo>
                <a:lnTo>
                  <a:pt x="1122241" y="1424191"/>
                </a:lnTo>
                <a:lnTo>
                  <a:pt x="1121923" y="1421650"/>
                </a:lnTo>
                <a:lnTo>
                  <a:pt x="1121606" y="1419110"/>
                </a:lnTo>
                <a:lnTo>
                  <a:pt x="1121288" y="1416569"/>
                </a:lnTo>
                <a:lnTo>
                  <a:pt x="1120018" y="1414029"/>
                </a:lnTo>
                <a:lnTo>
                  <a:pt x="1119384" y="1411806"/>
                </a:lnTo>
                <a:lnTo>
                  <a:pt x="1117796" y="1409901"/>
                </a:lnTo>
                <a:lnTo>
                  <a:pt x="1116209" y="1407995"/>
                </a:lnTo>
                <a:lnTo>
                  <a:pt x="1114622" y="1406090"/>
                </a:lnTo>
                <a:lnTo>
                  <a:pt x="1112717" y="1404184"/>
                </a:lnTo>
                <a:lnTo>
                  <a:pt x="1110812" y="1402597"/>
                </a:lnTo>
                <a:lnTo>
                  <a:pt x="1108590" y="1401326"/>
                </a:lnTo>
                <a:lnTo>
                  <a:pt x="1106368" y="1400374"/>
                </a:lnTo>
                <a:lnTo>
                  <a:pt x="1103828" y="1399421"/>
                </a:lnTo>
                <a:lnTo>
                  <a:pt x="1101289" y="1398786"/>
                </a:lnTo>
                <a:lnTo>
                  <a:pt x="1098432" y="1398468"/>
                </a:lnTo>
                <a:lnTo>
                  <a:pt x="1095892" y="1398468"/>
                </a:lnTo>
                <a:lnTo>
                  <a:pt x="948276" y="1398468"/>
                </a:lnTo>
                <a:lnTo>
                  <a:pt x="945736" y="1398468"/>
                </a:lnTo>
                <a:close/>
                <a:moveTo>
                  <a:pt x="1652072" y="1169507"/>
                </a:moveTo>
                <a:lnTo>
                  <a:pt x="1649215" y="1169824"/>
                </a:lnTo>
                <a:lnTo>
                  <a:pt x="1646992" y="1170777"/>
                </a:lnTo>
                <a:lnTo>
                  <a:pt x="1644453" y="1171412"/>
                </a:lnTo>
                <a:lnTo>
                  <a:pt x="1642231" y="1172682"/>
                </a:lnTo>
                <a:lnTo>
                  <a:pt x="1640326" y="1174270"/>
                </a:lnTo>
                <a:lnTo>
                  <a:pt x="1637786" y="1175540"/>
                </a:lnTo>
                <a:lnTo>
                  <a:pt x="1636199" y="1177128"/>
                </a:lnTo>
                <a:lnTo>
                  <a:pt x="1634294" y="1179033"/>
                </a:lnTo>
                <a:lnTo>
                  <a:pt x="1633024" y="1180939"/>
                </a:lnTo>
                <a:lnTo>
                  <a:pt x="1631755" y="1183162"/>
                </a:lnTo>
                <a:lnTo>
                  <a:pt x="1630485" y="1185702"/>
                </a:lnTo>
                <a:lnTo>
                  <a:pt x="1629850" y="1187925"/>
                </a:lnTo>
                <a:lnTo>
                  <a:pt x="1629215" y="1190466"/>
                </a:lnTo>
                <a:lnTo>
                  <a:pt x="1628580" y="1193324"/>
                </a:lnTo>
                <a:lnTo>
                  <a:pt x="1628580" y="1195864"/>
                </a:lnTo>
                <a:lnTo>
                  <a:pt x="1628580" y="1272714"/>
                </a:lnTo>
                <a:lnTo>
                  <a:pt x="1628580" y="1275572"/>
                </a:lnTo>
                <a:lnTo>
                  <a:pt x="1629215" y="1278113"/>
                </a:lnTo>
                <a:lnTo>
                  <a:pt x="1629850" y="1280336"/>
                </a:lnTo>
                <a:lnTo>
                  <a:pt x="1630485" y="1282876"/>
                </a:lnTo>
                <a:lnTo>
                  <a:pt x="1631755" y="1285099"/>
                </a:lnTo>
                <a:lnTo>
                  <a:pt x="1633024" y="1287322"/>
                </a:lnTo>
                <a:lnTo>
                  <a:pt x="1634294" y="1289227"/>
                </a:lnTo>
                <a:lnTo>
                  <a:pt x="1636199" y="1291133"/>
                </a:lnTo>
                <a:lnTo>
                  <a:pt x="1637786" y="1292720"/>
                </a:lnTo>
                <a:lnTo>
                  <a:pt x="1640326" y="1294308"/>
                </a:lnTo>
                <a:lnTo>
                  <a:pt x="1642231" y="1295896"/>
                </a:lnTo>
                <a:lnTo>
                  <a:pt x="1644453" y="1296849"/>
                </a:lnTo>
                <a:lnTo>
                  <a:pt x="1646992" y="1297801"/>
                </a:lnTo>
                <a:lnTo>
                  <a:pt x="1649215" y="1298437"/>
                </a:lnTo>
                <a:lnTo>
                  <a:pt x="1652072" y="1298754"/>
                </a:lnTo>
                <a:lnTo>
                  <a:pt x="1654611" y="1298754"/>
                </a:lnTo>
                <a:lnTo>
                  <a:pt x="1802228" y="1298754"/>
                </a:lnTo>
                <a:lnTo>
                  <a:pt x="1805085" y="1298754"/>
                </a:lnTo>
                <a:lnTo>
                  <a:pt x="1807624" y="1298437"/>
                </a:lnTo>
                <a:lnTo>
                  <a:pt x="1810481" y="1297801"/>
                </a:lnTo>
                <a:lnTo>
                  <a:pt x="1812704" y="1296849"/>
                </a:lnTo>
                <a:lnTo>
                  <a:pt x="1814926" y="1295896"/>
                </a:lnTo>
                <a:lnTo>
                  <a:pt x="1817148" y="1294308"/>
                </a:lnTo>
                <a:lnTo>
                  <a:pt x="1819053" y="1292720"/>
                </a:lnTo>
                <a:lnTo>
                  <a:pt x="1820957" y="1291133"/>
                </a:lnTo>
                <a:lnTo>
                  <a:pt x="1822545" y="1289227"/>
                </a:lnTo>
                <a:lnTo>
                  <a:pt x="1824132" y="1287322"/>
                </a:lnTo>
                <a:lnTo>
                  <a:pt x="1825719" y="1285099"/>
                </a:lnTo>
                <a:lnTo>
                  <a:pt x="1826354" y="1282876"/>
                </a:lnTo>
                <a:lnTo>
                  <a:pt x="1827624" y="1280336"/>
                </a:lnTo>
                <a:lnTo>
                  <a:pt x="1827941" y="1278113"/>
                </a:lnTo>
                <a:lnTo>
                  <a:pt x="1828259" y="1275572"/>
                </a:lnTo>
                <a:lnTo>
                  <a:pt x="1828894" y="1272714"/>
                </a:lnTo>
                <a:lnTo>
                  <a:pt x="1828894" y="1195864"/>
                </a:lnTo>
                <a:lnTo>
                  <a:pt x="1828259" y="1193324"/>
                </a:lnTo>
                <a:lnTo>
                  <a:pt x="1827941" y="1190466"/>
                </a:lnTo>
                <a:lnTo>
                  <a:pt x="1827624" y="1187925"/>
                </a:lnTo>
                <a:lnTo>
                  <a:pt x="1826354" y="1185702"/>
                </a:lnTo>
                <a:lnTo>
                  <a:pt x="1825719" y="1183162"/>
                </a:lnTo>
                <a:lnTo>
                  <a:pt x="1824132" y="1180939"/>
                </a:lnTo>
                <a:lnTo>
                  <a:pt x="1822545" y="1179033"/>
                </a:lnTo>
                <a:lnTo>
                  <a:pt x="1820957" y="1177128"/>
                </a:lnTo>
                <a:lnTo>
                  <a:pt x="1819053" y="1175540"/>
                </a:lnTo>
                <a:lnTo>
                  <a:pt x="1817148" y="1174270"/>
                </a:lnTo>
                <a:lnTo>
                  <a:pt x="1814926" y="1172682"/>
                </a:lnTo>
                <a:lnTo>
                  <a:pt x="1812704" y="1171412"/>
                </a:lnTo>
                <a:lnTo>
                  <a:pt x="1810481" y="1170777"/>
                </a:lnTo>
                <a:lnTo>
                  <a:pt x="1807624" y="1169824"/>
                </a:lnTo>
                <a:lnTo>
                  <a:pt x="1805085" y="1169507"/>
                </a:lnTo>
                <a:lnTo>
                  <a:pt x="1802228" y="1169507"/>
                </a:lnTo>
                <a:lnTo>
                  <a:pt x="1654611" y="1169507"/>
                </a:lnTo>
                <a:lnTo>
                  <a:pt x="1652072" y="1169507"/>
                </a:lnTo>
                <a:close/>
                <a:moveTo>
                  <a:pt x="1299063" y="1169507"/>
                </a:moveTo>
                <a:lnTo>
                  <a:pt x="1296206" y="1169824"/>
                </a:lnTo>
                <a:lnTo>
                  <a:pt x="1293666" y="1170777"/>
                </a:lnTo>
                <a:lnTo>
                  <a:pt x="1291444" y="1171412"/>
                </a:lnTo>
                <a:lnTo>
                  <a:pt x="1288904" y="1172682"/>
                </a:lnTo>
                <a:lnTo>
                  <a:pt x="1286682" y="1174270"/>
                </a:lnTo>
                <a:lnTo>
                  <a:pt x="1284777" y="1175540"/>
                </a:lnTo>
                <a:lnTo>
                  <a:pt x="1282872" y="1177128"/>
                </a:lnTo>
                <a:lnTo>
                  <a:pt x="1281285" y="1179033"/>
                </a:lnTo>
                <a:lnTo>
                  <a:pt x="1280015" y="1180939"/>
                </a:lnTo>
                <a:lnTo>
                  <a:pt x="1278428" y="1183162"/>
                </a:lnTo>
                <a:lnTo>
                  <a:pt x="1277158" y="1185702"/>
                </a:lnTo>
                <a:lnTo>
                  <a:pt x="1276523" y="1187925"/>
                </a:lnTo>
                <a:lnTo>
                  <a:pt x="1275571" y="1190466"/>
                </a:lnTo>
                <a:lnTo>
                  <a:pt x="1275254" y="1193324"/>
                </a:lnTo>
                <a:lnTo>
                  <a:pt x="1275254" y="1195864"/>
                </a:lnTo>
                <a:lnTo>
                  <a:pt x="1275254" y="1272714"/>
                </a:lnTo>
                <a:lnTo>
                  <a:pt x="1275254" y="1275572"/>
                </a:lnTo>
                <a:lnTo>
                  <a:pt x="1275571" y="1278113"/>
                </a:lnTo>
                <a:lnTo>
                  <a:pt x="1276523" y="1280336"/>
                </a:lnTo>
                <a:lnTo>
                  <a:pt x="1277158" y="1282876"/>
                </a:lnTo>
                <a:lnTo>
                  <a:pt x="1278428" y="1285099"/>
                </a:lnTo>
                <a:lnTo>
                  <a:pt x="1280015" y="1287322"/>
                </a:lnTo>
                <a:lnTo>
                  <a:pt x="1281285" y="1289227"/>
                </a:lnTo>
                <a:lnTo>
                  <a:pt x="1282872" y="1291133"/>
                </a:lnTo>
                <a:lnTo>
                  <a:pt x="1284777" y="1292720"/>
                </a:lnTo>
                <a:lnTo>
                  <a:pt x="1286682" y="1294308"/>
                </a:lnTo>
                <a:lnTo>
                  <a:pt x="1288904" y="1295896"/>
                </a:lnTo>
                <a:lnTo>
                  <a:pt x="1291444" y="1296849"/>
                </a:lnTo>
                <a:lnTo>
                  <a:pt x="1293666" y="1297801"/>
                </a:lnTo>
                <a:lnTo>
                  <a:pt x="1296206" y="1298437"/>
                </a:lnTo>
                <a:lnTo>
                  <a:pt x="1299063" y="1298754"/>
                </a:lnTo>
                <a:lnTo>
                  <a:pt x="1301602" y="1298754"/>
                </a:lnTo>
                <a:lnTo>
                  <a:pt x="1449218" y="1298754"/>
                </a:lnTo>
                <a:lnTo>
                  <a:pt x="1452076" y="1298754"/>
                </a:lnTo>
                <a:lnTo>
                  <a:pt x="1454615" y="1298437"/>
                </a:lnTo>
                <a:lnTo>
                  <a:pt x="1456837" y="1297801"/>
                </a:lnTo>
                <a:lnTo>
                  <a:pt x="1459694" y="1296849"/>
                </a:lnTo>
                <a:lnTo>
                  <a:pt x="1461917" y="1295896"/>
                </a:lnTo>
                <a:lnTo>
                  <a:pt x="1463821" y="1294308"/>
                </a:lnTo>
                <a:lnTo>
                  <a:pt x="1465726" y="1292720"/>
                </a:lnTo>
                <a:lnTo>
                  <a:pt x="1467631" y="1291133"/>
                </a:lnTo>
                <a:lnTo>
                  <a:pt x="1469536" y="1289227"/>
                </a:lnTo>
                <a:lnTo>
                  <a:pt x="1471123" y="1287322"/>
                </a:lnTo>
                <a:lnTo>
                  <a:pt x="1472393" y="1285099"/>
                </a:lnTo>
                <a:lnTo>
                  <a:pt x="1473345" y="1282876"/>
                </a:lnTo>
                <a:lnTo>
                  <a:pt x="1474297" y="1280336"/>
                </a:lnTo>
                <a:lnTo>
                  <a:pt x="1474932" y="1278113"/>
                </a:lnTo>
                <a:lnTo>
                  <a:pt x="1475250" y="1275572"/>
                </a:lnTo>
                <a:lnTo>
                  <a:pt x="1475250" y="1272714"/>
                </a:lnTo>
                <a:lnTo>
                  <a:pt x="1475250" y="1195864"/>
                </a:lnTo>
                <a:lnTo>
                  <a:pt x="1475250" y="1193324"/>
                </a:lnTo>
                <a:lnTo>
                  <a:pt x="1474932" y="1190466"/>
                </a:lnTo>
                <a:lnTo>
                  <a:pt x="1474297" y="1187925"/>
                </a:lnTo>
                <a:lnTo>
                  <a:pt x="1473345" y="1185702"/>
                </a:lnTo>
                <a:lnTo>
                  <a:pt x="1472393" y="1183162"/>
                </a:lnTo>
                <a:lnTo>
                  <a:pt x="1471123" y="1180939"/>
                </a:lnTo>
                <a:lnTo>
                  <a:pt x="1469536" y="1179033"/>
                </a:lnTo>
                <a:lnTo>
                  <a:pt x="1467631" y="1177128"/>
                </a:lnTo>
                <a:lnTo>
                  <a:pt x="1465726" y="1175540"/>
                </a:lnTo>
                <a:lnTo>
                  <a:pt x="1463821" y="1174270"/>
                </a:lnTo>
                <a:lnTo>
                  <a:pt x="1461917" y="1172682"/>
                </a:lnTo>
                <a:lnTo>
                  <a:pt x="1459694" y="1171412"/>
                </a:lnTo>
                <a:lnTo>
                  <a:pt x="1456837" y="1170777"/>
                </a:lnTo>
                <a:lnTo>
                  <a:pt x="1454615" y="1169824"/>
                </a:lnTo>
                <a:lnTo>
                  <a:pt x="1452076" y="1169507"/>
                </a:lnTo>
                <a:lnTo>
                  <a:pt x="1449218" y="1169507"/>
                </a:lnTo>
                <a:lnTo>
                  <a:pt x="1301602" y="1169507"/>
                </a:lnTo>
                <a:lnTo>
                  <a:pt x="1299063" y="1169507"/>
                </a:lnTo>
                <a:close/>
                <a:moveTo>
                  <a:pt x="945736" y="1169507"/>
                </a:moveTo>
                <a:lnTo>
                  <a:pt x="942879" y="1169824"/>
                </a:lnTo>
                <a:lnTo>
                  <a:pt x="940657" y="1170777"/>
                </a:lnTo>
                <a:lnTo>
                  <a:pt x="937800" y="1171412"/>
                </a:lnTo>
                <a:lnTo>
                  <a:pt x="935578" y="1172682"/>
                </a:lnTo>
                <a:lnTo>
                  <a:pt x="933673" y="1174270"/>
                </a:lnTo>
                <a:lnTo>
                  <a:pt x="931451" y="1175540"/>
                </a:lnTo>
                <a:lnTo>
                  <a:pt x="929863" y="1177128"/>
                </a:lnTo>
                <a:lnTo>
                  <a:pt x="927959" y="1179033"/>
                </a:lnTo>
                <a:lnTo>
                  <a:pt x="926371" y="1180939"/>
                </a:lnTo>
                <a:lnTo>
                  <a:pt x="925419" y="1183162"/>
                </a:lnTo>
                <a:lnTo>
                  <a:pt x="924149" y="1185702"/>
                </a:lnTo>
                <a:lnTo>
                  <a:pt x="923514" y="1187925"/>
                </a:lnTo>
                <a:lnTo>
                  <a:pt x="922562" y="1190466"/>
                </a:lnTo>
                <a:lnTo>
                  <a:pt x="922244" y="1193324"/>
                </a:lnTo>
                <a:lnTo>
                  <a:pt x="922244" y="1195864"/>
                </a:lnTo>
                <a:lnTo>
                  <a:pt x="922244" y="1272714"/>
                </a:lnTo>
                <a:lnTo>
                  <a:pt x="922244" y="1275572"/>
                </a:lnTo>
                <a:lnTo>
                  <a:pt x="922562" y="1278113"/>
                </a:lnTo>
                <a:lnTo>
                  <a:pt x="923514" y="1280336"/>
                </a:lnTo>
                <a:lnTo>
                  <a:pt x="924149" y="1282876"/>
                </a:lnTo>
                <a:lnTo>
                  <a:pt x="925419" y="1285099"/>
                </a:lnTo>
                <a:lnTo>
                  <a:pt x="926371" y="1287322"/>
                </a:lnTo>
                <a:lnTo>
                  <a:pt x="927959" y="1289227"/>
                </a:lnTo>
                <a:lnTo>
                  <a:pt x="929863" y="1291133"/>
                </a:lnTo>
                <a:lnTo>
                  <a:pt x="931451" y="1292720"/>
                </a:lnTo>
                <a:lnTo>
                  <a:pt x="933673" y="1294308"/>
                </a:lnTo>
                <a:lnTo>
                  <a:pt x="935578" y="1295896"/>
                </a:lnTo>
                <a:lnTo>
                  <a:pt x="937800" y="1296849"/>
                </a:lnTo>
                <a:lnTo>
                  <a:pt x="940657" y="1297801"/>
                </a:lnTo>
                <a:lnTo>
                  <a:pt x="942879" y="1298437"/>
                </a:lnTo>
                <a:lnTo>
                  <a:pt x="945736" y="1298754"/>
                </a:lnTo>
                <a:lnTo>
                  <a:pt x="948276" y="1298754"/>
                </a:lnTo>
                <a:lnTo>
                  <a:pt x="1095892" y="1298754"/>
                </a:lnTo>
                <a:lnTo>
                  <a:pt x="1098432" y="1298754"/>
                </a:lnTo>
                <a:lnTo>
                  <a:pt x="1101289" y="1298437"/>
                </a:lnTo>
                <a:lnTo>
                  <a:pt x="1103828" y="1297801"/>
                </a:lnTo>
                <a:lnTo>
                  <a:pt x="1106368" y="1296849"/>
                </a:lnTo>
                <a:lnTo>
                  <a:pt x="1108590" y="1295896"/>
                </a:lnTo>
                <a:lnTo>
                  <a:pt x="1110812" y="1294308"/>
                </a:lnTo>
                <a:lnTo>
                  <a:pt x="1112717" y="1292720"/>
                </a:lnTo>
                <a:lnTo>
                  <a:pt x="1114622" y="1291133"/>
                </a:lnTo>
                <a:lnTo>
                  <a:pt x="1116209" y="1289227"/>
                </a:lnTo>
                <a:lnTo>
                  <a:pt x="1117796" y="1287322"/>
                </a:lnTo>
                <a:lnTo>
                  <a:pt x="1119384" y="1285099"/>
                </a:lnTo>
                <a:lnTo>
                  <a:pt x="1120018" y="1282876"/>
                </a:lnTo>
                <a:lnTo>
                  <a:pt x="1121288" y="1280336"/>
                </a:lnTo>
                <a:lnTo>
                  <a:pt x="1121606" y="1278113"/>
                </a:lnTo>
                <a:lnTo>
                  <a:pt x="1121923" y="1275572"/>
                </a:lnTo>
                <a:lnTo>
                  <a:pt x="1122241" y="1272714"/>
                </a:lnTo>
                <a:lnTo>
                  <a:pt x="1122241" y="1195864"/>
                </a:lnTo>
                <a:lnTo>
                  <a:pt x="1121923" y="1193324"/>
                </a:lnTo>
                <a:lnTo>
                  <a:pt x="1121606" y="1190466"/>
                </a:lnTo>
                <a:lnTo>
                  <a:pt x="1121288" y="1187925"/>
                </a:lnTo>
                <a:lnTo>
                  <a:pt x="1120018" y="1185702"/>
                </a:lnTo>
                <a:lnTo>
                  <a:pt x="1119384" y="1183162"/>
                </a:lnTo>
                <a:lnTo>
                  <a:pt x="1117796" y="1180939"/>
                </a:lnTo>
                <a:lnTo>
                  <a:pt x="1116209" y="1179033"/>
                </a:lnTo>
                <a:lnTo>
                  <a:pt x="1114622" y="1177128"/>
                </a:lnTo>
                <a:lnTo>
                  <a:pt x="1112717" y="1175540"/>
                </a:lnTo>
                <a:lnTo>
                  <a:pt x="1110812" y="1174270"/>
                </a:lnTo>
                <a:lnTo>
                  <a:pt x="1108590" y="1172682"/>
                </a:lnTo>
                <a:lnTo>
                  <a:pt x="1106368" y="1171412"/>
                </a:lnTo>
                <a:lnTo>
                  <a:pt x="1103828" y="1170777"/>
                </a:lnTo>
                <a:lnTo>
                  <a:pt x="1101289" y="1169824"/>
                </a:lnTo>
                <a:lnTo>
                  <a:pt x="1098432" y="1169507"/>
                </a:lnTo>
                <a:lnTo>
                  <a:pt x="1095892" y="1169507"/>
                </a:lnTo>
                <a:lnTo>
                  <a:pt x="948276" y="1169507"/>
                </a:lnTo>
                <a:lnTo>
                  <a:pt x="945736" y="1169507"/>
                </a:lnTo>
                <a:close/>
                <a:moveTo>
                  <a:pt x="1652072" y="941180"/>
                </a:moveTo>
                <a:lnTo>
                  <a:pt x="1649215" y="941497"/>
                </a:lnTo>
                <a:lnTo>
                  <a:pt x="1646992" y="942133"/>
                </a:lnTo>
                <a:lnTo>
                  <a:pt x="1644453" y="943085"/>
                </a:lnTo>
                <a:lnTo>
                  <a:pt x="1642231" y="944038"/>
                </a:lnTo>
                <a:lnTo>
                  <a:pt x="1640326" y="945308"/>
                </a:lnTo>
                <a:lnTo>
                  <a:pt x="1637786" y="946896"/>
                </a:lnTo>
                <a:lnTo>
                  <a:pt x="1636199" y="948801"/>
                </a:lnTo>
                <a:lnTo>
                  <a:pt x="1634294" y="950389"/>
                </a:lnTo>
                <a:lnTo>
                  <a:pt x="1633024" y="952612"/>
                </a:lnTo>
                <a:lnTo>
                  <a:pt x="1631755" y="954517"/>
                </a:lnTo>
                <a:lnTo>
                  <a:pt x="1630485" y="956740"/>
                </a:lnTo>
                <a:lnTo>
                  <a:pt x="1629850" y="959598"/>
                </a:lnTo>
                <a:lnTo>
                  <a:pt x="1629215" y="961821"/>
                </a:lnTo>
                <a:lnTo>
                  <a:pt x="1628580" y="964362"/>
                </a:lnTo>
                <a:lnTo>
                  <a:pt x="1628580" y="967220"/>
                </a:lnTo>
                <a:lnTo>
                  <a:pt x="1628580" y="1044070"/>
                </a:lnTo>
                <a:lnTo>
                  <a:pt x="1628580" y="1046610"/>
                </a:lnTo>
                <a:lnTo>
                  <a:pt x="1629215" y="1049468"/>
                </a:lnTo>
                <a:lnTo>
                  <a:pt x="1629850" y="1052009"/>
                </a:lnTo>
                <a:lnTo>
                  <a:pt x="1630485" y="1054232"/>
                </a:lnTo>
                <a:lnTo>
                  <a:pt x="1631755" y="1056772"/>
                </a:lnTo>
                <a:lnTo>
                  <a:pt x="1633024" y="1058995"/>
                </a:lnTo>
                <a:lnTo>
                  <a:pt x="1634294" y="1060901"/>
                </a:lnTo>
                <a:lnTo>
                  <a:pt x="1636199" y="1062806"/>
                </a:lnTo>
                <a:lnTo>
                  <a:pt x="1637786" y="1064394"/>
                </a:lnTo>
                <a:lnTo>
                  <a:pt x="1640326" y="1065982"/>
                </a:lnTo>
                <a:lnTo>
                  <a:pt x="1642231" y="1067252"/>
                </a:lnTo>
                <a:lnTo>
                  <a:pt x="1644453" y="1068204"/>
                </a:lnTo>
                <a:lnTo>
                  <a:pt x="1646992" y="1069157"/>
                </a:lnTo>
                <a:lnTo>
                  <a:pt x="1649215" y="1069792"/>
                </a:lnTo>
                <a:lnTo>
                  <a:pt x="1652072" y="1070110"/>
                </a:lnTo>
                <a:lnTo>
                  <a:pt x="1654611" y="1070427"/>
                </a:lnTo>
                <a:lnTo>
                  <a:pt x="1802228" y="1070427"/>
                </a:lnTo>
                <a:lnTo>
                  <a:pt x="1805085" y="1070110"/>
                </a:lnTo>
                <a:lnTo>
                  <a:pt x="1807624" y="1069792"/>
                </a:lnTo>
                <a:lnTo>
                  <a:pt x="1810481" y="1069157"/>
                </a:lnTo>
                <a:lnTo>
                  <a:pt x="1812704" y="1068204"/>
                </a:lnTo>
                <a:lnTo>
                  <a:pt x="1814926" y="1067252"/>
                </a:lnTo>
                <a:lnTo>
                  <a:pt x="1817148" y="1065982"/>
                </a:lnTo>
                <a:lnTo>
                  <a:pt x="1819053" y="1064394"/>
                </a:lnTo>
                <a:lnTo>
                  <a:pt x="1820957" y="1062806"/>
                </a:lnTo>
                <a:lnTo>
                  <a:pt x="1822545" y="1060901"/>
                </a:lnTo>
                <a:lnTo>
                  <a:pt x="1824132" y="1058995"/>
                </a:lnTo>
                <a:lnTo>
                  <a:pt x="1825719" y="1056772"/>
                </a:lnTo>
                <a:lnTo>
                  <a:pt x="1826354" y="1054232"/>
                </a:lnTo>
                <a:lnTo>
                  <a:pt x="1827624" y="1052009"/>
                </a:lnTo>
                <a:lnTo>
                  <a:pt x="1827941" y="1049468"/>
                </a:lnTo>
                <a:lnTo>
                  <a:pt x="1828259" y="1046610"/>
                </a:lnTo>
                <a:lnTo>
                  <a:pt x="1828894" y="1044070"/>
                </a:lnTo>
                <a:lnTo>
                  <a:pt x="1828894" y="967220"/>
                </a:lnTo>
                <a:lnTo>
                  <a:pt x="1828259" y="964362"/>
                </a:lnTo>
                <a:lnTo>
                  <a:pt x="1827941" y="961821"/>
                </a:lnTo>
                <a:lnTo>
                  <a:pt x="1827624" y="959598"/>
                </a:lnTo>
                <a:lnTo>
                  <a:pt x="1826354" y="956740"/>
                </a:lnTo>
                <a:lnTo>
                  <a:pt x="1825719" y="954517"/>
                </a:lnTo>
                <a:lnTo>
                  <a:pt x="1824132" y="952612"/>
                </a:lnTo>
                <a:lnTo>
                  <a:pt x="1822545" y="950389"/>
                </a:lnTo>
                <a:lnTo>
                  <a:pt x="1820957" y="948801"/>
                </a:lnTo>
                <a:lnTo>
                  <a:pt x="1819053" y="946896"/>
                </a:lnTo>
                <a:lnTo>
                  <a:pt x="1817148" y="945308"/>
                </a:lnTo>
                <a:lnTo>
                  <a:pt x="1814926" y="944038"/>
                </a:lnTo>
                <a:lnTo>
                  <a:pt x="1812704" y="943085"/>
                </a:lnTo>
                <a:lnTo>
                  <a:pt x="1810481" y="942133"/>
                </a:lnTo>
                <a:lnTo>
                  <a:pt x="1807624" y="941497"/>
                </a:lnTo>
                <a:lnTo>
                  <a:pt x="1805085" y="941180"/>
                </a:lnTo>
                <a:lnTo>
                  <a:pt x="1802228" y="941180"/>
                </a:lnTo>
                <a:lnTo>
                  <a:pt x="1654611" y="941180"/>
                </a:lnTo>
                <a:lnTo>
                  <a:pt x="1652072" y="941180"/>
                </a:lnTo>
                <a:close/>
                <a:moveTo>
                  <a:pt x="1299063" y="941180"/>
                </a:moveTo>
                <a:lnTo>
                  <a:pt x="1296206" y="941497"/>
                </a:lnTo>
                <a:lnTo>
                  <a:pt x="1293666" y="942133"/>
                </a:lnTo>
                <a:lnTo>
                  <a:pt x="1291444" y="943085"/>
                </a:lnTo>
                <a:lnTo>
                  <a:pt x="1288904" y="944038"/>
                </a:lnTo>
                <a:lnTo>
                  <a:pt x="1286682" y="945308"/>
                </a:lnTo>
                <a:lnTo>
                  <a:pt x="1284777" y="946896"/>
                </a:lnTo>
                <a:lnTo>
                  <a:pt x="1282872" y="948801"/>
                </a:lnTo>
                <a:lnTo>
                  <a:pt x="1281285" y="950389"/>
                </a:lnTo>
                <a:lnTo>
                  <a:pt x="1280015" y="952612"/>
                </a:lnTo>
                <a:lnTo>
                  <a:pt x="1278428" y="954517"/>
                </a:lnTo>
                <a:lnTo>
                  <a:pt x="1277158" y="956740"/>
                </a:lnTo>
                <a:lnTo>
                  <a:pt x="1276523" y="959598"/>
                </a:lnTo>
                <a:lnTo>
                  <a:pt x="1275571" y="961821"/>
                </a:lnTo>
                <a:lnTo>
                  <a:pt x="1275254" y="964362"/>
                </a:lnTo>
                <a:lnTo>
                  <a:pt x="1275254" y="967220"/>
                </a:lnTo>
                <a:lnTo>
                  <a:pt x="1275254" y="1044070"/>
                </a:lnTo>
                <a:lnTo>
                  <a:pt x="1275254" y="1046610"/>
                </a:lnTo>
                <a:lnTo>
                  <a:pt x="1275571" y="1049468"/>
                </a:lnTo>
                <a:lnTo>
                  <a:pt x="1276523" y="1052009"/>
                </a:lnTo>
                <a:lnTo>
                  <a:pt x="1277158" y="1054232"/>
                </a:lnTo>
                <a:lnTo>
                  <a:pt x="1278428" y="1056772"/>
                </a:lnTo>
                <a:lnTo>
                  <a:pt x="1280015" y="1058995"/>
                </a:lnTo>
                <a:lnTo>
                  <a:pt x="1281285" y="1060901"/>
                </a:lnTo>
                <a:lnTo>
                  <a:pt x="1282872" y="1062806"/>
                </a:lnTo>
                <a:lnTo>
                  <a:pt x="1284777" y="1064394"/>
                </a:lnTo>
                <a:lnTo>
                  <a:pt x="1286682" y="1065982"/>
                </a:lnTo>
                <a:lnTo>
                  <a:pt x="1288904" y="1067252"/>
                </a:lnTo>
                <a:lnTo>
                  <a:pt x="1291444" y="1068204"/>
                </a:lnTo>
                <a:lnTo>
                  <a:pt x="1293666" y="1069157"/>
                </a:lnTo>
                <a:lnTo>
                  <a:pt x="1296206" y="1069792"/>
                </a:lnTo>
                <a:lnTo>
                  <a:pt x="1299063" y="1070110"/>
                </a:lnTo>
                <a:lnTo>
                  <a:pt x="1301602" y="1070427"/>
                </a:lnTo>
                <a:lnTo>
                  <a:pt x="1449218" y="1070427"/>
                </a:lnTo>
                <a:lnTo>
                  <a:pt x="1452076" y="1070110"/>
                </a:lnTo>
                <a:lnTo>
                  <a:pt x="1454615" y="1069792"/>
                </a:lnTo>
                <a:lnTo>
                  <a:pt x="1456837" y="1069157"/>
                </a:lnTo>
                <a:lnTo>
                  <a:pt x="1459694" y="1068204"/>
                </a:lnTo>
                <a:lnTo>
                  <a:pt x="1461917" y="1067252"/>
                </a:lnTo>
                <a:lnTo>
                  <a:pt x="1463821" y="1065982"/>
                </a:lnTo>
                <a:lnTo>
                  <a:pt x="1465726" y="1064394"/>
                </a:lnTo>
                <a:lnTo>
                  <a:pt x="1467631" y="1062806"/>
                </a:lnTo>
                <a:lnTo>
                  <a:pt x="1469536" y="1060901"/>
                </a:lnTo>
                <a:lnTo>
                  <a:pt x="1471123" y="1058995"/>
                </a:lnTo>
                <a:lnTo>
                  <a:pt x="1472393" y="1056772"/>
                </a:lnTo>
                <a:lnTo>
                  <a:pt x="1473345" y="1054232"/>
                </a:lnTo>
                <a:lnTo>
                  <a:pt x="1474297" y="1052009"/>
                </a:lnTo>
                <a:lnTo>
                  <a:pt x="1474932" y="1049468"/>
                </a:lnTo>
                <a:lnTo>
                  <a:pt x="1475250" y="1046610"/>
                </a:lnTo>
                <a:lnTo>
                  <a:pt x="1475250" y="1044070"/>
                </a:lnTo>
                <a:lnTo>
                  <a:pt x="1475250" y="967220"/>
                </a:lnTo>
                <a:lnTo>
                  <a:pt x="1475250" y="964362"/>
                </a:lnTo>
                <a:lnTo>
                  <a:pt x="1474932" y="961821"/>
                </a:lnTo>
                <a:lnTo>
                  <a:pt x="1474297" y="959598"/>
                </a:lnTo>
                <a:lnTo>
                  <a:pt x="1473345" y="956740"/>
                </a:lnTo>
                <a:lnTo>
                  <a:pt x="1472393" y="954517"/>
                </a:lnTo>
                <a:lnTo>
                  <a:pt x="1471123" y="952612"/>
                </a:lnTo>
                <a:lnTo>
                  <a:pt x="1469536" y="950389"/>
                </a:lnTo>
                <a:lnTo>
                  <a:pt x="1467631" y="948801"/>
                </a:lnTo>
                <a:lnTo>
                  <a:pt x="1465726" y="946896"/>
                </a:lnTo>
                <a:lnTo>
                  <a:pt x="1463821" y="945308"/>
                </a:lnTo>
                <a:lnTo>
                  <a:pt x="1461917" y="944038"/>
                </a:lnTo>
                <a:lnTo>
                  <a:pt x="1459694" y="943085"/>
                </a:lnTo>
                <a:lnTo>
                  <a:pt x="1456837" y="942133"/>
                </a:lnTo>
                <a:lnTo>
                  <a:pt x="1454615" y="941497"/>
                </a:lnTo>
                <a:lnTo>
                  <a:pt x="1452076" y="941180"/>
                </a:lnTo>
                <a:lnTo>
                  <a:pt x="1449218" y="941180"/>
                </a:lnTo>
                <a:lnTo>
                  <a:pt x="1301602" y="941180"/>
                </a:lnTo>
                <a:lnTo>
                  <a:pt x="1299063" y="941180"/>
                </a:lnTo>
                <a:close/>
                <a:moveTo>
                  <a:pt x="945736" y="941180"/>
                </a:moveTo>
                <a:lnTo>
                  <a:pt x="942879" y="941497"/>
                </a:lnTo>
                <a:lnTo>
                  <a:pt x="940657" y="942133"/>
                </a:lnTo>
                <a:lnTo>
                  <a:pt x="937800" y="943085"/>
                </a:lnTo>
                <a:lnTo>
                  <a:pt x="935578" y="944038"/>
                </a:lnTo>
                <a:lnTo>
                  <a:pt x="933673" y="945308"/>
                </a:lnTo>
                <a:lnTo>
                  <a:pt x="931451" y="946896"/>
                </a:lnTo>
                <a:lnTo>
                  <a:pt x="929863" y="948801"/>
                </a:lnTo>
                <a:lnTo>
                  <a:pt x="927959" y="950389"/>
                </a:lnTo>
                <a:lnTo>
                  <a:pt x="926371" y="952612"/>
                </a:lnTo>
                <a:lnTo>
                  <a:pt x="925419" y="954517"/>
                </a:lnTo>
                <a:lnTo>
                  <a:pt x="924149" y="956740"/>
                </a:lnTo>
                <a:lnTo>
                  <a:pt x="923514" y="959598"/>
                </a:lnTo>
                <a:lnTo>
                  <a:pt x="922562" y="961821"/>
                </a:lnTo>
                <a:lnTo>
                  <a:pt x="922244" y="964362"/>
                </a:lnTo>
                <a:lnTo>
                  <a:pt x="922244" y="967220"/>
                </a:lnTo>
                <a:lnTo>
                  <a:pt x="922244" y="1044070"/>
                </a:lnTo>
                <a:lnTo>
                  <a:pt x="922244" y="1046610"/>
                </a:lnTo>
                <a:lnTo>
                  <a:pt x="922562" y="1049468"/>
                </a:lnTo>
                <a:lnTo>
                  <a:pt x="923514" y="1052009"/>
                </a:lnTo>
                <a:lnTo>
                  <a:pt x="924149" y="1054232"/>
                </a:lnTo>
                <a:lnTo>
                  <a:pt x="925419" y="1056772"/>
                </a:lnTo>
                <a:lnTo>
                  <a:pt x="926371" y="1058995"/>
                </a:lnTo>
                <a:lnTo>
                  <a:pt x="927959" y="1060901"/>
                </a:lnTo>
                <a:lnTo>
                  <a:pt x="929863" y="1062806"/>
                </a:lnTo>
                <a:lnTo>
                  <a:pt x="931451" y="1064394"/>
                </a:lnTo>
                <a:lnTo>
                  <a:pt x="933673" y="1065982"/>
                </a:lnTo>
                <a:lnTo>
                  <a:pt x="935578" y="1067252"/>
                </a:lnTo>
                <a:lnTo>
                  <a:pt x="937800" y="1068204"/>
                </a:lnTo>
                <a:lnTo>
                  <a:pt x="940657" y="1069157"/>
                </a:lnTo>
                <a:lnTo>
                  <a:pt x="942879" y="1069792"/>
                </a:lnTo>
                <a:lnTo>
                  <a:pt x="945736" y="1070110"/>
                </a:lnTo>
                <a:lnTo>
                  <a:pt x="948276" y="1070427"/>
                </a:lnTo>
                <a:lnTo>
                  <a:pt x="1095892" y="1070427"/>
                </a:lnTo>
                <a:lnTo>
                  <a:pt x="1098432" y="1070110"/>
                </a:lnTo>
                <a:lnTo>
                  <a:pt x="1101289" y="1069792"/>
                </a:lnTo>
                <a:lnTo>
                  <a:pt x="1103828" y="1069157"/>
                </a:lnTo>
                <a:lnTo>
                  <a:pt x="1106368" y="1068204"/>
                </a:lnTo>
                <a:lnTo>
                  <a:pt x="1108590" y="1067252"/>
                </a:lnTo>
                <a:lnTo>
                  <a:pt x="1110812" y="1065982"/>
                </a:lnTo>
                <a:lnTo>
                  <a:pt x="1112717" y="1064394"/>
                </a:lnTo>
                <a:lnTo>
                  <a:pt x="1114622" y="1062806"/>
                </a:lnTo>
                <a:lnTo>
                  <a:pt x="1116209" y="1060901"/>
                </a:lnTo>
                <a:lnTo>
                  <a:pt x="1117796" y="1058995"/>
                </a:lnTo>
                <a:lnTo>
                  <a:pt x="1119384" y="1056772"/>
                </a:lnTo>
                <a:lnTo>
                  <a:pt x="1120018" y="1054232"/>
                </a:lnTo>
                <a:lnTo>
                  <a:pt x="1121288" y="1052009"/>
                </a:lnTo>
                <a:lnTo>
                  <a:pt x="1121606" y="1049468"/>
                </a:lnTo>
                <a:lnTo>
                  <a:pt x="1121923" y="1046610"/>
                </a:lnTo>
                <a:lnTo>
                  <a:pt x="1122241" y="1044070"/>
                </a:lnTo>
                <a:lnTo>
                  <a:pt x="1122241" y="967220"/>
                </a:lnTo>
                <a:lnTo>
                  <a:pt x="1121923" y="964362"/>
                </a:lnTo>
                <a:lnTo>
                  <a:pt x="1121606" y="961821"/>
                </a:lnTo>
                <a:lnTo>
                  <a:pt x="1121288" y="959598"/>
                </a:lnTo>
                <a:lnTo>
                  <a:pt x="1120018" y="956740"/>
                </a:lnTo>
                <a:lnTo>
                  <a:pt x="1119384" y="954517"/>
                </a:lnTo>
                <a:lnTo>
                  <a:pt x="1117796" y="952612"/>
                </a:lnTo>
                <a:lnTo>
                  <a:pt x="1116209" y="950389"/>
                </a:lnTo>
                <a:lnTo>
                  <a:pt x="1114622" y="948801"/>
                </a:lnTo>
                <a:lnTo>
                  <a:pt x="1112717" y="946896"/>
                </a:lnTo>
                <a:lnTo>
                  <a:pt x="1110812" y="945308"/>
                </a:lnTo>
                <a:lnTo>
                  <a:pt x="1108590" y="944038"/>
                </a:lnTo>
                <a:lnTo>
                  <a:pt x="1106368" y="943085"/>
                </a:lnTo>
                <a:lnTo>
                  <a:pt x="1103828" y="942133"/>
                </a:lnTo>
                <a:lnTo>
                  <a:pt x="1101289" y="941497"/>
                </a:lnTo>
                <a:lnTo>
                  <a:pt x="1098432" y="941180"/>
                </a:lnTo>
                <a:lnTo>
                  <a:pt x="1095892" y="941180"/>
                </a:lnTo>
                <a:lnTo>
                  <a:pt x="948276" y="941180"/>
                </a:lnTo>
                <a:lnTo>
                  <a:pt x="945736" y="941180"/>
                </a:lnTo>
                <a:close/>
                <a:moveTo>
                  <a:pt x="2076450" y="633412"/>
                </a:moveTo>
                <a:lnTo>
                  <a:pt x="2751138" y="636587"/>
                </a:lnTo>
                <a:lnTo>
                  <a:pt x="2750186" y="649605"/>
                </a:lnTo>
                <a:lnTo>
                  <a:pt x="2748281" y="663892"/>
                </a:lnTo>
                <a:lnTo>
                  <a:pt x="2746058" y="681990"/>
                </a:lnTo>
                <a:lnTo>
                  <a:pt x="2742566" y="702310"/>
                </a:lnTo>
                <a:lnTo>
                  <a:pt x="2738756" y="722947"/>
                </a:lnTo>
                <a:lnTo>
                  <a:pt x="2736216" y="733107"/>
                </a:lnTo>
                <a:lnTo>
                  <a:pt x="2733993" y="743585"/>
                </a:lnTo>
                <a:lnTo>
                  <a:pt x="2731771" y="753110"/>
                </a:lnTo>
                <a:lnTo>
                  <a:pt x="2728596" y="762000"/>
                </a:lnTo>
                <a:lnTo>
                  <a:pt x="2726373" y="769302"/>
                </a:lnTo>
                <a:lnTo>
                  <a:pt x="2722881" y="776605"/>
                </a:lnTo>
                <a:lnTo>
                  <a:pt x="2719388" y="783590"/>
                </a:lnTo>
                <a:lnTo>
                  <a:pt x="2715261" y="790892"/>
                </a:lnTo>
                <a:lnTo>
                  <a:pt x="2710816" y="797877"/>
                </a:lnTo>
                <a:lnTo>
                  <a:pt x="2705418" y="805180"/>
                </a:lnTo>
                <a:lnTo>
                  <a:pt x="2700021" y="811530"/>
                </a:lnTo>
                <a:lnTo>
                  <a:pt x="2693988" y="818197"/>
                </a:lnTo>
                <a:lnTo>
                  <a:pt x="2687321" y="823912"/>
                </a:lnTo>
                <a:lnTo>
                  <a:pt x="2680653" y="829310"/>
                </a:lnTo>
                <a:lnTo>
                  <a:pt x="2673351" y="834072"/>
                </a:lnTo>
                <a:lnTo>
                  <a:pt x="2665731" y="838200"/>
                </a:lnTo>
                <a:lnTo>
                  <a:pt x="2657476" y="841375"/>
                </a:lnTo>
                <a:lnTo>
                  <a:pt x="2653348" y="842962"/>
                </a:lnTo>
                <a:lnTo>
                  <a:pt x="2648903" y="843915"/>
                </a:lnTo>
                <a:lnTo>
                  <a:pt x="2644458" y="844867"/>
                </a:lnTo>
                <a:lnTo>
                  <a:pt x="2640013" y="845820"/>
                </a:lnTo>
                <a:lnTo>
                  <a:pt x="2635251" y="846137"/>
                </a:lnTo>
                <a:lnTo>
                  <a:pt x="2630806" y="846137"/>
                </a:lnTo>
                <a:lnTo>
                  <a:pt x="2181543" y="844232"/>
                </a:lnTo>
                <a:lnTo>
                  <a:pt x="2173288" y="843915"/>
                </a:lnTo>
                <a:lnTo>
                  <a:pt x="2165350" y="842327"/>
                </a:lnTo>
                <a:lnTo>
                  <a:pt x="2157730" y="840422"/>
                </a:lnTo>
                <a:lnTo>
                  <a:pt x="2149475" y="837565"/>
                </a:lnTo>
                <a:lnTo>
                  <a:pt x="2142173" y="834072"/>
                </a:lnTo>
                <a:lnTo>
                  <a:pt x="2135505" y="830262"/>
                </a:lnTo>
                <a:lnTo>
                  <a:pt x="2128520" y="825817"/>
                </a:lnTo>
                <a:lnTo>
                  <a:pt x="2122488" y="820420"/>
                </a:lnTo>
                <a:lnTo>
                  <a:pt x="2116773" y="814705"/>
                </a:lnTo>
                <a:lnTo>
                  <a:pt x="2111375" y="808672"/>
                </a:lnTo>
                <a:lnTo>
                  <a:pt x="2106295" y="802005"/>
                </a:lnTo>
                <a:lnTo>
                  <a:pt x="2102168" y="795337"/>
                </a:lnTo>
                <a:lnTo>
                  <a:pt x="2098675" y="787717"/>
                </a:lnTo>
                <a:lnTo>
                  <a:pt x="2095500" y="779780"/>
                </a:lnTo>
                <a:lnTo>
                  <a:pt x="2093595" y="772160"/>
                </a:lnTo>
                <a:lnTo>
                  <a:pt x="2092008" y="763905"/>
                </a:lnTo>
                <a:lnTo>
                  <a:pt x="2076450" y="633412"/>
                </a:lnTo>
                <a:close/>
                <a:moveTo>
                  <a:pt x="674688" y="633412"/>
                </a:moveTo>
                <a:lnTo>
                  <a:pt x="659138" y="763905"/>
                </a:lnTo>
                <a:lnTo>
                  <a:pt x="657551" y="772160"/>
                </a:lnTo>
                <a:lnTo>
                  <a:pt x="655330" y="779780"/>
                </a:lnTo>
                <a:lnTo>
                  <a:pt x="652791" y="787717"/>
                </a:lnTo>
                <a:lnTo>
                  <a:pt x="648983" y="795337"/>
                </a:lnTo>
                <a:lnTo>
                  <a:pt x="644540" y="802005"/>
                </a:lnTo>
                <a:lnTo>
                  <a:pt x="640097" y="808672"/>
                </a:lnTo>
                <a:lnTo>
                  <a:pt x="634702" y="814705"/>
                </a:lnTo>
                <a:lnTo>
                  <a:pt x="628990" y="820420"/>
                </a:lnTo>
                <a:lnTo>
                  <a:pt x="622325" y="825817"/>
                </a:lnTo>
                <a:lnTo>
                  <a:pt x="615978" y="830262"/>
                </a:lnTo>
                <a:lnTo>
                  <a:pt x="608679" y="834072"/>
                </a:lnTo>
                <a:lnTo>
                  <a:pt x="601380" y="837565"/>
                </a:lnTo>
                <a:lnTo>
                  <a:pt x="593764" y="840422"/>
                </a:lnTo>
                <a:lnTo>
                  <a:pt x="585830" y="842327"/>
                </a:lnTo>
                <a:lnTo>
                  <a:pt x="577579" y="843915"/>
                </a:lnTo>
                <a:lnTo>
                  <a:pt x="569645" y="844232"/>
                </a:lnTo>
                <a:lnTo>
                  <a:pt x="120276" y="846137"/>
                </a:lnTo>
                <a:lnTo>
                  <a:pt x="115833" y="846137"/>
                </a:lnTo>
                <a:lnTo>
                  <a:pt x="111390" y="845820"/>
                </a:lnTo>
                <a:lnTo>
                  <a:pt x="106947" y="844867"/>
                </a:lnTo>
                <a:lnTo>
                  <a:pt x="102504" y="843915"/>
                </a:lnTo>
                <a:lnTo>
                  <a:pt x="98379" y="842962"/>
                </a:lnTo>
                <a:lnTo>
                  <a:pt x="93936" y="841375"/>
                </a:lnTo>
                <a:lnTo>
                  <a:pt x="86002" y="838200"/>
                </a:lnTo>
                <a:lnTo>
                  <a:pt x="78068" y="834072"/>
                </a:lnTo>
                <a:lnTo>
                  <a:pt x="70769" y="829310"/>
                </a:lnTo>
                <a:lnTo>
                  <a:pt x="63788" y="823912"/>
                </a:lnTo>
                <a:lnTo>
                  <a:pt x="57441" y="818197"/>
                </a:lnTo>
                <a:lnTo>
                  <a:pt x="51728" y="811530"/>
                </a:lnTo>
                <a:lnTo>
                  <a:pt x="45699" y="805180"/>
                </a:lnTo>
                <a:lnTo>
                  <a:pt x="40938" y="797877"/>
                </a:lnTo>
                <a:lnTo>
                  <a:pt x="35861" y="790892"/>
                </a:lnTo>
                <a:lnTo>
                  <a:pt x="32053" y="783590"/>
                </a:lnTo>
                <a:lnTo>
                  <a:pt x="28244" y="776605"/>
                </a:lnTo>
                <a:lnTo>
                  <a:pt x="25071" y="769302"/>
                </a:lnTo>
                <a:lnTo>
                  <a:pt x="22532" y="762000"/>
                </a:lnTo>
                <a:lnTo>
                  <a:pt x="19993" y="753110"/>
                </a:lnTo>
                <a:lnTo>
                  <a:pt x="17137" y="743585"/>
                </a:lnTo>
                <a:lnTo>
                  <a:pt x="14916" y="733107"/>
                </a:lnTo>
                <a:lnTo>
                  <a:pt x="12694" y="722947"/>
                </a:lnTo>
                <a:lnTo>
                  <a:pt x="8886" y="702310"/>
                </a:lnTo>
                <a:lnTo>
                  <a:pt x="5712" y="681990"/>
                </a:lnTo>
                <a:lnTo>
                  <a:pt x="3174" y="663892"/>
                </a:lnTo>
                <a:lnTo>
                  <a:pt x="1587" y="649605"/>
                </a:lnTo>
                <a:lnTo>
                  <a:pt x="0" y="636587"/>
                </a:lnTo>
                <a:lnTo>
                  <a:pt x="674688" y="633412"/>
                </a:lnTo>
                <a:close/>
                <a:moveTo>
                  <a:pt x="970497" y="374650"/>
                </a:moveTo>
                <a:lnTo>
                  <a:pt x="973355" y="374650"/>
                </a:lnTo>
                <a:lnTo>
                  <a:pt x="1052401" y="374650"/>
                </a:lnTo>
                <a:lnTo>
                  <a:pt x="1054940" y="374650"/>
                </a:lnTo>
                <a:lnTo>
                  <a:pt x="1058115" y="374968"/>
                </a:lnTo>
                <a:lnTo>
                  <a:pt x="1060654" y="375603"/>
                </a:lnTo>
                <a:lnTo>
                  <a:pt x="1063512" y="376873"/>
                </a:lnTo>
                <a:lnTo>
                  <a:pt x="1066051" y="377826"/>
                </a:lnTo>
                <a:lnTo>
                  <a:pt x="1068273" y="379414"/>
                </a:lnTo>
                <a:lnTo>
                  <a:pt x="1070813" y="381001"/>
                </a:lnTo>
                <a:lnTo>
                  <a:pt x="1072718" y="382907"/>
                </a:lnTo>
                <a:lnTo>
                  <a:pt x="1074623" y="384812"/>
                </a:lnTo>
                <a:lnTo>
                  <a:pt x="1075892" y="387035"/>
                </a:lnTo>
                <a:lnTo>
                  <a:pt x="1077480" y="389576"/>
                </a:lnTo>
                <a:lnTo>
                  <a:pt x="1078749" y="392116"/>
                </a:lnTo>
                <a:lnTo>
                  <a:pt x="1079702" y="394657"/>
                </a:lnTo>
                <a:lnTo>
                  <a:pt x="1080654" y="397515"/>
                </a:lnTo>
                <a:lnTo>
                  <a:pt x="1080972" y="400055"/>
                </a:lnTo>
                <a:lnTo>
                  <a:pt x="1080972" y="403231"/>
                </a:lnTo>
                <a:lnTo>
                  <a:pt x="1080972" y="473094"/>
                </a:lnTo>
                <a:lnTo>
                  <a:pt x="1669532" y="473094"/>
                </a:lnTo>
                <a:lnTo>
                  <a:pt x="1669532" y="403231"/>
                </a:lnTo>
                <a:lnTo>
                  <a:pt x="1670167" y="400055"/>
                </a:lnTo>
                <a:lnTo>
                  <a:pt x="1670484" y="397515"/>
                </a:lnTo>
                <a:lnTo>
                  <a:pt x="1671119" y="394657"/>
                </a:lnTo>
                <a:lnTo>
                  <a:pt x="1672071" y="392116"/>
                </a:lnTo>
                <a:lnTo>
                  <a:pt x="1673024" y="389576"/>
                </a:lnTo>
                <a:lnTo>
                  <a:pt x="1674611" y="387035"/>
                </a:lnTo>
                <a:lnTo>
                  <a:pt x="1676516" y="384812"/>
                </a:lnTo>
                <a:lnTo>
                  <a:pt x="1678103" y="382907"/>
                </a:lnTo>
                <a:lnTo>
                  <a:pt x="1680325" y="381001"/>
                </a:lnTo>
                <a:lnTo>
                  <a:pt x="1682547" y="379414"/>
                </a:lnTo>
                <a:lnTo>
                  <a:pt x="1685087" y="377826"/>
                </a:lnTo>
                <a:lnTo>
                  <a:pt x="1687309" y="376873"/>
                </a:lnTo>
                <a:lnTo>
                  <a:pt x="1689849" y="375603"/>
                </a:lnTo>
                <a:lnTo>
                  <a:pt x="1693023" y="374968"/>
                </a:lnTo>
                <a:lnTo>
                  <a:pt x="1695563" y="374650"/>
                </a:lnTo>
                <a:lnTo>
                  <a:pt x="1698737" y="374650"/>
                </a:lnTo>
                <a:lnTo>
                  <a:pt x="1777466" y="374650"/>
                </a:lnTo>
                <a:lnTo>
                  <a:pt x="1780323" y="374650"/>
                </a:lnTo>
                <a:lnTo>
                  <a:pt x="1783180" y="374968"/>
                </a:lnTo>
                <a:lnTo>
                  <a:pt x="1786037" y="375603"/>
                </a:lnTo>
                <a:lnTo>
                  <a:pt x="1788577" y="376873"/>
                </a:lnTo>
                <a:lnTo>
                  <a:pt x="1791117" y="377826"/>
                </a:lnTo>
                <a:lnTo>
                  <a:pt x="1793656" y="379414"/>
                </a:lnTo>
                <a:lnTo>
                  <a:pt x="1795878" y="381001"/>
                </a:lnTo>
                <a:lnTo>
                  <a:pt x="1797783" y="382907"/>
                </a:lnTo>
                <a:lnTo>
                  <a:pt x="1799688" y="384812"/>
                </a:lnTo>
                <a:lnTo>
                  <a:pt x="1801275" y="387035"/>
                </a:lnTo>
                <a:lnTo>
                  <a:pt x="1802862" y="389576"/>
                </a:lnTo>
                <a:lnTo>
                  <a:pt x="1803815" y="392116"/>
                </a:lnTo>
                <a:lnTo>
                  <a:pt x="1805085" y="394657"/>
                </a:lnTo>
                <a:lnTo>
                  <a:pt x="1805720" y="397515"/>
                </a:lnTo>
                <a:lnTo>
                  <a:pt x="1806037" y="400055"/>
                </a:lnTo>
                <a:lnTo>
                  <a:pt x="1806037" y="403231"/>
                </a:lnTo>
                <a:lnTo>
                  <a:pt x="1806037" y="475952"/>
                </a:lnTo>
                <a:lnTo>
                  <a:pt x="1819053" y="478175"/>
                </a:lnTo>
                <a:lnTo>
                  <a:pt x="1825719" y="479446"/>
                </a:lnTo>
                <a:lnTo>
                  <a:pt x="1831433" y="481033"/>
                </a:lnTo>
                <a:lnTo>
                  <a:pt x="1837148" y="482939"/>
                </a:lnTo>
                <a:lnTo>
                  <a:pt x="1842862" y="484844"/>
                </a:lnTo>
                <a:lnTo>
                  <a:pt x="1848258" y="487067"/>
                </a:lnTo>
                <a:lnTo>
                  <a:pt x="1853338" y="489607"/>
                </a:lnTo>
                <a:lnTo>
                  <a:pt x="1858099" y="492466"/>
                </a:lnTo>
                <a:lnTo>
                  <a:pt x="1863179" y="495324"/>
                </a:lnTo>
                <a:lnTo>
                  <a:pt x="1867623" y="498817"/>
                </a:lnTo>
                <a:lnTo>
                  <a:pt x="1872385" y="502310"/>
                </a:lnTo>
                <a:lnTo>
                  <a:pt x="1876512" y="506438"/>
                </a:lnTo>
                <a:lnTo>
                  <a:pt x="1880639" y="510567"/>
                </a:lnTo>
                <a:lnTo>
                  <a:pt x="1885083" y="515648"/>
                </a:lnTo>
                <a:lnTo>
                  <a:pt x="1888893" y="520729"/>
                </a:lnTo>
                <a:lnTo>
                  <a:pt x="1892702" y="526127"/>
                </a:lnTo>
                <a:lnTo>
                  <a:pt x="1896194" y="532161"/>
                </a:lnTo>
                <a:lnTo>
                  <a:pt x="1900003" y="538194"/>
                </a:lnTo>
                <a:lnTo>
                  <a:pt x="1903178" y="545181"/>
                </a:lnTo>
                <a:lnTo>
                  <a:pt x="1906670" y="552167"/>
                </a:lnTo>
                <a:lnTo>
                  <a:pt x="1909845" y="559789"/>
                </a:lnTo>
                <a:lnTo>
                  <a:pt x="1913337" y="567728"/>
                </a:lnTo>
                <a:lnTo>
                  <a:pt x="1916194" y="576619"/>
                </a:lnTo>
                <a:lnTo>
                  <a:pt x="1922543" y="595038"/>
                </a:lnTo>
                <a:lnTo>
                  <a:pt x="1928574" y="615679"/>
                </a:lnTo>
                <a:lnTo>
                  <a:pt x="1934289" y="638544"/>
                </a:lnTo>
                <a:lnTo>
                  <a:pt x="1940003" y="663631"/>
                </a:lnTo>
                <a:lnTo>
                  <a:pt x="1943812" y="680462"/>
                </a:lnTo>
                <a:lnTo>
                  <a:pt x="1948891" y="696975"/>
                </a:lnTo>
                <a:lnTo>
                  <a:pt x="1954288" y="713488"/>
                </a:lnTo>
                <a:lnTo>
                  <a:pt x="1960320" y="729684"/>
                </a:lnTo>
                <a:lnTo>
                  <a:pt x="1966669" y="745562"/>
                </a:lnTo>
                <a:lnTo>
                  <a:pt x="1973970" y="761758"/>
                </a:lnTo>
                <a:lnTo>
                  <a:pt x="1981589" y="777318"/>
                </a:lnTo>
                <a:lnTo>
                  <a:pt x="1990160" y="792561"/>
                </a:lnTo>
                <a:lnTo>
                  <a:pt x="1998414" y="808122"/>
                </a:lnTo>
                <a:lnTo>
                  <a:pt x="2007620" y="823365"/>
                </a:lnTo>
                <a:lnTo>
                  <a:pt x="2017779" y="838290"/>
                </a:lnTo>
                <a:lnTo>
                  <a:pt x="2027620" y="852898"/>
                </a:lnTo>
                <a:lnTo>
                  <a:pt x="2038096" y="867823"/>
                </a:lnTo>
                <a:lnTo>
                  <a:pt x="2048572" y="882113"/>
                </a:lnTo>
                <a:lnTo>
                  <a:pt x="2059683" y="896404"/>
                </a:lnTo>
                <a:lnTo>
                  <a:pt x="2070794" y="910376"/>
                </a:lnTo>
                <a:lnTo>
                  <a:pt x="2082222" y="924667"/>
                </a:lnTo>
                <a:lnTo>
                  <a:pt x="2094285" y="938957"/>
                </a:lnTo>
                <a:lnTo>
                  <a:pt x="2118412" y="966267"/>
                </a:lnTo>
                <a:lnTo>
                  <a:pt x="2143174" y="993578"/>
                </a:lnTo>
                <a:lnTo>
                  <a:pt x="2167935" y="1020253"/>
                </a:lnTo>
                <a:lnTo>
                  <a:pt x="2218093" y="1072650"/>
                </a:lnTo>
                <a:lnTo>
                  <a:pt x="2242537" y="1098373"/>
                </a:lnTo>
                <a:lnTo>
                  <a:pt x="2266663" y="1124095"/>
                </a:lnTo>
                <a:lnTo>
                  <a:pt x="2274282" y="1132352"/>
                </a:lnTo>
                <a:lnTo>
                  <a:pt x="2281266" y="1140926"/>
                </a:lnTo>
                <a:lnTo>
                  <a:pt x="2288568" y="1149500"/>
                </a:lnTo>
                <a:lnTo>
                  <a:pt x="2295234" y="1158709"/>
                </a:lnTo>
                <a:lnTo>
                  <a:pt x="2301901" y="1168236"/>
                </a:lnTo>
                <a:lnTo>
                  <a:pt x="2308250" y="1178081"/>
                </a:lnTo>
                <a:lnTo>
                  <a:pt x="2314916" y="1187925"/>
                </a:lnTo>
                <a:lnTo>
                  <a:pt x="2320948" y="1198087"/>
                </a:lnTo>
                <a:lnTo>
                  <a:pt x="2326980" y="1208884"/>
                </a:lnTo>
                <a:lnTo>
                  <a:pt x="2333329" y="1219681"/>
                </a:lnTo>
                <a:lnTo>
                  <a:pt x="2344757" y="1241593"/>
                </a:lnTo>
                <a:lnTo>
                  <a:pt x="2355868" y="1264457"/>
                </a:lnTo>
                <a:lnTo>
                  <a:pt x="2366026" y="1287639"/>
                </a:lnTo>
                <a:lnTo>
                  <a:pt x="2375550" y="1311774"/>
                </a:lnTo>
                <a:lnTo>
                  <a:pt x="2385391" y="1335909"/>
                </a:lnTo>
                <a:lnTo>
                  <a:pt x="2393645" y="1360361"/>
                </a:lnTo>
                <a:lnTo>
                  <a:pt x="2402216" y="1384813"/>
                </a:lnTo>
                <a:lnTo>
                  <a:pt x="2409835" y="1409265"/>
                </a:lnTo>
                <a:lnTo>
                  <a:pt x="2417136" y="1434035"/>
                </a:lnTo>
                <a:lnTo>
                  <a:pt x="2423803" y="1457852"/>
                </a:lnTo>
                <a:lnTo>
                  <a:pt x="2430152" y="1481669"/>
                </a:lnTo>
                <a:lnTo>
                  <a:pt x="2435866" y="1505169"/>
                </a:lnTo>
                <a:lnTo>
                  <a:pt x="2441263" y="1527716"/>
                </a:lnTo>
                <a:lnTo>
                  <a:pt x="2446025" y="1549945"/>
                </a:lnTo>
                <a:lnTo>
                  <a:pt x="2450787" y="1570904"/>
                </a:lnTo>
                <a:lnTo>
                  <a:pt x="2458406" y="1609964"/>
                </a:lnTo>
                <a:lnTo>
                  <a:pt x="2464437" y="1643943"/>
                </a:lnTo>
                <a:lnTo>
                  <a:pt x="2468881" y="1672206"/>
                </a:lnTo>
                <a:lnTo>
                  <a:pt x="2472056" y="1693800"/>
                </a:lnTo>
                <a:lnTo>
                  <a:pt x="2474913" y="1711584"/>
                </a:lnTo>
                <a:lnTo>
                  <a:pt x="2474278" y="1722381"/>
                </a:lnTo>
                <a:lnTo>
                  <a:pt x="2473643" y="1733178"/>
                </a:lnTo>
                <a:lnTo>
                  <a:pt x="2472056" y="1743340"/>
                </a:lnTo>
                <a:lnTo>
                  <a:pt x="2470151" y="1753820"/>
                </a:lnTo>
                <a:lnTo>
                  <a:pt x="2467929" y="1763664"/>
                </a:lnTo>
                <a:lnTo>
                  <a:pt x="2465072" y="1773508"/>
                </a:lnTo>
                <a:lnTo>
                  <a:pt x="2462215" y="1783035"/>
                </a:lnTo>
                <a:lnTo>
                  <a:pt x="2458406" y="1792880"/>
                </a:lnTo>
                <a:lnTo>
                  <a:pt x="2453961" y="1802089"/>
                </a:lnTo>
                <a:lnTo>
                  <a:pt x="2449517" y="1810981"/>
                </a:lnTo>
                <a:lnTo>
                  <a:pt x="2444438" y="1819872"/>
                </a:lnTo>
                <a:lnTo>
                  <a:pt x="2439041" y="1828447"/>
                </a:lnTo>
                <a:lnTo>
                  <a:pt x="2433009" y="1836386"/>
                </a:lnTo>
                <a:lnTo>
                  <a:pt x="2426978" y="1844325"/>
                </a:lnTo>
                <a:lnTo>
                  <a:pt x="2420311" y="1851629"/>
                </a:lnTo>
                <a:lnTo>
                  <a:pt x="2413644" y="1858932"/>
                </a:lnTo>
                <a:lnTo>
                  <a:pt x="2406343" y="1865919"/>
                </a:lnTo>
                <a:lnTo>
                  <a:pt x="2398724" y="1872270"/>
                </a:lnTo>
                <a:lnTo>
                  <a:pt x="2391105" y="1878939"/>
                </a:lnTo>
                <a:lnTo>
                  <a:pt x="2382851" y="1884655"/>
                </a:lnTo>
                <a:lnTo>
                  <a:pt x="2374280" y="1890053"/>
                </a:lnTo>
                <a:lnTo>
                  <a:pt x="2365709" y="1894817"/>
                </a:lnTo>
                <a:lnTo>
                  <a:pt x="2356503" y="1899580"/>
                </a:lnTo>
                <a:lnTo>
                  <a:pt x="2347297" y="1903709"/>
                </a:lnTo>
                <a:lnTo>
                  <a:pt x="2337773" y="1907519"/>
                </a:lnTo>
                <a:lnTo>
                  <a:pt x="2328249" y="1910695"/>
                </a:lnTo>
                <a:lnTo>
                  <a:pt x="2318408" y="1913553"/>
                </a:lnTo>
                <a:lnTo>
                  <a:pt x="2308250" y="1916094"/>
                </a:lnTo>
                <a:lnTo>
                  <a:pt x="2298091" y="1917364"/>
                </a:lnTo>
                <a:lnTo>
                  <a:pt x="2287615" y="1918952"/>
                </a:lnTo>
                <a:lnTo>
                  <a:pt x="2277139" y="1919904"/>
                </a:lnTo>
                <a:lnTo>
                  <a:pt x="2266346" y="1920222"/>
                </a:lnTo>
                <a:lnTo>
                  <a:pt x="2227934" y="1920222"/>
                </a:lnTo>
                <a:lnTo>
                  <a:pt x="2227934" y="1976748"/>
                </a:lnTo>
                <a:lnTo>
                  <a:pt x="2227616" y="1980876"/>
                </a:lnTo>
                <a:lnTo>
                  <a:pt x="2227299" y="1985322"/>
                </a:lnTo>
                <a:lnTo>
                  <a:pt x="2226029" y="1989133"/>
                </a:lnTo>
                <a:lnTo>
                  <a:pt x="2225077" y="1992943"/>
                </a:lnTo>
                <a:lnTo>
                  <a:pt x="2223489" y="1996437"/>
                </a:lnTo>
                <a:lnTo>
                  <a:pt x="2221585" y="1999612"/>
                </a:lnTo>
                <a:lnTo>
                  <a:pt x="2219363" y="2002788"/>
                </a:lnTo>
                <a:lnTo>
                  <a:pt x="2216823" y="2005963"/>
                </a:lnTo>
                <a:lnTo>
                  <a:pt x="2214283" y="2008504"/>
                </a:lnTo>
                <a:lnTo>
                  <a:pt x="2211744" y="2010727"/>
                </a:lnTo>
                <a:lnTo>
                  <a:pt x="2208252" y="2012632"/>
                </a:lnTo>
                <a:lnTo>
                  <a:pt x="2205077" y="2014538"/>
                </a:lnTo>
                <a:lnTo>
                  <a:pt x="2201585" y="2016125"/>
                </a:lnTo>
                <a:lnTo>
                  <a:pt x="2197776" y="2017078"/>
                </a:lnTo>
                <a:lnTo>
                  <a:pt x="2194284" y="2017713"/>
                </a:lnTo>
                <a:lnTo>
                  <a:pt x="2190474" y="2017713"/>
                </a:lnTo>
                <a:lnTo>
                  <a:pt x="2066667" y="2017713"/>
                </a:lnTo>
                <a:lnTo>
                  <a:pt x="2062857" y="2017713"/>
                </a:lnTo>
                <a:lnTo>
                  <a:pt x="2059048" y="2017078"/>
                </a:lnTo>
                <a:lnTo>
                  <a:pt x="2055239" y="2016125"/>
                </a:lnTo>
                <a:lnTo>
                  <a:pt x="2051747" y="2014538"/>
                </a:lnTo>
                <a:lnTo>
                  <a:pt x="2048572" y="2012632"/>
                </a:lnTo>
                <a:lnTo>
                  <a:pt x="2045715" y="2010727"/>
                </a:lnTo>
                <a:lnTo>
                  <a:pt x="2042540" y="2008504"/>
                </a:lnTo>
                <a:lnTo>
                  <a:pt x="2040001" y="2005963"/>
                </a:lnTo>
                <a:lnTo>
                  <a:pt x="2037461" y="2002788"/>
                </a:lnTo>
                <a:lnTo>
                  <a:pt x="2035239" y="1999612"/>
                </a:lnTo>
                <a:lnTo>
                  <a:pt x="2033334" y="1996437"/>
                </a:lnTo>
                <a:lnTo>
                  <a:pt x="2031747" y="1992943"/>
                </a:lnTo>
                <a:lnTo>
                  <a:pt x="2030795" y="1989133"/>
                </a:lnTo>
                <a:lnTo>
                  <a:pt x="2029525" y="1985322"/>
                </a:lnTo>
                <a:lnTo>
                  <a:pt x="2029207" y="1980876"/>
                </a:lnTo>
                <a:lnTo>
                  <a:pt x="2028890" y="1976748"/>
                </a:lnTo>
                <a:lnTo>
                  <a:pt x="2028890" y="1920222"/>
                </a:lnTo>
                <a:lnTo>
                  <a:pt x="721931" y="1920222"/>
                </a:lnTo>
                <a:lnTo>
                  <a:pt x="721931" y="1976748"/>
                </a:lnTo>
                <a:lnTo>
                  <a:pt x="721931" y="1980876"/>
                </a:lnTo>
                <a:lnTo>
                  <a:pt x="720978" y="1985322"/>
                </a:lnTo>
                <a:lnTo>
                  <a:pt x="720344" y="1989133"/>
                </a:lnTo>
                <a:lnTo>
                  <a:pt x="718756" y="1992943"/>
                </a:lnTo>
                <a:lnTo>
                  <a:pt x="717169" y="1996437"/>
                </a:lnTo>
                <a:lnTo>
                  <a:pt x="715264" y="1999612"/>
                </a:lnTo>
                <a:lnTo>
                  <a:pt x="713360" y="2002788"/>
                </a:lnTo>
                <a:lnTo>
                  <a:pt x="710820" y="2005963"/>
                </a:lnTo>
                <a:lnTo>
                  <a:pt x="707963" y="2008504"/>
                </a:lnTo>
                <a:lnTo>
                  <a:pt x="705423" y="2010727"/>
                </a:lnTo>
                <a:lnTo>
                  <a:pt x="702249" y="2012632"/>
                </a:lnTo>
                <a:lnTo>
                  <a:pt x="698757" y="2014538"/>
                </a:lnTo>
                <a:lnTo>
                  <a:pt x="695582" y="2016125"/>
                </a:lnTo>
                <a:lnTo>
                  <a:pt x="692090" y="2017078"/>
                </a:lnTo>
                <a:lnTo>
                  <a:pt x="688281" y="2017713"/>
                </a:lnTo>
                <a:lnTo>
                  <a:pt x="684471" y="2017713"/>
                </a:lnTo>
                <a:lnTo>
                  <a:pt x="560347" y="2017713"/>
                </a:lnTo>
                <a:lnTo>
                  <a:pt x="556537" y="2017713"/>
                </a:lnTo>
                <a:lnTo>
                  <a:pt x="552728" y="2017078"/>
                </a:lnTo>
                <a:lnTo>
                  <a:pt x="549236" y="2016125"/>
                </a:lnTo>
                <a:lnTo>
                  <a:pt x="545744" y="2014538"/>
                </a:lnTo>
                <a:lnTo>
                  <a:pt x="542569" y="2012632"/>
                </a:lnTo>
                <a:lnTo>
                  <a:pt x="539395" y="2010727"/>
                </a:lnTo>
                <a:lnTo>
                  <a:pt x="536220" y="2008504"/>
                </a:lnTo>
                <a:lnTo>
                  <a:pt x="533680" y="2005963"/>
                </a:lnTo>
                <a:lnTo>
                  <a:pt x="531458" y="2002788"/>
                </a:lnTo>
                <a:lnTo>
                  <a:pt x="528919" y="1999612"/>
                </a:lnTo>
                <a:lnTo>
                  <a:pt x="527014" y="1996437"/>
                </a:lnTo>
                <a:lnTo>
                  <a:pt x="525744" y="1992943"/>
                </a:lnTo>
                <a:lnTo>
                  <a:pt x="524474" y="1989133"/>
                </a:lnTo>
                <a:lnTo>
                  <a:pt x="523839" y="1985322"/>
                </a:lnTo>
                <a:lnTo>
                  <a:pt x="522887" y="1980876"/>
                </a:lnTo>
                <a:lnTo>
                  <a:pt x="522887" y="1976748"/>
                </a:lnTo>
                <a:lnTo>
                  <a:pt x="522887" y="1920222"/>
                </a:lnTo>
                <a:lnTo>
                  <a:pt x="484158" y="1920222"/>
                </a:lnTo>
                <a:lnTo>
                  <a:pt x="473682" y="1919904"/>
                </a:lnTo>
                <a:lnTo>
                  <a:pt x="463206" y="1918952"/>
                </a:lnTo>
                <a:lnTo>
                  <a:pt x="452412" y="1917364"/>
                </a:lnTo>
                <a:lnTo>
                  <a:pt x="442571" y="1916094"/>
                </a:lnTo>
                <a:lnTo>
                  <a:pt x="432413" y="1913553"/>
                </a:lnTo>
                <a:lnTo>
                  <a:pt x="422254" y="1910695"/>
                </a:lnTo>
                <a:lnTo>
                  <a:pt x="412730" y="1907519"/>
                </a:lnTo>
                <a:lnTo>
                  <a:pt x="403207" y="1903709"/>
                </a:lnTo>
                <a:lnTo>
                  <a:pt x="394001" y="1899580"/>
                </a:lnTo>
                <a:lnTo>
                  <a:pt x="385112" y="1894817"/>
                </a:lnTo>
                <a:lnTo>
                  <a:pt x="376541" y="1890053"/>
                </a:lnTo>
                <a:lnTo>
                  <a:pt x="367969" y="1884655"/>
                </a:lnTo>
                <a:lnTo>
                  <a:pt x="360033" y="1878939"/>
                </a:lnTo>
                <a:lnTo>
                  <a:pt x="352097" y="1872270"/>
                </a:lnTo>
                <a:lnTo>
                  <a:pt x="344160" y="1865919"/>
                </a:lnTo>
                <a:lnTo>
                  <a:pt x="337176" y="1858932"/>
                </a:lnTo>
                <a:lnTo>
                  <a:pt x="330192" y="1851629"/>
                </a:lnTo>
                <a:lnTo>
                  <a:pt x="323526" y="1844325"/>
                </a:lnTo>
                <a:lnTo>
                  <a:pt x="317494" y="1836386"/>
                </a:lnTo>
                <a:lnTo>
                  <a:pt x="311780" y="1828447"/>
                </a:lnTo>
                <a:lnTo>
                  <a:pt x="306383" y="1819872"/>
                </a:lnTo>
                <a:lnTo>
                  <a:pt x="301621" y="1810981"/>
                </a:lnTo>
                <a:lnTo>
                  <a:pt x="296860" y="1802089"/>
                </a:lnTo>
                <a:lnTo>
                  <a:pt x="292733" y="1792880"/>
                </a:lnTo>
                <a:lnTo>
                  <a:pt x="288923" y="1783035"/>
                </a:lnTo>
                <a:lnTo>
                  <a:pt x="285431" y="1773508"/>
                </a:lnTo>
                <a:lnTo>
                  <a:pt x="282574" y="1763664"/>
                </a:lnTo>
                <a:lnTo>
                  <a:pt x="280352" y="1753820"/>
                </a:lnTo>
                <a:lnTo>
                  <a:pt x="278447" y="1743340"/>
                </a:lnTo>
                <a:lnTo>
                  <a:pt x="277495" y="1733178"/>
                </a:lnTo>
                <a:lnTo>
                  <a:pt x="276543" y="1722381"/>
                </a:lnTo>
                <a:lnTo>
                  <a:pt x="276225" y="1711584"/>
                </a:lnTo>
                <a:lnTo>
                  <a:pt x="278447" y="1693800"/>
                </a:lnTo>
                <a:lnTo>
                  <a:pt x="281939" y="1672206"/>
                </a:lnTo>
                <a:lnTo>
                  <a:pt x="286701" y="1643943"/>
                </a:lnTo>
                <a:lnTo>
                  <a:pt x="292733" y="1609964"/>
                </a:lnTo>
                <a:lnTo>
                  <a:pt x="300352" y="1570904"/>
                </a:lnTo>
                <a:lnTo>
                  <a:pt x="304478" y="1549945"/>
                </a:lnTo>
                <a:lnTo>
                  <a:pt x="309558" y="1527716"/>
                </a:lnTo>
                <a:lnTo>
                  <a:pt x="314954" y="1505169"/>
                </a:lnTo>
                <a:lnTo>
                  <a:pt x="320669" y="1481669"/>
                </a:lnTo>
                <a:lnTo>
                  <a:pt x="327018" y="1457852"/>
                </a:lnTo>
                <a:lnTo>
                  <a:pt x="333684" y="1434035"/>
                </a:lnTo>
                <a:lnTo>
                  <a:pt x="340986" y="1409265"/>
                </a:lnTo>
                <a:lnTo>
                  <a:pt x="348922" y="1384813"/>
                </a:lnTo>
                <a:lnTo>
                  <a:pt x="356858" y="1360361"/>
                </a:lnTo>
                <a:lnTo>
                  <a:pt x="365747" y="1335909"/>
                </a:lnTo>
                <a:lnTo>
                  <a:pt x="374953" y="1311774"/>
                </a:lnTo>
                <a:lnTo>
                  <a:pt x="384794" y="1287639"/>
                </a:lnTo>
                <a:lnTo>
                  <a:pt x="395270" y="1264457"/>
                </a:lnTo>
                <a:lnTo>
                  <a:pt x="405746" y="1241593"/>
                </a:lnTo>
                <a:lnTo>
                  <a:pt x="417810" y="1219681"/>
                </a:lnTo>
                <a:lnTo>
                  <a:pt x="423524" y="1208884"/>
                </a:lnTo>
                <a:lnTo>
                  <a:pt x="429555" y="1198087"/>
                </a:lnTo>
                <a:lnTo>
                  <a:pt x="435587" y="1187925"/>
                </a:lnTo>
                <a:lnTo>
                  <a:pt x="442254" y="1178081"/>
                </a:lnTo>
                <a:lnTo>
                  <a:pt x="448603" y="1168236"/>
                </a:lnTo>
                <a:lnTo>
                  <a:pt x="455587" y="1158709"/>
                </a:lnTo>
                <a:lnTo>
                  <a:pt x="462571" y="1149500"/>
                </a:lnTo>
                <a:lnTo>
                  <a:pt x="469237" y="1140926"/>
                </a:lnTo>
                <a:lnTo>
                  <a:pt x="476539" y="1132352"/>
                </a:lnTo>
                <a:lnTo>
                  <a:pt x="483840" y="1124095"/>
                </a:lnTo>
                <a:lnTo>
                  <a:pt x="507967" y="1098373"/>
                </a:lnTo>
                <a:lnTo>
                  <a:pt x="532411" y="1072650"/>
                </a:lnTo>
                <a:lnTo>
                  <a:pt x="582568" y="1020253"/>
                </a:lnTo>
                <a:lnTo>
                  <a:pt x="607965" y="993578"/>
                </a:lnTo>
                <a:lnTo>
                  <a:pt x="632409" y="966267"/>
                </a:lnTo>
                <a:lnTo>
                  <a:pt x="656535" y="938957"/>
                </a:lnTo>
                <a:lnTo>
                  <a:pt x="668281" y="924667"/>
                </a:lnTo>
                <a:lnTo>
                  <a:pt x="679709" y="910376"/>
                </a:lnTo>
                <a:lnTo>
                  <a:pt x="691138" y="896404"/>
                </a:lnTo>
                <a:lnTo>
                  <a:pt x="702249" y="882113"/>
                </a:lnTo>
                <a:lnTo>
                  <a:pt x="713042" y="867823"/>
                </a:lnTo>
                <a:lnTo>
                  <a:pt x="723201" y="852898"/>
                </a:lnTo>
                <a:lnTo>
                  <a:pt x="733359" y="838290"/>
                </a:lnTo>
                <a:lnTo>
                  <a:pt x="742883" y="823365"/>
                </a:lnTo>
                <a:lnTo>
                  <a:pt x="752089" y="808122"/>
                </a:lnTo>
                <a:lnTo>
                  <a:pt x="760978" y="792561"/>
                </a:lnTo>
                <a:lnTo>
                  <a:pt x="768914" y="777318"/>
                </a:lnTo>
                <a:lnTo>
                  <a:pt x="776850" y="761758"/>
                </a:lnTo>
                <a:lnTo>
                  <a:pt x="783834" y="745562"/>
                </a:lnTo>
                <a:lnTo>
                  <a:pt x="790818" y="729684"/>
                </a:lnTo>
                <a:lnTo>
                  <a:pt x="796533" y="713488"/>
                </a:lnTo>
                <a:lnTo>
                  <a:pt x="802247" y="696975"/>
                </a:lnTo>
                <a:lnTo>
                  <a:pt x="806691" y="680462"/>
                </a:lnTo>
                <a:lnTo>
                  <a:pt x="810818" y="663631"/>
                </a:lnTo>
                <a:lnTo>
                  <a:pt x="816532" y="638544"/>
                </a:lnTo>
                <a:lnTo>
                  <a:pt x="822564" y="615679"/>
                </a:lnTo>
                <a:lnTo>
                  <a:pt x="828278" y="595038"/>
                </a:lnTo>
                <a:lnTo>
                  <a:pt x="834627" y="576619"/>
                </a:lnTo>
                <a:lnTo>
                  <a:pt x="837802" y="567728"/>
                </a:lnTo>
                <a:lnTo>
                  <a:pt x="840659" y="559789"/>
                </a:lnTo>
                <a:lnTo>
                  <a:pt x="844151" y="552167"/>
                </a:lnTo>
                <a:lnTo>
                  <a:pt x="847643" y="545181"/>
                </a:lnTo>
                <a:lnTo>
                  <a:pt x="851135" y="538194"/>
                </a:lnTo>
                <a:lnTo>
                  <a:pt x="854627" y="532161"/>
                </a:lnTo>
                <a:lnTo>
                  <a:pt x="858436" y="526127"/>
                </a:lnTo>
                <a:lnTo>
                  <a:pt x="862246" y="520729"/>
                </a:lnTo>
                <a:lnTo>
                  <a:pt x="866055" y="515648"/>
                </a:lnTo>
                <a:lnTo>
                  <a:pt x="869865" y="510567"/>
                </a:lnTo>
                <a:lnTo>
                  <a:pt x="873991" y="506438"/>
                </a:lnTo>
                <a:lnTo>
                  <a:pt x="878753" y="502310"/>
                </a:lnTo>
                <a:lnTo>
                  <a:pt x="882880" y="498817"/>
                </a:lnTo>
                <a:lnTo>
                  <a:pt x="887324" y="495324"/>
                </a:lnTo>
                <a:lnTo>
                  <a:pt x="892404" y="492466"/>
                </a:lnTo>
                <a:lnTo>
                  <a:pt x="897483" y="489607"/>
                </a:lnTo>
                <a:lnTo>
                  <a:pt x="902245" y="487067"/>
                </a:lnTo>
                <a:lnTo>
                  <a:pt x="907642" y="484844"/>
                </a:lnTo>
                <a:lnTo>
                  <a:pt x="913356" y="482939"/>
                </a:lnTo>
                <a:lnTo>
                  <a:pt x="919070" y="481033"/>
                </a:lnTo>
                <a:lnTo>
                  <a:pt x="925419" y="479446"/>
                </a:lnTo>
                <a:lnTo>
                  <a:pt x="931451" y="478175"/>
                </a:lnTo>
                <a:lnTo>
                  <a:pt x="944466" y="475952"/>
                </a:lnTo>
                <a:lnTo>
                  <a:pt x="944466" y="403231"/>
                </a:lnTo>
                <a:lnTo>
                  <a:pt x="944466" y="400055"/>
                </a:lnTo>
                <a:lnTo>
                  <a:pt x="945101" y="397515"/>
                </a:lnTo>
                <a:lnTo>
                  <a:pt x="945736" y="394657"/>
                </a:lnTo>
                <a:lnTo>
                  <a:pt x="946688" y="392116"/>
                </a:lnTo>
                <a:lnTo>
                  <a:pt x="947958" y="389576"/>
                </a:lnTo>
                <a:lnTo>
                  <a:pt x="949546" y="387035"/>
                </a:lnTo>
                <a:lnTo>
                  <a:pt x="950815" y="384812"/>
                </a:lnTo>
                <a:lnTo>
                  <a:pt x="952720" y="382907"/>
                </a:lnTo>
                <a:lnTo>
                  <a:pt x="955260" y="381001"/>
                </a:lnTo>
                <a:lnTo>
                  <a:pt x="957164" y="379414"/>
                </a:lnTo>
                <a:lnTo>
                  <a:pt x="959704" y="377826"/>
                </a:lnTo>
                <a:lnTo>
                  <a:pt x="961926" y="376873"/>
                </a:lnTo>
                <a:lnTo>
                  <a:pt x="964783" y="375603"/>
                </a:lnTo>
                <a:lnTo>
                  <a:pt x="967640" y="374968"/>
                </a:lnTo>
                <a:lnTo>
                  <a:pt x="970497" y="374650"/>
                </a:lnTo>
                <a:close/>
                <a:moveTo>
                  <a:pt x="806133" y="69850"/>
                </a:moveTo>
                <a:lnTo>
                  <a:pt x="790258" y="70168"/>
                </a:lnTo>
                <a:lnTo>
                  <a:pt x="774383" y="70485"/>
                </a:lnTo>
                <a:lnTo>
                  <a:pt x="758825" y="71120"/>
                </a:lnTo>
                <a:lnTo>
                  <a:pt x="743585" y="72390"/>
                </a:lnTo>
                <a:lnTo>
                  <a:pt x="728663" y="73660"/>
                </a:lnTo>
                <a:lnTo>
                  <a:pt x="713740" y="74930"/>
                </a:lnTo>
                <a:lnTo>
                  <a:pt x="699453" y="76835"/>
                </a:lnTo>
                <a:lnTo>
                  <a:pt x="685483" y="79058"/>
                </a:lnTo>
                <a:lnTo>
                  <a:pt x="671513" y="81280"/>
                </a:lnTo>
                <a:lnTo>
                  <a:pt x="657860" y="83820"/>
                </a:lnTo>
                <a:lnTo>
                  <a:pt x="644843" y="86678"/>
                </a:lnTo>
                <a:lnTo>
                  <a:pt x="631825" y="89535"/>
                </a:lnTo>
                <a:lnTo>
                  <a:pt x="618808" y="92710"/>
                </a:lnTo>
                <a:lnTo>
                  <a:pt x="606425" y="96203"/>
                </a:lnTo>
                <a:lnTo>
                  <a:pt x="594360" y="99695"/>
                </a:lnTo>
                <a:lnTo>
                  <a:pt x="582295" y="102870"/>
                </a:lnTo>
                <a:lnTo>
                  <a:pt x="570865" y="106680"/>
                </a:lnTo>
                <a:lnTo>
                  <a:pt x="559753" y="111125"/>
                </a:lnTo>
                <a:lnTo>
                  <a:pt x="538163" y="119380"/>
                </a:lnTo>
                <a:lnTo>
                  <a:pt x="517525" y="128270"/>
                </a:lnTo>
                <a:lnTo>
                  <a:pt x="497840" y="137478"/>
                </a:lnTo>
                <a:lnTo>
                  <a:pt x="479108" y="147003"/>
                </a:lnTo>
                <a:lnTo>
                  <a:pt x="461963" y="156845"/>
                </a:lnTo>
                <a:lnTo>
                  <a:pt x="445453" y="167005"/>
                </a:lnTo>
                <a:lnTo>
                  <a:pt x="430213" y="177165"/>
                </a:lnTo>
                <a:lnTo>
                  <a:pt x="415925" y="187008"/>
                </a:lnTo>
                <a:lnTo>
                  <a:pt x="402590" y="197168"/>
                </a:lnTo>
                <a:lnTo>
                  <a:pt x="390525" y="207010"/>
                </a:lnTo>
                <a:lnTo>
                  <a:pt x="379095" y="216853"/>
                </a:lnTo>
                <a:lnTo>
                  <a:pt x="368935" y="226060"/>
                </a:lnTo>
                <a:lnTo>
                  <a:pt x="359410" y="235268"/>
                </a:lnTo>
                <a:lnTo>
                  <a:pt x="351155" y="244158"/>
                </a:lnTo>
                <a:lnTo>
                  <a:pt x="343218" y="252095"/>
                </a:lnTo>
                <a:lnTo>
                  <a:pt x="336868" y="259398"/>
                </a:lnTo>
                <a:lnTo>
                  <a:pt x="331153" y="266383"/>
                </a:lnTo>
                <a:lnTo>
                  <a:pt x="322263" y="277813"/>
                </a:lnTo>
                <a:lnTo>
                  <a:pt x="316548" y="285433"/>
                </a:lnTo>
                <a:lnTo>
                  <a:pt x="314325" y="289243"/>
                </a:lnTo>
                <a:lnTo>
                  <a:pt x="312420" y="292735"/>
                </a:lnTo>
                <a:lnTo>
                  <a:pt x="310515" y="296545"/>
                </a:lnTo>
                <a:lnTo>
                  <a:pt x="309245" y="300355"/>
                </a:lnTo>
                <a:lnTo>
                  <a:pt x="308610" y="304483"/>
                </a:lnTo>
                <a:lnTo>
                  <a:pt x="308293" y="308293"/>
                </a:lnTo>
                <a:lnTo>
                  <a:pt x="307658" y="312738"/>
                </a:lnTo>
                <a:lnTo>
                  <a:pt x="308293" y="316548"/>
                </a:lnTo>
                <a:lnTo>
                  <a:pt x="308928" y="320358"/>
                </a:lnTo>
                <a:lnTo>
                  <a:pt x="310198" y="324168"/>
                </a:lnTo>
                <a:lnTo>
                  <a:pt x="311468" y="327978"/>
                </a:lnTo>
                <a:lnTo>
                  <a:pt x="313055" y="331788"/>
                </a:lnTo>
                <a:lnTo>
                  <a:pt x="315595" y="335280"/>
                </a:lnTo>
                <a:lnTo>
                  <a:pt x="317818" y="338138"/>
                </a:lnTo>
                <a:lnTo>
                  <a:pt x="320675" y="341313"/>
                </a:lnTo>
                <a:lnTo>
                  <a:pt x="323850" y="343853"/>
                </a:lnTo>
                <a:lnTo>
                  <a:pt x="327343" y="346393"/>
                </a:lnTo>
                <a:lnTo>
                  <a:pt x="331153" y="348615"/>
                </a:lnTo>
                <a:lnTo>
                  <a:pt x="334963" y="350203"/>
                </a:lnTo>
                <a:lnTo>
                  <a:pt x="338773" y="351155"/>
                </a:lnTo>
                <a:lnTo>
                  <a:pt x="342583" y="352108"/>
                </a:lnTo>
                <a:lnTo>
                  <a:pt x="346710" y="352743"/>
                </a:lnTo>
                <a:lnTo>
                  <a:pt x="350520" y="352743"/>
                </a:lnTo>
                <a:lnTo>
                  <a:pt x="354965" y="352425"/>
                </a:lnTo>
                <a:lnTo>
                  <a:pt x="358775" y="351790"/>
                </a:lnTo>
                <a:lnTo>
                  <a:pt x="362585" y="350520"/>
                </a:lnTo>
                <a:lnTo>
                  <a:pt x="366395" y="349250"/>
                </a:lnTo>
                <a:lnTo>
                  <a:pt x="369888" y="347345"/>
                </a:lnTo>
                <a:lnTo>
                  <a:pt x="373063" y="345123"/>
                </a:lnTo>
                <a:lnTo>
                  <a:pt x="376238" y="342900"/>
                </a:lnTo>
                <a:lnTo>
                  <a:pt x="379413" y="340043"/>
                </a:lnTo>
                <a:lnTo>
                  <a:pt x="381953" y="336868"/>
                </a:lnTo>
                <a:lnTo>
                  <a:pt x="384810" y="333375"/>
                </a:lnTo>
                <a:lnTo>
                  <a:pt x="384810" y="333693"/>
                </a:lnTo>
                <a:lnTo>
                  <a:pt x="385763" y="331470"/>
                </a:lnTo>
                <a:lnTo>
                  <a:pt x="389890" y="326073"/>
                </a:lnTo>
                <a:lnTo>
                  <a:pt x="396240" y="318453"/>
                </a:lnTo>
                <a:lnTo>
                  <a:pt x="404495" y="308928"/>
                </a:lnTo>
                <a:lnTo>
                  <a:pt x="415290" y="297180"/>
                </a:lnTo>
                <a:lnTo>
                  <a:pt x="421323" y="290830"/>
                </a:lnTo>
                <a:lnTo>
                  <a:pt x="428308" y="284163"/>
                </a:lnTo>
                <a:lnTo>
                  <a:pt x="435928" y="277495"/>
                </a:lnTo>
                <a:lnTo>
                  <a:pt x="444500" y="270510"/>
                </a:lnTo>
                <a:lnTo>
                  <a:pt x="453073" y="263208"/>
                </a:lnTo>
                <a:lnTo>
                  <a:pt x="462598" y="255905"/>
                </a:lnTo>
                <a:lnTo>
                  <a:pt x="472758" y="248603"/>
                </a:lnTo>
                <a:lnTo>
                  <a:pt x="483235" y="241618"/>
                </a:lnTo>
                <a:lnTo>
                  <a:pt x="495300" y="233680"/>
                </a:lnTo>
                <a:lnTo>
                  <a:pt x="507048" y="226695"/>
                </a:lnTo>
                <a:lnTo>
                  <a:pt x="520065" y="219393"/>
                </a:lnTo>
                <a:lnTo>
                  <a:pt x="533718" y="212408"/>
                </a:lnTo>
                <a:lnTo>
                  <a:pt x="548005" y="205423"/>
                </a:lnTo>
                <a:lnTo>
                  <a:pt x="563245" y="198755"/>
                </a:lnTo>
                <a:lnTo>
                  <a:pt x="579120" y="192405"/>
                </a:lnTo>
                <a:lnTo>
                  <a:pt x="595948" y="186373"/>
                </a:lnTo>
                <a:lnTo>
                  <a:pt x="613093" y="180658"/>
                </a:lnTo>
                <a:lnTo>
                  <a:pt x="631190" y="175260"/>
                </a:lnTo>
                <a:lnTo>
                  <a:pt x="650240" y="170180"/>
                </a:lnTo>
                <a:lnTo>
                  <a:pt x="669925" y="166053"/>
                </a:lnTo>
                <a:lnTo>
                  <a:pt x="690245" y="162243"/>
                </a:lnTo>
                <a:lnTo>
                  <a:pt x="712153" y="159385"/>
                </a:lnTo>
                <a:lnTo>
                  <a:pt x="734378" y="156528"/>
                </a:lnTo>
                <a:lnTo>
                  <a:pt x="757238" y="154623"/>
                </a:lnTo>
                <a:lnTo>
                  <a:pt x="781368" y="153353"/>
                </a:lnTo>
                <a:lnTo>
                  <a:pt x="806133" y="153035"/>
                </a:lnTo>
                <a:lnTo>
                  <a:pt x="1935798" y="153035"/>
                </a:lnTo>
                <a:lnTo>
                  <a:pt x="1955165" y="154940"/>
                </a:lnTo>
                <a:lnTo>
                  <a:pt x="1972628" y="157163"/>
                </a:lnTo>
                <a:lnTo>
                  <a:pt x="1994853" y="160338"/>
                </a:lnTo>
                <a:lnTo>
                  <a:pt x="2020888" y="165100"/>
                </a:lnTo>
                <a:lnTo>
                  <a:pt x="2049780" y="170815"/>
                </a:lnTo>
                <a:lnTo>
                  <a:pt x="2065655" y="173673"/>
                </a:lnTo>
                <a:lnTo>
                  <a:pt x="2082165" y="177483"/>
                </a:lnTo>
                <a:lnTo>
                  <a:pt x="2098358" y="181928"/>
                </a:lnTo>
                <a:lnTo>
                  <a:pt x="2115820" y="186373"/>
                </a:lnTo>
                <a:lnTo>
                  <a:pt x="2133600" y="191453"/>
                </a:lnTo>
                <a:lnTo>
                  <a:pt x="2151698" y="196850"/>
                </a:lnTo>
                <a:lnTo>
                  <a:pt x="2170113" y="202883"/>
                </a:lnTo>
                <a:lnTo>
                  <a:pt x="2188210" y="209233"/>
                </a:lnTo>
                <a:lnTo>
                  <a:pt x="2206625" y="216218"/>
                </a:lnTo>
                <a:lnTo>
                  <a:pt x="2225040" y="223838"/>
                </a:lnTo>
                <a:lnTo>
                  <a:pt x="2243455" y="231775"/>
                </a:lnTo>
                <a:lnTo>
                  <a:pt x="2261553" y="240348"/>
                </a:lnTo>
                <a:lnTo>
                  <a:pt x="2279015" y="249555"/>
                </a:lnTo>
                <a:lnTo>
                  <a:pt x="2296160" y="259080"/>
                </a:lnTo>
                <a:lnTo>
                  <a:pt x="2312988" y="268923"/>
                </a:lnTo>
                <a:lnTo>
                  <a:pt x="2329498" y="279718"/>
                </a:lnTo>
                <a:lnTo>
                  <a:pt x="2344738" y="291148"/>
                </a:lnTo>
                <a:lnTo>
                  <a:pt x="2352358" y="296863"/>
                </a:lnTo>
                <a:lnTo>
                  <a:pt x="2359978" y="303213"/>
                </a:lnTo>
                <a:lnTo>
                  <a:pt x="2366963" y="309245"/>
                </a:lnTo>
                <a:lnTo>
                  <a:pt x="2374265" y="315278"/>
                </a:lnTo>
                <a:lnTo>
                  <a:pt x="2380933" y="321945"/>
                </a:lnTo>
                <a:lnTo>
                  <a:pt x="2387283" y="328295"/>
                </a:lnTo>
                <a:lnTo>
                  <a:pt x="2390458" y="331470"/>
                </a:lnTo>
                <a:lnTo>
                  <a:pt x="2393633" y="333693"/>
                </a:lnTo>
                <a:lnTo>
                  <a:pt x="2397125" y="335915"/>
                </a:lnTo>
                <a:lnTo>
                  <a:pt x="2400935" y="337820"/>
                </a:lnTo>
                <a:lnTo>
                  <a:pt x="2404745" y="339090"/>
                </a:lnTo>
                <a:lnTo>
                  <a:pt x="2408555" y="340043"/>
                </a:lnTo>
                <a:lnTo>
                  <a:pt x="2412683" y="340995"/>
                </a:lnTo>
                <a:lnTo>
                  <a:pt x="2416810" y="340995"/>
                </a:lnTo>
                <a:lnTo>
                  <a:pt x="2420620" y="340995"/>
                </a:lnTo>
                <a:lnTo>
                  <a:pt x="2424748" y="340043"/>
                </a:lnTo>
                <a:lnTo>
                  <a:pt x="2428558" y="339408"/>
                </a:lnTo>
                <a:lnTo>
                  <a:pt x="2432368" y="338138"/>
                </a:lnTo>
                <a:lnTo>
                  <a:pt x="2435860" y="336233"/>
                </a:lnTo>
                <a:lnTo>
                  <a:pt x="2439670" y="334328"/>
                </a:lnTo>
                <a:lnTo>
                  <a:pt x="2443163" y="332105"/>
                </a:lnTo>
                <a:lnTo>
                  <a:pt x="2446338" y="328930"/>
                </a:lnTo>
                <a:lnTo>
                  <a:pt x="2449195" y="326073"/>
                </a:lnTo>
                <a:lnTo>
                  <a:pt x="2451418" y="322898"/>
                </a:lnTo>
                <a:lnTo>
                  <a:pt x="2453958" y="319088"/>
                </a:lnTo>
                <a:lnTo>
                  <a:pt x="2455228" y="315595"/>
                </a:lnTo>
                <a:lnTo>
                  <a:pt x="2456815" y="311785"/>
                </a:lnTo>
                <a:lnTo>
                  <a:pt x="2458085" y="307975"/>
                </a:lnTo>
                <a:lnTo>
                  <a:pt x="2458403" y="303848"/>
                </a:lnTo>
                <a:lnTo>
                  <a:pt x="2458720" y="300038"/>
                </a:lnTo>
                <a:lnTo>
                  <a:pt x="2458720" y="296228"/>
                </a:lnTo>
                <a:lnTo>
                  <a:pt x="2458085" y="292100"/>
                </a:lnTo>
                <a:lnTo>
                  <a:pt x="2457450" y="288290"/>
                </a:lnTo>
                <a:lnTo>
                  <a:pt x="2456180" y="284163"/>
                </a:lnTo>
                <a:lnTo>
                  <a:pt x="2454275" y="280353"/>
                </a:lnTo>
                <a:lnTo>
                  <a:pt x="2452370" y="277178"/>
                </a:lnTo>
                <a:lnTo>
                  <a:pt x="2449513" y="273685"/>
                </a:lnTo>
                <a:lnTo>
                  <a:pt x="2446973" y="270510"/>
                </a:lnTo>
                <a:lnTo>
                  <a:pt x="2438400" y="262255"/>
                </a:lnTo>
                <a:lnTo>
                  <a:pt x="2429828" y="253683"/>
                </a:lnTo>
                <a:lnTo>
                  <a:pt x="2420938" y="245745"/>
                </a:lnTo>
                <a:lnTo>
                  <a:pt x="2411730" y="238125"/>
                </a:lnTo>
                <a:lnTo>
                  <a:pt x="2402523" y="230823"/>
                </a:lnTo>
                <a:lnTo>
                  <a:pt x="2393315" y="223520"/>
                </a:lnTo>
                <a:lnTo>
                  <a:pt x="2383790" y="216535"/>
                </a:lnTo>
                <a:lnTo>
                  <a:pt x="2373948" y="209868"/>
                </a:lnTo>
                <a:lnTo>
                  <a:pt x="2364423" y="203200"/>
                </a:lnTo>
                <a:lnTo>
                  <a:pt x="2354263" y="196850"/>
                </a:lnTo>
                <a:lnTo>
                  <a:pt x="2334260" y="184785"/>
                </a:lnTo>
                <a:lnTo>
                  <a:pt x="2313305" y="173673"/>
                </a:lnTo>
                <a:lnTo>
                  <a:pt x="2292668" y="163513"/>
                </a:lnTo>
                <a:lnTo>
                  <a:pt x="2277110" y="155893"/>
                </a:lnTo>
                <a:lnTo>
                  <a:pt x="2261553" y="148908"/>
                </a:lnTo>
                <a:lnTo>
                  <a:pt x="2245678" y="142558"/>
                </a:lnTo>
                <a:lnTo>
                  <a:pt x="2230120" y="136208"/>
                </a:lnTo>
                <a:lnTo>
                  <a:pt x="2213928" y="130493"/>
                </a:lnTo>
                <a:lnTo>
                  <a:pt x="2198688" y="124778"/>
                </a:lnTo>
                <a:lnTo>
                  <a:pt x="2183130" y="119698"/>
                </a:lnTo>
                <a:lnTo>
                  <a:pt x="2167573" y="114935"/>
                </a:lnTo>
                <a:lnTo>
                  <a:pt x="2152650" y="110173"/>
                </a:lnTo>
                <a:lnTo>
                  <a:pt x="2137728" y="106045"/>
                </a:lnTo>
                <a:lnTo>
                  <a:pt x="2108835" y="98743"/>
                </a:lnTo>
                <a:lnTo>
                  <a:pt x="2081213" y="92393"/>
                </a:lnTo>
                <a:lnTo>
                  <a:pt x="2055178" y="86995"/>
                </a:lnTo>
                <a:lnTo>
                  <a:pt x="2031048" y="82233"/>
                </a:lnTo>
                <a:lnTo>
                  <a:pt x="2008823" y="78423"/>
                </a:lnTo>
                <a:lnTo>
                  <a:pt x="1989773" y="75565"/>
                </a:lnTo>
                <a:lnTo>
                  <a:pt x="1972945" y="73660"/>
                </a:lnTo>
                <a:lnTo>
                  <a:pt x="1949133" y="70803"/>
                </a:lnTo>
                <a:lnTo>
                  <a:pt x="1940560" y="70168"/>
                </a:lnTo>
                <a:lnTo>
                  <a:pt x="1937385" y="69850"/>
                </a:lnTo>
                <a:lnTo>
                  <a:pt x="806133" y="69850"/>
                </a:lnTo>
                <a:close/>
                <a:moveTo>
                  <a:pt x="874713" y="0"/>
                </a:moveTo>
                <a:lnTo>
                  <a:pt x="1878013" y="0"/>
                </a:lnTo>
                <a:lnTo>
                  <a:pt x="1902143" y="635"/>
                </a:lnTo>
                <a:lnTo>
                  <a:pt x="1926273" y="1270"/>
                </a:lnTo>
                <a:lnTo>
                  <a:pt x="1949768" y="1905"/>
                </a:lnTo>
                <a:lnTo>
                  <a:pt x="1972945" y="3175"/>
                </a:lnTo>
                <a:lnTo>
                  <a:pt x="1995805" y="5080"/>
                </a:lnTo>
                <a:lnTo>
                  <a:pt x="2018665" y="6985"/>
                </a:lnTo>
                <a:lnTo>
                  <a:pt x="2040573" y="8890"/>
                </a:lnTo>
                <a:lnTo>
                  <a:pt x="2062798" y="11430"/>
                </a:lnTo>
                <a:lnTo>
                  <a:pt x="2084388" y="14288"/>
                </a:lnTo>
                <a:lnTo>
                  <a:pt x="2105660" y="17780"/>
                </a:lnTo>
                <a:lnTo>
                  <a:pt x="2126933" y="21273"/>
                </a:lnTo>
                <a:lnTo>
                  <a:pt x="2147570" y="25083"/>
                </a:lnTo>
                <a:lnTo>
                  <a:pt x="2167573" y="28893"/>
                </a:lnTo>
                <a:lnTo>
                  <a:pt x="2187575" y="33020"/>
                </a:lnTo>
                <a:lnTo>
                  <a:pt x="2207260" y="37465"/>
                </a:lnTo>
                <a:lnTo>
                  <a:pt x="2226628" y="42545"/>
                </a:lnTo>
                <a:lnTo>
                  <a:pt x="2245360" y="47943"/>
                </a:lnTo>
                <a:lnTo>
                  <a:pt x="2264093" y="53340"/>
                </a:lnTo>
                <a:lnTo>
                  <a:pt x="2282508" y="59055"/>
                </a:lnTo>
                <a:lnTo>
                  <a:pt x="2300605" y="64770"/>
                </a:lnTo>
                <a:lnTo>
                  <a:pt x="2318068" y="71120"/>
                </a:lnTo>
                <a:lnTo>
                  <a:pt x="2335213" y="77470"/>
                </a:lnTo>
                <a:lnTo>
                  <a:pt x="2352040" y="84138"/>
                </a:lnTo>
                <a:lnTo>
                  <a:pt x="2368868" y="91123"/>
                </a:lnTo>
                <a:lnTo>
                  <a:pt x="2385060" y="98425"/>
                </a:lnTo>
                <a:lnTo>
                  <a:pt x="2400935" y="105728"/>
                </a:lnTo>
                <a:lnTo>
                  <a:pt x="2416493" y="113665"/>
                </a:lnTo>
                <a:lnTo>
                  <a:pt x="2431733" y="121285"/>
                </a:lnTo>
                <a:lnTo>
                  <a:pt x="2446655" y="129540"/>
                </a:lnTo>
                <a:lnTo>
                  <a:pt x="2461260" y="137795"/>
                </a:lnTo>
                <a:lnTo>
                  <a:pt x="2475230" y="146685"/>
                </a:lnTo>
                <a:lnTo>
                  <a:pt x="2489200" y="155258"/>
                </a:lnTo>
                <a:lnTo>
                  <a:pt x="2502535" y="164148"/>
                </a:lnTo>
                <a:lnTo>
                  <a:pt x="2515553" y="173355"/>
                </a:lnTo>
                <a:lnTo>
                  <a:pt x="2527935" y="182880"/>
                </a:lnTo>
                <a:lnTo>
                  <a:pt x="2540635" y="192405"/>
                </a:lnTo>
                <a:lnTo>
                  <a:pt x="2552700" y="201930"/>
                </a:lnTo>
                <a:lnTo>
                  <a:pt x="2564130" y="212090"/>
                </a:lnTo>
                <a:lnTo>
                  <a:pt x="2575560" y="222250"/>
                </a:lnTo>
                <a:lnTo>
                  <a:pt x="2586355" y="232728"/>
                </a:lnTo>
                <a:lnTo>
                  <a:pt x="2596833" y="242888"/>
                </a:lnTo>
                <a:lnTo>
                  <a:pt x="2607310" y="253683"/>
                </a:lnTo>
                <a:lnTo>
                  <a:pt x="2616835" y="264478"/>
                </a:lnTo>
                <a:lnTo>
                  <a:pt x="2626360" y="275590"/>
                </a:lnTo>
                <a:lnTo>
                  <a:pt x="2635568" y="286703"/>
                </a:lnTo>
                <a:lnTo>
                  <a:pt x="2644458" y="298133"/>
                </a:lnTo>
                <a:lnTo>
                  <a:pt x="2652395" y="309563"/>
                </a:lnTo>
                <a:lnTo>
                  <a:pt x="2660333" y="320993"/>
                </a:lnTo>
                <a:lnTo>
                  <a:pt x="2667953" y="332740"/>
                </a:lnTo>
                <a:lnTo>
                  <a:pt x="2675255" y="344805"/>
                </a:lnTo>
                <a:lnTo>
                  <a:pt x="2682240" y="356870"/>
                </a:lnTo>
                <a:lnTo>
                  <a:pt x="2688590" y="368935"/>
                </a:lnTo>
                <a:lnTo>
                  <a:pt x="2694623" y="381318"/>
                </a:lnTo>
                <a:lnTo>
                  <a:pt x="2700338" y="393700"/>
                </a:lnTo>
                <a:lnTo>
                  <a:pt x="2705418" y="406400"/>
                </a:lnTo>
                <a:lnTo>
                  <a:pt x="2710498" y="419100"/>
                </a:lnTo>
                <a:lnTo>
                  <a:pt x="2715260" y="431483"/>
                </a:lnTo>
                <a:lnTo>
                  <a:pt x="2719388" y="444500"/>
                </a:lnTo>
                <a:lnTo>
                  <a:pt x="2723198" y="457518"/>
                </a:lnTo>
                <a:lnTo>
                  <a:pt x="2726690" y="470535"/>
                </a:lnTo>
                <a:lnTo>
                  <a:pt x="2729230" y="483553"/>
                </a:lnTo>
                <a:lnTo>
                  <a:pt x="2732088" y="496888"/>
                </a:lnTo>
                <a:lnTo>
                  <a:pt x="2734310" y="509905"/>
                </a:lnTo>
                <a:lnTo>
                  <a:pt x="2736215" y="523240"/>
                </a:lnTo>
                <a:lnTo>
                  <a:pt x="2736850" y="533400"/>
                </a:lnTo>
                <a:lnTo>
                  <a:pt x="2054860" y="530543"/>
                </a:lnTo>
                <a:lnTo>
                  <a:pt x="2052955" y="516890"/>
                </a:lnTo>
                <a:lnTo>
                  <a:pt x="2051368" y="505460"/>
                </a:lnTo>
                <a:lnTo>
                  <a:pt x="2048828" y="494030"/>
                </a:lnTo>
                <a:lnTo>
                  <a:pt x="2045970" y="482918"/>
                </a:lnTo>
                <a:lnTo>
                  <a:pt x="2042160" y="471805"/>
                </a:lnTo>
                <a:lnTo>
                  <a:pt x="2038033" y="460693"/>
                </a:lnTo>
                <a:lnTo>
                  <a:pt x="2033588" y="450215"/>
                </a:lnTo>
                <a:lnTo>
                  <a:pt x="2028190" y="439738"/>
                </a:lnTo>
                <a:lnTo>
                  <a:pt x="2021840" y="429578"/>
                </a:lnTo>
                <a:lnTo>
                  <a:pt x="2015808" y="419735"/>
                </a:lnTo>
                <a:lnTo>
                  <a:pt x="2008823" y="409893"/>
                </a:lnTo>
                <a:lnTo>
                  <a:pt x="2001203" y="400685"/>
                </a:lnTo>
                <a:lnTo>
                  <a:pt x="1993583" y="391478"/>
                </a:lnTo>
                <a:lnTo>
                  <a:pt x="1985328" y="382588"/>
                </a:lnTo>
                <a:lnTo>
                  <a:pt x="1976755" y="373698"/>
                </a:lnTo>
                <a:lnTo>
                  <a:pt x="1967548" y="365760"/>
                </a:lnTo>
                <a:lnTo>
                  <a:pt x="1958023" y="358140"/>
                </a:lnTo>
                <a:lnTo>
                  <a:pt x="1948180" y="350520"/>
                </a:lnTo>
                <a:lnTo>
                  <a:pt x="1937703" y="343218"/>
                </a:lnTo>
                <a:lnTo>
                  <a:pt x="1927543" y="336868"/>
                </a:lnTo>
                <a:lnTo>
                  <a:pt x="1916430" y="330518"/>
                </a:lnTo>
                <a:lnTo>
                  <a:pt x="1905318" y="324485"/>
                </a:lnTo>
                <a:lnTo>
                  <a:pt x="1893888" y="319088"/>
                </a:lnTo>
                <a:lnTo>
                  <a:pt x="1882458" y="314008"/>
                </a:lnTo>
                <a:lnTo>
                  <a:pt x="1870075" y="309563"/>
                </a:lnTo>
                <a:lnTo>
                  <a:pt x="1857693" y="305435"/>
                </a:lnTo>
                <a:lnTo>
                  <a:pt x="1845628" y="301943"/>
                </a:lnTo>
                <a:lnTo>
                  <a:pt x="1832928" y="298768"/>
                </a:lnTo>
                <a:lnTo>
                  <a:pt x="1820228" y="296228"/>
                </a:lnTo>
                <a:lnTo>
                  <a:pt x="1807210" y="294323"/>
                </a:lnTo>
                <a:lnTo>
                  <a:pt x="1794193" y="292735"/>
                </a:lnTo>
                <a:lnTo>
                  <a:pt x="1781493" y="292100"/>
                </a:lnTo>
                <a:lnTo>
                  <a:pt x="1767840" y="291465"/>
                </a:lnTo>
                <a:lnTo>
                  <a:pt x="984885" y="291465"/>
                </a:lnTo>
                <a:lnTo>
                  <a:pt x="971868" y="292100"/>
                </a:lnTo>
                <a:lnTo>
                  <a:pt x="958533" y="292735"/>
                </a:lnTo>
                <a:lnTo>
                  <a:pt x="945515" y="294323"/>
                </a:lnTo>
                <a:lnTo>
                  <a:pt x="932815" y="296228"/>
                </a:lnTo>
                <a:lnTo>
                  <a:pt x="919798" y="298768"/>
                </a:lnTo>
                <a:lnTo>
                  <a:pt x="907098" y="301943"/>
                </a:lnTo>
                <a:lnTo>
                  <a:pt x="895033" y="305435"/>
                </a:lnTo>
                <a:lnTo>
                  <a:pt x="882650" y="309563"/>
                </a:lnTo>
                <a:lnTo>
                  <a:pt x="870903" y="314008"/>
                </a:lnTo>
                <a:lnTo>
                  <a:pt x="859155" y="319088"/>
                </a:lnTo>
                <a:lnTo>
                  <a:pt x="847408" y="324485"/>
                </a:lnTo>
                <a:lnTo>
                  <a:pt x="836613" y="330518"/>
                </a:lnTo>
                <a:lnTo>
                  <a:pt x="825818" y="336868"/>
                </a:lnTo>
                <a:lnTo>
                  <a:pt x="815023" y="343218"/>
                </a:lnTo>
                <a:lnTo>
                  <a:pt x="804863" y="350520"/>
                </a:lnTo>
                <a:lnTo>
                  <a:pt x="795020" y="358140"/>
                </a:lnTo>
                <a:lnTo>
                  <a:pt x="785495" y="365760"/>
                </a:lnTo>
                <a:lnTo>
                  <a:pt x="776288" y="373698"/>
                </a:lnTo>
                <a:lnTo>
                  <a:pt x="767715" y="382588"/>
                </a:lnTo>
                <a:lnTo>
                  <a:pt x="759460" y="391478"/>
                </a:lnTo>
                <a:lnTo>
                  <a:pt x="751523" y="400685"/>
                </a:lnTo>
                <a:lnTo>
                  <a:pt x="744220" y="409893"/>
                </a:lnTo>
                <a:lnTo>
                  <a:pt x="737235" y="419735"/>
                </a:lnTo>
                <a:lnTo>
                  <a:pt x="730885" y="429578"/>
                </a:lnTo>
                <a:lnTo>
                  <a:pt x="725170" y="439738"/>
                </a:lnTo>
                <a:lnTo>
                  <a:pt x="719773" y="450215"/>
                </a:lnTo>
                <a:lnTo>
                  <a:pt x="714693" y="460693"/>
                </a:lnTo>
                <a:lnTo>
                  <a:pt x="710565" y="471805"/>
                </a:lnTo>
                <a:lnTo>
                  <a:pt x="707073" y="482918"/>
                </a:lnTo>
                <a:lnTo>
                  <a:pt x="704215" y="494030"/>
                </a:lnTo>
                <a:lnTo>
                  <a:pt x="701675" y="505460"/>
                </a:lnTo>
                <a:lnTo>
                  <a:pt x="699770" y="516890"/>
                </a:lnTo>
                <a:lnTo>
                  <a:pt x="698500" y="530543"/>
                </a:lnTo>
                <a:lnTo>
                  <a:pt x="15875" y="533400"/>
                </a:lnTo>
                <a:lnTo>
                  <a:pt x="17145" y="523240"/>
                </a:lnTo>
                <a:lnTo>
                  <a:pt x="18733" y="509905"/>
                </a:lnTo>
                <a:lnTo>
                  <a:pt x="20955" y="496888"/>
                </a:lnTo>
                <a:lnTo>
                  <a:pt x="23495" y="483553"/>
                </a:lnTo>
                <a:lnTo>
                  <a:pt x="26670" y="470535"/>
                </a:lnTo>
                <a:lnTo>
                  <a:pt x="30163" y="457518"/>
                </a:lnTo>
                <a:lnTo>
                  <a:pt x="33973" y="444500"/>
                </a:lnTo>
                <a:lnTo>
                  <a:pt x="37783" y="431483"/>
                </a:lnTo>
                <a:lnTo>
                  <a:pt x="42228" y="419100"/>
                </a:lnTo>
                <a:lnTo>
                  <a:pt x="47308" y="406400"/>
                </a:lnTo>
                <a:lnTo>
                  <a:pt x="52705" y="393700"/>
                </a:lnTo>
                <a:lnTo>
                  <a:pt x="58420" y="381318"/>
                </a:lnTo>
                <a:lnTo>
                  <a:pt x="64453" y="368935"/>
                </a:lnTo>
                <a:lnTo>
                  <a:pt x="71120" y="356870"/>
                </a:lnTo>
                <a:lnTo>
                  <a:pt x="77788" y="344805"/>
                </a:lnTo>
                <a:lnTo>
                  <a:pt x="84773" y="332740"/>
                </a:lnTo>
                <a:lnTo>
                  <a:pt x="92393" y="320993"/>
                </a:lnTo>
                <a:lnTo>
                  <a:pt x="100330" y="309563"/>
                </a:lnTo>
                <a:lnTo>
                  <a:pt x="108903" y="298133"/>
                </a:lnTo>
                <a:lnTo>
                  <a:pt x="117793" y="286703"/>
                </a:lnTo>
                <a:lnTo>
                  <a:pt x="126365" y="275590"/>
                </a:lnTo>
                <a:lnTo>
                  <a:pt x="135890" y="264478"/>
                </a:lnTo>
                <a:lnTo>
                  <a:pt x="146050" y="253683"/>
                </a:lnTo>
                <a:lnTo>
                  <a:pt x="155893" y="242888"/>
                </a:lnTo>
                <a:lnTo>
                  <a:pt x="166688" y="232728"/>
                </a:lnTo>
                <a:lnTo>
                  <a:pt x="177483" y="222250"/>
                </a:lnTo>
                <a:lnTo>
                  <a:pt x="188913" y="212090"/>
                </a:lnTo>
                <a:lnTo>
                  <a:pt x="200343" y="201930"/>
                </a:lnTo>
                <a:lnTo>
                  <a:pt x="212408" y="192405"/>
                </a:lnTo>
                <a:lnTo>
                  <a:pt x="224790" y="182880"/>
                </a:lnTo>
                <a:lnTo>
                  <a:pt x="237490" y="173355"/>
                </a:lnTo>
                <a:lnTo>
                  <a:pt x="250508" y="164148"/>
                </a:lnTo>
                <a:lnTo>
                  <a:pt x="264160" y="155258"/>
                </a:lnTo>
                <a:lnTo>
                  <a:pt x="277813" y="146685"/>
                </a:lnTo>
                <a:lnTo>
                  <a:pt x="292100" y="137795"/>
                </a:lnTo>
                <a:lnTo>
                  <a:pt x="306705" y="129540"/>
                </a:lnTo>
                <a:lnTo>
                  <a:pt x="321310" y="121285"/>
                </a:lnTo>
                <a:lnTo>
                  <a:pt x="336550" y="113665"/>
                </a:lnTo>
                <a:lnTo>
                  <a:pt x="352108" y="105728"/>
                </a:lnTo>
                <a:lnTo>
                  <a:pt x="367983" y="98425"/>
                </a:lnTo>
                <a:lnTo>
                  <a:pt x="384175" y="91123"/>
                </a:lnTo>
                <a:lnTo>
                  <a:pt x="400685" y="84138"/>
                </a:lnTo>
                <a:lnTo>
                  <a:pt x="417513" y="77470"/>
                </a:lnTo>
                <a:lnTo>
                  <a:pt x="434658" y="71120"/>
                </a:lnTo>
                <a:lnTo>
                  <a:pt x="452755" y="64770"/>
                </a:lnTo>
                <a:lnTo>
                  <a:pt x="470218" y="59055"/>
                </a:lnTo>
                <a:lnTo>
                  <a:pt x="488633" y="53340"/>
                </a:lnTo>
                <a:lnTo>
                  <a:pt x="507365" y="47943"/>
                </a:lnTo>
                <a:lnTo>
                  <a:pt x="526733" y="42545"/>
                </a:lnTo>
                <a:lnTo>
                  <a:pt x="545783" y="37465"/>
                </a:lnTo>
                <a:lnTo>
                  <a:pt x="565150" y="33020"/>
                </a:lnTo>
                <a:lnTo>
                  <a:pt x="585470" y="28893"/>
                </a:lnTo>
                <a:lnTo>
                  <a:pt x="605790" y="25083"/>
                </a:lnTo>
                <a:lnTo>
                  <a:pt x="626428" y="21273"/>
                </a:lnTo>
                <a:lnTo>
                  <a:pt x="647065" y="17780"/>
                </a:lnTo>
                <a:lnTo>
                  <a:pt x="668655" y="14288"/>
                </a:lnTo>
                <a:lnTo>
                  <a:pt x="690245" y="11430"/>
                </a:lnTo>
                <a:lnTo>
                  <a:pt x="712153" y="8890"/>
                </a:lnTo>
                <a:lnTo>
                  <a:pt x="734378" y="6985"/>
                </a:lnTo>
                <a:lnTo>
                  <a:pt x="756920" y="5080"/>
                </a:lnTo>
                <a:lnTo>
                  <a:pt x="779780" y="3175"/>
                </a:lnTo>
                <a:lnTo>
                  <a:pt x="803275" y="1905"/>
                </a:lnTo>
                <a:lnTo>
                  <a:pt x="826770" y="1270"/>
                </a:lnTo>
                <a:lnTo>
                  <a:pt x="850583" y="635"/>
                </a:lnTo>
                <a:lnTo>
                  <a:pt x="874713"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40" name="KSO_Shape"/>
          <p:cNvSpPr/>
          <p:nvPr/>
        </p:nvSpPr>
        <p:spPr bwMode="auto">
          <a:xfrm>
            <a:off x="8805176" y="3576069"/>
            <a:ext cx="594896" cy="501696"/>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solidFill>
                <a:srgbClr val="FFFFFF"/>
              </a:solidFill>
              <a:latin typeface="+mn-lt"/>
              <a:ea typeface="+mn-ea"/>
            </a:endParaRPr>
          </a:p>
        </p:txBody>
      </p:sp>
      <p:sp>
        <p:nvSpPr>
          <p:cNvPr id="41" name="矩形 40"/>
          <p:cNvSpPr/>
          <p:nvPr/>
        </p:nvSpPr>
        <p:spPr>
          <a:xfrm>
            <a:off x="1136129" y="4450489"/>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2" name="文本框 41"/>
          <p:cNvSpPr txBox="1"/>
          <p:nvPr/>
        </p:nvSpPr>
        <p:spPr>
          <a:xfrm>
            <a:off x="471748" y="4505322"/>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43" name="矩形 42"/>
          <p:cNvSpPr/>
          <p:nvPr/>
        </p:nvSpPr>
        <p:spPr>
          <a:xfrm>
            <a:off x="1136129" y="5532460"/>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4" name="文本框 43"/>
          <p:cNvSpPr txBox="1"/>
          <p:nvPr/>
        </p:nvSpPr>
        <p:spPr>
          <a:xfrm>
            <a:off x="471748" y="5587293"/>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21" name="组合 20"/>
          <p:cNvGrpSpPr/>
          <p:nvPr/>
        </p:nvGrpSpPr>
        <p:grpSpPr>
          <a:xfrm>
            <a:off x="2032939" y="4631193"/>
            <a:ext cx="2544186" cy="909797"/>
            <a:chOff x="3270277" y="4562955"/>
            <a:chExt cx="3606260" cy="1289593"/>
          </a:xfrm>
        </p:grpSpPr>
        <p:sp>
          <p:nvSpPr>
            <p:cNvPr id="22" name="KSO_GT1.2"/>
            <p:cNvSpPr/>
            <p:nvPr/>
          </p:nvSpPr>
          <p:spPr>
            <a:xfrm rot="19120543">
              <a:off x="4828765" y="4562955"/>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w="25400" cap="flat" cmpd="sng" algn="ctr">
              <a:noFill/>
              <a:prstDash val="solid"/>
            </a:ln>
            <a:effectLst/>
          </p:spPr>
          <p:txBody>
            <a:bodyPr rot="0" spcFirstLastPara="0" vertOverflow="overflow" horzOverflow="overflow" vert="vert" wrap="square" lIns="0" tIns="324000" rIns="459000" bIns="324000" numCol="1" spcCol="0" rtlCol="0" fromWordArt="0" anchor="ctr" anchorCtr="0" forceAA="0" compatLnSpc="1">
              <a:noAutofit/>
            </a:bodyPr>
            <a:lstStyle/>
            <a:p>
              <a:pPr algn="ctr">
                <a:defRPr/>
              </a:pPr>
              <a:endParaRPr lang="zh-CN" altLang="en-US" b="1" kern="0" dirty="0">
                <a:solidFill>
                  <a:sysClr val="window" lastClr="FFFFFF"/>
                </a:solidFill>
                <a:latin typeface="华文细黑" panose="02010600040101010101" pitchFamily="2" charset="-122"/>
                <a:ea typeface="华文细黑" panose="02010600040101010101" pitchFamily="2" charset="-122"/>
              </a:endParaRPr>
            </a:p>
          </p:txBody>
        </p:sp>
        <p:sp>
          <p:nvSpPr>
            <p:cNvPr id="23" name="KSO_GT1.1"/>
            <p:cNvSpPr/>
            <p:nvPr/>
          </p:nvSpPr>
          <p:spPr>
            <a:xfrm rot="2479457" flipH="1">
              <a:off x="3270277" y="4562955"/>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w="25400" cap="flat" cmpd="sng" algn="ctr">
              <a:noFill/>
              <a:prstDash val="solid"/>
            </a:ln>
            <a:effectLst/>
          </p:spPr>
          <p:txBody>
            <a:bodyPr rot="0" spcFirstLastPara="0" vertOverflow="overflow" horzOverflow="overflow" vert="vert270" wrap="square" lIns="459000" tIns="324000" rIns="68580" bIns="324000" numCol="1" spcCol="0" rtlCol="0" fromWordArt="0" anchor="ctr" anchorCtr="0" forceAA="0" compatLnSpc="1">
              <a:noAutofit/>
            </a:bodyPr>
            <a:lstStyle/>
            <a:p>
              <a:pPr algn="ctr">
                <a:defRPr/>
              </a:pPr>
              <a:endParaRPr lang="zh-CN" altLang="en-US" b="1" kern="0" dirty="0">
                <a:solidFill>
                  <a:sysClr val="window" lastClr="FFFFFF"/>
                </a:solidFill>
                <a:latin typeface="华文细黑" panose="02010600040101010101" pitchFamily="2" charset="-122"/>
                <a:ea typeface="华文细黑" panose="02010600040101010101" pitchFamily="2" charset="-122"/>
              </a:endParaRPr>
            </a:p>
          </p:txBody>
        </p:sp>
      </p:grpSp>
      <p:sp>
        <p:nvSpPr>
          <p:cNvPr id="24" name="矩形: 圆角 23"/>
          <p:cNvSpPr/>
          <p:nvPr/>
        </p:nvSpPr>
        <p:spPr>
          <a:xfrm>
            <a:off x="1175982" y="2442949"/>
            <a:ext cx="4258101" cy="2224585"/>
          </a:xfrm>
          <a:prstGeom prst="roundRect">
            <a:avLst/>
          </a:prstGeom>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800" dirty="0">
                <a:solidFill>
                  <a:srgbClr val="FFFFFF"/>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rgbClr val="FFFFFF"/>
              </a:solidFill>
              <a:latin typeface="幼圆" panose="02010509060101010101" pitchFamily="49" charset="-122"/>
              <a:ea typeface="幼圆" panose="02010509060101010101" pitchFamily="49" charset="-122"/>
            </a:endParaRPr>
          </a:p>
        </p:txBody>
      </p:sp>
      <p:sp>
        <p:nvSpPr>
          <p:cNvPr id="25" name="Rectangle 42"/>
          <p:cNvSpPr>
            <a:spLocks noChangeArrowheads="1"/>
          </p:cNvSpPr>
          <p:nvPr/>
        </p:nvSpPr>
        <p:spPr bwMode="auto">
          <a:xfrm>
            <a:off x="2046911" y="5667685"/>
            <a:ext cx="25162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n-lt"/>
              </a:rPr>
              <a:t>68</a:t>
            </a:r>
            <a:r>
              <a:rPr lang="en-US" altLang="zh-CN" sz="4000" dirty="0">
                <a:solidFill>
                  <a:schemeClr val="accent1"/>
                </a:solidFill>
                <a:latin typeface="+mn-lt"/>
              </a:rPr>
              <a:t>%</a:t>
            </a:r>
            <a:endParaRPr lang="zh-CN" altLang="en-US" sz="5400" dirty="0">
              <a:solidFill>
                <a:schemeClr val="accent1"/>
              </a:solidFill>
              <a:latin typeface="+mn-lt"/>
            </a:endParaRPr>
          </a:p>
        </p:txBody>
      </p:sp>
      <p:grpSp>
        <p:nvGrpSpPr>
          <p:cNvPr id="26" name="组合 25"/>
          <p:cNvGrpSpPr/>
          <p:nvPr/>
        </p:nvGrpSpPr>
        <p:grpSpPr>
          <a:xfrm>
            <a:off x="7614874" y="4631193"/>
            <a:ext cx="2544186" cy="909797"/>
            <a:chOff x="3270277" y="4562955"/>
            <a:chExt cx="3606260" cy="1289593"/>
          </a:xfrm>
        </p:grpSpPr>
        <p:sp>
          <p:nvSpPr>
            <p:cNvPr id="32" name="KSO_GT1.2"/>
            <p:cNvSpPr/>
            <p:nvPr/>
          </p:nvSpPr>
          <p:spPr>
            <a:xfrm rot="19120543">
              <a:off x="4828765" y="4562955"/>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w="25400" cap="flat" cmpd="sng" algn="ctr">
              <a:noFill/>
              <a:prstDash val="solid"/>
            </a:ln>
            <a:effectLst/>
          </p:spPr>
          <p:txBody>
            <a:bodyPr rot="0" spcFirstLastPara="0" vertOverflow="overflow" horzOverflow="overflow" vert="vert" wrap="square" lIns="0" tIns="324000" rIns="459000" bIns="324000" numCol="1" spcCol="0" rtlCol="0" fromWordArt="0" anchor="ctr" anchorCtr="0" forceAA="0" compatLnSpc="1">
              <a:noAutofit/>
            </a:bodyPr>
            <a:lstStyle/>
            <a:p>
              <a:pPr algn="ctr">
                <a:defRPr/>
              </a:pPr>
              <a:endParaRPr lang="zh-CN" altLang="en-US" b="1" kern="0" dirty="0">
                <a:solidFill>
                  <a:sysClr val="window" lastClr="FFFFFF"/>
                </a:solidFill>
                <a:latin typeface="华文细黑" panose="02010600040101010101" pitchFamily="2" charset="-122"/>
                <a:ea typeface="华文细黑" panose="02010600040101010101" pitchFamily="2" charset="-122"/>
              </a:endParaRPr>
            </a:p>
          </p:txBody>
        </p:sp>
        <p:sp>
          <p:nvSpPr>
            <p:cNvPr id="33" name="KSO_GT1.1"/>
            <p:cNvSpPr/>
            <p:nvPr/>
          </p:nvSpPr>
          <p:spPr>
            <a:xfrm rot="2479457" flipH="1">
              <a:off x="3270277" y="4562955"/>
              <a:ext cx="2047772" cy="1289593"/>
            </a:xfrm>
            <a:custGeom>
              <a:avLst/>
              <a:gdLst/>
              <a:ahLst/>
              <a:cxnLst/>
              <a:rect l="l" t="t" r="r" b="b"/>
              <a:pathLst>
                <a:path w="2250115" h="1417020">
                  <a:moveTo>
                    <a:pt x="1444324" y="354255"/>
                  </a:moveTo>
                  <a:lnTo>
                    <a:pt x="2250115" y="1062765"/>
                  </a:lnTo>
                  <a:lnTo>
                    <a:pt x="708510" y="1062765"/>
                  </a:lnTo>
                  <a:lnTo>
                    <a:pt x="708510" y="1417020"/>
                  </a:lnTo>
                  <a:lnTo>
                    <a:pt x="0" y="708510"/>
                  </a:lnTo>
                  <a:lnTo>
                    <a:pt x="708510" y="0"/>
                  </a:lnTo>
                  <a:lnTo>
                    <a:pt x="708510" y="354255"/>
                  </a:lnTo>
                  <a:close/>
                </a:path>
              </a:pathLst>
            </a:custGeom>
            <a:solidFill>
              <a:schemeClr val="accent1"/>
            </a:solidFill>
            <a:ln w="25400" cap="flat" cmpd="sng" algn="ctr">
              <a:noFill/>
              <a:prstDash val="solid"/>
            </a:ln>
            <a:effectLst/>
          </p:spPr>
          <p:txBody>
            <a:bodyPr rot="0" spcFirstLastPara="0" vertOverflow="overflow" horzOverflow="overflow" vert="vert270" wrap="square" lIns="459000" tIns="324000" rIns="68580" bIns="324000" numCol="1" spcCol="0" rtlCol="0" fromWordArt="0" anchor="ctr" anchorCtr="0" forceAA="0" compatLnSpc="1">
              <a:noAutofit/>
            </a:bodyPr>
            <a:lstStyle/>
            <a:p>
              <a:pPr algn="ctr">
                <a:defRPr/>
              </a:pPr>
              <a:endParaRPr lang="zh-CN" altLang="en-US" b="1" kern="0" dirty="0">
                <a:solidFill>
                  <a:sysClr val="window" lastClr="FFFFFF"/>
                </a:solidFill>
                <a:latin typeface="华文细黑" panose="02010600040101010101" pitchFamily="2" charset="-122"/>
                <a:ea typeface="华文细黑" panose="02010600040101010101" pitchFamily="2" charset="-122"/>
              </a:endParaRPr>
            </a:p>
          </p:txBody>
        </p:sp>
      </p:grpSp>
      <p:sp>
        <p:nvSpPr>
          <p:cNvPr id="34" name="矩形: 圆角 33"/>
          <p:cNvSpPr/>
          <p:nvPr/>
        </p:nvSpPr>
        <p:spPr>
          <a:xfrm>
            <a:off x="6757917" y="2442949"/>
            <a:ext cx="4258101" cy="2224585"/>
          </a:xfrm>
          <a:prstGeom prst="roundRect">
            <a:avLst/>
          </a:prstGeom>
          <a:ln w="38100">
            <a:solidFill>
              <a:srgbClr val="FF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800" dirty="0">
                <a:solidFill>
                  <a:srgbClr val="FFFFFF"/>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a:t>
            </a:r>
            <a:endParaRPr lang="en-US" altLang="zh-CN" sz="1800" dirty="0">
              <a:solidFill>
                <a:srgbClr val="FFFFFF"/>
              </a:solidFill>
              <a:latin typeface="幼圆" panose="02010509060101010101" pitchFamily="49" charset="-122"/>
              <a:ea typeface="幼圆" panose="02010509060101010101" pitchFamily="49" charset="-122"/>
            </a:endParaRPr>
          </a:p>
        </p:txBody>
      </p:sp>
      <p:sp>
        <p:nvSpPr>
          <p:cNvPr id="35" name="Rectangle 42"/>
          <p:cNvSpPr>
            <a:spLocks noChangeArrowheads="1"/>
          </p:cNvSpPr>
          <p:nvPr/>
        </p:nvSpPr>
        <p:spPr bwMode="auto">
          <a:xfrm>
            <a:off x="7628846" y="5667685"/>
            <a:ext cx="251624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7200" dirty="0">
                <a:solidFill>
                  <a:schemeClr val="accent1"/>
                </a:solidFill>
                <a:latin typeface="+mn-lt"/>
              </a:rPr>
              <a:t>97</a:t>
            </a:r>
            <a:r>
              <a:rPr lang="en-US" altLang="zh-CN" sz="4000" dirty="0">
                <a:solidFill>
                  <a:schemeClr val="accent1"/>
                </a:solidFill>
                <a:latin typeface="+mn-lt"/>
              </a:rPr>
              <a:t>%</a:t>
            </a:r>
            <a:endParaRPr lang="zh-CN" altLang="en-US" sz="5400" dirty="0">
              <a:solidFill>
                <a:schemeClr val="accent1"/>
              </a:solidFill>
              <a:latin typeface="+mn-lt"/>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3" name="矩形 42"/>
          <p:cNvSpPr/>
          <p:nvPr/>
        </p:nvSpPr>
        <p:spPr>
          <a:xfrm>
            <a:off x="1136129" y="2153366"/>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7" name="任意多边形 16"/>
          <p:cNvSpPr/>
          <p:nvPr/>
        </p:nvSpPr>
        <p:spPr>
          <a:xfrm>
            <a:off x="1245440" y="5350129"/>
            <a:ext cx="1905000" cy="166282"/>
          </a:xfrm>
          <a:custGeom>
            <a:avLst/>
            <a:gdLst>
              <a:gd name="connsiteX0" fmla="*/ 0 w 1905000"/>
              <a:gd name="connsiteY0" fmla="*/ 0 h 166282"/>
              <a:gd name="connsiteX1" fmla="*/ 88132 w 1905000"/>
              <a:gd name="connsiteY1" fmla="*/ 44612 h 166282"/>
              <a:gd name="connsiteX2" fmla="*/ 277954 w 1905000"/>
              <a:gd name="connsiteY2" fmla="*/ 60835 h 166282"/>
              <a:gd name="connsiteX3" fmla="*/ 664377 w 1905000"/>
              <a:gd name="connsiteY3" fmla="*/ 60835 h 166282"/>
              <a:gd name="connsiteX4" fmla="*/ 860979 w 1905000"/>
              <a:gd name="connsiteY4" fmla="*/ 68946 h 166282"/>
              <a:gd name="connsiteX5" fmla="*/ 955890 w 1905000"/>
              <a:gd name="connsiteY5" fmla="*/ 117614 h 166282"/>
              <a:gd name="connsiteX6" fmla="*/ 1050801 w 1905000"/>
              <a:gd name="connsiteY6" fmla="*/ 68946 h 166282"/>
              <a:gd name="connsiteX7" fmla="*/ 1260961 w 1905000"/>
              <a:gd name="connsiteY7" fmla="*/ 60835 h 166282"/>
              <a:gd name="connsiteX8" fmla="*/ 1627046 w 1905000"/>
              <a:gd name="connsiteY8" fmla="*/ 60835 h 166282"/>
              <a:gd name="connsiteX9" fmla="*/ 1816869 w 1905000"/>
              <a:gd name="connsiteY9" fmla="*/ 44612 h 166282"/>
              <a:gd name="connsiteX10" fmla="*/ 1905000 w 1905000"/>
              <a:gd name="connsiteY10" fmla="*/ 0 h 166282"/>
              <a:gd name="connsiteX11" fmla="*/ 1877883 w 1905000"/>
              <a:gd name="connsiteY11" fmla="*/ 64891 h 166282"/>
              <a:gd name="connsiteX12" fmla="*/ 1776192 w 1905000"/>
              <a:gd name="connsiteY12" fmla="*/ 101392 h 166282"/>
              <a:gd name="connsiteX13" fmla="*/ 1572812 w 1905000"/>
              <a:gd name="connsiteY13" fmla="*/ 109503 h 166282"/>
              <a:gd name="connsiteX14" fmla="*/ 1213506 w 1905000"/>
              <a:gd name="connsiteY14" fmla="*/ 109503 h 166282"/>
              <a:gd name="connsiteX15" fmla="*/ 1037242 w 1905000"/>
              <a:gd name="connsiteY15" fmla="*/ 121670 h 166282"/>
              <a:gd name="connsiteX16" fmla="*/ 955890 w 1905000"/>
              <a:gd name="connsiteY16" fmla="*/ 166282 h 166282"/>
              <a:gd name="connsiteX17" fmla="*/ 867758 w 1905000"/>
              <a:gd name="connsiteY17" fmla="*/ 121670 h 166282"/>
              <a:gd name="connsiteX18" fmla="*/ 698274 w 1905000"/>
              <a:gd name="connsiteY18" fmla="*/ 109503 h 166282"/>
              <a:gd name="connsiteX19" fmla="*/ 305071 w 1905000"/>
              <a:gd name="connsiteY19" fmla="*/ 109503 h 166282"/>
              <a:gd name="connsiteX20" fmla="*/ 61014 w 1905000"/>
              <a:gd name="connsiteY20" fmla="*/ 85169 h 166282"/>
              <a:gd name="connsiteX21" fmla="*/ 0 w 1905000"/>
              <a:gd name="connsiteY21" fmla="*/ 0 h 16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5000" h="166282">
                <a:moveTo>
                  <a:pt x="0" y="0"/>
                </a:moveTo>
                <a:cubicBezTo>
                  <a:pt x="13559" y="20279"/>
                  <a:pt x="47455" y="36501"/>
                  <a:pt x="88132" y="44612"/>
                </a:cubicBezTo>
                <a:cubicBezTo>
                  <a:pt x="128808" y="52724"/>
                  <a:pt x="196601" y="60835"/>
                  <a:pt x="277954" y="60835"/>
                </a:cubicBezTo>
                <a:lnTo>
                  <a:pt x="664377" y="60835"/>
                </a:lnTo>
                <a:cubicBezTo>
                  <a:pt x="752509" y="60835"/>
                  <a:pt x="820303" y="60835"/>
                  <a:pt x="860979" y="68946"/>
                </a:cubicBezTo>
                <a:cubicBezTo>
                  <a:pt x="901655" y="77058"/>
                  <a:pt x="935552" y="93280"/>
                  <a:pt x="955890" y="117614"/>
                </a:cubicBezTo>
                <a:cubicBezTo>
                  <a:pt x="976228" y="93280"/>
                  <a:pt x="1003345" y="77058"/>
                  <a:pt x="1050801" y="68946"/>
                </a:cubicBezTo>
                <a:cubicBezTo>
                  <a:pt x="1098256" y="60835"/>
                  <a:pt x="1166050" y="60835"/>
                  <a:pt x="1260961" y="60835"/>
                </a:cubicBezTo>
                <a:cubicBezTo>
                  <a:pt x="1260961" y="60835"/>
                  <a:pt x="1260961" y="60835"/>
                  <a:pt x="1627046" y="60835"/>
                </a:cubicBezTo>
                <a:cubicBezTo>
                  <a:pt x="1708399" y="60835"/>
                  <a:pt x="1769413" y="52724"/>
                  <a:pt x="1816869" y="44612"/>
                </a:cubicBezTo>
                <a:cubicBezTo>
                  <a:pt x="1857545" y="36501"/>
                  <a:pt x="1891441" y="20279"/>
                  <a:pt x="1905000" y="0"/>
                </a:cubicBezTo>
                <a:cubicBezTo>
                  <a:pt x="1905000" y="28390"/>
                  <a:pt x="1891441" y="48668"/>
                  <a:pt x="1877883" y="64891"/>
                </a:cubicBezTo>
                <a:cubicBezTo>
                  <a:pt x="1857545" y="81113"/>
                  <a:pt x="1823648" y="93280"/>
                  <a:pt x="1776192" y="101392"/>
                </a:cubicBezTo>
                <a:cubicBezTo>
                  <a:pt x="1728737" y="105447"/>
                  <a:pt x="1660943" y="109503"/>
                  <a:pt x="1572812" y="109503"/>
                </a:cubicBezTo>
                <a:cubicBezTo>
                  <a:pt x="1572812" y="109503"/>
                  <a:pt x="1572812" y="109503"/>
                  <a:pt x="1213506" y="109503"/>
                </a:cubicBezTo>
                <a:cubicBezTo>
                  <a:pt x="1132153" y="109503"/>
                  <a:pt x="1071139" y="113559"/>
                  <a:pt x="1037242" y="121670"/>
                </a:cubicBezTo>
                <a:cubicBezTo>
                  <a:pt x="996566" y="125726"/>
                  <a:pt x="969449" y="141948"/>
                  <a:pt x="955890" y="166282"/>
                </a:cubicBezTo>
                <a:cubicBezTo>
                  <a:pt x="935552" y="141948"/>
                  <a:pt x="908434" y="129781"/>
                  <a:pt x="867758" y="121670"/>
                </a:cubicBezTo>
                <a:cubicBezTo>
                  <a:pt x="827082" y="113559"/>
                  <a:pt x="772847" y="109503"/>
                  <a:pt x="698274" y="109503"/>
                </a:cubicBezTo>
                <a:cubicBezTo>
                  <a:pt x="698274" y="109503"/>
                  <a:pt x="698274" y="109503"/>
                  <a:pt x="305071" y="109503"/>
                </a:cubicBezTo>
                <a:cubicBezTo>
                  <a:pt x="183043" y="109503"/>
                  <a:pt x="94911" y="101392"/>
                  <a:pt x="61014" y="85169"/>
                </a:cubicBezTo>
                <a:cubicBezTo>
                  <a:pt x="20338" y="68946"/>
                  <a:pt x="0" y="4055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245440" y="3564459"/>
            <a:ext cx="1905000" cy="167590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normAutofit/>
          </a:bodyPr>
          <a:lstStyle/>
          <a:p>
            <a:pPr algn="ctr">
              <a:lnSpc>
                <a:spcPct val="150000"/>
              </a:lnSpc>
            </a:pPr>
            <a:r>
              <a:rPr lang="zh-CN" altLang="en-US" sz="2800" dirty="0">
                <a:solidFill>
                  <a:srgbClr val="FEFFFF"/>
                </a:solidFill>
              </a:rPr>
              <a:t>文本</a:t>
            </a:r>
          </a:p>
        </p:txBody>
      </p:sp>
      <p:sp>
        <p:nvSpPr>
          <p:cNvPr id="20" name="文本框 19"/>
          <p:cNvSpPr txBox="1"/>
          <p:nvPr/>
        </p:nvSpPr>
        <p:spPr>
          <a:xfrm>
            <a:off x="1245440" y="5626172"/>
            <a:ext cx="1905000" cy="400110"/>
          </a:xfrm>
          <a:prstGeom prst="rect">
            <a:avLst/>
          </a:prstGeom>
          <a:noFill/>
        </p:spPr>
        <p:txBody>
          <a:bodyPr wrap="square" rtlCol="0">
            <a:spAutoFit/>
          </a:bodyPr>
          <a:lstStyle/>
          <a:p>
            <a:pPr algn="ctr"/>
            <a:r>
              <a:rPr lang="zh-CN" altLang="en-US" sz="2000" dirty="0">
                <a:latin typeface="+mn-ea"/>
                <a:ea typeface="+mn-ea"/>
              </a:rPr>
              <a:t>请输入文本</a:t>
            </a:r>
          </a:p>
        </p:txBody>
      </p:sp>
      <p:sp>
        <p:nvSpPr>
          <p:cNvPr id="35" name="任意多边形 34"/>
          <p:cNvSpPr/>
          <p:nvPr/>
        </p:nvSpPr>
        <p:spPr>
          <a:xfrm>
            <a:off x="3844147" y="5350129"/>
            <a:ext cx="1905000" cy="166282"/>
          </a:xfrm>
          <a:custGeom>
            <a:avLst/>
            <a:gdLst>
              <a:gd name="connsiteX0" fmla="*/ 0 w 1905000"/>
              <a:gd name="connsiteY0" fmla="*/ 0 h 166282"/>
              <a:gd name="connsiteX1" fmla="*/ 88132 w 1905000"/>
              <a:gd name="connsiteY1" fmla="*/ 44612 h 166282"/>
              <a:gd name="connsiteX2" fmla="*/ 277954 w 1905000"/>
              <a:gd name="connsiteY2" fmla="*/ 60835 h 166282"/>
              <a:gd name="connsiteX3" fmla="*/ 664377 w 1905000"/>
              <a:gd name="connsiteY3" fmla="*/ 60835 h 166282"/>
              <a:gd name="connsiteX4" fmla="*/ 860979 w 1905000"/>
              <a:gd name="connsiteY4" fmla="*/ 68946 h 166282"/>
              <a:gd name="connsiteX5" fmla="*/ 955890 w 1905000"/>
              <a:gd name="connsiteY5" fmla="*/ 117614 h 166282"/>
              <a:gd name="connsiteX6" fmla="*/ 1050801 w 1905000"/>
              <a:gd name="connsiteY6" fmla="*/ 68946 h 166282"/>
              <a:gd name="connsiteX7" fmla="*/ 1260961 w 1905000"/>
              <a:gd name="connsiteY7" fmla="*/ 60835 h 166282"/>
              <a:gd name="connsiteX8" fmla="*/ 1627046 w 1905000"/>
              <a:gd name="connsiteY8" fmla="*/ 60835 h 166282"/>
              <a:gd name="connsiteX9" fmla="*/ 1816869 w 1905000"/>
              <a:gd name="connsiteY9" fmla="*/ 44612 h 166282"/>
              <a:gd name="connsiteX10" fmla="*/ 1905000 w 1905000"/>
              <a:gd name="connsiteY10" fmla="*/ 0 h 166282"/>
              <a:gd name="connsiteX11" fmla="*/ 1877883 w 1905000"/>
              <a:gd name="connsiteY11" fmla="*/ 64891 h 166282"/>
              <a:gd name="connsiteX12" fmla="*/ 1776192 w 1905000"/>
              <a:gd name="connsiteY12" fmla="*/ 101392 h 166282"/>
              <a:gd name="connsiteX13" fmla="*/ 1572812 w 1905000"/>
              <a:gd name="connsiteY13" fmla="*/ 109503 h 166282"/>
              <a:gd name="connsiteX14" fmla="*/ 1213506 w 1905000"/>
              <a:gd name="connsiteY14" fmla="*/ 109503 h 166282"/>
              <a:gd name="connsiteX15" fmla="*/ 1037242 w 1905000"/>
              <a:gd name="connsiteY15" fmla="*/ 121670 h 166282"/>
              <a:gd name="connsiteX16" fmla="*/ 955890 w 1905000"/>
              <a:gd name="connsiteY16" fmla="*/ 166282 h 166282"/>
              <a:gd name="connsiteX17" fmla="*/ 867758 w 1905000"/>
              <a:gd name="connsiteY17" fmla="*/ 121670 h 166282"/>
              <a:gd name="connsiteX18" fmla="*/ 698274 w 1905000"/>
              <a:gd name="connsiteY18" fmla="*/ 109503 h 166282"/>
              <a:gd name="connsiteX19" fmla="*/ 305071 w 1905000"/>
              <a:gd name="connsiteY19" fmla="*/ 109503 h 166282"/>
              <a:gd name="connsiteX20" fmla="*/ 61014 w 1905000"/>
              <a:gd name="connsiteY20" fmla="*/ 85169 h 166282"/>
              <a:gd name="connsiteX21" fmla="*/ 0 w 1905000"/>
              <a:gd name="connsiteY21" fmla="*/ 0 h 16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5000" h="166282">
                <a:moveTo>
                  <a:pt x="0" y="0"/>
                </a:moveTo>
                <a:cubicBezTo>
                  <a:pt x="13559" y="20279"/>
                  <a:pt x="47455" y="36501"/>
                  <a:pt x="88132" y="44612"/>
                </a:cubicBezTo>
                <a:cubicBezTo>
                  <a:pt x="128808" y="52724"/>
                  <a:pt x="196601" y="60835"/>
                  <a:pt x="277954" y="60835"/>
                </a:cubicBezTo>
                <a:lnTo>
                  <a:pt x="664377" y="60835"/>
                </a:lnTo>
                <a:cubicBezTo>
                  <a:pt x="752509" y="60835"/>
                  <a:pt x="820303" y="60835"/>
                  <a:pt x="860979" y="68946"/>
                </a:cubicBezTo>
                <a:cubicBezTo>
                  <a:pt x="901655" y="77058"/>
                  <a:pt x="935552" y="93280"/>
                  <a:pt x="955890" y="117614"/>
                </a:cubicBezTo>
                <a:cubicBezTo>
                  <a:pt x="976228" y="93280"/>
                  <a:pt x="1003345" y="77058"/>
                  <a:pt x="1050801" y="68946"/>
                </a:cubicBezTo>
                <a:cubicBezTo>
                  <a:pt x="1098256" y="60835"/>
                  <a:pt x="1166050" y="60835"/>
                  <a:pt x="1260961" y="60835"/>
                </a:cubicBezTo>
                <a:cubicBezTo>
                  <a:pt x="1260961" y="60835"/>
                  <a:pt x="1260961" y="60835"/>
                  <a:pt x="1627046" y="60835"/>
                </a:cubicBezTo>
                <a:cubicBezTo>
                  <a:pt x="1708399" y="60835"/>
                  <a:pt x="1769413" y="52724"/>
                  <a:pt x="1816869" y="44612"/>
                </a:cubicBezTo>
                <a:cubicBezTo>
                  <a:pt x="1857545" y="36501"/>
                  <a:pt x="1891441" y="20279"/>
                  <a:pt x="1905000" y="0"/>
                </a:cubicBezTo>
                <a:cubicBezTo>
                  <a:pt x="1905000" y="28390"/>
                  <a:pt x="1891441" y="48668"/>
                  <a:pt x="1877883" y="64891"/>
                </a:cubicBezTo>
                <a:cubicBezTo>
                  <a:pt x="1857545" y="81113"/>
                  <a:pt x="1823648" y="93280"/>
                  <a:pt x="1776192" y="101392"/>
                </a:cubicBezTo>
                <a:cubicBezTo>
                  <a:pt x="1728737" y="105447"/>
                  <a:pt x="1660943" y="109503"/>
                  <a:pt x="1572812" y="109503"/>
                </a:cubicBezTo>
                <a:cubicBezTo>
                  <a:pt x="1572812" y="109503"/>
                  <a:pt x="1572812" y="109503"/>
                  <a:pt x="1213506" y="109503"/>
                </a:cubicBezTo>
                <a:cubicBezTo>
                  <a:pt x="1132153" y="109503"/>
                  <a:pt x="1071139" y="113559"/>
                  <a:pt x="1037242" y="121670"/>
                </a:cubicBezTo>
                <a:cubicBezTo>
                  <a:pt x="996566" y="125726"/>
                  <a:pt x="969449" y="141948"/>
                  <a:pt x="955890" y="166282"/>
                </a:cubicBezTo>
                <a:cubicBezTo>
                  <a:pt x="935552" y="141948"/>
                  <a:pt x="908434" y="129781"/>
                  <a:pt x="867758" y="121670"/>
                </a:cubicBezTo>
                <a:cubicBezTo>
                  <a:pt x="827082" y="113559"/>
                  <a:pt x="772847" y="109503"/>
                  <a:pt x="698274" y="109503"/>
                </a:cubicBezTo>
                <a:cubicBezTo>
                  <a:pt x="698274" y="109503"/>
                  <a:pt x="698274" y="109503"/>
                  <a:pt x="305071" y="109503"/>
                </a:cubicBezTo>
                <a:cubicBezTo>
                  <a:pt x="183043" y="109503"/>
                  <a:pt x="94911" y="101392"/>
                  <a:pt x="61014" y="85169"/>
                </a:cubicBezTo>
                <a:cubicBezTo>
                  <a:pt x="20338" y="68946"/>
                  <a:pt x="0" y="4055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3844147" y="3564459"/>
            <a:ext cx="1905000" cy="167590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normAutofit/>
          </a:bodyPr>
          <a:lstStyle/>
          <a:p>
            <a:pPr algn="ctr">
              <a:lnSpc>
                <a:spcPct val="150000"/>
              </a:lnSpc>
            </a:pPr>
            <a:r>
              <a:rPr lang="zh-CN" altLang="en-US" sz="2800" dirty="0">
                <a:solidFill>
                  <a:srgbClr val="FEFFFF"/>
                </a:solidFill>
              </a:rPr>
              <a:t>文本</a:t>
            </a:r>
          </a:p>
        </p:txBody>
      </p:sp>
      <p:sp>
        <p:nvSpPr>
          <p:cNvPr id="38" name="文本框 37"/>
          <p:cNvSpPr txBox="1"/>
          <p:nvPr/>
        </p:nvSpPr>
        <p:spPr>
          <a:xfrm>
            <a:off x="3844147" y="5626172"/>
            <a:ext cx="1905000" cy="400110"/>
          </a:xfrm>
          <a:prstGeom prst="rect">
            <a:avLst/>
          </a:prstGeom>
          <a:noFill/>
        </p:spPr>
        <p:txBody>
          <a:bodyPr wrap="square" rtlCol="0">
            <a:spAutoFit/>
          </a:bodyPr>
          <a:lstStyle/>
          <a:p>
            <a:pPr algn="ctr"/>
            <a:r>
              <a:rPr lang="zh-CN" altLang="en-US" sz="2000" dirty="0">
                <a:latin typeface="+mn-ea"/>
                <a:ea typeface="+mn-ea"/>
              </a:rPr>
              <a:t>请输入文本</a:t>
            </a:r>
          </a:p>
        </p:txBody>
      </p:sp>
      <p:sp>
        <p:nvSpPr>
          <p:cNvPr id="39" name="任意多边形 38"/>
          <p:cNvSpPr/>
          <p:nvPr/>
        </p:nvSpPr>
        <p:spPr>
          <a:xfrm>
            <a:off x="6442854" y="5350129"/>
            <a:ext cx="1905000" cy="166282"/>
          </a:xfrm>
          <a:custGeom>
            <a:avLst/>
            <a:gdLst>
              <a:gd name="connsiteX0" fmla="*/ 0 w 1905000"/>
              <a:gd name="connsiteY0" fmla="*/ 0 h 166282"/>
              <a:gd name="connsiteX1" fmla="*/ 88132 w 1905000"/>
              <a:gd name="connsiteY1" fmla="*/ 44612 h 166282"/>
              <a:gd name="connsiteX2" fmla="*/ 277954 w 1905000"/>
              <a:gd name="connsiteY2" fmla="*/ 60835 h 166282"/>
              <a:gd name="connsiteX3" fmla="*/ 664377 w 1905000"/>
              <a:gd name="connsiteY3" fmla="*/ 60835 h 166282"/>
              <a:gd name="connsiteX4" fmla="*/ 860979 w 1905000"/>
              <a:gd name="connsiteY4" fmla="*/ 68946 h 166282"/>
              <a:gd name="connsiteX5" fmla="*/ 955890 w 1905000"/>
              <a:gd name="connsiteY5" fmla="*/ 117614 h 166282"/>
              <a:gd name="connsiteX6" fmla="*/ 1050801 w 1905000"/>
              <a:gd name="connsiteY6" fmla="*/ 68946 h 166282"/>
              <a:gd name="connsiteX7" fmla="*/ 1260961 w 1905000"/>
              <a:gd name="connsiteY7" fmla="*/ 60835 h 166282"/>
              <a:gd name="connsiteX8" fmla="*/ 1627046 w 1905000"/>
              <a:gd name="connsiteY8" fmla="*/ 60835 h 166282"/>
              <a:gd name="connsiteX9" fmla="*/ 1816869 w 1905000"/>
              <a:gd name="connsiteY9" fmla="*/ 44612 h 166282"/>
              <a:gd name="connsiteX10" fmla="*/ 1905000 w 1905000"/>
              <a:gd name="connsiteY10" fmla="*/ 0 h 166282"/>
              <a:gd name="connsiteX11" fmla="*/ 1877883 w 1905000"/>
              <a:gd name="connsiteY11" fmla="*/ 64891 h 166282"/>
              <a:gd name="connsiteX12" fmla="*/ 1776192 w 1905000"/>
              <a:gd name="connsiteY12" fmla="*/ 101392 h 166282"/>
              <a:gd name="connsiteX13" fmla="*/ 1572812 w 1905000"/>
              <a:gd name="connsiteY13" fmla="*/ 109503 h 166282"/>
              <a:gd name="connsiteX14" fmla="*/ 1213506 w 1905000"/>
              <a:gd name="connsiteY14" fmla="*/ 109503 h 166282"/>
              <a:gd name="connsiteX15" fmla="*/ 1037242 w 1905000"/>
              <a:gd name="connsiteY15" fmla="*/ 121670 h 166282"/>
              <a:gd name="connsiteX16" fmla="*/ 955890 w 1905000"/>
              <a:gd name="connsiteY16" fmla="*/ 166282 h 166282"/>
              <a:gd name="connsiteX17" fmla="*/ 867758 w 1905000"/>
              <a:gd name="connsiteY17" fmla="*/ 121670 h 166282"/>
              <a:gd name="connsiteX18" fmla="*/ 698274 w 1905000"/>
              <a:gd name="connsiteY18" fmla="*/ 109503 h 166282"/>
              <a:gd name="connsiteX19" fmla="*/ 305071 w 1905000"/>
              <a:gd name="connsiteY19" fmla="*/ 109503 h 166282"/>
              <a:gd name="connsiteX20" fmla="*/ 61014 w 1905000"/>
              <a:gd name="connsiteY20" fmla="*/ 85169 h 166282"/>
              <a:gd name="connsiteX21" fmla="*/ 0 w 1905000"/>
              <a:gd name="connsiteY21" fmla="*/ 0 h 16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5000" h="166282">
                <a:moveTo>
                  <a:pt x="0" y="0"/>
                </a:moveTo>
                <a:cubicBezTo>
                  <a:pt x="13559" y="20279"/>
                  <a:pt x="47455" y="36501"/>
                  <a:pt x="88132" y="44612"/>
                </a:cubicBezTo>
                <a:cubicBezTo>
                  <a:pt x="128808" y="52724"/>
                  <a:pt x="196601" y="60835"/>
                  <a:pt x="277954" y="60835"/>
                </a:cubicBezTo>
                <a:lnTo>
                  <a:pt x="664377" y="60835"/>
                </a:lnTo>
                <a:cubicBezTo>
                  <a:pt x="752509" y="60835"/>
                  <a:pt x="820303" y="60835"/>
                  <a:pt x="860979" y="68946"/>
                </a:cubicBezTo>
                <a:cubicBezTo>
                  <a:pt x="901655" y="77058"/>
                  <a:pt x="935552" y="93280"/>
                  <a:pt x="955890" y="117614"/>
                </a:cubicBezTo>
                <a:cubicBezTo>
                  <a:pt x="976228" y="93280"/>
                  <a:pt x="1003345" y="77058"/>
                  <a:pt x="1050801" y="68946"/>
                </a:cubicBezTo>
                <a:cubicBezTo>
                  <a:pt x="1098256" y="60835"/>
                  <a:pt x="1166050" y="60835"/>
                  <a:pt x="1260961" y="60835"/>
                </a:cubicBezTo>
                <a:cubicBezTo>
                  <a:pt x="1260961" y="60835"/>
                  <a:pt x="1260961" y="60835"/>
                  <a:pt x="1627046" y="60835"/>
                </a:cubicBezTo>
                <a:cubicBezTo>
                  <a:pt x="1708399" y="60835"/>
                  <a:pt x="1769413" y="52724"/>
                  <a:pt x="1816869" y="44612"/>
                </a:cubicBezTo>
                <a:cubicBezTo>
                  <a:pt x="1857545" y="36501"/>
                  <a:pt x="1891441" y="20279"/>
                  <a:pt x="1905000" y="0"/>
                </a:cubicBezTo>
                <a:cubicBezTo>
                  <a:pt x="1905000" y="28390"/>
                  <a:pt x="1891441" y="48668"/>
                  <a:pt x="1877883" y="64891"/>
                </a:cubicBezTo>
                <a:cubicBezTo>
                  <a:pt x="1857545" y="81113"/>
                  <a:pt x="1823648" y="93280"/>
                  <a:pt x="1776192" y="101392"/>
                </a:cubicBezTo>
                <a:cubicBezTo>
                  <a:pt x="1728737" y="105447"/>
                  <a:pt x="1660943" y="109503"/>
                  <a:pt x="1572812" y="109503"/>
                </a:cubicBezTo>
                <a:cubicBezTo>
                  <a:pt x="1572812" y="109503"/>
                  <a:pt x="1572812" y="109503"/>
                  <a:pt x="1213506" y="109503"/>
                </a:cubicBezTo>
                <a:cubicBezTo>
                  <a:pt x="1132153" y="109503"/>
                  <a:pt x="1071139" y="113559"/>
                  <a:pt x="1037242" y="121670"/>
                </a:cubicBezTo>
                <a:cubicBezTo>
                  <a:pt x="996566" y="125726"/>
                  <a:pt x="969449" y="141948"/>
                  <a:pt x="955890" y="166282"/>
                </a:cubicBezTo>
                <a:cubicBezTo>
                  <a:pt x="935552" y="141948"/>
                  <a:pt x="908434" y="129781"/>
                  <a:pt x="867758" y="121670"/>
                </a:cubicBezTo>
                <a:cubicBezTo>
                  <a:pt x="827082" y="113559"/>
                  <a:pt x="772847" y="109503"/>
                  <a:pt x="698274" y="109503"/>
                </a:cubicBezTo>
                <a:cubicBezTo>
                  <a:pt x="698274" y="109503"/>
                  <a:pt x="698274" y="109503"/>
                  <a:pt x="305071" y="109503"/>
                </a:cubicBezTo>
                <a:cubicBezTo>
                  <a:pt x="183043" y="109503"/>
                  <a:pt x="94911" y="101392"/>
                  <a:pt x="61014" y="85169"/>
                </a:cubicBezTo>
                <a:cubicBezTo>
                  <a:pt x="20338" y="68946"/>
                  <a:pt x="0" y="4055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6442854" y="3564459"/>
            <a:ext cx="1905000" cy="167590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normAutofit/>
          </a:bodyPr>
          <a:lstStyle/>
          <a:p>
            <a:pPr algn="ctr">
              <a:lnSpc>
                <a:spcPct val="150000"/>
              </a:lnSpc>
            </a:pPr>
            <a:r>
              <a:rPr lang="zh-CN" altLang="en-US" sz="2800" dirty="0">
                <a:solidFill>
                  <a:srgbClr val="FEFFFF"/>
                </a:solidFill>
              </a:rPr>
              <a:t>文本</a:t>
            </a:r>
          </a:p>
        </p:txBody>
      </p:sp>
      <p:sp>
        <p:nvSpPr>
          <p:cNvPr id="42" name="文本框 41"/>
          <p:cNvSpPr txBox="1"/>
          <p:nvPr/>
        </p:nvSpPr>
        <p:spPr>
          <a:xfrm>
            <a:off x="6442854" y="5626172"/>
            <a:ext cx="1905000" cy="400110"/>
          </a:xfrm>
          <a:prstGeom prst="rect">
            <a:avLst/>
          </a:prstGeom>
          <a:noFill/>
        </p:spPr>
        <p:txBody>
          <a:bodyPr wrap="square" rtlCol="0">
            <a:spAutoFit/>
          </a:bodyPr>
          <a:lstStyle/>
          <a:p>
            <a:pPr algn="ctr"/>
            <a:r>
              <a:rPr lang="zh-CN" altLang="en-US" sz="2000" dirty="0">
                <a:latin typeface="+mn-ea"/>
                <a:ea typeface="+mn-ea"/>
              </a:rPr>
              <a:t>请输入文本</a:t>
            </a:r>
          </a:p>
        </p:txBody>
      </p:sp>
      <p:sp>
        <p:nvSpPr>
          <p:cNvPr id="14" name="任意多边形 13"/>
          <p:cNvSpPr/>
          <p:nvPr/>
        </p:nvSpPr>
        <p:spPr>
          <a:xfrm>
            <a:off x="9041561" y="5350129"/>
            <a:ext cx="1905000" cy="166282"/>
          </a:xfrm>
          <a:custGeom>
            <a:avLst/>
            <a:gdLst>
              <a:gd name="connsiteX0" fmla="*/ 0 w 1905000"/>
              <a:gd name="connsiteY0" fmla="*/ 0 h 166282"/>
              <a:gd name="connsiteX1" fmla="*/ 88132 w 1905000"/>
              <a:gd name="connsiteY1" fmla="*/ 44612 h 166282"/>
              <a:gd name="connsiteX2" fmla="*/ 277954 w 1905000"/>
              <a:gd name="connsiteY2" fmla="*/ 60835 h 166282"/>
              <a:gd name="connsiteX3" fmla="*/ 664377 w 1905000"/>
              <a:gd name="connsiteY3" fmla="*/ 60835 h 166282"/>
              <a:gd name="connsiteX4" fmla="*/ 860979 w 1905000"/>
              <a:gd name="connsiteY4" fmla="*/ 68946 h 166282"/>
              <a:gd name="connsiteX5" fmla="*/ 955890 w 1905000"/>
              <a:gd name="connsiteY5" fmla="*/ 117614 h 166282"/>
              <a:gd name="connsiteX6" fmla="*/ 1050801 w 1905000"/>
              <a:gd name="connsiteY6" fmla="*/ 68946 h 166282"/>
              <a:gd name="connsiteX7" fmla="*/ 1260961 w 1905000"/>
              <a:gd name="connsiteY7" fmla="*/ 60835 h 166282"/>
              <a:gd name="connsiteX8" fmla="*/ 1627046 w 1905000"/>
              <a:gd name="connsiteY8" fmla="*/ 60835 h 166282"/>
              <a:gd name="connsiteX9" fmla="*/ 1816869 w 1905000"/>
              <a:gd name="connsiteY9" fmla="*/ 44612 h 166282"/>
              <a:gd name="connsiteX10" fmla="*/ 1905000 w 1905000"/>
              <a:gd name="connsiteY10" fmla="*/ 0 h 166282"/>
              <a:gd name="connsiteX11" fmla="*/ 1877883 w 1905000"/>
              <a:gd name="connsiteY11" fmla="*/ 64891 h 166282"/>
              <a:gd name="connsiteX12" fmla="*/ 1776192 w 1905000"/>
              <a:gd name="connsiteY12" fmla="*/ 101392 h 166282"/>
              <a:gd name="connsiteX13" fmla="*/ 1572812 w 1905000"/>
              <a:gd name="connsiteY13" fmla="*/ 109503 h 166282"/>
              <a:gd name="connsiteX14" fmla="*/ 1213506 w 1905000"/>
              <a:gd name="connsiteY14" fmla="*/ 109503 h 166282"/>
              <a:gd name="connsiteX15" fmla="*/ 1037242 w 1905000"/>
              <a:gd name="connsiteY15" fmla="*/ 121670 h 166282"/>
              <a:gd name="connsiteX16" fmla="*/ 955890 w 1905000"/>
              <a:gd name="connsiteY16" fmla="*/ 166282 h 166282"/>
              <a:gd name="connsiteX17" fmla="*/ 867758 w 1905000"/>
              <a:gd name="connsiteY17" fmla="*/ 121670 h 166282"/>
              <a:gd name="connsiteX18" fmla="*/ 698274 w 1905000"/>
              <a:gd name="connsiteY18" fmla="*/ 109503 h 166282"/>
              <a:gd name="connsiteX19" fmla="*/ 305071 w 1905000"/>
              <a:gd name="connsiteY19" fmla="*/ 109503 h 166282"/>
              <a:gd name="connsiteX20" fmla="*/ 61014 w 1905000"/>
              <a:gd name="connsiteY20" fmla="*/ 85169 h 166282"/>
              <a:gd name="connsiteX21" fmla="*/ 0 w 1905000"/>
              <a:gd name="connsiteY21" fmla="*/ 0 h 166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5000" h="166282">
                <a:moveTo>
                  <a:pt x="0" y="0"/>
                </a:moveTo>
                <a:cubicBezTo>
                  <a:pt x="13559" y="20279"/>
                  <a:pt x="47455" y="36501"/>
                  <a:pt x="88132" y="44612"/>
                </a:cubicBezTo>
                <a:cubicBezTo>
                  <a:pt x="128808" y="52724"/>
                  <a:pt x="196601" y="60835"/>
                  <a:pt x="277954" y="60835"/>
                </a:cubicBezTo>
                <a:lnTo>
                  <a:pt x="664377" y="60835"/>
                </a:lnTo>
                <a:cubicBezTo>
                  <a:pt x="752509" y="60835"/>
                  <a:pt x="820303" y="60835"/>
                  <a:pt x="860979" y="68946"/>
                </a:cubicBezTo>
                <a:cubicBezTo>
                  <a:pt x="901655" y="77058"/>
                  <a:pt x="935552" y="93280"/>
                  <a:pt x="955890" y="117614"/>
                </a:cubicBezTo>
                <a:cubicBezTo>
                  <a:pt x="976228" y="93280"/>
                  <a:pt x="1003345" y="77058"/>
                  <a:pt x="1050801" y="68946"/>
                </a:cubicBezTo>
                <a:cubicBezTo>
                  <a:pt x="1098256" y="60835"/>
                  <a:pt x="1166050" y="60835"/>
                  <a:pt x="1260961" y="60835"/>
                </a:cubicBezTo>
                <a:cubicBezTo>
                  <a:pt x="1260961" y="60835"/>
                  <a:pt x="1260961" y="60835"/>
                  <a:pt x="1627046" y="60835"/>
                </a:cubicBezTo>
                <a:cubicBezTo>
                  <a:pt x="1708399" y="60835"/>
                  <a:pt x="1769413" y="52724"/>
                  <a:pt x="1816869" y="44612"/>
                </a:cubicBezTo>
                <a:cubicBezTo>
                  <a:pt x="1857545" y="36501"/>
                  <a:pt x="1891441" y="20279"/>
                  <a:pt x="1905000" y="0"/>
                </a:cubicBezTo>
                <a:cubicBezTo>
                  <a:pt x="1905000" y="28390"/>
                  <a:pt x="1891441" y="48668"/>
                  <a:pt x="1877883" y="64891"/>
                </a:cubicBezTo>
                <a:cubicBezTo>
                  <a:pt x="1857545" y="81113"/>
                  <a:pt x="1823648" y="93280"/>
                  <a:pt x="1776192" y="101392"/>
                </a:cubicBezTo>
                <a:cubicBezTo>
                  <a:pt x="1728737" y="105447"/>
                  <a:pt x="1660943" y="109503"/>
                  <a:pt x="1572812" y="109503"/>
                </a:cubicBezTo>
                <a:cubicBezTo>
                  <a:pt x="1572812" y="109503"/>
                  <a:pt x="1572812" y="109503"/>
                  <a:pt x="1213506" y="109503"/>
                </a:cubicBezTo>
                <a:cubicBezTo>
                  <a:pt x="1132153" y="109503"/>
                  <a:pt x="1071139" y="113559"/>
                  <a:pt x="1037242" y="121670"/>
                </a:cubicBezTo>
                <a:cubicBezTo>
                  <a:pt x="996566" y="125726"/>
                  <a:pt x="969449" y="141948"/>
                  <a:pt x="955890" y="166282"/>
                </a:cubicBezTo>
                <a:cubicBezTo>
                  <a:pt x="935552" y="141948"/>
                  <a:pt x="908434" y="129781"/>
                  <a:pt x="867758" y="121670"/>
                </a:cubicBezTo>
                <a:cubicBezTo>
                  <a:pt x="827082" y="113559"/>
                  <a:pt x="772847" y="109503"/>
                  <a:pt x="698274" y="109503"/>
                </a:cubicBezTo>
                <a:cubicBezTo>
                  <a:pt x="698274" y="109503"/>
                  <a:pt x="698274" y="109503"/>
                  <a:pt x="305071" y="109503"/>
                </a:cubicBezTo>
                <a:cubicBezTo>
                  <a:pt x="183043" y="109503"/>
                  <a:pt x="94911" y="101392"/>
                  <a:pt x="61014" y="85169"/>
                </a:cubicBezTo>
                <a:cubicBezTo>
                  <a:pt x="20338" y="68946"/>
                  <a:pt x="0" y="40557"/>
                  <a:pt x="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9041561" y="3564459"/>
            <a:ext cx="1905000" cy="1675909"/>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normAutofit/>
          </a:bodyPr>
          <a:lstStyle/>
          <a:p>
            <a:pPr algn="ctr">
              <a:lnSpc>
                <a:spcPct val="150000"/>
              </a:lnSpc>
            </a:pPr>
            <a:r>
              <a:rPr lang="zh-CN" altLang="en-US" sz="2800" dirty="0">
                <a:solidFill>
                  <a:srgbClr val="FEFFFF"/>
                </a:solidFill>
              </a:rPr>
              <a:t>文本</a:t>
            </a:r>
          </a:p>
        </p:txBody>
      </p:sp>
      <p:sp>
        <p:nvSpPr>
          <p:cNvPr id="16" name="文本框 15"/>
          <p:cNvSpPr txBox="1"/>
          <p:nvPr/>
        </p:nvSpPr>
        <p:spPr>
          <a:xfrm>
            <a:off x="9041561" y="5626172"/>
            <a:ext cx="1905000" cy="400110"/>
          </a:xfrm>
          <a:prstGeom prst="rect">
            <a:avLst/>
          </a:prstGeom>
          <a:noFill/>
        </p:spPr>
        <p:txBody>
          <a:bodyPr wrap="square" rtlCol="0">
            <a:spAutoFit/>
          </a:bodyPr>
          <a:lstStyle/>
          <a:p>
            <a:pPr algn="ctr"/>
            <a:r>
              <a:rPr lang="zh-CN" altLang="en-US" sz="2000" dirty="0">
                <a:latin typeface="+mn-ea"/>
                <a:ea typeface="+mn-ea"/>
              </a:rPr>
              <a:t>请输入文本</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圆角矩形 30"/>
          <p:cNvSpPr/>
          <p:nvPr/>
        </p:nvSpPr>
        <p:spPr>
          <a:xfrm>
            <a:off x="8215376" y="4433490"/>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24" name="圆角矩形 31"/>
          <p:cNvSpPr/>
          <p:nvPr/>
        </p:nvSpPr>
        <p:spPr>
          <a:xfrm>
            <a:off x="4305526" y="4433490"/>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25" name="圆角矩形 29"/>
          <p:cNvSpPr/>
          <p:nvPr/>
        </p:nvSpPr>
        <p:spPr>
          <a:xfrm>
            <a:off x="8215376" y="2318939"/>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26" name="圆角矩形 28"/>
          <p:cNvSpPr/>
          <p:nvPr/>
        </p:nvSpPr>
        <p:spPr>
          <a:xfrm>
            <a:off x="4305526" y="2318939"/>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27" name="任意多边形 34"/>
          <p:cNvSpPr/>
          <p:nvPr>
            <p:custDataLst>
              <p:tags r:id="rId1"/>
            </p:custDataLst>
          </p:nvPr>
        </p:nvSpPr>
        <p:spPr>
          <a:xfrm rot="5400000">
            <a:off x="559437" y="2832357"/>
            <a:ext cx="1349397" cy="2468273"/>
          </a:xfrm>
          <a:custGeom>
            <a:avLst/>
            <a:gdLst>
              <a:gd name="connsiteX0" fmla="*/ 177032 w 1097031"/>
              <a:gd name="connsiteY0" fmla="*/ 0 h 2006654"/>
              <a:gd name="connsiteX1" fmla="*/ 354063 w 1097031"/>
              <a:gd name="connsiteY1" fmla="*/ 379061 h 2006654"/>
              <a:gd name="connsiteX2" fmla="*/ 265547 w 1097031"/>
              <a:gd name="connsiteY2" fmla="*/ 379061 h 2006654"/>
              <a:gd name="connsiteX3" fmla="*/ 265547 w 1097031"/>
              <a:gd name="connsiteY3" fmla="*/ 1340800 h 2006654"/>
              <a:gd name="connsiteX4" fmla="*/ 1003131 w 1097031"/>
              <a:gd name="connsiteY4" fmla="*/ 1340800 h 2006654"/>
              <a:gd name="connsiteX5" fmla="*/ 1003131 w 1097031"/>
              <a:gd name="connsiteY5" fmla="*/ 1341682 h 2006654"/>
              <a:gd name="connsiteX6" fmla="*/ 1006610 w 1097031"/>
              <a:gd name="connsiteY6" fmla="*/ 1340846 h 2006654"/>
              <a:gd name="connsiteX7" fmla="*/ 1053735 w 1097031"/>
              <a:gd name="connsiteY7" fmla="*/ 1355327 h 2006654"/>
              <a:gd name="connsiteX8" fmla="*/ 1096838 w 1097031"/>
              <a:gd name="connsiteY8" fmla="*/ 1440035 h 2006654"/>
              <a:gd name="connsiteX9" fmla="*/ 1095862 w 1097031"/>
              <a:gd name="connsiteY9" fmla="*/ 1439973 h 2006654"/>
              <a:gd name="connsiteX10" fmla="*/ 1095862 w 1097031"/>
              <a:gd name="connsiteY10" fmla="*/ 2006654 h 2006654"/>
              <a:gd name="connsiteX11" fmla="*/ 910401 w 1097031"/>
              <a:gd name="connsiteY11" fmla="*/ 2006654 h 2006654"/>
              <a:gd name="connsiteX12" fmla="*/ 910401 w 1097031"/>
              <a:gd name="connsiteY12" fmla="*/ 1527287 h 2006654"/>
              <a:gd name="connsiteX13" fmla="*/ 177617 w 1097031"/>
              <a:gd name="connsiteY13" fmla="*/ 1527287 h 2006654"/>
              <a:gd name="connsiteX14" fmla="*/ 177617 w 1097031"/>
              <a:gd name="connsiteY14" fmla="*/ 1525868 h 2006654"/>
              <a:gd name="connsiteX15" fmla="*/ 168907 w 1097031"/>
              <a:gd name="connsiteY15" fmla="*/ 1526311 h 2006654"/>
              <a:gd name="connsiteX16" fmla="*/ 89706 w 1097031"/>
              <a:gd name="connsiteY16" fmla="*/ 1423069 h 2006654"/>
              <a:gd name="connsiteX17" fmla="*/ 90992 w 1097031"/>
              <a:gd name="connsiteY17" fmla="*/ 1419113 h 2006654"/>
              <a:gd name="connsiteX18" fmla="*/ 88516 w 1097031"/>
              <a:gd name="connsiteY18" fmla="*/ 1419113 h 2006654"/>
              <a:gd name="connsiteX19" fmla="*/ 88516 w 1097031"/>
              <a:gd name="connsiteY19" fmla="*/ 379061 h 2006654"/>
              <a:gd name="connsiteX20" fmla="*/ 0 w 1097031"/>
              <a:gd name="connsiteY20" fmla="*/ 379061 h 2006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00665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006654"/>
                </a:lnTo>
                <a:lnTo>
                  <a:pt x="910401" y="200665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28" name="任意多边形 35"/>
          <p:cNvSpPr/>
          <p:nvPr>
            <p:custDataLst>
              <p:tags r:id="rId2"/>
            </p:custDataLst>
          </p:nvPr>
        </p:nvSpPr>
        <p:spPr>
          <a:xfrm rot="5400000">
            <a:off x="828909" y="2117671"/>
            <a:ext cx="1349397" cy="3007217"/>
          </a:xfrm>
          <a:custGeom>
            <a:avLst/>
            <a:gdLst>
              <a:gd name="connsiteX0" fmla="*/ 177032 w 1097031"/>
              <a:gd name="connsiteY0" fmla="*/ 0 h 2444804"/>
              <a:gd name="connsiteX1" fmla="*/ 354063 w 1097031"/>
              <a:gd name="connsiteY1" fmla="*/ 379061 h 2444804"/>
              <a:gd name="connsiteX2" fmla="*/ 265547 w 1097031"/>
              <a:gd name="connsiteY2" fmla="*/ 379061 h 2444804"/>
              <a:gd name="connsiteX3" fmla="*/ 265547 w 1097031"/>
              <a:gd name="connsiteY3" fmla="*/ 1340800 h 2444804"/>
              <a:gd name="connsiteX4" fmla="*/ 1003131 w 1097031"/>
              <a:gd name="connsiteY4" fmla="*/ 1340800 h 2444804"/>
              <a:gd name="connsiteX5" fmla="*/ 1003131 w 1097031"/>
              <a:gd name="connsiteY5" fmla="*/ 1341682 h 2444804"/>
              <a:gd name="connsiteX6" fmla="*/ 1006610 w 1097031"/>
              <a:gd name="connsiteY6" fmla="*/ 1340846 h 2444804"/>
              <a:gd name="connsiteX7" fmla="*/ 1053735 w 1097031"/>
              <a:gd name="connsiteY7" fmla="*/ 1355327 h 2444804"/>
              <a:gd name="connsiteX8" fmla="*/ 1096838 w 1097031"/>
              <a:gd name="connsiteY8" fmla="*/ 1440035 h 2444804"/>
              <a:gd name="connsiteX9" fmla="*/ 1095862 w 1097031"/>
              <a:gd name="connsiteY9" fmla="*/ 1439973 h 2444804"/>
              <a:gd name="connsiteX10" fmla="*/ 1095862 w 1097031"/>
              <a:gd name="connsiteY10" fmla="*/ 2444804 h 2444804"/>
              <a:gd name="connsiteX11" fmla="*/ 910401 w 1097031"/>
              <a:gd name="connsiteY11" fmla="*/ 2444804 h 2444804"/>
              <a:gd name="connsiteX12" fmla="*/ 910401 w 1097031"/>
              <a:gd name="connsiteY12" fmla="*/ 1527287 h 2444804"/>
              <a:gd name="connsiteX13" fmla="*/ 177617 w 1097031"/>
              <a:gd name="connsiteY13" fmla="*/ 1527287 h 2444804"/>
              <a:gd name="connsiteX14" fmla="*/ 177617 w 1097031"/>
              <a:gd name="connsiteY14" fmla="*/ 1525868 h 2444804"/>
              <a:gd name="connsiteX15" fmla="*/ 168907 w 1097031"/>
              <a:gd name="connsiteY15" fmla="*/ 1526311 h 2444804"/>
              <a:gd name="connsiteX16" fmla="*/ 89706 w 1097031"/>
              <a:gd name="connsiteY16" fmla="*/ 1423069 h 2444804"/>
              <a:gd name="connsiteX17" fmla="*/ 90992 w 1097031"/>
              <a:gd name="connsiteY17" fmla="*/ 1419113 h 2444804"/>
              <a:gd name="connsiteX18" fmla="*/ 88516 w 1097031"/>
              <a:gd name="connsiteY18" fmla="*/ 1419113 h 2444804"/>
              <a:gd name="connsiteX19" fmla="*/ 88516 w 1097031"/>
              <a:gd name="connsiteY19" fmla="*/ 379061 h 2444804"/>
              <a:gd name="connsiteX20" fmla="*/ 0 w 1097031"/>
              <a:gd name="connsiteY20" fmla="*/ 379061 h 244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4448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444804"/>
                </a:lnTo>
                <a:lnTo>
                  <a:pt x="910401" y="24448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29" name="任意多边形 33"/>
          <p:cNvSpPr/>
          <p:nvPr>
            <p:custDataLst>
              <p:tags r:id="rId3"/>
            </p:custDataLst>
          </p:nvPr>
        </p:nvSpPr>
        <p:spPr>
          <a:xfrm rot="5400000">
            <a:off x="1039800" y="2804086"/>
            <a:ext cx="1349397" cy="3428999"/>
          </a:xfrm>
          <a:custGeom>
            <a:avLst/>
            <a:gdLst>
              <a:gd name="connsiteX0" fmla="*/ 177032 w 1097031"/>
              <a:gd name="connsiteY0" fmla="*/ 0 h 2787704"/>
              <a:gd name="connsiteX1" fmla="*/ 354063 w 1097031"/>
              <a:gd name="connsiteY1" fmla="*/ 379061 h 2787704"/>
              <a:gd name="connsiteX2" fmla="*/ 265547 w 1097031"/>
              <a:gd name="connsiteY2" fmla="*/ 379061 h 2787704"/>
              <a:gd name="connsiteX3" fmla="*/ 265547 w 1097031"/>
              <a:gd name="connsiteY3" fmla="*/ 1340800 h 2787704"/>
              <a:gd name="connsiteX4" fmla="*/ 1003131 w 1097031"/>
              <a:gd name="connsiteY4" fmla="*/ 1340800 h 2787704"/>
              <a:gd name="connsiteX5" fmla="*/ 1003131 w 1097031"/>
              <a:gd name="connsiteY5" fmla="*/ 1341682 h 2787704"/>
              <a:gd name="connsiteX6" fmla="*/ 1006610 w 1097031"/>
              <a:gd name="connsiteY6" fmla="*/ 1340846 h 2787704"/>
              <a:gd name="connsiteX7" fmla="*/ 1053735 w 1097031"/>
              <a:gd name="connsiteY7" fmla="*/ 1355327 h 2787704"/>
              <a:gd name="connsiteX8" fmla="*/ 1096838 w 1097031"/>
              <a:gd name="connsiteY8" fmla="*/ 1440035 h 2787704"/>
              <a:gd name="connsiteX9" fmla="*/ 1095862 w 1097031"/>
              <a:gd name="connsiteY9" fmla="*/ 1439973 h 2787704"/>
              <a:gd name="connsiteX10" fmla="*/ 1095862 w 1097031"/>
              <a:gd name="connsiteY10" fmla="*/ 2787704 h 2787704"/>
              <a:gd name="connsiteX11" fmla="*/ 910401 w 1097031"/>
              <a:gd name="connsiteY11" fmla="*/ 2787704 h 2787704"/>
              <a:gd name="connsiteX12" fmla="*/ 910401 w 1097031"/>
              <a:gd name="connsiteY12" fmla="*/ 1527287 h 2787704"/>
              <a:gd name="connsiteX13" fmla="*/ 177617 w 1097031"/>
              <a:gd name="connsiteY13" fmla="*/ 1527287 h 2787704"/>
              <a:gd name="connsiteX14" fmla="*/ 177617 w 1097031"/>
              <a:gd name="connsiteY14" fmla="*/ 1525868 h 2787704"/>
              <a:gd name="connsiteX15" fmla="*/ 168907 w 1097031"/>
              <a:gd name="connsiteY15" fmla="*/ 1526311 h 2787704"/>
              <a:gd name="connsiteX16" fmla="*/ 89706 w 1097031"/>
              <a:gd name="connsiteY16" fmla="*/ 1423069 h 2787704"/>
              <a:gd name="connsiteX17" fmla="*/ 90992 w 1097031"/>
              <a:gd name="connsiteY17" fmla="*/ 1419113 h 2787704"/>
              <a:gd name="connsiteX18" fmla="*/ 88516 w 1097031"/>
              <a:gd name="connsiteY18" fmla="*/ 1419113 h 2787704"/>
              <a:gd name="connsiteX19" fmla="*/ 88516 w 1097031"/>
              <a:gd name="connsiteY19" fmla="*/ 379061 h 2787704"/>
              <a:gd name="connsiteX20" fmla="*/ 0 w 1097031"/>
              <a:gd name="connsiteY20" fmla="*/ 379061 h 278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787704">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787704"/>
                </a:lnTo>
                <a:lnTo>
                  <a:pt x="910401" y="2787704"/>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0" name="任意多边形 32"/>
          <p:cNvSpPr/>
          <p:nvPr>
            <p:custDataLst>
              <p:tags r:id="rId4"/>
            </p:custDataLst>
          </p:nvPr>
        </p:nvSpPr>
        <p:spPr>
          <a:xfrm rot="5400000">
            <a:off x="799620" y="3576335"/>
            <a:ext cx="1349397" cy="2948636"/>
          </a:xfrm>
          <a:custGeom>
            <a:avLst/>
            <a:gdLst>
              <a:gd name="connsiteX0" fmla="*/ 177032 w 1097031"/>
              <a:gd name="connsiteY0" fmla="*/ 0 h 2397179"/>
              <a:gd name="connsiteX1" fmla="*/ 354063 w 1097031"/>
              <a:gd name="connsiteY1" fmla="*/ 379061 h 2397179"/>
              <a:gd name="connsiteX2" fmla="*/ 265547 w 1097031"/>
              <a:gd name="connsiteY2" fmla="*/ 379061 h 2397179"/>
              <a:gd name="connsiteX3" fmla="*/ 265547 w 1097031"/>
              <a:gd name="connsiteY3" fmla="*/ 1340800 h 2397179"/>
              <a:gd name="connsiteX4" fmla="*/ 1003131 w 1097031"/>
              <a:gd name="connsiteY4" fmla="*/ 1340800 h 2397179"/>
              <a:gd name="connsiteX5" fmla="*/ 1003131 w 1097031"/>
              <a:gd name="connsiteY5" fmla="*/ 1341682 h 2397179"/>
              <a:gd name="connsiteX6" fmla="*/ 1006610 w 1097031"/>
              <a:gd name="connsiteY6" fmla="*/ 1340846 h 2397179"/>
              <a:gd name="connsiteX7" fmla="*/ 1053735 w 1097031"/>
              <a:gd name="connsiteY7" fmla="*/ 1355327 h 2397179"/>
              <a:gd name="connsiteX8" fmla="*/ 1096838 w 1097031"/>
              <a:gd name="connsiteY8" fmla="*/ 1440035 h 2397179"/>
              <a:gd name="connsiteX9" fmla="*/ 1095862 w 1097031"/>
              <a:gd name="connsiteY9" fmla="*/ 1439973 h 2397179"/>
              <a:gd name="connsiteX10" fmla="*/ 1095862 w 1097031"/>
              <a:gd name="connsiteY10" fmla="*/ 2397179 h 2397179"/>
              <a:gd name="connsiteX11" fmla="*/ 910401 w 1097031"/>
              <a:gd name="connsiteY11" fmla="*/ 2397179 h 2397179"/>
              <a:gd name="connsiteX12" fmla="*/ 910401 w 1097031"/>
              <a:gd name="connsiteY12" fmla="*/ 1527287 h 2397179"/>
              <a:gd name="connsiteX13" fmla="*/ 177617 w 1097031"/>
              <a:gd name="connsiteY13" fmla="*/ 1527287 h 2397179"/>
              <a:gd name="connsiteX14" fmla="*/ 177617 w 1097031"/>
              <a:gd name="connsiteY14" fmla="*/ 1525868 h 2397179"/>
              <a:gd name="connsiteX15" fmla="*/ 168907 w 1097031"/>
              <a:gd name="connsiteY15" fmla="*/ 1526311 h 2397179"/>
              <a:gd name="connsiteX16" fmla="*/ 89706 w 1097031"/>
              <a:gd name="connsiteY16" fmla="*/ 1423069 h 2397179"/>
              <a:gd name="connsiteX17" fmla="*/ 90992 w 1097031"/>
              <a:gd name="connsiteY17" fmla="*/ 1419113 h 2397179"/>
              <a:gd name="connsiteX18" fmla="*/ 88516 w 1097031"/>
              <a:gd name="connsiteY18" fmla="*/ 1419113 h 2397179"/>
              <a:gd name="connsiteX19" fmla="*/ 88516 w 1097031"/>
              <a:gd name="connsiteY19" fmla="*/ 379061 h 2397179"/>
              <a:gd name="connsiteX20" fmla="*/ 0 w 1097031"/>
              <a:gd name="connsiteY20" fmla="*/ 379061 h 239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97031" h="2397179">
                <a:moveTo>
                  <a:pt x="177032" y="0"/>
                </a:moveTo>
                <a:lnTo>
                  <a:pt x="354063" y="379061"/>
                </a:lnTo>
                <a:lnTo>
                  <a:pt x="265547" y="379061"/>
                </a:lnTo>
                <a:lnTo>
                  <a:pt x="265547" y="1340800"/>
                </a:lnTo>
                <a:lnTo>
                  <a:pt x="1003131" y="1340800"/>
                </a:lnTo>
                <a:lnTo>
                  <a:pt x="1003131" y="1341682"/>
                </a:lnTo>
                <a:lnTo>
                  <a:pt x="1006610" y="1340846"/>
                </a:lnTo>
                <a:cubicBezTo>
                  <a:pt x="1023047" y="1341355"/>
                  <a:pt x="1039350" y="1346201"/>
                  <a:pt x="1053735" y="1355327"/>
                </a:cubicBezTo>
                <a:cubicBezTo>
                  <a:pt x="1082505" y="1373580"/>
                  <a:pt x="1099028" y="1406054"/>
                  <a:pt x="1096838" y="1440035"/>
                </a:cubicBezTo>
                <a:lnTo>
                  <a:pt x="1095862" y="1439973"/>
                </a:lnTo>
                <a:lnTo>
                  <a:pt x="1095862" y="2397179"/>
                </a:lnTo>
                <a:lnTo>
                  <a:pt x="910401" y="2397179"/>
                </a:lnTo>
                <a:lnTo>
                  <a:pt x="910401" y="1527287"/>
                </a:lnTo>
                <a:lnTo>
                  <a:pt x="177617" y="1527287"/>
                </a:lnTo>
                <a:lnTo>
                  <a:pt x="177617" y="1525868"/>
                </a:lnTo>
                <a:lnTo>
                  <a:pt x="168907" y="1526311"/>
                </a:lnTo>
                <a:cubicBezTo>
                  <a:pt x="118874" y="1519020"/>
                  <a:pt x="83755" y="1473240"/>
                  <a:pt x="89706" y="1423069"/>
                </a:cubicBezTo>
                <a:lnTo>
                  <a:pt x="90992" y="1419113"/>
                </a:lnTo>
                <a:lnTo>
                  <a:pt x="88516" y="1419113"/>
                </a:lnTo>
                <a:lnTo>
                  <a:pt x="88516" y="379061"/>
                </a:lnTo>
                <a:lnTo>
                  <a:pt x="0" y="379061"/>
                </a:lnTo>
                <a:close/>
              </a:path>
            </a:pathLst>
          </a:cu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wrap="square" anchor="ctr">
            <a:noAutofit/>
          </a:bodyPr>
          <a:lstStyle/>
          <a:p>
            <a:pPr algn="ctr">
              <a:defRPr/>
            </a:pPr>
            <a:endParaRPr lang="zh-CN" altLang="en-US" kern="0">
              <a:solidFill>
                <a:prstClr val="white"/>
              </a:solidFill>
            </a:endParaRPr>
          </a:p>
        </p:txBody>
      </p:sp>
      <p:sp>
        <p:nvSpPr>
          <p:cNvPr id="31" name="Oval 15"/>
          <p:cNvSpPr>
            <a:spLocks noChangeArrowheads="1"/>
          </p:cNvSpPr>
          <p:nvPr/>
        </p:nvSpPr>
        <p:spPr bwMode="auto">
          <a:xfrm>
            <a:off x="4095976" y="2234740"/>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32" name="KSO_Shape"/>
          <p:cNvSpPr/>
          <p:nvPr/>
        </p:nvSpPr>
        <p:spPr bwMode="auto">
          <a:xfrm>
            <a:off x="4282500" y="2441825"/>
            <a:ext cx="210335" cy="179135"/>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FFFFF"/>
          </a:solidFill>
          <a:ln>
            <a:noFill/>
          </a:ln>
        </p:spPr>
        <p:txBody>
          <a:bodyPr/>
          <a:lstStyle/>
          <a:p>
            <a:endParaRPr lang="zh-CN" altLang="en-US" dirty="0"/>
          </a:p>
        </p:txBody>
      </p:sp>
      <p:sp>
        <p:nvSpPr>
          <p:cNvPr id="33" name="Oval 23"/>
          <p:cNvSpPr>
            <a:spLocks noChangeArrowheads="1"/>
          </p:cNvSpPr>
          <p:nvPr/>
        </p:nvSpPr>
        <p:spPr bwMode="auto">
          <a:xfrm>
            <a:off x="8040758" y="2234740"/>
            <a:ext cx="587350"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34" name="Oval 15"/>
          <p:cNvSpPr>
            <a:spLocks noChangeArrowheads="1"/>
          </p:cNvSpPr>
          <p:nvPr/>
        </p:nvSpPr>
        <p:spPr bwMode="auto">
          <a:xfrm>
            <a:off x="4095976" y="4334682"/>
            <a:ext cx="583381"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35" name="KSO_Shape"/>
          <p:cNvSpPr/>
          <p:nvPr/>
        </p:nvSpPr>
        <p:spPr bwMode="auto">
          <a:xfrm>
            <a:off x="4224159" y="4495077"/>
            <a:ext cx="327015" cy="272512"/>
          </a:xfrm>
          <a:custGeom>
            <a:avLst/>
            <a:gdLst/>
            <a:ahLst/>
            <a:cxnLst/>
            <a:rect l="0" t="0" r="r" b="b"/>
            <a:pathLst>
              <a:path w="1804988" h="1503362">
                <a:moveTo>
                  <a:pt x="754063" y="989012"/>
                </a:moveTo>
                <a:lnTo>
                  <a:pt x="760413" y="990167"/>
                </a:lnTo>
                <a:lnTo>
                  <a:pt x="757348" y="992187"/>
                </a:lnTo>
                <a:lnTo>
                  <a:pt x="754063" y="989012"/>
                </a:lnTo>
                <a:close/>
                <a:moveTo>
                  <a:pt x="112032" y="983614"/>
                </a:moveTo>
                <a:lnTo>
                  <a:pt x="108857" y="984976"/>
                </a:lnTo>
                <a:lnTo>
                  <a:pt x="105909" y="986111"/>
                </a:lnTo>
                <a:lnTo>
                  <a:pt x="99786" y="989516"/>
                </a:lnTo>
                <a:lnTo>
                  <a:pt x="93436" y="993601"/>
                </a:lnTo>
                <a:lnTo>
                  <a:pt x="87313" y="997914"/>
                </a:lnTo>
                <a:lnTo>
                  <a:pt x="81416" y="1003361"/>
                </a:lnTo>
                <a:lnTo>
                  <a:pt x="75293" y="1009262"/>
                </a:lnTo>
                <a:lnTo>
                  <a:pt x="69623" y="1015617"/>
                </a:lnTo>
                <a:lnTo>
                  <a:pt x="63954" y="1022653"/>
                </a:lnTo>
                <a:lnTo>
                  <a:pt x="58511" y="1029917"/>
                </a:lnTo>
                <a:lnTo>
                  <a:pt x="53522" y="1038088"/>
                </a:lnTo>
                <a:lnTo>
                  <a:pt x="48532" y="1046712"/>
                </a:lnTo>
                <a:lnTo>
                  <a:pt x="44223" y="1055564"/>
                </a:lnTo>
                <a:lnTo>
                  <a:pt x="40141" y="1065324"/>
                </a:lnTo>
                <a:lnTo>
                  <a:pt x="36513" y="1075311"/>
                </a:lnTo>
                <a:lnTo>
                  <a:pt x="33111" y="1085525"/>
                </a:lnTo>
                <a:lnTo>
                  <a:pt x="30616" y="1096419"/>
                </a:lnTo>
                <a:lnTo>
                  <a:pt x="29482" y="1101867"/>
                </a:lnTo>
                <a:lnTo>
                  <a:pt x="28575" y="1107541"/>
                </a:lnTo>
                <a:lnTo>
                  <a:pt x="27668" y="1113442"/>
                </a:lnTo>
                <a:lnTo>
                  <a:pt x="26761" y="1119343"/>
                </a:lnTo>
                <a:lnTo>
                  <a:pt x="26307" y="1125245"/>
                </a:lnTo>
                <a:lnTo>
                  <a:pt x="26080" y="1131146"/>
                </a:lnTo>
                <a:lnTo>
                  <a:pt x="25854" y="1137274"/>
                </a:lnTo>
                <a:lnTo>
                  <a:pt x="25854" y="1143402"/>
                </a:lnTo>
                <a:lnTo>
                  <a:pt x="25854" y="1149758"/>
                </a:lnTo>
                <a:lnTo>
                  <a:pt x="26080" y="1156113"/>
                </a:lnTo>
                <a:lnTo>
                  <a:pt x="26534" y="1162695"/>
                </a:lnTo>
                <a:lnTo>
                  <a:pt x="26988" y="1169050"/>
                </a:lnTo>
                <a:lnTo>
                  <a:pt x="28122" y="1175632"/>
                </a:lnTo>
                <a:lnTo>
                  <a:pt x="29029" y="1182215"/>
                </a:lnTo>
                <a:lnTo>
                  <a:pt x="30163" y="1189024"/>
                </a:lnTo>
                <a:lnTo>
                  <a:pt x="31750" y="1195606"/>
                </a:lnTo>
                <a:lnTo>
                  <a:pt x="33111" y="1202642"/>
                </a:lnTo>
                <a:lnTo>
                  <a:pt x="35379" y="1209224"/>
                </a:lnTo>
                <a:lnTo>
                  <a:pt x="37420" y="1216260"/>
                </a:lnTo>
                <a:lnTo>
                  <a:pt x="39688" y="1223296"/>
                </a:lnTo>
                <a:lnTo>
                  <a:pt x="41955" y="1230333"/>
                </a:lnTo>
                <a:lnTo>
                  <a:pt x="44677" y="1237369"/>
                </a:lnTo>
                <a:lnTo>
                  <a:pt x="47852" y="1244632"/>
                </a:lnTo>
                <a:lnTo>
                  <a:pt x="51027" y="1251895"/>
                </a:lnTo>
                <a:lnTo>
                  <a:pt x="54429" y="1258931"/>
                </a:lnTo>
                <a:lnTo>
                  <a:pt x="58284" y="1266194"/>
                </a:lnTo>
                <a:lnTo>
                  <a:pt x="62139" y="1273684"/>
                </a:lnTo>
                <a:lnTo>
                  <a:pt x="66448" y="1280720"/>
                </a:lnTo>
                <a:lnTo>
                  <a:pt x="70757" y="1288210"/>
                </a:lnTo>
                <a:lnTo>
                  <a:pt x="75747" y="1295700"/>
                </a:lnTo>
                <a:lnTo>
                  <a:pt x="80736" y="1302964"/>
                </a:lnTo>
                <a:lnTo>
                  <a:pt x="86179" y="1310454"/>
                </a:lnTo>
                <a:lnTo>
                  <a:pt x="81870" y="1297743"/>
                </a:lnTo>
                <a:lnTo>
                  <a:pt x="78014" y="1284806"/>
                </a:lnTo>
                <a:lnTo>
                  <a:pt x="74386" y="1272549"/>
                </a:lnTo>
                <a:lnTo>
                  <a:pt x="70984" y="1260066"/>
                </a:lnTo>
                <a:lnTo>
                  <a:pt x="68036" y="1247809"/>
                </a:lnTo>
                <a:lnTo>
                  <a:pt x="65314" y="1235780"/>
                </a:lnTo>
                <a:lnTo>
                  <a:pt x="62820" y="1223977"/>
                </a:lnTo>
                <a:lnTo>
                  <a:pt x="60552" y="1211948"/>
                </a:lnTo>
                <a:lnTo>
                  <a:pt x="58738" y="1200372"/>
                </a:lnTo>
                <a:lnTo>
                  <a:pt x="57377" y="1188797"/>
                </a:lnTo>
                <a:lnTo>
                  <a:pt x="56016" y="1177448"/>
                </a:lnTo>
                <a:lnTo>
                  <a:pt x="55336" y="1166327"/>
                </a:lnTo>
                <a:lnTo>
                  <a:pt x="54655" y="1155205"/>
                </a:lnTo>
                <a:lnTo>
                  <a:pt x="54429" y="1144537"/>
                </a:lnTo>
                <a:lnTo>
                  <a:pt x="54429" y="1134097"/>
                </a:lnTo>
                <a:lnTo>
                  <a:pt x="54882" y="1123429"/>
                </a:lnTo>
                <a:lnTo>
                  <a:pt x="55789" y="1113215"/>
                </a:lnTo>
                <a:lnTo>
                  <a:pt x="56697" y="1103001"/>
                </a:lnTo>
                <a:lnTo>
                  <a:pt x="58284" y="1093242"/>
                </a:lnTo>
                <a:lnTo>
                  <a:pt x="60098" y="1083482"/>
                </a:lnTo>
                <a:lnTo>
                  <a:pt x="62366" y="1073949"/>
                </a:lnTo>
                <a:lnTo>
                  <a:pt x="64861" y="1064643"/>
                </a:lnTo>
                <a:lnTo>
                  <a:pt x="68036" y="1055564"/>
                </a:lnTo>
                <a:lnTo>
                  <a:pt x="71438" y="1046712"/>
                </a:lnTo>
                <a:lnTo>
                  <a:pt x="74839" y="1037861"/>
                </a:lnTo>
                <a:lnTo>
                  <a:pt x="78922" y="1029463"/>
                </a:lnTo>
                <a:lnTo>
                  <a:pt x="83684" y="1021292"/>
                </a:lnTo>
                <a:lnTo>
                  <a:pt x="88447" y="1013348"/>
                </a:lnTo>
                <a:lnTo>
                  <a:pt x="93889" y="1005631"/>
                </a:lnTo>
                <a:lnTo>
                  <a:pt x="99559" y="997914"/>
                </a:lnTo>
                <a:lnTo>
                  <a:pt x="105682" y="990877"/>
                </a:lnTo>
                <a:lnTo>
                  <a:pt x="112032" y="983614"/>
                </a:lnTo>
                <a:close/>
                <a:moveTo>
                  <a:pt x="126093" y="928687"/>
                </a:moveTo>
                <a:lnTo>
                  <a:pt x="131536" y="947072"/>
                </a:lnTo>
                <a:lnTo>
                  <a:pt x="137432" y="965457"/>
                </a:lnTo>
                <a:lnTo>
                  <a:pt x="143555" y="983614"/>
                </a:lnTo>
                <a:lnTo>
                  <a:pt x="150132" y="1001999"/>
                </a:lnTo>
                <a:lnTo>
                  <a:pt x="157389" y="1020611"/>
                </a:lnTo>
                <a:lnTo>
                  <a:pt x="165100" y="1038995"/>
                </a:lnTo>
                <a:lnTo>
                  <a:pt x="172811" y="1057153"/>
                </a:lnTo>
                <a:lnTo>
                  <a:pt x="181656" y="1075538"/>
                </a:lnTo>
                <a:lnTo>
                  <a:pt x="190500" y="1093696"/>
                </a:lnTo>
                <a:lnTo>
                  <a:pt x="200025" y="1111853"/>
                </a:lnTo>
                <a:lnTo>
                  <a:pt x="209777" y="1130238"/>
                </a:lnTo>
                <a:lnTo>
                  <a:pt x="220209" y="1148396"/>
                </a:lnTo>
                <a:lnTo>
                  <a:pt x="231095" y="1166327"/>
                </a:lnTo>
                <a:lnTo>
                  <a:pt x="242434" y="1184030"/>
                </a:lnTo>
                <a:lnTo>
                  <a:pt x="254000" y="1201507"/>
                </a:lnTo>
                <a:lnTo>
                  <a:pt x="266247" y="1219211"/>
                </a:lnTo>
                <a:lnTo>
                  <a:pt x="277359" y="1234418"/>
                </a:lnTo>
                <a:lnTo>
                  <a:pt x="288472" y="1249171"/>
                </a:lnTo>
                <a:lnTo>
                  <a:pt x="299811" y="1263924"/>
                </a:lnTo>
                <a:lnTo>
                  <a:pt x="311604" y="1278224"/>
                </a:lnTo>
                <a:lnTo>
                  <a:pt x="323397" y="1292069"/>
                </a:lnTo>
                <a:lnTo>
                  <a:pt x="335416" y="1305687"/>
                </a:lnTo>
                <a:lnTo>
                  <a:pt x="347436" y="1318852"/>
                </a:lnTo>
                <a:lnTo>
                  <a:pt x="359682" y="1332016"/>
                </a:lnTo>
                <a:lnTo>
                  <a:pt x="372156" y="1344499"/>
                </a:lnTo>
                <a:lnTo>
                  <a:pt x="384856" y="1356756"/>
                </a:lnTo>
                <a:lnTo>
                  <a:pt x="397556" y="1368785"/>
                </a:lnTo>
                <a:lnTo>
                  <a:pt x="410709" y="1380588"/>
                </a:lnTo>
                <a:lnTo>
                  <a:pt x="423636" y="1391936"/>
                </a:lnTo>
                <a:lnTo>
                  <a:pt x="436790" y="1403285"/>
                </a:lnTo>
                <a:lnTo>
                  <a:pt x="449943" y="1413953"/>
                </a:lnTo>
                <a:lnTo>
                  <a:pt x="463550" y="1424166"/>
                </a:lnTo>
                <a:lnTo>
                  <a:pt x="456973" y="1430295"/>
                </a:lnTo>
                <a:lnTo>
                  <a:pt x="449943" y="1435969"/>
                </a:lnTo>
                <a:lnTo>
                  <a:pt x="442913" y="1441416"/>
                </a:lnTo>
                <a:lnTo>
                  <a:pt x="435656" y="1446410"/>
                </a:lnTo>
                <a:lnTo>
                  <a:pt x="429986" y="1450041"/>
                </a:lnTo>
                <a:lnTo>
                  <a:pt x="424770" y="1453446"/>
                </a:lnTo>
                <a:lnTo>
                  <a:pt x="419100" y="1456396"/>
                </a:lnTo>
                <a:lnTo>
                  <a:pt x="413431" y="1459574"/>
                </a:lnTo>
                <a:lnTo>
                  <a:pt x="407534" y="1462298"/>
                </a:lnTo>
                <a:lnTo>
                  <a:pt x="401865" y="1464794"/>
                </a:lnTo>
                <a:lnTo>
                  <a:pt x="395968" y="1467518"/>
                </a:lnTo>
                <a:lnTo>
                  <a:pt x="390072" y="1469561"/>
                </a:lnTo>
                <a:lnTo>
                  <a:pt x="384175" y="1471604"/>
                </a:lnTo>
                <a:lnTo>
                  <a:pt x="378052" y="1473646"/>
                </a:lnTo>
                <a:lnTo>
                  <a:pt x="371929" y="1475235"/>
                </a:lnTo>
                <a:lnTo>
                  <a:pt x="366032" y="1476597"/>
                </a:lnTo>
                <a:lnTo>
                  <a:pt x="359909" y="1478186"/>
                </a:lnTo>
                <a:lnTo>
                  <a:pt x="353559" y="1479321"/>
                </a:lnTo>
                <a:lnTo>
                  <a:pt x="347436" y="1480228"/>
                </a:lnTo>
                <a:lnTo>
                  <a:pt x="341313" y="1481136"/>
                </a:lnTo>
                <a:lnTo>
                  <a:pt x="334963" y="1481817"/>
                </a:lnTo>
                <a:lnTo>
                  <a:pt x="328386" y="1482271"/>
                </a:lnTo>
                <a:lnTo>
                  <a:pt x="322263" y="1482498"/>
                </a:lnTo>
                <a:lnTo>
                  <a:pt x="315913" y="1482725"/>
                </a:lnTo>
                <a:lnTo>
                  <a:pt x="309563" y="1482498"/>
                </a:lnTo>
                <a:lnTo>
                  <a:pt x="303213" y="1482498"/>
                </a:lnTo>
                <a:lnTo>
                  <a:pt x="296863" y="1482044"/>
                </a:lnTo>
                <a:lnTo>
                  <a:pt x="290286" y="1481590"/>
                </a:lnTo>
                <a:lnTo>
                  <a:pt x="283936" y="1481136"/>
                </a:lnTo>
                <a:lnTo>
                  <a:pt x="277359" y="1480001"/>
                </a:lnTo>
                <a:lnTo>
                  <a:pt x="271009" y="1479094"/>
                </a:lnTo>
                <a:lnTo>
                  <a:pt x="264432" y="1477959"/>
                </a:lnTo>
                <a:lnTo>
                  <a:pt x="258082" y="1476370"/>
                </a:lnTo>
                <a:lnTo>
                  <a:pt x="251732" y="1475235"/>
                </a:lnTo>
                <a:lnTo>
                  <a:pt x="245382" y="1473419"/>
                </a:lnTo>
                <a:lnTo>
                  <a:pt x="239032" y="1471604"/>
                </a:lnTo>
                <a:lnTo>
                  <a:pt x="232456" y="1469561"/>
                </a:lnTo>
                <a:lnTo>
                  <a:pt x="226106" y="1467518"/>
                </a:lnTo>
                <a:lnTo>
                  <a:pt x="219756" y="1465248"/>
                </a:lnTo>
                <a:lnTo>
                  <a:pt x="213632" y="1462525"/>
                </a:lnTo>
                <a:lnTo>
                  <a:pt x="207282" y="1460028"/>
                </a:lnTo>
                <a:lnTo>
                  <a:pt x="201159" y="1457304"/>
                </a:lnTo>
                <a:lnTo>
                  <a:pt x="188459" y="1451403"/>
                </a:lnTo>
                <a:lnTo>
                  <a:pt x="176213" y="1444594"/>
                </a:lnTo>
                <a:lnTo>
                  <a:pt x="164193" y="1437558"/>
                </a:lnTo>
                <a:lnTo>
                  <a:pt x="152400" y="1429841"/>
                </a:lnTo>
                <a:lnTo>
                  <a:pt x="140834" y="1421443"/>
                </a:lnTo>
                <a:lnTo>
                  <a:pt x="135164" y="1416903"/>
                </a:lnTo>
                <a:lnTo>
                  <a:pt x="129495" y="1412591"/>
                </a:lnTo>
                <a:lnTo>
                  <a:pt x="123825" y="1407824"/>
                </a:lnTo>
                <a:lnTo>
                  <a:pt x="118382" y="1403285"/>
                </a:lnTo>
                <a:lnTo>
                  <a:pt x="112939" y="1398065"/>
                </a:lnTo>
                <a:lnTo>
                  <a:pt x="107723" y="1392844"/>
                </a:lnTo>
                <a:lnTo>
                  <a:pt x="102280" y="1387851"/>
                </a:lnTo>
                <a:lnTo>
                  <a:pt x="97291" y="1382404"/>
                </a:lnTo>
                <a:lnTo>
                  <a:pt x="92075" y="1376729"/>
                </a:lnTo>
                <a:lnTo>
                  <a:pt x="87313" y="1371055"/>
                </a:lnTo>
                <a:lnTo>
                  <a:pt x="82097" y="1365608"/>
                </a:lnTo>
                <a:lnTo>
                  <a:pt x="77561" y="1359706"/>
                </a:lnTo>
                <a:lnTo>
                  <a:pt x="72572" y="1353578"/>
                </a:lnTo>
                <a:lnTo>
                  <a:pt x="68036" y="1347450"/>
                </a:lnTo>
                <a:lnTo>
                  <a:pt x="63500" y="1340868"/>
                </a:lnTo>
                <a:lnTo>
                  <a:pt x="58964" y="1334513"/>
                </a:lnTo>
                <a:lnTo>
                  <a:pt x="54882" y="1327930"/>
                </a:lnTo>
                <a:lnTo>
                  <a:pt x="50573" y="1321575"/>
                </a:lnTo>
                <a:lnTo>
                  <a:pt x="46718" y="1314766"/>
                </a:lnTo>
                <a:lnTo>
                  <a:pt x="42863" y="1308184"/>
                </a:lnTo>
                <a:lnTo>
                  <a:pt x="39461" y="1301148"/>
                </a:lnTo>
                <a:lnTo>
                  <a:pt x="36059" y="1294566"/>
                </a:lnTo>
                <a:lnTo>
                  <a:pt x="32657" y="1287983"/>
                </a:lnTo>
                <a:lnTo>
                  <a:pt x="29482" y="1280947"/>
                </a:lnTo>
                <a:lnTo>
                  <a:pt x="26534" y="1274138"/>
                </a:lnTo>
                <a:lnTo>
                  <a:pt x="23813" y="1267102"/>
                </a:lnTo>
                <a:lnTo>
                  <a:pt x="20864" y="1260293"/>
                </a:lnTo>
                <a:lnTo>
                  <a:pt x="18597" y="1253257"/>
                </a:lnTo>
                <a:lnTo>
                  <a:pt x="16329" y="1246448"/>
                </a:lnTo>
                <a:lnTo>
                  <a:pt x="14061" y="1239411"/>
                </a:lnTo>
                <a:lnTo>
                  <a:pt x="12020" y="1232602"/>
                </a:lnTo>
                <a:lnTo>
                  <a:pt x="10205" y="1225793"/>
                </a:lnTo>
                <a:lnTo>
                  <a:pt x="6804" y="1211948"/>
                </a:lnTo>
                <a:lnTo>
                  <a:pt x="4309" y="1197876"/>
                </a:lnTo>
                <a:lnTo>
                  <a:pt x="2268" y="1184030"/>
                </a:lnTo>
                <a:lnTo>
                  <a:pt x="680" y="1170185"/>
                </a:lnTo>
                <a:lnTo>
                  <a:pt x="0" y="1156340"/>
                </a:lnTo>
                <a:lnTo>
                  <a:pt x="0" y="1149531"/>
                </a:lnTo>
                <a:lnTo>
                  <a:pt x="0" y="1142721"/>
                </a:lnTo>
                <a:lnTo>
                  <a:pt x="0" y="1136139"/>
                </a:lnTo>
                <a:lnTo>
                  <a:pt x="454" y="1129103"/>
                </a:lnTo>
                <a:lnTo>
                  <a:pt x="680" y="1122521"/>
                </a:lnTo>
                <a:lnTo>
                  <a:pt x="1588" y="1115712"/>
                </a:lnTo>
                <a:lnTo>
                  <a:pt x="2268" y="1109130"/>
                </a:lnTo>
                <a:lnTo>
                  <a:pt x="2948" y="1102774"/>
                </a:lnTo>
                <a:lnTo>
                  <a:pt x="4309" y="1096192"/>
                </a:lnTo>
                <a:lnTo>
                  <a:pt x="5443" y="1089610"/>
                </a:lnTo>
                <a:lnTo>
                  <a:pt x="6804" y="1083255"/>
                </a:lnTo>
                <a:lnTo>
                  <a:pt x="8391" y="1076900"/>
                </a:lnTo>
                <a:lnTo>
                  <a:pt x="9979" y="1070771"/>
                </a:lnTo>
                <a:lnTo>
                  <a:pt x="11793" y="1064643"/>
                </a:lnTo>
                <a:lnTo>
                  <a:pt x="13834" y="1058515"/>
                </a:lnTo>
                <a:lnTo>
                  <a:pt x="15875" y="1052387"/>
                </a:lnTo>
                <a:lnTo>
                  <a:pt x="18143" y="1046032"/>
                </a:lnTo>
                <a:lnTo>
                  <a:pt x="20638" y="1040357"/>
                </a:lnTo>
                <a:lnTo>
                  <a:pt x="23132" y="1034683"/>
                </a:lnTo>
                <a:lnTo>
                  <a:pt x="25854" y="1028782"/>
                </a:lnTo>
                <a:lnTo>
                  <a:pt x="28575" y="1023107"/>
                </a:lnTo>
                <a:lnTo>
                  <a:pt x="31750" y="1017433"/>
                </a:lnTo>
                <a:lnTo>
                  <a:pt x="34925" y="1011986"/>
                </a:lnTo>
                <a:lnTo>
                  <a:pt x="38327" y="1006765"/>
                </a:lnTo>
                <a:lnTo>
                  <a:pt x="41729" y="1001545"/>
                </a:lnTo>
                <a:lnTo>
                  <a:pt x="45357" y="996098"/>
                </a:lnTo>
                <a:lnTo>
                  <a:pt x="48986" y="991331"/>
                </a:lnTo>
                <a:lnTo>
                  <a:pt x="52841" y="986111"/>
                </a:lnTo>
                <a:lnTo>
                  <a:pt x="56923" y="981345"/>
                </a:lnTo>
                <a:lnTo>
                  <a:pt x="61005" y="976805"/>
                </a:lnTo>
                <a:lnTo>
                  <a:pt x="65541" y="972039"/>
                </a:lnTo>
                <a:lnTo>
                  <a:pt x="69850" y="967499"/>
                </a:lnTo>
                <a:lnTo>
                  <a:pt x="74386" y="963187"/>
                </a:lnTo>
                <a:lnTo>
                  <a:pt x="79375" y="959101"/>
                </a:lnTo>
                <a:lnTo>
                  <a:pt x="84138" y="955016"/>
                </a:lnTo>
                <a:lnTo>
                  <a:pt x="89354" y="950930"/>
                </a:lnTo>
                <a:lnTo>
                  <a:pt x="94343" y="947072"/>
                </a:lnTo>
                <a:lnTo>
                  <a:pt x="99786" y="943440"/>
                </a:lnTo>
                <a:lnTo>
                  <a:pt x="106136" y="939355"/>
                </a:lnTo>
                <a:lnTo>
                  <a:pt x="112713" y="935496"/>
                </a:lnTo>
                <a:lnTo>
                  <a:pt x="119516" y="931865"/>
                </a:lnTo>
                <a:lnTo>
                  <a:pt x="126093" y="928687"/>
                </a:lnTo>
                <a:close/>
                <a:moveTo>
                  <a:pt x="418991" y="400883"/>
                </a:moveTo>
                <a:lnTo>
                  <a:pt x="418121" y="401410"/>
                </a:lnTo>
                <a:lnTo>
                  <a:pt x="410633" y="406173"/>
                </a:lnTo>
                <a:lnTo>
                  <a:pt x="403598" y="410935"/>
                </a:lnTo>
                <a:lnTo>
                  <a:pt x="395429" y="417058"/>
                </a:lnTo>
                <a:lnTo>
                  <a:pt x="387487" y="423635"/>
                </a:lnTo>
                <a:lnTo>
                  <a:pt x="379771" y="429985"/>
                </a:lnTo>
                <a:lnTo>
                  <a:pt x="372283" y="436789"/>
                </a:lnTo>
                <a:lnTo>
                  <a:pt x="364794" y="444046"/>
                </a:lnTo>
                <a:lnTo>
                  <a:pt x="357987" y="451530"/>
                </a:lnTo>
                <a:lnTo>
                  <a:pt x="351179" y="458787"/>
                </a:lnTo>
                <a:lnTo>
                  <a:pt x="344825" y="466724"/>
                </a:lnTo>
                <a:lnTo>
                  <a:pt x="338925" y="474662"/>
                </a:lnTo>
                <a:lnTo>
                  <a:pt x="333025" y="483053"/>
                </a:lnTo>
                <a:lnTo>
                  <a:pt x="327579" y="491444"/>
                </a:lnTo>
                <a:lnTo>
                  <a:pt x="322133" y="500062"/>
                </a:lnTo>
                <a:lnTo>
                  <a:pt x="316914" y="508680"/>
                </a:lnTo>
                <a:lnTo>
                  <a:pt x="312149" y="517978"/>
                </a:lnTo>
                <a:lnTo>
                  <a:pt x="307610" y="527276"/>
                </a:lnTo>
                <a:lnTo>
                  <a:pt x="303526" y="536348"/>
                </a:lnTo>
                <a:lnTo>
                  <a:pt x="299214" y="546099"/>
                </a:lnTo>
                <a:lnTo>
                  <a:pt x="295583" y="555851"/>
                </a:lnTo>
                <a:lnTo>
                  <a:pt x="292180" y="565830"/>
                </a:lnTo>
                <a:lnTo>
                  <a:pt x="288776" y="575808"/>
                </a:lnTo>
                <a:lnTo>
                  <a:pt x="285826" y="586014"/>
                </a:lnTo>
                <a:lnTo>
                  <a:pt x="283103" y="596673"/>
                </a:lnTo>
                <a:lnTo>
                  <a:pt x="280607" y="607105"/>
                </a:lnTo>
                <a:lnTo>
                  <a:pt x="278564" y="617764"/>
                </a:lnTo>
                <a:lnTo>
                  <a:pt x="276522" y="628649"/>
                </a:lnTo>
                <a:lnTo>
                  <a:pt x="274934" y="639535"/>
                </a:lnTo>
                <a:lnTo>
                  <a:pt x="273572" y="650648"/>
                </a:lnTo>
                <a:lnTo>
                  <a:pt x="272437" y="661760"/>
                </a:lnTo>
                <a:lnTo>
                  <a:pt x="271303" y="673099"/>
                </a:lnTo>
                <a:lnTo>
                  <a:pt x="270849" y="684665"/>
                </a:lnTo>
                <a:lnTo>
                  <a:pt x="270622" y="696005"/>
                </a:lnTo>
                <a:lnTo>
                  <a:pt x="270395" y="707571"/>
                </a:lnTo>
                <a:lnTo>
                  <a:pt x="270622" y="719364"/>
                </a:lnTo>
                <a:lnTo>
                  <a:pt x="271076" y="731157"/>
                </a:lnTo>
                <a:lnTo>
                  <a:pt x="271757" y="743176"/>
                </a:lnTo>
                <a:lnTo>
                  <a:pt x="272664" y="754969"/>
                </a:lnTo>
                <a:lnTo>
                  <a:pt x="274026" y="766989"/>
                </a:lnTo>
                <a:lnTo>
                  <a:pt x="275614" y="779008"/>
                </a:lnTo>
                <a:lnTo>
                  <a:pt x="277203" y="791255"/>
                </a:lnTo>
                <a:lnTo>
                  <a:pt x="279245" y="803501"/>
                </a:lnTo>
                <a:lnTo>
                  <a:pt x="281287" y="815521"/>
                </a:lnTo>
                <a:lnTo>
                  <a:pt x="284010" y="827994"/>
                </a:lnTo>
                <a:lnTo>
                  <a:pt x="286733" y="840467"/>
                </a:lnTo>
                <a:lnTo>
                  <a:pt x="289910" y="852714"/>
                </a:lnTo>
                <a:lnTo>
                  <a:pt x="293087" y="864960"/>
                </a:lnTo>
                <a:lnTo>
                  <a:pt x="296718" y="877660"/>
                </a:lnTo>
                <a:lnTo>
                  <a:pt x="300576" y="889906"/>
                </a:lnTo>
                <a:lnTo>
                  <a:pt x="304660" y="902380"/>
                </a:lnTo>
                <a:lnTo>
                  <a:pt x="308972" y="914853"/>
                </a:lnTo>
                <a:lnTo>
                  <a:pt x="313964" y="927099"/>
                </a:lnTo>
                <a:lnTo>
                  <a:pt x="318729" y="939800"/>
                </a:lnTo>
                <a:lnTo>
                  <a:pt x="323949" y="952046"/>
                </a:lnTo>
                <a:lnTo>
                  <a:pt x="329168" y="964519"/>
                </a:lnTo>
                <a:lnTo>
                  <a:pt x="334841" y="976766"/>
                </a:lnTo>
                <a:lnTo>
                  <a:pt x="340741" y="989466"/>
                </a:lnTo>
                <a:lnTo>
                  <a:pt x="347095" y="1001712"/>
                </a:lnTo>
                <a:lnTo>
                  <a:pt x="353675" y="1013959"/>
                </a:lnTo>
                <a:lnTo>
                  <a:pt x="360256" y="1026205"/>
                </a:lnTo>
                <a:lnTo>
                  <a:pt x="367518" y="1038225"/>
                </a:lnTo>
                <a:lnTo>
                  <a:pt x="374552" y="1050471"/>
                </a:lnTo>
                <a:lnTo>
                  <a:pt x="382041" y="1062491"/>
                </a:lnTo>
                <a:lnTo>
                  <a:pt x="389983" y="1074510"/>
                </a:lnTo>
                <a:lnTo>
                  <a:pt x="397925" y="1086757"/>
                </a:lnTo>
                <a:lnTo>
                  <a:pt x="406321" y="1098323"/>
                </a:lnTo>
                <a:lnTo>
                  <a:pt x="414717" y="1110116"/>
                </a:lnTo>
                <a:lnTo>
                  <a:pt x="423567" y="1121682"/>
                </a:lnTo>
                <a:lnTo>
                  <a:pt x="432190" y="1133021"/>
                </a:lnTo>
                <a:lnTo>
                  <a:pt x="441040" y="1143907"/>
                </a:lnTo>
                <a:lnTo>
                  <a:pt x="450344" y="1155019"/>
                </a:lnTo>
                <a:lnTo>
                  <a:pt x="459648" y="1165451"/>
                </a:lnTo>
                <a:lnTo>
                  <a:pt x="468951" y="1175884"/>
                </a:lnTo>
                <a:lnTo>
                  <a:pt x="478482" y="1185862"/>
                </a:lnTo>
                <a:lnTo>
                  <a:pt x="488013" y="1195841"/>
                </a:lnTo>
                <a:lnTo>
                  <a:pt x="497770" y="1205593"/>
                </a:lnTo>
                <a:lnTo>
                  <a:pt x="507755" y="1214891"/>
                </a:lnTo>
                <a:lnTo>
                  <a:pt x="517740" y="1223962"/>
                </a:lnTo>
                <a:lnTo>
                  <a:pt x="527724" y="1233034"/>
                </a:lnTo>
                <a:lnTo>
                  <a:pt x="537936" y="1241651"/>
                </a:lnTo>
                <a:lnTo>
                  <a:pt x="548147" y="1250269"/>
                </a:lnTo>
                <a:lnTo>
                  <a:pt x="558358" y="1258434"/>
                </a:lnTo>
                <a:lnTo>
                  <a:pt x="568797" y="1266371"/>
                </a:lnTo>
                <a:lnTo>
                  <a:pt x="579462" y="1274082"/>
                </a:lnTo>
                <a:lnTo>
                  <a:pt x="589901" y="1281339"/>
                </a:lnTo>
                <a:lnTo>
                  <a:pt x="600566" y="1288823"/>
                </a:lnTo>
                <a:lnTo>
                  <a:pt x="611231" y="1295626"/>
                </a:lnTo>
                <a:lnTo>
                  <a:pt x="621896" y="1302430"/>
                </a:lnTo>
                <a:lnTo>
                  <a:pt x="622512" y="1302797"/>
                </a:lnTo>
                <a:lnTo>
                  <a:pt x="612180" y="1296195"/>
                </a:lnTo>
                <a:lnTo>
                  <a:pt x="601518" y="1289382"/>
                </a:lnTo>
                <a:lnTo>
                  <a:pt x="590856" y="1281888"/>
                </a:lnTo>
                <a:lnTo>
                  <a:pt x="580422" y="1274621"/>
                </a:lnTo>
                <a:lnTo>
                  <a:pt x="569760" y="1266900"/>
                </a:lnTo>
                <a:lnTo>
                  <a:pt x="559325" y="1258952"/>
                </a:lnTo>
                <a:lnTo>
                  <a:pt x="549118" y="1250777"/>
                </a:lnTo>
                <a:lnTo>
                  <a:pt x="538910" y="1242148"/>
                </a:lnTo>
                <a:lnTo>
                  <a:pt x="528702" y="1233519"/>
                </a:lnTo>
                <a:lnTo>
                  <a:pt x="518721" y="1224435"/>
                </a:lnTo>
                <a:lnTo>
                  <a:pt x="508740" y="1215352"/>
                </a:lnTo>
                <a:lnTo>
                  <a:pt x="498759" y="1206041"/>
                </a:lnTo>
                <a:lnTo>
                  <a:pt x="489005" y="1196276"/>
                </a:lnTo>
                <a:lnTo>
                  <a:pt x="479477" y="1186284"/>
                </a:lnTo>
                <a:lnTo>
                  <a:pt x="469950" y="1176293"/>
                </a:lnTo>
                <a:lnTo>
                  <a:pt x="460649" y="1165847"/>
                </a:lnTo>
                <a:lnTo>
                  <a:pt x="451349" y="1155401"/>
                </a:lnTo>
                <a:lnTo>
                  <a:pt x="442048" y="1144273"/>
                </a:lnTo>
                <a:lnTo>
                  <a:pt x="433201" y="1133373"/>
                </a:lnTo>
                <a:lnTo>
                  <a:pt x="424581" y="1122019"/>
                </a:lnTo>
                <a:lnTo>
                  <a:pt x="415735" y="1110437"/>
                </a:lnTo>
                <a:lnTo>
                  <a:pt x="407341" y="1098629"/>
                </a:lnTo>
                <a:lnTo>
                  <a:pt x="398948" y="1087047"/>
                </a:lnTo>
                <a:lnTo>
                  <a:pt x="391009" y="1074785"/>
                </a:lnTo>
                <a:lnTo>
                  <a:pt x="383069" y="1062749"/>
                </a:lnTo>
                <a:lnTo>
                  <a:pt x="375584" y="1050714"/>
                </a:lnTo>
                <a:lnTo>
                  <a:pt x="368552" y="1038451"/>
                </a:lnTo>
                <a:lnTo>
                  <a:pt x="361293" y="1026415"/>
                </a:lnTo>
                <a:lnTo>
                  <a:pt x="354714" y="1014153"/>
                </a:lnTo>
                <a:lnTo>
                  <a:pt x="348136" y="1001890"/>
                </a:lnTo>
                <a:lnTo>
                  <a:pt x="341784" y="989627"/>
                </a:lnTo>
                <a:lnTo>
                  <a:pt x="335886" y="976910"/>
                </a:lnTo>
                <a:lnTo>
                  <a:pt x="330215" y="964648"/>
                </a:lnTo>
                <a:lnTo>
                  <a:pt x="324998" y="952158"/>
                </a:lnTo>
                <a:lnTo>
                  <a:pt x="319781" y="939895"/>
                </a:lnTo>
                <a:lnTo>
                  <a:pt x="315017" y="927178"/>
                </a:lnTo>
                <a:lnTo>
                  <a:pt x="310026" y="914915"/>
                </a:lnTo>
                <a:lnTo>
                  <a:pt x="305716" y="902425"/>
                </a:lnTo>
                <a:lnTo>
                  <a:pt x="301633" y="889936"/>
                </a:lnTo>
                <a:lnTo>
                  <a:pt x="297777" y="877673"/>
                </a:lnTo>
                <a:lnTo>
                  <a:pt x="294147" y="864956"/>
                </a:lnTo>
                <a:lnTo>
                  <a:pt x="290972" y="852693"/>
                </a:lnTo>
                <a:lnTo>
                  <a:pt x="287796" y="840431"/>
                </a:lnTo>
                <a:lnTo>
                  <a:pt x="285074" y="827941"/>
                </a:lnTo>
                <a:lnTo>
                  <a:pt x="282352" y="815451"/>
                </a:lnTo>
                <a:lnTo>
                  <a:pt x="280310" y="803415"/>
                </a:lnTo>
                <a:lnTo>
                  <a:pt x="278269" y="791153"/>
                </a:lnTo>
                <a:lnTo>
                  <a:pt x="276681" y="778890"/>
                </a:lnTo>
                <a:lnTo>
                  <a:pt x="275093" y="766854"/>
                </a:lnTo>
                <a:lnTo>
                  <a:pt x="273732" y="754819"/>
                </a:lnTo>
                <a:lnTo>
                  <a:pt x="272824" y="743010"/>
                </a:lnTo>
                <a:lnTo>
                  <a:pt x="272144" y="730975"/>
                </a:lnTo>
                <a:lnTo>
                  <a:pt x="271690" y="719166"/>
                </a:lnTo>
                <a:lnTo>
                  <a:pt x="271463" y="707358"/>
                </a:lnTo>
                <a:lnTo>
                  <a:pt x="271690" y="695776"/>
                </a:lnTo>
                <a:lnTo>
                  <a:pt x="271917" y="684422"/>
                </a:lnTo>
                <a:lnTo>
                  <a:pt x="272371" y="672840"/>
                </a:lnTo>
                <a:lnTo>
                  <a:pt x="273505" y="661486"/>
                </a:lnTo>
                <a:lnTo>
                  <a:pt x="274639" y="650359"/>
                </a:lnTo>
                <a:lnTo>
                  <a:pt x="276000" y="639232"/>
                </a:lnTo>
                <a:lnTo>
                  <a:pt x="277588" y="628331"/>
                </a:lnTo>
                <a:lnTo>
                  <a:pt x="279630" y="617431"/>
                </a:lnTo>
                <a:lnTo>
                  <a:pt x="281671" y="606758"/>
                </a:lnTo>
                <a:lnTo>
                  <a:pt x="284166" y="596312"/>
                </a:lnTo>
                <a:lnTo>
                  <a:pt x="286888" y="585639"/>
                </a:lnTo>
                <a:lnTo>
                  <a:pt x="289837" y="575420"/>
                </a:lnTo>
                <a:lnTo>
                  <a:pt x="293240" y="565428"/>
                </a:lnTo>
                <a:lnTo>
                  <a:pt x="296643" y="555436"/>
                </a:lnTo>
                <a:lnTo>
                  <a:pt x="300272" y="545672"/>
                </a:lnTo>
                <a:lnTo>
                  <a:pt x="304582" y="535907"/>
                </a:lnTo>
                <a:lnTo>
                  <a:pt x="308665" y="526823"/>
                </a:lnTo>
                <a:lnTo>
                  <a:pt x="313202" y="517513"/>
                </a:lnTo>
                <a:lnTo>
                  <a:pt x="317966" y="508202"/>
                </a:lnTo>
                <a:lnTo>
                  <a:pt x="323183" y="499573"/>
                </a:lnTo>
                <a:lnTo>
                  <a:pt x="328627" y="490944"/>
                </a:lnTo>
                <a:lnTo>
                  <a:pt x="334072" y="482542"/>
                </a:lnTo>
                <a:lnTo>
                  <a:pt x="339969" y="474139"/>
                </a:lnTo>
                <a:lnTo>
                  <a:pt x="345867" y="466191"/>
                </a:lnTo>
                <a:lnTo>
                  <a:pt x="352219" y="458243"/>
                </a:lnTo>
                <a:lnTo>
                  <a:pt x="359024" y="450976"/>
                </a:lnTo>
                <a:lnTo>
                  <a:pt x="365829" y="443483"/>
                </a:lnTo>
                <a:lnTo>
                  <a:pt x="373315" y="436216"/>
                </a:lnTo>
                <a:lnTo>
                  <a:pt x="380801" y="429403"/>
                </a:lnTo>
                <a:lnTo>
                  <a:pt x="388514" y="423045"/>
                </a:lnTo>
                <a:lnTo>
                  <a:pt x="396453" y="416459"/>
                </a:lnTo>
                <a:lnTo>
                  <a:pt x="404619" y="410328"/>
                </a:lnTo>
                <a:lnTo>
                  <a:pt x="411651" y="405559"/>
                </a:lnTo>
                <a:lnTo>
                  <a:pt x="418991" y="400883"/>
                </a:lnTo>
                <a:close/>
                <a:moveTo>
                  <a:pt x="1336999" y="252412"/>
                </a:moveTo>
                <a:lnTo>
                  <a:pt x="1344943" y="252638"/>
                </a:lnTo>
                <a:lnTo>
                  <a:pt x="1352660" y="253092"/>
                </a:lnTo>
                <a:lnTo>
                  <a:pt x="1360603" y="254224"/>
                </a:lnTo>
                <a:lnTo>
                  <a:pt x="1368547" y="255357"/>
                </a:lnTo>
                <a:lnTo>
                  <a:pt x="1376264" y="256943"/>
                </a:lnTo>
                <a:lnTo>
                  <a:pt x="1383981" y="258982"/>
                </a:lnTo>
                <a:lnTo>
                  <a:pt x="1391243" y="261475"/>
                </a:lnTo>
                <a:lnTo>
                  <a:pt x="1398733" y="264420"/>
                </a:lnTo>
                <a:lnTo>
                  <a:pt x="1406223" y="267365"/>
                </a:lnTo>
                <a:lnTo>
                  <a:pt x="1413259" y="270990"/>
                </a:lnTo>
                <a:lnTo>
                  <a:pt x="1420295" y="274842"/>
                </a:lnTo>
                <a:lnTo>
                  <a:pt x="1427104" y="279147"/>
                </a:lnTo>
                <a:lnTo>
                  <a:pt x="1433913" y="283905"/>
                </a:lnTo>
                <a:lnTo>
                  <a:pt x="1440268" y="288663"/>
                </a:lnTo>
                <a:lnTo>
                  <a:pt x="1446396" y="293874"/>
                </a:lnTo>
                <a:lnTo>
                  <a:pt x="1452524" y="299764"/>
                </a:lnTo>
                <a:lnTo>
                  <a:pt x="1458425" y="305428"/>
                </a:lnTo>
                <a:lnTo>
                  <a:pt x="1463872" y="311999"/>
                </a:lnTo>
                <a:lnTo>
                  <a:pt x="1469092" y="318569"/>
                </a:lnTo>
                <a:lnTo>
                  <a:pt x="1474086" y="325593"/>
                </a:lnTo>
                <a:lnTo>
                  <a:pt x="1478398" y="332390"/>
                </a:lnTo>
                <a:lnTo>
                  <a:pt x="1482483" y="339867"/>
                </a:lnTo>
                <a:lnTo>
                  <a:pt x="1486342" y="346890"/>
                </a:lnTo>
                <a:lnTo>
                  <a:pt x="1489746" y="354593"/>
                </a:lnTo>
                <a:lnTo>
                  <a:pt x="1492470" y="362070"/>
                </a:lnTo>
                <a:lnTo>
                  <a:pt x="1494966" y="369773"/>
                </a:lnTo>
                <a:lnTo>
                  <a:pt x="1497009" y="377703"/>
                </a:lnTo>
                <a:lnTo>
                  <a:pt x="1498825" y="385407"/>
                </a:lnTo>
                <a:lnTo>
                  <a:pt x="1500186" y="393336"/>
                </a:lnTo>
                <a:lnTo>
                  <a:pt x="1500867" y="401266"/>
                </a:lnTo>
                <a:lnTo>
                  <a:pt x="1501775" y="409196"/>
                </a:lnTo>
                <a:lnTo>
                  <a:pt x="1501775" y="416899"/>
                </a:lnTo>
                <a:lnTo>
                  <a:pt x="1501775" y="424829"/>
                </a:lnTo>
                <a:lnTo>
                  <a:pt x="1500867" y="432532"/>
                </a:lnTo>
                <a:lnTo>
                  <a:pt x="1500186" y="440462"/>
                </a:lnTo>
                <a:lnTo>
                  <a:pt x="1498598" y="448165"/>
                </a:lnTo>
                <a:lnTo>
                  <a:pt x="1497009" y="456095"/>
                </a:lnTo>
                <a:lnTo>
                  <a:pt x="1494966" y="463572"/>
                </a:lnTo>
                <a:lnTo>
                  <a:pt x="1492470" y="471275"/>
                </a:lnTo>
                <a:lnTo>
                  <a:pt x="1489746" y="478525"/>
                </a:lnTo>
                <a:lnTo>
                  <a:pt x="1486569" y="485776"/>
                </a:lnTo>
                <a:lnTo>
                  <a:pt x="1482937" y="493026"/>
                </a:lnTo>
                <a:lnTo>
                  <a:pt x="1479079" y="500049"/>
                </a:lnTo>
                <a:lnTo>
                  <a:pt x="1474993" y="506846"/>
                </a:lnTo>
                <a:lnTo>
                  <a:pt x="1470454" y="513417"/>
                </a:lnTo>
                <a:lnTo>
                  <a:pt x="1465234" y="519987"/>
                </a:lnTo>
                <a:lnTo>
                  <a:pt x="1460241" y="526104"/>
                </a:lnTo>
                <a:lnTo>
                  <a:pt x="1454567" y="532222"/>
                </a:lnTo>
                <a:lnTo>
                  <a:pt x="1448439" y="537886"/>
                </a:lnTo>
                <a:lnTo>
                  <a:pt x="1442311" y="543550"/>
                </a:lnTo>
                <a:lnTo>
                  <a:pt x="1435502" y="548761"/>
                </a:lnTo>
                <a:lnTo>
                  <a:pt x="1430508" y="552160"/>
                </a:lnTo>
                <a:lnTo>
                  <a:pt x="1425515" y="555558"/>
                </a:lnTo>
                <a:lnTo>
                  <a:pt x="1420522" y="558730"/>
                </a:lnTo>
                <a:lnTo>
                  <a:pt x="1415075" y="561675"/>
                </a:lnTo>
                <a:lnTo>
                  <a:pt x="1410082" y="564168"/>
                </a:lnTo>
                <a:lnTo>
                  <a:pt x="1404634" y="566886"/>
                </a:lnTo>
                <a:lnTo>
                  <a:pt x="1399187" y="569152"/>
                </a:lnTo>
                <a:lnTo>
                  <a:pt x="1393967" y="571191"/>
                </a:lnTo>
                <a:lnTo>
                  <a:pt x="1388293" y="573230"/>
                </a:lnTo>
                <a:lnTo>
                  <a:pt x="1382846" y="575043"/>
                </a:lnTo>
                <a:lnTo>
                  <a:pt x="1377172" y="576402"/>
                </a:lnTo>
                <a:lnTo>
                  <a:pt x="1371498" y="577762"/>
                </a:lnTo>
                <a:lnTo>
                  <a:pt x="1366050" y="578894"/>
                </a:lnTo>
                <a:lnTo>
                  <a:pt x="1360376" y="579574"/>
                </a:lnTo>
                <a:lnTo>
                  <a:pt x="1354702" y="580480"/>
                </a:lnTo>
                <a:lnTo>
                  <a:pt x="1349028" y="580934"/>
                </a:lnTo>
                <a:lnTo>
                  <a:pt x="1343354" y="581160"/>
                </a:lnTo>
                <a:lnTo>
                  <a:pt x="1337680" y="581387"/>
                </a:lnTo>
                <a:lnTo>
                  <a:pt x="1332006" y="581387"/>
                </a:lnTo>
                <a:lnTo>
                  <a:pt x="1326332" y="580934"/>
                </a:lnTo>
                <a:lnTo>
                  <a:pt x="1320658" y="580707"/>
                </a:lnTo>
                <a:lnTo>
                  <a:pt x="1314983" y="579801"/>
                </a:lnTo>
                <a:lnTo>
                  <a:pt x="1309309" y="579121"/>
                </a:lnTo>
                <a:lnTo>
                  <a:pt x="1304089" y="577988"/>
                </a:lnTo>
                <a:lnTo>
                  <a:pt x="1298415" y="576855"/>
                </a:lnTo>
                <a:lnTo>
                  <a:pt x="1292968" y="575269"/>
                </a:lnTo>
                <a:lnTo>
                  <a:pt x="1287294" y="573683"/>
                </a:lnTo>
                <a:lnTo>
                  <a:pt x="1282074" y="571871"/>
                </a:lnTo>
                <a:lnTo>
                  <a:pt x="1276626" y="569832"/>
                </a:lnTo>
                <a:lnTo>
                  <a:pt x="1271406" y="567793"/>
                </a:lnTo>
                <a:lnTo>
                  <a:pt x="1266413" y="565527"/>
                </a:lnTo>
                <a:lnTo>
                  <a:pt x="1261193" y="563035"/>
                </a:lnTo>
                <a:lnTo>
                  <a:pt x="753246" y="941401"/>
                </a:lnTo>
                <a:lnTo>
                  <a:pt x="750296" y="943667"/>
                </a:lnTo>
                <a:lnTo>
                  <a:pt x="747118" y="945480"/>
                </a:lnTo>
                <a:lnTo>
                  <a:pt x="743941" y="947292"/>
                </a:lnTo>
                <a:lnTo>
                  <a:pt x="740990" y="949105"/>
                </a:lnTo>
                <a:lnTo>
                  <a:pt x="737586" y="950238"/>
                </a:lnTo>
                <a:lnTo>
                  <a:pt x="734181" y="951597"/>
                </a:lnTo>
                <a:lnTo>
                  <a:pt x="731004" y="952956"/>
                </a:lnTo>
                <a:lnTo>
                  <a:pt x="727599" y="953636"/>
                </a:lnTo>
                <a:lnTo>
                  <a:pt x="723968" y="954316"/>
                </a:lnTo>
                <a:lnTo>
                  <a:pt x="720790" y="954995"/>
                </a:lnTo>
                <a:lnTo>
                  <a:pt x="717159" y="955449"/>
                </a:lnTo>
                <a:lnTo>
                  <a:pt x="713754" y="955675"/>
                </a:lnTo>
                <a:lnTo>
                  <a:pt x="710123" y="955675"/>
                </a:lnTo>
                <a:lnTo>
                  <a:pt x="706945" y="955675"/>
                </a:lnTo>
                <a:lnTo>
                  <a:pt x="703314" y="955449"/>
                </a:lnTo>
                <a:lnTo>
                  <a:pt x="699910" y="954995"/>
                </a:lnTo>
                <a:lnTo>
                  <a:pt x="696505" y="954316"/>
                </a:lnTo>
                <a:lnTo>
                  <a:pt x="693101" y="953636"/>
                </a:lnTo>
                <a:lnTo>
                  <a:pt x="689696" y="952956"/>
                </a:lnTo>
                <a:lnTo>
                  <a:pt x="686519" y="951824"/>
                </a:lnTo>
                <a:lnTo>
                  <a:pt x="683341" y="950691"/>
                </a:lnTo>
                <a:lnTo>
                  <a:pt x="679937" y="949105"/>
                </a:lnTo>
                <a:lnTo>
                  <a:pt x="676986" y="947519"/>
                </a:lnTo>
                <a:lnTo>
                  <a:pt x="673809" y="945933"/>
                </a:lnTo>
                <a:lnTo>
                  <a:pt x="671085" y="944120"/>
                </a:lnTo>
                <a:lnTo>
                  <a:pt x="667908" y="942081"/>
                </a:lnTo>
                <a:lnTo>
                  <a:pt x="665184" y="939815"/>
                </a:lnTo>
                <a:lnTo>
                  <a:pt x="662460" y="937550"/>
                </a:lnTo>
                <a:lnTo>
                  <a:pt x="659737" y="935284"/>
                </a:lnTo>
                <a:lnTo>
                  <a:pt x="657240" y="932792"/>
                </a:lnTo>
                <a:lnTo>
                  <a:pt x="654971" y="929847"/>
                </a:lnTo>
                <a:lnTo>
                  <a:pt x="652474" y="926901"/>
                </a:lnTo>
                <a:lnTo>
                  <a:pt x="650431" y="923956"/>
                </a:lnTo>
                <a:lnTo>
                  <a:pt x="648389" y="921010"/>
                </a:lnTo>
                <a:lnTo>
                  <a:pt x="646573" y="917612"/>
                </a:lnTo>
                <a:lnTo>
                  <a:pt x="645211" y="914440"/>
                </a:lnTo>
                <a:lnTo>
                  <a:pt x="643622" y="911268"/>
                </a:lnTo>
                <a:lnTo>
                  <a:pt x="642261" y="907869"/>
                </a:lnTo>
                <a:lnTo>
                  <a:pt x="641353" y="904471"/>
                </a:lnTo>
                <a:lnTo>
                  <a:pt x="640218" y="901299"/>
                </a:lnTo>
                <a:lnTo>
                  <a:pt x="639537" y="897674"/>
                </a:lnTo>
                <a:lnTo>
                  <a:pt x="639083" y="894275"/>
                </a:lnTo>
                <a:lnTo>
                  <a:pt x="638629" y="890877"/>
                </a:lnTo>
                <a:lnTo>
                  <a:pt x="638402" y="887478"/>
                </a:lnTo>
                <a:lnTo>
                  <a:pt x="638175" y="883853"/>
                </a:lnTo>
                <a:lnTo>
                  <a:pt x="638402" y="880455"/>
                </a:lnTo>
                <a:lnTo>
                  <a:pt x="638629" y="877056"/>
                </a:lnTo>
                <a:lnTo>
                  <a:pt x="639083" y="873658"/>
                </a:lnTo>
                <a:lnTo>
                  <a:pt x="639764" y="870259"/>
                </a:lnTo>
                <a:lnTo>
                  <a:pt x="640218" y="867087"/>
                </a:lnTo>
                <a:lnTo>
                  <a:pt x="641353" y="863689"/>
                </a:lnTo>
                <a:lnTo>
                  <a:pt x="642261" y="860290"/>
                </a:lnTo>
                <a:lnTo>
                  <a:pt x="643622" y="857118"/>
                </a:lnTo>
                <a:lnTo>
                  <a:pt x="644984" y="853946"/>
                </a:lnTo>
                <a:lnTo>
                  <a:pt x="646346" y="850548"/>
                </a:lnTo>
                <a:lnTo>
                  <a:pt x="648162" y="847603"/>
                </a:lnTo>
                <a:lnTo>
                  <a:pt x="649977" y="844657"/>
                </a:lnTo>
                <a:lnTo>
                  <a:pt x="652020" y="841712"/>
                </a:lnTo>
                <a:lnTo>
                  <a:pt x="654063" y="838766"/>
                </a:lnTo>
                <a:lnTo>
                  <a:pt x="656332" y="836274"/>
                </a:lnTo>
                <a:lnTo>
                  <a:pt x="659056" y="833555"/>
                </a:lnTo>
                <a:lnTo>
                  <a:pt x="661553" y="831290"/>
                </a:lnTo>
                <a:lnTo>
                  <a:pt x="664276" y="828571"/>
                </a:lnTo>
                <a:lnTo>
                  <a:pt x="667227" y="826305"/>
                </a:lnTo>
                <a:lnTo>
                  <a:pt x="1174946" y="447939"/>
                </a:lnTo>
                <a:lnTo>
                  <a:pt x="1174265" y="442275"/>
                </a:lnTo>
                <a:lnTo>
                  <a:pt x="1173358" y="436611"/>
                </a:lnTo>
                <a:lnTo>
                  <a:pt x="1172677" y="431173"/>
                </a:lnTo>
                <a:lnTo>
                  <a:pt x="1172450" y="425282"/>
                </a:lnTo>
                <a:lnTo>
                  <a:pt x="1172223" y="419618"/>
                </a:lnTo>
                <a:lnTo>
                  <a:pt x="1172223" y="413954"/>
                </a:lnTo>
                <a:lnTo>
                  <a:pt x="1172450" y="408290"/>
                </a:lnTo>
                <a:lnTo>
                  <a:pt x="1172677" y="402626"/>
                </a:lnTo>
                <a:lnTo>
                  <a:pt x="1173358" y="396961"/>
                </a:lnTo>
                <a:lnTo>
                  <a:pt x="1174265" y="391524"/>
                </a:lnTo>
                <a:lnTo>
                  <a:pt x="1175173" y="385860"/>
                </a:lnTo>
                <a:lnTo>
                  <a:pt x="1176308" y="380195"/>
                </a:lnTo>
                <a:lnTo>
                  <a:pt x="1177443" y="374758"/>
                </a:lnTo>
                <a:lnTo>
                  <a:pt x="1179032" y="369094"/>
                </a:lnTo>
                <a:lnTo>
                  <a:pt x="1180847" y="363883"/>
                </a:lnTo>
                <a:lnTo>
                  <a:pt x="1182890" y="358445"/>
                </a:lnTo>
                <a:lnTo>
                  <a:pt x="1184933" y="353461"/>
                </a:lnTo>
                <a:lnTo>
                  <a:pt x="1187202" y="348023"/>
                </a:lnTo>
                <a:lnTo>
                  <a:pt x="1189699" y="342812"/>
                </a:lnTo>
                <a:lnTo>
                  <a:pt x="1192423" y="337828"/>
                </a:lnTo>
                <a:lnTo>
                  <a:pt x="1195146" y="332843"/>
                </a:lnTo>
                <a:lnTo>
                  <a:pt x="1198324" y="328085"/>
                </a:lnTo>
                <a:lnTo>
                  <a:pt x="1201274" y="323101"/>
                </a:lnTo>
                <a:lnTo>
                  <a:pt x="1204906" y="318569"/>
                </a:lnTo>
                <a:lnTo>
                  <a:pt x="1208537" y="314038"/>
                </a:lnTo>
                <a:lnTo>
                  <a:pt x="1212168" y="309280"/>
                </a:lnTo>
                <a:lnTo>
                  <a:pt x="1216254" y="304975"/>
                </a:lnTo>
                <a:lnTo>
                  <a:pt x="1220339" y="300671"/>
                </a:lnTo>
                <a:lnTo>
                  <a:pt x="1224425" y="296592"/>
                </a:lnTo>
                <a:lnTo>
                  <a:pt x="1228964" y="292514"/>
                </a:lnTo>
                <a:lnTo>
                  <a:pt x="1233503" y="288663"/>
                </a:lnTo>
                <a:lnTo>
                  <a:pt x="1238496" y="285037"/>
                </a:lnTo>
                <a:lnTo>
                  <a:pt x="1245305" y="280280"/>
                </a:lnTo>
                <a:lnTo>
                  <a:pt x="1252341" y="275522"/>
                </a:lnTo>
                <a:lnTo>
                  <a:pt x="1259604" y="271443"/>
                </a:lnTo>
                <a:lnTo>
                  <a:pt x="1266867" y="268045"/>
                </a:lnTo>
                <a:lnTo>
                  <a:pt x="1274584" y="264646"/>
                </a:lnTo>
                <a:lnTo>
                  <a:pt x="1282074" y="261475"/>
                </a:lnTo>
                <a:lnTo>
                  <a:pt x="1289563" y="259209"/>
                </a:lnTo>
                <a:lnTo>
                  <a:pt x="1297507" y="256943"/>
                </a:lnTo>
                <a:lnTo>
                  <a:pt x="1305224" y="255357"/>
                </a:lnTo>
                <a:lnTo>
                  <a:pt x="1313168" y="253998"/>
                </a:lnTo>
                <a:lnTo>
                  <a:pt x="1321111" y="253092"/>
                </a:lnTo>
                <a:lnTo>
                  <a:pt x="1329055" y="252638"/>
                </a:lnTo>
                <a:lnTo>
                  <a:pt x="1336999" y="252412"/>
                </a:lnTo>
                <a:close/>
                <a:moveTo>
                  <a:pt x="545651" y="233362"/>
                </a:moveTo>
                <a:lnTo>
                  <a:pt x="557224" y="233589"/>
                </a:lnTo>
                <a:lnTo>
                  <a:pt x="568797" y="234042"/>
                </a:lnTo>
                <a:lnTo>
                  <a:pt x="580370" y="234723"/>
                </a:lnTo>
                <a:lnTo>
                  <a:pt x="592170" y="235403"/>
                </a:lnTo>
                <a:lnTo>
                  <a:pt x="603970" y="236764"/>
                </a:lnTo>
                <a:lnTo>
                  <a:pt x="615770" y="238351"/>
                </a:lnTo>
                <a:lnTo>
                  <a:pt x="627796" y="240165"/>
                </a:lnTo>
                <a:lnTo>
                  <a:pt x="639596" y="242207"/>
                </a:lnTo>
                <a:lnTo>
                  <a:pt x="651623" y="244701"/>
                </a:lnTo>
                <a:lnTo>
                  <a:pt x="663650" y="247196"/>
                </a:lnTo>
                <a:lnTo>
                  <a:pt x="675450" y="250144"/>
                </a:lnTo>
                <a:lnTo>
                  <a:pt x="687477" y="253319"/>
                </a:lnTo>
                <a:lnTo>
                  <a:pt x="699504" y="256721"/>
                </a:lnTo>
                <a:lnTo>
                  <a:pt x="711530" y="260576"/>
                </a:lnTo>
                <a:lnTo>
                  <a:pt x="723557" y="264658"/>
                </a:lnTo>
                <a:lnTo>
                  <a:pt x="735584" y="268740"/>
                </a:lnTo>
                <a:lnTo>
                  <a:pt x="747611" y="273276"/>
                </a:lnTo>
                <a:lnTo>
                  <a:pt x="759638" y="278265"/>
                </a:lnTo>
                <a:lnTo>
                  <a:pt x="771665" y="283255"/>
                </a:lnTo>
                <a:lnTo>
                  <a:pt x="783691" y="288471"/>
                </a:lnTo>
                <a:lnTo>
                  <a:pt x="795718" y="294140"/>
                </a:lnTo>
                <a:lnTo>
                  <a:pt x="807745" y="300037"/>
                </a:lnTo>
                <a:lnTo>
                  <a:pt x="819545" y="306160"/>
                </a:lnTo>
                <a:lnTo>
                  <a:pt x="831572" y="312510"/>
                </a:lnTo>
                <a:lnTo>
                  <a:pt x="843372" y="319087"/>
                </a:lnTo>
                <a:lnTo>
                  <a:pt x="855172" y="326117"/>
                </a:lnTo>
                <a:lnTo>
                  <a:pt x="866972" y="333148"/>
                </a:lnTo>
                <a:lnTo>
                  <a:pt x="878772" y="340405"/>
                </a:lnTo>
                <a:lnTo>
                  <a:pt x="890571" y="348115"/>
                </a:lnTo>
                <a:lnTo>
                  <a:pt x="901918" y="356053"/>
                </a:lnTo>
                <a:lnTo>
                  <a:pt x="913491" y="364217"/>
                </a:lnTo>
                <a:lnTo>
                  <a:pt x="925064" y="372382"/>
                </a:lnTo>
                <a:lnTo>
                  <a:pt x="936637" y="380999"/>
                </a:lnTo>
                <a:lnTo>
                  <a:pt x="947756" y="390071"/>
                </a:lnTo>
                <a:lnTo>
                  <a:pt x="959102" y="398915"/>
                </a:lnTo>
                <a:lnTo>
                  <a:pt x="970448" y="408440"/>
                </a:lnTo>
                <a:lnTo>
                  <a:pt x="981340" y="417965"/>
                </a:lnTo>
                <a:lnTo>
                  <a:pt x="992459" y="427717"/>
                </a:lnTo>
                <a:lnTo>
                  <a:pt x="1003351" y="437696"/>
                </a:lnTo>
                <a:lnTo>
                  <a:pt x="1014017" y="448128"/>
                </a:lnTo>
                <a:lnTo>
                  <a:pt x="1024909" y="458560"/>
                </a:lnTo>
                <a:lnTo>
                  <a:pt x="1035347" y="469446"/>
                </a:lnTo>
                <a:lnTo>
                  <a:pt x="1045786" y="480105"/>
                </a:lnTo>
                <a:lnTo>
                  <a:pt x="968447" y="537849"/>
                </a:lnTo>
                <a:lnTo>
                  <a:pt x="968548" y="537951"/>
                </a:lnTo>
                <a:lnTo>
                  <a:pt x="706546" y="733927"/>
                </a:lnTo>
                <a:lnTo>
                  <a:pt x="764164" y="550895"/>
                </a:lnTo>
                <a:lnTo>
                  <a:pt x="764617" y="545899"/>
                </a:lnTo>
                <a:lnTo>
                  <a:pt x="764617" y="541130"/>
                </a:lnTo>
                <a:lnTo>
                  <a:pt x="764164" y="536134"/>
                </a:lnTo>
                <a:lnTo>
                  <a:pt x="763256" y="531365"/>
                </a:lnTo>
                <a:lnTo>
                  <a:pt x="762122" y="526823"/>
                </a:lnTo>
                <a:lnTo>
                  <a:pt x="760534" y="522055"/>
                </a:lnTo>
                <a:lnTo>
                  <a:pt x="758493" y="517740"/>
                </a:lnTo>
                <a:lnTo>
                  <a:pt x="756224" y="513425"/>
                </a:lnTo>
                <a:lnTo>
                  <a:pt x="753729" y="509338"/>
                </a:lnTo>
                <a:lnTo>
                  <a:pt x="750553" y="505477"/>
                </a:lnTo>
                <a:lnTo>
                  <a:pt x="747377" y="502071"/>
                </a:lnTo>
                <a:lnTo>
                  <a:pt x="743975" y="498892"/>
                </a:lnTo>
                <a:lnTo>
                  <a:pt x="740345" y="495713"/>
                </a:lnTo>
                <a:lnTo>
                  <a:pt x="736489" y="493215"/>
                </a:lnTo>
                <a:lnTo>
                  <a:pt x="732406" y="491171"/>
                </a:lnTo>
                <a:lnTo>
                  <a:pt x="728096" y="489354"/>
                </a:lnTo>
                <a:lnTo>
                  <a:pt x="724013" y="487992"/>
                </a:lnTo>
                <a:lnTo>
                  <a:pt x="719929" y="487310"/>
                </a:lnTo>
                <a:lnTo>
                  <a:pt x="715846" y="487083"/>
                </a:lnTo>
                <a:lnTo>
                  <a:pt x="711990" y="487083"/>
                </a:lnTo>
                <a:lnTo>
                  <a:pt x="708134" y="487765"/>
                </a:lnTo>
                <a:lnTo>
                  <a:pt x="704504" y="488900"/>
                </a:lnTo>
                <a:lnTo>
                  <a:pt x="701102" y="490262"/>
                </a:lnTo>
                <a:lnTo>
                  <a:pt x="697926" y="492079"/>
                </a:lnTo>
                <a:lnTo>
                  <a:pt x="694977" y="494577"/>
                </a:lnTo>
                <a:lnTo>
                  <a:pt x="692255" y="497302"/>
                </a:lnTo>
                <a:lnTo>
                  <a:pt x="689986" y="500254"/>
                </a:lnTo>
                <a:lnTo>
                  <a:pt x="687945" y="503661"/>
                </a:lnTo>
                <a:lnTo>
                  <a:pt x="685903" y="507521"/>
                </a:lnTo>
                <a:lnTo>
                  <a:pt x="684542" y="511609"/>
                </a:lnTo>
                <a:lnTo>
                  <a:pt x="683181" y="515923"/>
                </a:lnTo>
                <a:lnTo>
                  <a:pt x="682501" y="520692"/>
                </a:lnTo>
                <a:lnTo>
                  <a:pt x="591310" y="808866"/>
                </a:lnTo>
                <a:lnTo>
                  <a:pt x="531651" y="534544"/>
                </a:lnTo>
                <a:lnTo>
                  <a:pt x="529156" y="529776"/>
                </a:lnTo>
                <a:lnTo>
                  <a:pt x="526433" y="525688"/>
                </a:lnTo>
                <a:lnTo>
                  <a:pt x="523258" y="521828"/>
                </a:lnTo>
                <a:lnTo>
                  <a:pt x="519855" y="518648"/>
                </a:lnTo>
                <a:lnTo>
                  <a:pt x="516452" y="515696"/>
                </a:lnTo>
                <a:lnTo>
                  <a:pt x="512823" y="513198"/>
                </a:lnTo>
                <a:lnTo>
                  <a:pt x="508967" y="510927"/>
                </a:lnTo>
                <a:lnTo>
                  <a:pt x="505110" y="509338"/>
                </a:lnTo>
                <a:lnTo>
                  <a:pt x="501481" y="507975"/>
                </a:lnTo>
                <a:lnTo>
                  <a:pt x="497624" y="507067"/>
                </a:lnTo>
                <a:lnTo>
                  <a:pt x="493768" y="506840"/>
                </a:lnTo>
                <a:lnTo>
                  <a:pt x="489912" y="506840"/>
                </a:lnTo>
                <a:lnTo>
                  <a:pt x="486509" y="507294"/>
                </a:lnTo>
                <a:lnTo>
                  <a:pt x="482880" y="507975"/>
                </a:lnTo>
                <a:lnTo>
                  <a:pt x="479477" y="509565"/>
                </a:lnTo>
                <a:lnTo>
                  <a:pt x="476301" y="511609"/>
                </a:lnTo>
                <a:lnTo>
                  <a:pt x="473352" y="513880"/>
                </a:lnTo>
                <a:lnTo>
                  <a:pt x="470857" y="516832"/>
                </a:lnTo>
                <a:lnTo>
                  <a:pt x="468589" y="519784"/>
                </a:lnTo>
                <a:lnTo>
                  <a:pt x="466774" y="523417"/>
                </a:lnTo>
                <a:lnTo>
                  <a:pt x="465186" y="527051"/>
                </a:lnTo>
                <a:lnTo>
                  <a:pt x="463825" y="531138"/>
                </a:lnTo>
                <a:lnTo>
                  <a:pt x="462918" y="535453"/>
                </a:lnTo>
                <a:lnTo>
                  <a:pt x="462464" y="539767"/>
                </a:lnTo>
                <a:lnTo>
                  <a:pt x="462010" y="544536"/>
                </a:lnTo>
                <a:lnTo>
                  <a:pt x="462464" y="549305"/>
                </a:lnTo>
                <a:lnTo>
                  <a:pt x="462691" y="554074"/>
                </a:lnTo>
                <a:lnTo>
                  <a:pt x="463371" y="559070"/>
                </a:lnTo>
                <a:lnTo>
                  <a:pt x="464506" y="564066"/>
                </a:lnTo>
                <a:lnTo>
                  <a:pt x="465867" y="569289"/>
                </a:lnTo>
                <a:lnTo>
                  <a:pt x="467455" y="574058"/>
                </a:lnTo>
                <a:lnTo>
                  <a:pt x="469496" y="579281"/>
                </a:lnTo>
                <a:lnTo>
                  <a:pt x="526207" y="858598"/>
                </a:lnTo>
                <a:lnTo>
                  <a:pt x="392143" y="734835"/>
                </a:lnTo>
                <a:lnTo>
                  <a:pt x="389194" y="732791"/>
                </a:lnTo>
                <a:lnTo>
                  <a:pt x="386018" y="731202"/>
                </a:lnTo>
                <a:lnTo>
                  <a:pt x="383069" y="730066"/>
                </a:lnTo>
                <a:lnTo>
                  <a:pt x="380120" y="729612"/>
                </a:lnTo>
                <a:lnTo>
                  <a:pt x="377398" y="729612"/>
                </a:lnTo>
                <a:lnTo>
                  <a:pt x="374676" y="730293"/>
                </a:lnTo>
                <a:lnTo>
                  <a:pt x="371954" y="731202"/>
                </a:lnTo>
                <a:lnTo>
                  <a:pt x="369459" y="732791"/>
                </a:lnTo>
                <a:lnTo>
                  <a:pt x="367190" y="734835"/>
                </a:lnTo>
                <a:lnTo>
                  <a:pt x="365149" y="737333"/>
                </a:lnTo>
                <a:lnTo>
                  <a:pt x="363107" y="740285"/>
                </a:lnTo>
                <a:lnTo>
                  <a:pt x="361293" y="743919"/>
                </a:lnTo>
                <a:lnTo>
                  <a:pt x="359932" y="747552"/>
                </a:lnTo>
                <a:lnTo>
                  <a:pt x="358797" y="751640"/>
                </a:lnTo>
                <a:lnTo>
                  <a:pt x="357663" y="756408"/>
                </a:lnTo>
                <a:lnTo>
                  <a:pt x="357209" y="761404"/>
                </a:lnTo>
                <a:lnTo>
                  <a:pt x="356756" y="766627"/>
                </a:lnTo>
                <a:lnTo>
                  <a:pt x="356756" y="772077"/>
                </a:lnTo>
                <a:lnTo>
                  <a:pt x="356983" y="777300"/>
                </a:lnTo>
                <a:lnTo>
                  <a:pt x="357436" y="782751"/>
                </a:lnTo>
                <a:lnTo>
                  <a:pt x="358117" y="788201"/>
                </a:lnTo>
                <a:lnTo>
                  <a:pt x="359251" y="793197"/>
                </a:lnTo>
                <a:lnTo>
                  <a:pt x="360612" y="798647"/>
                </a:lnTo>
                <a:lnTo>
                  <a:pt x="361746" y="803870"/>
                </a:lnTo>
                <a:lnTo>
                  <a:pt x="363561" y="808638"/>
                </a:lnTo>
                <a:lnTo>
                  <a:pt x="365376" y="813407"/>
                </a:lnTo>
                <a:lnTo>
                  <a:pt x="367417" y="817949"/>
                </a:lnTo>
                <a:lnTo>
                  <a:pt x="369686" y="822264"/>
                </a:lnTo>
                <a:lnTo>
                  <a:pt x="371954" y="826124"/>
                </a:lnTo>
                <a:lnTo>
                  <a:pt x="374676" y="829758"/>
                </a:lnTo>
                <a:lnTo>
                  <a:pt x="377172" y="832710"/>
                </a:lnTo>
                <a:lnTo>
                  <a:pt x="379667" y="835435"/>
                </a:lnTo>
                <a:lnTo>
                  <a:pt x="518267" y="953747"/>
                </a:lnTo>
                <a:lnTo>
                  <a:pt x="427077" y="1028686"/>
                </a:lnTo>
                <a:lnTo>
                  <a:pt x="425489" y="1030276"/>
                </a:lnTo>
                <a:lnTo>
                  <a:pt x="424581" y="1032319"/>
                </a:lnTo>
                <a:lnTo>
                  <a:pt x="423447" y="1034590"/>
                </a:lnTo>
                <a:lnTo>
                  <a:pt x="422994" y="1037315"/>
                </a:lnTo>
                <a:lnTo>
                  <a:pt x="422767" y="1040040"/>
                </a:lnTo>
                <a:lnTo>
                  <a:pt x="422994" y="1043220"/>
                </a:lnTo>
                <a:lnTo>
                  <a:pt x="423447" y="1046399"/>
                </a:lnTo>
                <a:lnTo>
                  <a:pt x="423901" y="1050032"/>
                </a:lnTo>
                <a:lnTo>
                  <a:pt x="425262" y="1053893"/>
                </a:lnTo>
                <a:lnTo>
                  <a:pt x="426623" y="1057753"/>
                </a:lnTo>
                <a:lnTo>
                  <a:pt x="427984" y="1061614"/>
                </a:lnTo>
                <a:lnTo>
                  <a:pt x="430026" y="1065701"/>
                </a:lnTo>
                <a:lnTo>
                  <a:pt x="432521" y="1069789"/>
                </a:lnTo>
                <a:lnTo>
                  <a:pt x="435016" y="1073876"/>
                </a:lnTo>
                <a:lnTo>
                  <a:pt x="437738" y="1077964"/>
                </a:lnTo>
                <a:lnTo>
                  <a:pt x="440914" y="1082052"/>
                </a:lnTo>
                <a:lnTo>
                  <a:pt x="444544" y="1085912"/>
                </a:lnTo>
                <a:lnTo>
                  <a:pt x="447719" y="1089773"/>
                </a:lnTo>
                <a:lnTo>
                  <a:pt x="451349" y="1093179"/>
                </a:lnTo>
                <a:lnTo>
                  <a:pt x="454978" y="1096131"/>
                </a:lnTo>
                <a:lnTo>
                  <a:pt x="458608" y="1098629"/>
                </a:lnTo>
                <a:lnTo>
                  <a:pt x="462010" y="1101354"/>
                </a:lnTo>
                <a:lnTo>
                  <a:pt x="465640" y="1103398"/>
                </a:lnTo>
                <a:lnTo>
                  <a:pt x="469042" y="1105214"/>
                </a:lnTo>
                <a:lnTo>
                  <a:pt x="472672" y="1106577"/>
                </a:lnTo>
                <a:lnTo>
                  <a:pt x="475621" y="1107712"/>
                </a:lnTo>
                <a:lnTo>
                  <a:pt x="478797" y="1108394"/>
                </a:lnTo>
                <a:lnTo>
                  <a:pt x="481746" y="1108621"/>
                </a:lnTo>
                <a:lnTo>
                  <a:pt x="484695" y="1108621"/>
                </a:lnTo>
                <a:lnTo>
                  <a:pt x="486963" y="1108394"/>
                </a:lnTo>
                <a:lnTo>
                  <a:pt x="489231" y="1107485"/>
                </a:lnTo>
                <a:lnTo>
                  <a:pt x="491273" y="1106350"/>
                </a:lnTo>
                <a:lnTo>
                  <a:pt x="585185" y="1028913"/>
                </a:lnTo>
                <a:lnTo>
                  <a:pt x="670478" y="1199001"/>
                </a:lnTo>
                <a:lnTo>
                  <a:pt x="672066" y="1202862"/>
                </a:lnTo>
                <a:lnTo>
                  <a:pt x="673881" y="1206495"/>
                </a:lnTo>
                <a:lnTo>
                  <a:pt x="676149" y="1210129"/>
                </a:lnTo>
                <a:lnTo>
                  <a:pt x="678644" y="1213989"/>
                </a:lnTo>
                <a:lnTo>
                  <a:pt x="681366" y="1217850"/>
                </a:lnTo>
                <a:lnTo>
                  <a:pt x="684769" y="1221483"/>
                </a:lnTo>
                <a:lnTo>
                  <a:pt x="688172" y="1225116"/>
                </a:lnTo>
                <a:lnTo>
                  <a:pt x="692028" y="1228296"/>
                </a:lnTo>
                <a:lnTo>
                  <a:pt x="695884" y="1231702"/>
                </a:lnTo>
                <a:lnTo>
                  <a:pt x="699967" y="1234881"/>
                </a:lnTo>
                <a:lnTo>
                  <a:pt x="704051" y="1237606"/>
                </a:lnTo>
                <a:lnTo>
                  <a:pt x="708361" y="1240331"/>
                </a:lnTo>
                <a:lnTo>
                  <a:pt x="712897" y="1242829"/>
                </a:lnTo>
                <a:lnTo>
                  <a:pt x="717434" y="1244873"/>
                </a:lnTo>
                <a:lnTo>
                  <a:pt x="722198" y="1246917"/>
                </a:lnTo>
                <a:lnTo>
                  <a:pt x="726735" y="1248052"/>
                </a:lnTo>
                <a:lnTo>
                  <a:pt x="731272" y="1249415"/>
                </a:lnTo>
                <a:lnTo>
                  <a:pt x="735808" y="1249869"/>
                </a:lnTo>
                <a:lnTo>
                  <a:pt x="739892" y="1250096"/>
                </a:lnTo>
                <a:lnTo>
                  <a:pt x="743748" y="1249869"/>
                </a:lnTo>
                <a:lnTo>
                  <a:pt x="747377" y="1249188"/>
                </a:lnTo>
                <a:lnTo>
                  <a:pt x="750780" y="1248052"/>
                </a:lnTo>
                <a:lnTo>
                  <a:pt x="754183" y="1246690"/>
                </a:lnTo>
                <a:lnTo>
                  <a:pt x="756905" y="1244873"/>
                </a:lnTo>
                <a:lnTo>
                  <a:pt x="759400" y="1242829"/>
                </a:lnTo>
                <a:lnTo>
                  <a:pt x="761668" y="1240104"/>
                </a:lnTo>
                <a:lnTo>
                  <a:pt x="763256" y="1237379"/>
                </a:lnTo>
                <a:lnTo>
                  <a:pt x="764844" y="1233973"/>
                </a:lnTo>
                <a:lnTo>
                  <a:pt x="765751" y="1230794"/>
                </a:lnTo>
                <a:lnTo>
                  <a:pt x="766205" y="1227160"/>
                </a:lnTo>
                <a:lnTo>
                  <a:pt x="766432" y="1223073"/>
                </a:lnTo>
                <a:lnTo>
                  <a:pt x="765978" y="1218985"/>
                </a:lnTo>
                <a:lnTo>
                  <a:pt x="688172" y="1040495"/>
                </a:lnTo>
                <a:lnTo>
                  <a:pt x="924314" y="1204224"/>
                </a:lnTo>
                <a:lnTo>
                  <a:pt x="927490" y="1208312"/>
                </a:lnTo>
                <a:lnTo>
                  <a:pt x="930892" y="1212172"/>
                </a:lnTo>
                <a:lnTo>
                  <a:pt x="934522" y="1215806"/>
                </a:lnTo>
                <a:lnTo>
                  <a:pt x="938378" y="1218985"/>
                </a:lnTo>
                <a:lnTo>
                  <a:pt x="942461" y="1221710"/>
                </a:lnTo>
                <a:lnTo>
                  <a:pt x="946318" y="1224208"/>
                </a:lnTo>
                <a:lnTo>
                  <a:pt x="950401" y="1226252"/>
                </a:lnTo>
                <a:lnTo>
                  <a:pt x="954484" y="1227841"/>
                </a:lnTo>
                <a:lnTo>
                  <a:pt x="958567" y="1229204"/>
                </a:lnTo>
                <a:lnTo>
                  <a:pt x="962423" y="1229885"/>
                </a:lnTo>
                <a:lnTo>
                  <a:pt x="966506" y="1230112"/>
                </a:lnTo>
                <a:lnTo>
                  <a:pt x="970363" y="1230112"/>
                </a:lnTo>
                <a:lnTo>
                  <a:pt x="973992" y="1229658"/>
                </a:lnTo>
                <a:lnTo>
                  <a:pt x="977622" y="1228750"/>
                </a:lnTo>
                <a:lnTo>
                  <a:pt x="980797" y="1227387"/>
                </a:lnTo>
                <a:lnTo>
                  <a:pt x="984200" y="1225343"/>
                </a:lnTo>
                <a:lnTo>
                  <a:pt x="986922" y="1223073"/>
                </a:lnTo>
                <a:lnTo>
                  <a:pt x="989644" y="1220120"/>
                </a:lnTo>
                <a:lnTo>
                  <a:pt x="991686" y="1217168"/>
                </a:lnTo>
                <a:lnTo>
                  <a:pt x="993501" y="1213762"/>
                </a:lnTo>
                <a:lnTo>
                  <a:pt x="994635" y="1210129"/>
                </a:lnTo>
                <a:lnTo>
                  <a:pt x="995769" y="1206268"/>
                </a:lnTo>
                <a:lnTo>
                  <a:pt x="996223" y="1202181"/>
                </a:lnTo>
                <a:lnTo>
                  <a:pt x="996223" y="1198093"/>
                </a:lnTo>
                <a:lnTo>
                  <a:pt x="996223" y="1193778"/>
                </a:lnTo>
                <a:lnTo>
                  <a:pt x="995542" y="1189464"/>
                </a:lnTo>
                <a:lnTo>
                  <a:pt x="994408" y="1184922"/>
                </a:lnTo>
                <a:lnTo>
                  <a:pt x="993274" y="1180380"/>
                </a:lnTo>
                <a:lnTo>
                  <a:pt x="991459" y="1175838"/>
                </a:lnTo>
                <a:lnTo>
                  <a:pt x="989417" y="1171297"/>
                </a:lnTo>
                <a:lnTo>
                  <a:pt x="986695" y="1166982"/>
                </a:lnTo>
                <a:lnTo>
                  <a:pt x="983973" y="1162440"/>
                </a:lnTo>
                <a:lnTo>
                  <a:pt x="757812" y="992352"/>
                </a:lnTo>
                <a:lnTo>
                  <a:pt x="760988" y="990763"/>
                </a:lnTo>
                <a:lnTo>
                  <a:pt x="1045901" y="1023690"/>
                </a:lnTo>
                <a:lnTo>
                  <a:pt x="1050211" y="1024826"/>
                </a:lnTo>
                <a:lnTo>
                  <a:pt x="1054294" y="1025734"/>
                </a:lnTo>
                <a:lnTo>
                  <a:pt x="1058377" y="1025961"/>
                </a:lnTo>
                <a:lnTo>
                  <a:pt x="1062234" y="1025961"/>
                </a:lnTo>
                <a:lnTo>
                  <a:pt x="1066090" y="1025280"/>
                </a:lnTo>
                <a:lnTo>
                  <a:pt x="1069493" y="1024144"/>
                </a:lnTo>
                <a:lnTo>
                  <a:pt x="1072668" y="1022782"/>
                </a:lnTo>
                <a:lnTo>
                  <a:pt x="1075617" y="1020965"/>
                </a:lnTo>
                <a:lnTo>
                  <a:pt x="1078339" y="1018694"/>
                </a:lnTo>
                <a:lnTo>
                  <a:pt x="1080608" y="1016196"/>
                </a:lnTo>
                <a:lnTo>
                  <a:pt x="1083103" y="1013244"/>
                </a:lnTo>
                <a:lnTo>
                  <a:pt x="1084464" y="1010065"/>
                </a:lnTo>
                <a:lnTo>
                  <a:pt x="1086052" y="1006432"/>
                </a:lnTo>
                <a:lnTo>
                  <a:pt x="1087186" y="1002344"/>
                </a:lnTo>
                <a:lnTo>
                  <a:pt x="1087640" y="998256"/>
                </a:lnTo>
                <a:lnTo>
                  <a:pt x="1087867" y="993715"/>
                </a:lnTo>
                <a:lnTo>
                  <a:pt x="1087640" y="988946"/>
                </a:lnTo>
                <a:lnTo>
                  <a:pt x="1086733" y="984404"/>
                </a:lnTo>
                <a:lnTo>
                  <a:pt x="1085825" y="979862"/>
                </a:lnTo>
                <a:lnTo>
                  <a:pt x="1084464" y="975548"/>
                </a:lnTo>
                <a:lnTo>
                  <a:pt x="1082423" y="970779"/>
                </a:lnTo>
                <a:lnTo>
                  <a:pt x="1080381" y="966464"/>
                </a:lnTo>
                <a:lnTo>
                  <a:pt x="1077886" y="962150"/>
                </a:lnTo>
                <a:lnTo>
                  <a:pt x="1075164" y="958062"/>
                </a:lnTo>
                <a:lnTo>
                  <a:pt x="1071988" y="954202"/>
                </a:lnTo>
                <a:lnTo>
                  <a:pt x="1068585" y="950568"/>
                </a:lnTo>
                <a:lnTo>
                  <a:pt x="1065183" y="947389"/>
                </a:lnTo>
                <a:lnTo>
                  <a:pt x="1061553" y="944210"/>
                </a:lnTo>
                <a:lnTo>
                  <a:pt x="1057470" y="941485"/>
                </a:lnTo>
                <a:lnTo>
                  <a:pt x="1053387" y="938760"/>
                </a:lnTo>
                <a:lnTo>
                  <a:pt x="1048850" y="936716"/>
                </a:lnTo>
                <a:lnTo>
                  <a:pt x="1044313" y="934899"/>
                </a:lnTo>
                <a:lnTo>
                  <a:pt x="860118" y="918549"/>
                </a:lnTo>
                <a:lnTo>
                  <a:pt x="1109698" y="731671"/>
                </a:lnTo>
                <a:lnTo>
                  <a:pt x="1109551" y="731383"/>
                </a:lnTo>
                <a:lnTo>
                  <a:pt x="1187385" y="673553"/>
                </a:lnTo>
                <a:lnTo>
                  <a:pt x="1194873" y="687387"/>
                </a:lnTo>
                <a:lnTo>
                  <a:pt x="1202362" y="701221"/>
                </a:lnTo>
                <a:lnTo>
                  <a:pt x="1209169" y="715055"/>
                </a:lnTo>
                <a:lnTo>
                  <a:pt x="1216204" y="728889"/>
                </a:lnTo>
                <a:lnTo>
                  <a:pt x="1222558" y="742723"/>
                </a:lnTo>
                <a:lnTo>
                  <a:pt x="1228684" y="756783"/>
                </a:lnTo>
                <a:lnTo>
                  <a:pt x="1234811" y="770617"/>
                </a:lnTo>
                <a:lnTo>
                  <a:pt x="1240484" y="784678"/>
                </a:lnTo>
                <a:lnTo>
                  <a:pt x="1245703" y="798512"/>
                </a:lnTo>
                <a:lnTo>
                  <a:pt x="1250923" y="812573"/>
                </a:lnTo>
                <a:lnTo>
                  <a:pt x="1255688" y="826406"/>
                </a:lnTo>
                <a:lnTo>
                  <a:pt x="1260680" y="840467"/>
                </a:lnTo>
                <a:lnTo>
                  <a:pt x="1264992" y="854301"/>
                </a:lnTo>
                <a:lnTo>
                  <a:pt x="1269076" y="868362"/>
                </a:lnTo>
                <a:lnTo>
                  <a:pt x="1272934" y="882196"/>
                </a:lnTo>
                <a:lnTo>
                  <a:pt x="1276338" y="896030"/>
                </a:lnTo>
                <a:lnTo>
                  <a:pt x="1279515" y="910090"/>
                </a:lnTo>
                <a:lnTo>
                  <a:pt x="1282692" y="923924"/>
                </a:lnTo>
                <a:lnTo>
                  <a:pt x="1285415" y="937759"/>
                </a:lnTo>
                <a:lnTo>
                  <a:pt x="1288138" y="951366"/>
                </a:lnTo>
                <a:lnTo>
                  <a:pt x="1290180" y="964973"/>
                </a:lnTo>
                <a:lnTo>
                  <a:pt x="1292222" y="978580"/>
                </a:lnTo>
                <a:lnTo>
                  <a:pt x="1294038" y="992187"/>
                </a:lnTo>
                <a:lnTo>
                  <a:pt x="1295172" y="1005794"/>
                </a:lnTo>
                <a:lnTo>
                  <a:pt x="1296534" y="1019175"/>
                </a:lnTo>
                <a:lnTo>
                  <a:pt x="1297215" y="1032555"/>
                </a:lnTo>
                <a:lnTo>
                  <a:pt x="1298122" y="1045709"/>
                </a:lnTo>
                <a:lnTo>
                  <a:pt x="1298349" y="1059089"/>
                </a:lnTo>
                <a:lnTo>
                  <a:pt x="1298576" y="1072016"/>
                </a:lnTo>
                <a:lnTo>
                  <a:pt x="1298349" y="1085169"/>
                </a:lnTo>
                <a:lnTo>
                  <a:pt x="1297669" y="1098096"/>
                </a:lnTo>
                <a:lnTo>
                  <a:pt x="1296988" y="1111023"/>
                </a:lnTo>
                <a:lnTo>
                  <a:pt x="1296307" y="1123496"/>
                </a:lnTo>
                <a:lnTo>
                  <a:pt x="1294945" y="1135969"/>
                </a:lnTo>
                <a:lnTo>
                  <a:pt x="1293357" y="1148669"/>
                </a:lnTo>
                <a:lnTo>
                  <a:pt x="1291542" y="1160916"/>
                </a:lnTo>
                <a:lnTo>
                  <a:pt x="1289499" y="1173162"/>
                </a:lnTo>
                <a:lnTo>
                  <a:pt x="1287230" y="1185182"/>
                </a:lnTo>
                <a:lnTo>
                  <a:pt x="1284734" y="1197201"/>
                </a:lnTo>
                <a:lnTo>
                  <a:pt x="1282011" y="1208994"/>
                </a:lnTo>
                <a:lnTo>
                  <a:pt x="1278834" y="1220560"/>
                </a:lnTo>
                <a:lnTo>
                  <a:pt x="1275203" y="1231900"/>
                </a:lnTo>
                <a:lnTo>
                  <a:pt x="1271573" y="1243239"/>
                </a:lnTo>
                <a:lnTo>
                  <a:pt x="1267715" y="1254578"/>
                </a:lnTo>
                <a:lnTo>
                  <a:pt x="1263630" y="1265464"/>
                </a:lnTo>
                <a:lnTo>
                  <a:pt x="1259092" y="1276350"/>
                </a:lnTo>
                <a:lnTo>
                  <a:pt x="1254553" y="1287009"/>
                </a:lnTo>
                <a:lnTo>
                  <a:pt x="1249334" y="1297441"/>
                </a:lnTo>
                <a:lnTo>
                  <a:pt x="1244342" y="1307646"/>
                </a:lnTo>
                <a:lnTo>
                  <a:pt x="1238669" y="1317625"/>
                </a:lnTo>
                <a:lnTo>
                  <a:pt x="1232996" y="1327603"/>
                </a:lnTo>
                <a:lnTo>
                  <a:pt x="1226869" y="1337128"/>
                </a:lnTo>
                <a:lnTo>
                  <a:pt x="1220515" y="1346653"/>
                </a:lnTo>
                <a:lnTo>
                  <a:pt x="1214161" y="1355951"/>
                </a:lnTo>
                <a:lnTo>
                  <a:pt x="1207127" y="1365023"/>
                </a:lnTo>
                <a:lnTo>
                  <a:pt x="1200092" y="1373868"/>
                </a:lnTo>
                <a:lnTo>
                  <a:pt x="1192604" y="1382259"/>
                </a:lnTo>
                <a:lnTo>
                  <a:pt x="1184889" y="1390650"/>
                </a:lnTo>
                <a:lnTo>
                  <a:pt x="1177173" y="1398587"/>
                </a:lnTo>
                <a:lnTo>
                  <a:pt x="1169004" y="1406525"/>
                </a:lnTo>
                <a:lnTo>
                  <a:pt x="1160381" y="1414235"/>
                </a:lnTo>
                <a:lnTo>
                  <a:pt x="1151531" y="1421493"/>
                </a:lnTo>
                <a:lnTo>
                  <a:pt x="1142681" y="1428523"/>
                </a:lnTo>
                <a:lnTo>
                  <a:pt x="1133377" y="1435553"/>
                </a:lnTo>
                <a:lnTo>
                  <a:pt x="1122939" y="1442584"/>
                </a:lnTo>
                <a:lnTo>
                  <a:pt x="1112501" y="1449387"/>
                </a:lnTo>
                <a:lnTo>
                  <a:pt x="1101381" y="1455737"/>
                </a:lnTo>
                <a:lnTo>
                  <a:pt x="1090489" y="1461634"/>
                </a:lnTo>
                <a:lnTo>
                  <a:pt x="1079143" y="1467076"/>
                </a:lnTo>
                <a:lnTo>
                  <a:pt x="1067797" y="1472293"/>
                </a:lnTo>
                <a:lnTo>
                  <a:pt x="1055997" y="1477282"/>
                </a:lnTo>
                <a:lnTo>
                  <a:pt x="1044651" y="1481591"/>
                </a:lnTo>
                <a:lnTo>
                  <a:pt x="1032624" y="1485446"/>
                </a:lnTo>
                <a:lnTo>
                  <a:pt x="1020597" y="1488848"/>
                </a:lnTo>
                <a:lnTo>
                  <a:pt x="1008571" y="1492023"/>
                </a:lnTo>
                <a:lnTo>
                  <a:pt x="996090" y="1494744"/>
                </a:lnTo>
                <a:lnTo>
                  <a:pt x="983609" y="1497239"/>
                </a:lnTo>
                <a:lnTo>
                  <a:pt x="971129" y="1499280"/>
                </a:lnTo>
                <a:lnTo>
                  <a:pt x="958648" y="1500641"/>
                </a:lnTo>
                <a:lnTo>
                  <a:pt x="945713" y="1502001"/>
                </a:lnTo>
                <a:lnTo>
                  <a:pt x="933006" y="1502682"/>
                </a:lnTo>
                <a:lnTo>
                  <a:pt x="919844" y="1503362"/>
                </a:lnTo>
                <a:lnTo>
                  <a:pt x="906910" y="1503362"/>
                </a:lnTo>
                <a:lnTo>
                  <a:pt x="893748" y="1502909"/>
                </a:lnTo>
                <a:lnTo>
                  <a:pt x="880587" y="1502228"/>
                </a:lnTo>
                <a:lnTo>
                  <a:pt x="867199" y="1501321"/>
                </a:lnTo>
                <a:lnTo>
                  <a:pt x="853810" y="1499960"/>
                </a:lnTo>
                <a:lnTo>
                  <a:pt x="840195" y="1498146"/>
                </a:lnTo>
                <a:lnTo>
                  <a:pt x="827033" y="1496105"/>
                </a:lnTo>
                <a:lnTo>
                  <a:pt x="813418" y="1493610"/>
                </a:lnTo>
                <a:lnTo>
                  <a:pt x="799803" y="1490662"/>
                </a:lnTo>
                <a:lnTo>
                  <a:pt x="786188" y="1487487"/>
                </a:lnTo>
                <a:lnTo>
                  <a:pt x="772799" y="1483859"/>
                </a:lnTo>
                <a:lnTo>
                  <a:pt x="759184" y="1480003"/>
                </a:lnTo>
                <a:lnTo>
                  <a:pt x="745342" y="1475694"/>
                </a:lnTo>
                <a:lnTo>
                  <a:pt x="731726" y="1470932"/>
                </a:lnTo>
                <a:lnTo>
                  <a:pt x="718111" y="1466169"/>
                </a:lnTo>
                <a:lnTo>
                  <a:pt x="704269" y="1460726"/>
                </a:lnTo>
                <a:lnTo>
                  <a:pt x="690881" y="1455057"/>
                </a:lnTo>
                <a:lnTo>
                  <a:pt x="677265" y="1449387"/>
                </a:lnTo>
                <a:lnTo>
                  <a:pt x="663650" y="1442810"/>
                </a:lnTo>
                <a:lnTo>
                  <a:pt x="650035" y="1436234"/>
                </a:lnTo>
                <a:lnTo>
                  <a:pt x="636419" y="1429203"/>
                </a:lnTo>
                <a:lnTo>
                  <a:pt x="623031" y="1422173"/>
                </a:lnTo>
                <a:lnTo>
                  <a:pt x="609643" y="1414462"/>
                </a:lnTo>
                <a:lnTo>
                  <a:pt x="596254" y="1406525"/>
                </a:lnTo>
                <a:lnTo>
                  <a:pt x="583093" y="1398134"/>
                </a:lnTo>
                <a:lnTo>
                  <a:pt x="569705" y="1389743"/>
                </a:lnTo>
                <a:lnTo>
                  <a:pt x="556316" y="1380671"/>
                </a:lnTo>
                <a:lnTo>
                  <a:pt x="543382" y="1371373"/>
                </a:lnTo>
                <a:lnTo>
                  <a:pt x="530220" y="1361848"/>
                </a:lnTo>
                <a:lnTo>
                  <a:pt x="517513" y="1352096"/>
                </a:lnTo>
                <a:lnTo>
                  <a:pt x="504578" y="1341891"/>
                </a:lnTo>
                <a:lnTo>
                  <a:pt x="491870" y="1331232"/>
                </a:lnTo>
                <a:lnTo>
                  <a:pt x="479390" y="1320573"/>
                </a:lnTo>
                <a:lnTo>
                  <a:pt x="466682" y="1309460"/>
                </a:lnTo>
                <a:lnTo>
                  <a:pt x="454428" y="1298121"/>
                </a:lnTo>
                <a:lnTo>
                  <a:pt x="442175" y="1286555"/>
                </a:lnTo>
                <a:lnTo>
                  <a:pt x="430148" y="1274535"/>
                </a:lnTo>
                <a:lnTo>
                  <a:pt x="418121" y="1262289"/>
                </a:lnTo>
                <a:lnTo>
                  <a:pt x="406321" y="1249589"/>
                </a:lnTo>
                <a:lnTo>
                  <a:pt x="394748" y="1236889"/>
                </a:lnTo>
                <a:lnTo>
                  <a:pt x="383402" y="1223509"/>
                </a:lnTo>
                <a:lnTo>
                  <a:pt x="372056" y="1210355"/>
                </a:lnTo>
                <a:lnTo>
                  <a:pt x="360937" y="1196521"/>
                </a:lnTo>
                <a:lnTo>
                  <a:pt x="350045" y="1182687"/>
                </a:lnTo>
                <a:lnTo>
                  <a:pt x="339152" y="1168173"/>
                </a:lnTo>
                <a:lnTo>
                  <a:pt x="328714" y="1153659"/>
                </a:lnTo>
                <a:lnTo>
                  <a:pt x="318276" y="1139144"/>
                </a:lnTo>
                <a:lnTo>
                  <a:pt x="308291" y="1124176"/>
                </a:lnTo>
                <a:lnTo>
                  <a:pt x="298760" y="1109209"/>
                </a:lnTo>
                <a:lnTo>
                  <a:pt x="289230" y="1094241"/>
                </a:lnTo>
                <a:lnTo>
                  <a:pt x="280380" y="1079273"/>
                </a:lnTo>
                <a:lnTo>
                  <a:pt x="271757" y="1064078"/>
                </a:lnTo>
                <a:lnTo>
                  <a:pt x="263588" y="1048657"/>
                </a:lnTo>
                <a:lnTo>
                  <a:pt x="255191" y="1033689"/>
                </a:lnTo>
                <a:lnTo>
                  <a:pt x="247703" y="1018268"/>
                </a:lnTo>
                <a:lnTo>
                  <a:pt x="240215" y="1003073"/>
                </a:lnTo>
                <a:lnTo>
                  <a:pt x="233180" y="987651"/>
                </a:lnTo>
                <a:lnTo>
                  <a:pt x="226599" y="972230"/>
                </a:lnTo>
                <a:lnTo>
                  <a:pt x="220246" y="956809"/>
                </a:lnTo>
                <a:lnTo>
                  <a:pt x="214119" y="941614"/>
                </a:lnTo>
                <a:lnTo>
                  <a:pt x="208219" y="925965"/>
                </a:lnTo>
                <a:lnTo>
                  <a:pt x="202773" y="910544"/>
                </a:lnTo>
                <a:lnTo>
                  <a:pt x="197780" y="895123"/>
                </a:lnTo>
                <a:lnTo>
                  <a:pt x="193015" y="879928"/>
                </a:lnTo>
                <a:lnTo>
                  <a:pt x="188477" y="864280"/>
                </a:lnTo>
                <a:lnTo>
                  <a:pt x="184392" y="848858"/>
                </a:lnTo>
                <a:lnTo>
                  <a:pt x="180534" y="833437"/>
                </a:lnTo>
                <a:lnTo>
                  <a:pt x="177130" y="818469"/>
                </a:lnTo>
                <a:lnTo>
                  <a:pt x="174180" y="803048"/>
                </a:lnTo>
                <a:lnTo>
                  <a:pt x="171004" y="788080"/>
                </a:lnTo>
                <a:lnTo>
                  <a:pt x="168734" y="772885"/>
                </a:lnTo>
                <a:lnTo>
                  <a:pt x="166465" y="757690"/>
                </a:lnTo>
                <a:lnTo>
                  <a:pt x="164650" y="742723"/>
                </a:lnTo>
                <a:lnTo>
                  <a:pt x="163061" y="727755"/>
                </a:lnTo>
                <a:lnTo>
                  <a:pt x="161927" y="713014"/>
                </a:lnTo>
                <a:lnTo>
                  <a:pt x="161019" y="698499"/>
                </a:lnTo>
                <a:lnTo>
                  <a:pt x="160565" y="683532"/>
                </a:lnTo>
                <a:lnTo>
                  <a:pt x="160338" y="669244"/>
                </a:lnTo>
                <a:lnTo>
                  <a:pt x="160338" y="654730"/>
                </a:lnTo>
                <a:lnTo>
                  <a:pt x="160792" y="640669"/>
                </a:lnTo>
                <a:lnTo>
                  <a:pt x="161473" y="626155"/>
                </a:lnTo>
                <a:lnTo>
                  <a:pt x="162607" y="612321"/>
                </a:lnTo>
                <a:lnTo>
                  <a:pt x="164196" y="598260"/>
                </a:lnTo>
                <a:lnTo>
                  <a:pt x="166011" y="584880"/>
                </a:lnTo>
                <a:lnTo>
                  <a:pt x="168053" y="571273"/>
                </a:lnTo>
                <a:lnTo>
                  <a:pt x="170323" y="557665"/>
                </a:lnTo>
                <a:lnTo>
                  <a:pt x="173046" y="544285"/>
                </a:lnTo>
                <a:lnTo>
                  <a:pt x="175996" y="531358"/>
                </a:lnTo>
                <a:lnTo>
                  <a:pt x="179400" y="518432"/>
                </a:lnTo>
                <a:lnTo>
                  <a:pt x="183030" y="505732"/>
                </a:lnTo>
                <a:lnTo>
                  <a:pt x="187115" y="493258"/>
                </a:lnTo>
                <a:lnTo>
                  <a:pt x="191426" y="480785"/>
                </a:lnTo>
                <a:lnTo>
                  <a:pt x="196192" y="468765"/>
                </a:lnTo>
                <a:lnTo>
                  <a:pt x="200957" y="456746"/>
                </a:lnTo>
                <a:lnTo>
                  <a:pt x="206403" y="445407"/>
                </a:lnTo>
                <a:lnTo>
                  <a:pt x="212076" y="433840"/>
                </a:lnTo>
                <a:lnTo>
                  <a:pt x="217976" y="422501"/>
                </a:lnTo>
                <a:lnTo>
                  <a:pt x="224330" y="411842"/>
                </a:lnTo>
                <a:lnTo>
                  <a:pt x="230911" y="400957"/>
                </a:lnTo>
                <a:lnTo>
                  <a:pt x="237945" y="390524"/>
                </a:lnTo>
                <a:lnTo>
                  <a:pt x="244980" y="380319"/>
                </a:lnTo>
                <a:lnTo>
                  <a:pt x="252695" y="370340"/>
                </a:lnTo>
                <a:lnTo>
                  <a:pt x="260638" y="360589"/>
                </a:lnTo>
                <a:lnTo>
                  <a:pt x="268807" y="351290"/>
                </a:lnTo>
                <a:lnTo>
                  <a:pt x="277657" y="342219"/>
                </a:lnTo>
                <a:lnTo>
                  <a:pt x="286507" y="333374"/>
                </a:lnTo>
                <a:lnTo>
                  <a:pt x="295810" y="324983"/>
                </a:lnTo>
                <a:lnTo>
                  <a:pt x="305114" y="316819"/>
                </a:lnTo>
                <a:lnTo>
                  <a:pt x="315099" y="308882"/>
                </a:lnTo>
                <a:lnTo>
                  <a:pt x="325537" y="301171"/>
                </a:lnTo>
                <a:lnTo>
                  <a:pt x="334614" y="294821"/>
                </a:lnTo>
                <a:lnTo>
                  <a:pt x="343918" y="288924"/>
                </a:lnTo>
                <a:lnTo>
                  <a:pt x="353675" y="283255"/>
                </a:lnTo>
                <a:lnTo>
                  <a:pt x="362979" y="278039"/>
                </a:lnTo>
                <a:lnTo>
                  <a:pt x="372964" y="272823"/>
                </a:lnTo>
                <a:lnTo>
                  <a:pt x="382948" y="268060"/>
                </a:lnTo>
                <a:lnTo>
                  <a:pt x="392933" y="263524"/>
                </a:lnTo>
                <a:lnTo>
                  <a:pt x="403371" y="259442"/>
                </a:lnTo>
                <a:lnTo>
                  <a:pt x="413583" y="255587"/>
                </a:lnTo>
                <a:lnTo>
                  <a:pt x="424021" y="252185"/>
                </a:lnTo>
                <a:lnTo>
                  <a:pt x="434459" y="248783"/>
                </a:lnTo>
                <a:lnTo>
                  <a:pt x="445352" y="246062"/>
                </a:lnTo>
                <a:lnTo>
                  <a:pt x="456017" y="243340"/>
                </a:lnTo>
                <a:lnTo>
                  <a:pt x="466909" y="241073"/>
                </a:lnTo>
                <a:lnTo>
                  <a:pt x="478028" y="239032"/>
                </a:lnTo>
                <a:lnTo>
                  <a:pt x="488920" y="237444"/>
                </a:lnTo>
                <a:lnTo>
                  <a:pt x="500267" y="236083"/>
                </a:lnTo>
                <a:lnTo>
                  <a:pt x="511613" y="234949"/>
                </a:lnTo>
                <a:lnTo>
                  <a:pt x="522732" y="234269"/>
                </a:lnTo>
                <a:lnTo>
                  <a:pt x="534078" y="233589"/>
                </a:lnTo>
                <a:lnTo>
                  <a:pt x="545651" y="233362"/>
                </a:lnTo>
                <a:close/>
                <a:moveTo>
                  <a:pt x="1471613" y="153987"/>
                </a:moveTo>
                <a:lnTo>
                  <a:pt x="1475922" y="153987"/>
                </a:lnTo>
                <a:lnTo>
                  <a:pt x="1481819" y="154667"/>
                </a:lnTo>
                <a:lnTo>
                  <a:pt x="1488849" y="155799"/>
                </a:lnTo>
                <a:lnTo>
                  <a:pt x="1497240" y="157839"/>
                </a:lnTo>
                <a:lnTo>
                  <a:pt x="1506538" y="160557"/>
                </a:lnTo>
                <a:lnTo>
                  <a:pt x="1511301" y="162143"/>
                </a:lnTo>
                <a:lnTo>
                  <a:pt x="1516517" y="164182"/>
                </a:lnTo>
                <a:lnTo>
                  <a:pt x="1521733" y="166222"/>
                </a:lnTo>
                <a:lnTo>
                  <a:pt x="1527176" y="168714"/>
                </a:lnTo>
                <a:lnTo>
                  <a:pt x="1532846" y="171433"/>
                </a:lnTo>
                <a:lnTo>
                  <a:pt x="1538515" y="174605"/>
                </a:lnTo>
                <a:lnTo>
                  <a:pt x="1544185" y="177550"/>
                </a:lnTo>
                <a:lnTo>
                  <a:pt x="1549628" y="181175"/>
                </a:lnTo>
                <a:lnTo>
                  <a:pt x="1555524" y="185027"/>
                </a:lnTo>
                <a:lnTo>
                  <a:pt x="1561194" y="189105"/>
                </a:lnTo>
                <a:lnTo>
                  <a:pt x="1567090" y="193636"/>
                </a:lnTo>
                <a:lnTo>
                  <a:pt x="1572760" y="198394"/>
                </a:lnTo>
                <a:lnTo>
                  <a:pt x="1578430" y="203379"/>
                </a:lnTo>
                <a:lnTo>
                  <a:pt x="1583646" y="209043"/>
                </a:lnTo>
                <a:lnTo>
                  <a:pt x="1589315" y="214934"/>
                </a:lnTo>
                <a:lnTo>
                  <a:pt x="1594531" y="221051"/>
                </a:lnTo>
                <a:lnTo>
                  <a:pt x="1599521" y="227622"/>
                </a:lnTo>
                <a:lnTo>
                  <a:pt x="1604737" y="234645"/>
                </a:lnTo>
                <a:lnTo>
                  <a:pt x="1609273" y="241669"/>
                </a:lnTo>
                <a:lnTo>
                  <a:pt x="1613582" y="248919"/>
                </a:lnTo>
                <a:lnTo>
                  <a:pt x="1617437" y="256396"/>
                </a:lnTo>
                <a:lnTo>
                  <a:pt x="1621065" y="263420"/>
                </a:lnTo>
                <a:lnTo>
                  <a:pt x="1624240" y="270670"/>
                </a:lnTo>
                <a:lnTo>
                  <a:pt x="1626962" y="277467"/>
                </a:lnTo>
                <a:lnTo>
                  <a:pt x="1629230" y="284717"/>
                </a:lnTo>
                <a:lnTo>
                  <a:pt x="1631271" y="291514"/>
                </a:lnTo>
                <a:lnTo>
                  <a:pt x="1633085" y="298538"/>
                </a:lnTo>
                <a:lnTo>
                  <a:pt x="1634673" y="305108"/>
                </a:lnTo>
                <a:lnTo>
                  <a:pt x="1636033" y="311905"/>
                </a:lnTo>
                <a:lnTo>
                  <a:pt x="1636714" y="318249"/>
                </a:lnTo>
                <a:lnTo>
                  <a:pt x="1637394" y="324593"/>
                </a:lnTo>
                <a:lnTo>
                  <a:pt x="1638074" y="330711"/>
                </a:lnTo>
                <a:lnTo>
                  <a:pt x="1638301" y="336601"/>
                </a:lnTo>
                <a:lnTo>
                  <a:pt x="1638301" y="342492"/>
                </a:lnTo>
                <a:lnTo>
                  <a:pt x="1638301" y="347930"/>
                </a:lnTo>
                <a:lnTo>
                  <a:pt x="1638074" y="352914"/>
                </a:lnTo>
                <a:lnTo>
                  <a:pt x="1637167" y="362657"/>
                </a:lnTo>
                <a:lnTo>
                  <a:pt x="1636033" y="371040"/>
                </a:lnTo>
                <a:lnTo>
                  <a:pt x="1634673" y="378290"/>
                </a:lnTo>
                <a:lnTo>
                  <a:pt x="1632858" y="383954"/>
                </a:lnTo>
                <a:lnTo>
                  <a:pt x="1631271" y="387806"/>
                </a:lnTo>
                <a:lnTo>
                  <a:pt x="1630817" y="388939"/>
                </a:lnTo>
                <a:lnTo>
                  <a:pt x="1630137" y="390072"/>
                </a:lnTo>
                <a:lnTo>
                  <a:pt x="1629457" y="390525"/>
                </a:lnTo>
                <a:lnTo>
                  <a:pt x="1629003" y="390298"/>
                </a:lnTo>
                <a:lnTo>
                  <a:pt x="1628549" y="390072"/>
                </a:lnTo>
                <a:lnTo>
                  <a:pt x="1628323" y="389619"/>
                </a:lnTo>
                <a:lnTo>
                  <a:pt x="1628096" y="386900"/>
                </a:lnTo>
                <a:lnTo>
                  <a:pt x="1627869" y="377157"/>
                </a:lnTo>
                <a:lnTo>
                  <a:pt x="1627869" y="370360"/>
                </a:lnTo>
                <a:lnTo>
                  <a:pt x="1627415" y="362430"/>
                </a:lnTo>
                <a:lnTo>
                  <a:pt x="1626962" y="353141"/>
                </a:lnTo>
                <a:lnTo>
                  <a:pt x="1626055" y="343172"/>
                </a:lnTo>
                <a:lnTo>
                  <a:pt x="1624694" y="332297"/>
                </a:lnTo>
                <a:lnTo>
                  <a:pt x="1622653" y="320742"/>
                </a:lnTo>
                <a:lnTo>
                  <a:pt x="1621292" y="314851"/>
                </a:lnTo>
                <a:lnTo>
                  <a:pt x="1619932" y="308733"/>
                </a:lnTo>
                <a:lnTo>
                  <a:pt x="1618117" y="302616"/>
                </a:lnTo>
                <a:lnTo>
                  <a:pt x="1616076" y="296272"/>
                </a:lnTo>
                <a:lnTo>
                  <a:pt x="1614035" y="289928"/>
                </a:lnTo>
                <a:lnTo>
                  <a:pt x="1611314" y="283358"/>
                </a:lnTo>
                <a:lnTo>
                  <a:pt x="1608592" y="277014"/>
                </a:lnTo>
                <a:lnTo>
                  <a:pt x="1605417" y="270443"/>
                </a:lnTo>
                <a:lnTo>
                  <a:pt x="1602242" y="264099"/>
                </a:lnTo>
                <a:lnTo>
                  <a:pt x="1598614" y="257302"/>
                </a:lnTo>
                <a:lnTo>
                  <a:pt x="1594531" y="250958"/>
                </a:lnTo>
                <a:lnTo>
                  <a:pt x="1590223" y="244614"/>
                </a:lnTo>
                <a:lnTo>
                  <a:pt x="1585687" y="238271"/>
                </a:lnTo>
                <a:lnTo>
                  <a:pt x="1581151" y="232153"/>
                </a:lnTo>
                <a:lnTo>
                  <a:pt x="1576615" y="226262"/>
                </a:lnTo>
                <a:lnTo>
                  <a:pt x="1571626" y="220825"/>
                </a:lnTo>
                <a:lnTo>
                  <a:pt x="1566864" y="215614"/>
                </a:lnTo>
                <a:lnTo>
                  <a:pt x="1561647" y="210856"/>
                </a:lnTo>
                <a:lnTo>
                  <a:pt x="1556658" y="205871"/>
                </a:lnTo>
                <a:lnTo>
                  <a:pt x="1551442" y="201566"/>
                </a:lnTo>
                <a:lnTo>
                  <a:pt x="1546453" y="197488"/>
                </a:lnTo>
                <a:lnTo>
                  <a:pt x="1541237" y="193636"/>
                </a:lnTo>
                <a:lnTo>
                  <a:pt x="1536247" y="190011"/>
                </a:lnTo>
                <a:lnTo>
                  <a:pt x="1531031" y="186839"/>
                </a:lnTo>
                <a:lnTo>
                  <a:pt x="1521053" y="180722"/>
                </a:lnTo>
                <a:lnTo>
                  <a:pt x="1511301" y="175284"/>
                </a:lnTo>
                <a:lnTo>
                  <a:pt x="1502456" y="170980"/>
                </a:lnTo>
                <a:lnTo>
                  <a:pt x="1494292" y="167128"/>
                </a:lnTo>
                <a:lnTo>
                  <a:pt x="1486808" y="163729"/>
                </a:lnTo>
                <a:lnTo>
                  <a:pt x="1480458" y="161237"/>
                </a:lnTo>
                <a:lnTo>
                  <a:pt x="1475015" y="159198"/>
                </a:lnTo>
                <a:lnTo>
                  <a:pt x="1471386" y="157612"/>
                </a:lnTo>
                <a:lnTo>
                  <a:pt x="1469119" y="156253"/>
                </a:lnTo>
                <a:lnTo>
                  <a:pt x="1468665" y="155799"/>
                </a:lnTo>
                <a:lnTo>
                  <a:pt x="1468438" y="155346"/>
                </a:lnTo>
                <a:lnTo>
                  <a:pt x="1468665" y="154893"/>
                </a:lnTo>
                <a:lnTo>
                  <a:pt x="1469119" y="154667"/>
                </a:lnTo>
                <a:lnTo>
                  <a:pt x="1470253" y="154213"/>
                </a:lnTo>
                <a:lnTo>
                  <a:pt x="1471613" y="153987"/>
                </a:lnTo>
                <a:close/>
                <a:moveTo>
                  <a:pt x="1488832" y="74612"/>
                </a:moveTo>
                <a:lnTo>
                  <a:pt x="1491542" y="74612"/>
                </a:lnTo>
                <a:lnTo>
                  <a:pt x="1494705" y="74839"/>
                </a:lnTo>
                <a:lnTo>
                  <a:pt x="1498546" y="75066"/>
                </a:lnTo>
                <a:lnTo>
                  <a:pt x="1502838" y="75519"/>
                </a:lnTo>
                <a:lnTo>
                  <a:pt x="1507356" y="76426"/>
                </a:lnTo>
                <a:lnTo>
                  <a:pt x="1512552" y="77107"/>
                </a:lnTo>
                <a:lnTo>
                  <a:pt x="1518200" y="78467"/>
                </a:lnTo>
                <a:lnTo>
                  <a:pt x="1524074" y="80055"/>
                </a:lnTo>
                <a:lnTo>
                  <a:pt x="1530400" y="81642"/>
                </a:lnTo>
                <a:lnTo>
                  <a:pt x="1536951" y="83910"/>
                </a:lnTo>
                <a:lnTo>
                  <a:pt x="1543954" y="86178"/>
                </a:lnTo>
                <a:lnTo>
                  <a:pt x="1550732" y="88673"/>
                </a:lnTo>
                <a:lnTo>
                  <a:pt x="1558187" y="91848"/>
                </a:lnTo>
                <a:lnTo>
                  <a:pt x="1565642" y="95023"/>
                </a:lnTo>
                <a:lnTo>
                  <a:pt x="1573097" y="98878"/>
                </a:lnTo>
                <a:lnTo>
                  <a:pt x="1581004" y="102960"/>
                </a:lnTo>
                <a:lnTo>
                  <a:pt x="1588911" y="107496"/>
                </a:lnTo>
                <a:lnTo>
                  <a:pt x="1596818" y="112485"/>
                </a:lnTo>
                <a:lnTo>
                  <a:pt x="1604725" y="117928"/>
                </a:lnTo>
                <a:lnTo>
                  <a:pt x="1612632" y="123371"/>
                </a:lnTo>
                <a:lnTo>
                  <a:pt x="1620539" y="129721"/>
                </a:lnTo>
                <a:lnTo>
                  <a:pt x="1628446" y="136298"/>
                </a:lnTo>
                <a:lnTo>
                  <a:pt x="1636127" y="143328"/>
                </a:lnTo>
                <a:lnTo>
                  <a:pt x="1643808" y="151039"/>
                </a:lnTo>
                <a:lnTo>
                  <a:pt x="1651489" y="159203"/>
                </a:lnTo>
                <a:lnTo>
                  <a:pt x="1658493" y="168048"/>
                </a:lnTo>
                <a:lnTo>
                  <a:pt x="1665722" y="177119"/>
                </a:lnTo>
                <a:lnTo>
                  <a:pt x="1672499" y="186871"/>
                </a:lnTo>
                <a:lnTo>
                  <a:pt x="1679051" y="196623"/>
                </a:lnTo>
                <a:lnTo>
                  <a:pt x="1685150" y="206601"/>
                </a:lnTo>
                <a:lnTo>
                  <a:pt x="1690346" y="216580"/>
                </a:lnTo>
                <a:lnTo>
                  <a:pt x="1695316" y="226559"/>
                </a:lnTo>
                <a:lnTo>
                  <a:pt x="1699609" y="236537"/>
                </a:lnTo>
                <a:lnTo>
                  <a:pt x="1703449" y="246516"/>
                </a:lnTo>
                <a:lnTo>
                  <a:pt x="1706838" y="256268"/>
                </a:lnTo>
                <a:lnTo>
                  <a:pt x="1709549" y="266019"/>
                </a:lnTo>
                <a:lnTo>
                  <a:pt x="1712034" y="275544"/>
                </a:lnTo>
                <a:lnTo>
                  <a:pt x="1714067" y="284616"/>
                </a:lnTo>
                <a:lnTo>
                  <a:pt x="1715649" y="293914"/>
                </a:lnTo>
                <a:lnTo>
                  <a:pt x="1717004" y="302759"/>
                </a:lnTo>
                <a:lnTo>
                  <a:pt x="1717908" y="311830"/>
                </a:lnTo>
                <a:lnTo>
                  <a:pt x="1718811" y="320221"/>
                </a:lnTo>
                <a:lnTo>
                  <a:pt x="1719037" y="328385"/>
                </a:lnTo>
                <a:lnTo>
                  <a:pt x="1719263" y="336323"/>
                </a:lnTo>
                <a:lnTo>
                  <a:pt x="1719037" y="344034"/>
                </a:lnTo>
                <a:lnTo>
                  <a:pt x="1718811" y="351291"/>
                </a:lnTo>
                <a:lnTo>
                  <a:pt x="1718134" y="358094"/>
                </a:lnTo>
                <a:lnTo>
                  <a:pt x="1717682" y="364444"/>
                </a:lnTo>
                <a:lnTo>
                  <a:pt x="1717004" y="370794"/>
                </a:lnTo>
                <a:lnTo>
                  <a:pt x="1715875" y="376237"/>
                </a:lnTo>
                <a:lnTo>
                  <a:pt x="1714971" y="381453"/>
                </a:lnTo>
                <a:lnTo>
                  <a:pt x="1713841" y="385989"/>
                </a:lnTo>
                <a:lnTo>
                  <a:pt x="1712938" y="390298"/>
                </a:lnTo>
                <a:lnTo>
                  <a:pt x="1711808" y="393927"/>
                </a:lnTo>
                <a:lnTo>
                  <a:pt x="1710904" y="397102"/>
                </a:lnTo>
                <a:lnTo>
                  <a:pt x="1709775" y="399596"/>
                </a:lnTo>
                <a:lnTo>
                  <a:pt x="1708871" y="401411"/>
                </a:lnTo>
                <a:lnTo>
                  <a:pt x="1707742" y="402771"/>
                </a:lnTo>
                <a:lnTo>
                  <a:pt x="1707064" y="403225"/>
                </a:lnTo>
                <a:lnTo>
                  <a:pt x="1706838" y="403225"/>
                </a:lnTo>
                <a:lnTo>
                  <a:pt x="1706160" y="403225"/>
                </a:lnTo>
                <a:lnTo>
                  <a:pt x="1705708" y="402771"/>
                </a:lnTo>
                <a:lnTo>
                  <a:pt x="1705483" y="401864"/>
                </a:lnTo>
                <a:lnTo>
                  <a:pt x="1705257" y="400277"/>
                </a:lnTo>
                <a:lnTo>
                  <a:pt x="1705031" y="398236"/>
                </a:lnTo>
                <a:lnTo>
                  <a:pt x="1704805" y="392339"/>
                </a:lnTo>
                <a:lnTo>
                  <a:pt x="1704805" y="384855"/>
                </a:lnTo>
                <a:lnTo>
                  <a:pt x="1704353" y="375330"/>
                </a:lnTo>
                <a:lnTo>
                  <a:pt x="1704127" y="363991"/>
                </a:lnTo>
                <a:lnTo>
                  <a:pt x="1703449" y="351518"/>
                </a:lnTo>
                <a:lnTo>
                  <a:pt x="1702094" y="337457"/>
                </a:lnTo>
                <a:lnTo>
                  <a:pt x="1701416" y="329973"/>
                </a:lnTo>
                <a:lnTo>
                  <a:pt x="1700061" y="322262"/>
                </a:lnTo>
                <a:lnTo>
                  <a:pt x="1698931" y="314325"/>
                </a:lnTo>
                <a:lnTo>
                  <a:pt x="1697350" y="306387"/>
                </a:lnTo>
                <a:lnTo>
                  <a:pt x="1695542" y="297996"/>
                </a:lnTo>
                <a:lnTo>
                  <a:pt x="1693509" y="289605"/>
                </a:lnTo>
                <a:lnTo>
                  <a:pt x="1691250" y="280760"/>
                </a:lnTo>
                <a:lnTo>
                  <a:pt x="1688313" y="272143"/>
                </a:lnTo>
                <a:lnTo>
                  <a:pt x="1685376" y="263525"/>
                </a:lnTo>
                <a:lnTo>
                  <a:pt x="1681988" y="254453"/>
                </a:lnTo>
                <a:lnTo>
                  <a:pt x="1678147" y="245609"/>
                </a:lnTo>
                <a:lnTo>
                  <a:pt x="1673855" y="236310"/>
                </a:lnTo>
                <a:lnTo>
                  <a:pt x="1669336" y="227466"/>
                </a:lnTo>
                <a:lnTo>
                  <a:pt x="1664140" y="218394"/>
                </a:lnTo>
                <a:lnTo>
                  <a:pt x="1658944" y="209550"/>
                </a:lnTo>
                <a:lnTo>
                  <a:pt x="1652619" y="200478"/>
                </a:lnTo>
                <a:lnTo>
                  <a:pt x="1646519" y="191633"/>
                </a:lnTo>
                <a:lnTo>
                  <a:pt x="1640194" y="183016"/>
                </a:lnTo>
                <a:lnTo>
                  <a:pt x="1633868" y="175078"/>
                </a:lnTo>
                <a:lnTo>
                  <a:pt x="1627091" y="167594"/>
                </a:lnTo>
                <a:lnTo>
                  <a:pt x="1620313" y="160337"/>
                </a:lnTo>
                <a:lnTo>
                  <a:pt x="1613310" y="153307"/>
                </a:lnTo>
                <a:lnTo>
                  <a:pt x="1606307" y="146957"/>
                </a:lnTo>
                <a:lnTo>
                  <a:pt x="1599303" y="140833"/>
                </a:lnTo>
                <a:lnTo>
                  <a:pt x="1592074" y="135164"/>
                </a:lnTo>
                <a:lnTo>
                  <a:pt x="1584845" y="129948"/>
                </a:lnTo>
                <a:lnTo>
                  <a:pt x="1577841" y="124732"/>
                </a:lnTo>
                <a:lnTo>
                  <a:pt x="1570612" y="120196"/>
                </a:lnTo>
                <a:lnTo>
                  <a:pt x="1563835" y="115887"/>
                </a:lnTo>
                <a:lnTo>
                  <a:pt x="1556831" y="111805"/>
                </a:lnTo>
                <a:lnTo>
                  <a:pt x="1550280" y="107949"/>
                </a:lnTo>
                <a:lnTo>
                  <a:pt x="1543728" y="104321"/>
                </a:lnTo>
                <a:lnTo>
                  <a:pt x="1531077" y="98198"/>
                </a:lnTo>
                <a:lnTo>
                  <a:pt x="1519782" y="92755"/>
                </a:lnTo>
                <a:lnTo>
                  <a:pt x="1509390" y="88446"/>
                </a:lnTo>
                <a:lnTo>
                  <a:pt x="1500579" y="84817"/>
                </a:lnTo>
                <a:lnTo>
                  <a:pt x="1493350" y="81642"/>
                </a:lnTo>
                <a:lnTo>
                  <a:pt x="1488380" y="79374"/>
                </a:lnTo>
                <a:lnTo>
                  <a:pt x="1486346" y="78694"/>
                </a:lnTo>
                <a:lnTo>
                  <a:pt x="1484991" y="78014"/>
                </a:lnTo>
                <a:lnTo>
                  <a:pt x="1484539" y="77107"/>
                </a:lnTo>
                <a:lnTo>
                  <a:pt x="1484313" y="76653"/>
                </a:lnTo>
                <a:lnTo>
                  <a:pt x="1484313" y="76199"/>
                </a:lnTo>
                <a:lnTo>
                  <a:pt x="1484539" y="75973"/>
                </a:lnTo>
                <a:lnTo>
                  <a:pt x="1485217" y="75292"/>
                </a:lnTo>
                <a:lnTo>
                  <a:pt x="1486798" y="74839"/>
                </a:lnTo>
                <a:lnTo>
                  <a:pt x="1488832" y="74612"/>
                </a:lnTo>
                <a:close/>
                <a:moveTo>
                  <a:pt x="1523085" y="0"/>
                </a:moveTo>
                <a:lnTo>
                  <a:pt x="1526481" y="0"/>
                </a:lnTo>
                <a:lnTo>
                  <a:pt x="1530330" y="0"/>
                </a:lnTo>
                <a:lnTo>
                  <a:pt x="1534859" y="226"/>
                </a:lnTo>
                <a:lnTo>
                  <a:pt x="1540293" y="906"/>
                </a:lnTo>
                <a:lnTo>
                  <a:pt x="1545954" y="1811"/>
                </a:lnTo>
                <a:lnTo>
                  <a:pt x="1552294" y="2943"/>
                </a:lnTo>
                <a:lnTo>
                  <a:pt x="1559313" y="4528"/>
                </a:lnTo>
                <a:lnTo>
                  <a:pt x="1566332" y="6339"/>
                </a:lnTo>
                <a:lnTo>
                  <a:pt x="1574031" y="8377"/>
                </a:lnTo>
                <a:lnTo>
                  <a:pt x="1581956" y="10867"/>
                </a:lnTo>
                <a:lnTo>
                  <a:pt x="1590334" y="13810"/>
                </a:lnTo>
                <a:lnTo>
                  <a:pt x="1599165" y="16980"/>
                </a:lnTo>
                <a:lnTo>
                  <a:pt x="1607995" y="20602"/>
                </a:lnTo>
                <a:lnTo>
                  <a:pt x="1617279" y="24678"/>
                </a:lnTo>
                <a:lnTo>
                  <a:pt x="1626336" y="29432"/>
                </a:lnTo>
                <a:lnTo>
                  <a:pt x="1635846" y="34413"/>
                </a:lnTo>
                <a:lnTo>
                  <a:pt x="1645582" y="39846"/>
                </a:lnTo>
                <a:lnTo>
                  <a:pt x="1655319" y="45959"/>
                </a:lnTo>
                <a:lnTo>
                  <a:pt x="1665055" y="52298"/>
                </a:lnTo>
                <a:lnTo>
                  <a:pt x="1674565" y="59317"/>
                </a:lnTo>
                <a:lnTo>
                  <a:pt x="1684302" y="66788"/>
                </a:lnTo>
                <a:lnTo>
                  <a:pt x="1694038" y="75165"/>
                </a:lnTo>
                <a:lnTo>
                  <a:pt x="1703548" y="83768"/>
                </a:lnTo>
                <a:lnTo>
                  <a:pt x="1712832" y="93051"/>
                </a:lnTo>
                <a:lnTo>
                  <a:pt x="1721889" y="103012"/>
                </a:lnTo>
                <a:lnTo>
                  <a:pt x="1730946" y="113427"/>
                </a:lnTo>
                <a:lnTo>
                  <a:pt x="1735248" y="119087"/>
                </a:lnTo>
                <a:lnTo>
                  <a:pt x="1739550" y="124520"/>
                </a:lnTo>
                <a:lnTo>
                  <a:pt x="1743626" y="130407"/>
                </a:lnTo>
                <a:lnTo>
                  <a:pt x="1747928" y="136293"/>
                </a:lnTo>
                <a:lnTo>
                  <a:pt x="1752004" y="142406"/>
                </a:lnTo>
                <a:lnTo>
                  <a:pt x="1755853" y="148745"/>
                </a:lnTo>
                <a:lnTo>
                  <a:pt x="1759703" y="154405"/>
                </a:lnTo>
                <a:lnTo>
                  <a:pt x="1763099" y="160744"/>
                </a:lnTo>
                <a:lnTo>
                  <a:pt x="1769665" y="172970"/>
                </a:lnTo>
                <a:lnTo>
                  <a:pt x="1775553" y="184969"/>
                </a:lnTo>
                <a:lnTo>
                  <a:pt x="1780987" y="197195"/>
                </a:lnTo>
                <a:lnTo>
                  <a:pt x="1785515" y="209194"/>
                </a:lnTo>
                <a:lnTo>
                  <a:pt x="1789591" y="220967"/>
                </a:lnTo>
                <a:lnTo>
                  <a:pt x="1793214" y="232740"/>
                </a:lnTo>
                <a:lnTo>
                  <a:pt x="1795931" y="244513"/>
                </a:lnTo>
                <a:lnTo>
                  <a:pt x="1798648" y="255606"/>
                </a:lnTo>
                <a:lnTo>
                  <a:pt x="1800686" y="266926"/>
                </a:lnTo>
                <a:lnTo>
                  <a:pt x="1802045" y="277793"/>
                </a:lnTo>
                <a:lnTo>
                  <a:pt x="1803403" y="288661"/>
                </a:lnTo>
                <a:lnTo>
                  <a:pt x="1804083" y="298849"/>
                </a:lnTo>
                <a:lnTo>
                  <a:pt x="1804762" y="308810"/>
                </a:lnTo>
                <a:lnTo>
                  <a:pt x="1804988" y="318546"/>
                </a:lnTo>
                <a:lnTo>
                  <a:pt x="1804762" y="327828"/>
                </a:lnTo>
                <a:lnTo>
                  <a:pt x="1804535" y="336658"/>
                </a:lnTo>
                <a:lnTo>
                  <a:pt x="1803856" y="345034"/>
                </a:lnTo>
                <a:lnTo>
                  <a:pt x="1802950" y="352959"/>
                </a:lnTo>
                <a:lnTo>
                  <a:pt x="1802045" y="360430"/>
                </a:lnTo>
                <a:lnTo>
                  <a:pt x="1800913" y="367222"/>
                </a:lnTo>
                <a:lnTo>
                  <a:pt x="1799780" y="373561"/>
                </a:lnTo>
                <a:lnTo>
                  <a:pt x="1798648" y="378995"/>
                </a:lnTo>
                <a:lnTo>
                  <a:pt x="1797290" y="384202"/>
                </a:lnTo>
                <a:lnTo>
                  <a:pt x="1795705" y="388730"/>
                </a:lnTo>
                <a:lnTo>
                  <a:pt x="1794573" y="392352"/>
                </a:lnTo>
                <a:lnTo>
                  <a:pt x="1793214" y="395522"/>
                </a:lnTo>
                <a:lnTo>
                  <a:pt x="1792082" y="397786"/>
                </a:lnTo>
                <a:lnTo>
                  <a:pt x="1790950" y="399371"/>
                </a:lnTo>
                <a:lnTo>
                  <a:pt x="1790044" y="400050"/>
                </a:lnTo>
                <a:lnTo>
                  <a:pt x="1789591" y="400050"/>
                </a:lnTo>
                <a:lnTo>
                  <a:pt x="1789138" y="399823"/>
                </a:lnTo>
                <a:lnTo>
                  <a:pt x="1788912" y="399823"/>
                </a:lnTo>
                <a:lnTo>
                  <a:pt x="1788685" y="399597"/>
                </a:lnTo>
                <a:lnTo>
                  <a:pt x="1788006" y="398239"/>
                </a:lnTo>
                <a:lnTo>
                  <a:pt x="1787780" y="396427"/>
                </a:lnTo>
                <a:lnTo>
                  <a:pt x="1787553" y="393937"/>
                </a:lnTo>
                <a:lnTo>
                  <a:pt x="1787327" y="386919"/>
                </a:lnTo>
                <a:lnTo>
                  <a:pt x="1787100" y="377636"/>
                </a:lnTo>
                <a:lnTo>
                  <a:pt x="1787100" y="365863"/>
                </a:lnTo>
                <a:lnTo>
                  <a:pt x="1786648" y="352279"/>
                </a:lnTo>
                <a:lnTo>
                  <a:pt x="1785742" y="336884"/>
                </a:lnTo>
                <a:lnTo>
                  <a:pt x="1785063" y="328507"/>
                </a:lnTo>
                <a:lnTo>
                  <a:pt x="1784157" y="319904"/>
                </a:lnTo>
                <a:lnTo>
                  <a:pt x="1783025" y="310848"/>
                </a:lnTo>
                <a:lnTo>
                  <a:pt x="1781666" y="301339"/>
                </a:lnTo>
                <a:lnTo>
                  <a:pt x="1780081" y="292057"/>
                </a:lnTo>
                <a:lnTo>
                  <a:pt x="1778496" y="282095"/>
                </a:lnTo>
                <a:lnTo>
                  <a:pt x="1776005" y="272133"/>
                </a:lnTo>
                <a:lnTo>
                  <a:pt x="1773515" y="261493"/>
                </a:lnTo>
                <a:lnTo>
                  <a:pt x="1770798" y="251078"/>
                </a:lnTo>
                <a:lnTo>
                  <a:pt x="1767401" y="240437"/>
                </a:lnTo>
                <a:lnTo>
                  <a:pt x="1763552" y="229570"/>
                </a:lnTo>
                <a:lnTo>
                  <a:pt x="1759476" y="218929"/>
                </a:lnTo>
                <a:lnTo>
                  <a:pt x="1754948" y="207836"/>
                </a:lnTo>
                <a:lnTo>
                  <a:pt x="1749513" y="196968"/>
                </a:lnTo>
                <a:lnTo>
                  <a:pt x="1743852" y="185875"/>
                </a:lnTo>
                <a:lnTo>
                  <a:pt x="1737739" y="175008"/>
                </a:lnTo>
                <a:lnTo>
                  <a:pt x="1731172" y="163914"/>
                </a:lnTo>
                <a:lnTo>
                  <a:pt x="1723700" y="153047"/>
                </a:lnTo>
                <a:lnTo>
                  <a:pt x="1716228" y="142179"/>
                </a:lnTo>
                <a:lnTo>
                  <a:pt x="1708303" y="131765"/>
                </a:lnTo>
                <a:lnTo>
                  <a:pt x="1700378" y="122030"/>
                </a:lnTo>
                <a:lnTo>
                  <a:pt x="1692227" y="112974"/>
                </a:lnTo>
                <a:lnTo>
                  <a:pt x="1683849" y="104144"/>
                </a:lnTo>
                <a:lnTo>
                  <a:pt x="1675471" y="95767"/>
                </a:lnTo>
                <a:lnTo>
                  <a:pt x="1666867" y="87843"/>
                </a:lnTo>
                <a:lnTo>
                  <a:pt x="1658036" y="80372"/>
                </a:lnTo>
                <a:lnTo>
                  <a:pt x="1649432" y="73580"/>
                </a:lnTo>
                <a:lnTo>
                  <a:pt x="1640601" y="67241"/>
                </a:lnTo>
                <a:lnTo>
                  <a:pt x="1631997" y="60902"/>
                </a:lnTo>
                <a:lnTo>
                  <a:pt x="1623392" y="55015"/>
                </a:lnTo>
                <a:lnTo>
                  <a:pt x="1614788" y="49808"/>
                </a:lnTo>
                <a:lnTo>
                  <a:pt x="1606410" y="44827"/>
                </a:lnTo>
                <a:lnTo>
                  <a:pt x="1598259" y="40299"/>
                </a:lnTo>
                <a:lnTo>
                  <a:pt x="1590334" y="35998"/>
                </a:lnTo>
                <a:lnTo>
                  <a:pt x="1582409" y="31922"/>
                </a:lnTo>
                <a:lnTo>
                  <a:pt x="1574937" y="28300"/>
                </a:lnTo>
                <a:lnTo>
                  <a:pt x="1560898" y="21961"/>
                </a:lnTo>
                <a:lnTo>
                  <a:pt x="1548445" y="16527"/>
                </a:lnTo>
                <a:lnTo>
                  <a:pt x="1537802" y="12226"/>
                </a:lnTo>
                <a:lnTo>
                  <a:pt x="1528972" y="8603"/>
                </a:lnTo>
                <a:lnTo>
                  <a:pt x="1522405" y="5886"/>
                </a:lnTo>
                <a:lnTo>
                  <a:pt x="1520367" y="4754"/>
                </a:lnTo>
                <a:lnTo>
                  <a:pt x="1518556" y="3849"/>
                </a:lnTo>
                <a:lnTo>
                  <a:pt x="1517877" y="2717"/>
                </a:lnTo>
                <a:lnTo>
                  <a:pt x="1517650" y="2490"/>
                </a:lnTo>
                <a:lnTo>
                  <a:pt x="1517650" y="2038"/>
                </a:lnTo>
                <a:lnTo>
                  <a:pt x="1517650" y="1811"/>
                </a:lnTo>
                <a:lnTo>
                  <a:pt x="1517877" y="1132"/>
                </a:lnTo>
                <a:lnTo>
                  <a:pt x="1518782" y="679"/>
                </a:lnTo>
                <a:lnTo>
                  <a:pt x="1520594" y="226"/>
                </a:lnTo>
                <a:lnTo>
                  <a:pt x="1523085" y="0"/>
                </a:lnTo>
                <a:close/>
              </a:path>
            </a:pathLst>
          </a:custGeom>
          <a:solidFill>
            <a:srgbClr val="FFFFFF"/>
          </a:solidFill>
          <a:ln>
            <a:noFill/>
          </a:ln>
        </p:spPr>
        <p:txBody>
          <a:bodyPr/>
          <a:lstStyle/>
          <a:p>
            <a:endParaRPr lang="zh-CN" altLang="en-US"/>
          </a:p>
        </p:txBody>
      </p:sp>
      <p:sp>
        <p:nvSpPr>
          <p:cNvPr id="36" name="Oval 23"/>
          <p:cNvSpPr>
            <a:spLocks noChangeArrowheads="1"/>
          </p:cNvSpPr>
          <p:nvPr/>
        </p:nvSpPr>
        <p:spPr bwMode="auto">
          <a:xfrm>
            <a:off x="8040758" y="4334682"/>
            <a:ext cx="587350" cy="593303"/>
          </a:xfrm>
          <a:prstGeom prst="ellipse">
            <a:avLst/>
          </a:prstGeom>
          <a:solidFill>
            <a:schemeClr val="accent1"/>
          </a:solidFill>
          <a:ln w="38100">
            <a:solidFill>
              <a:schemeClr val="accent1">
                <a:lumMod val="20000"/>
                <a:lumOff val="80000"/>
              </a:schemeClr>
            </a:solidFill>
            <a:round/>
          </a:ln>
        </p:spPr>
        <p:txBody>
          <a:bodyPr/>
          <a:lstStyle/>
          <a:p>
            <a:endParaRPr lang="zh-CN" altLang="en-US"/>
          </a:p>
        </p:txBody>
      </p:sp>
      <p:sp>
        <p:nvSpPr>
          <p:cNvPr id="37" name="KSO_Shape"/>
          <p:cNvSpPr/>
          <p:nvPr/>
        </p:nvSpPr>
        <p:spPr bwMode="auto">
          <a:xfrm>
            <a:off x="8215376" y="4533509"/>
            <a:ext cx="238115" cy="19565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FFFF"/>
          </a:solidFill>
          <a:ln>
            <a:noFill/>
          </a:ln>
        </p:spPr>
        <p:txBody>
          <a:bodyPr/>
          <a:lstStyle/>
          <a:p>
            <a:endParaRPr lang="zh-CN" altLang="en-US"/>
          </a:p>
        </p:txBody>
      </p:sp>
      <p:sp>
        <p:nvSpPr>
          <p:cNvPr id="38" name="矩形 37"/>
          <p:cNvSpPr/>
          <p:nvPr/>
        </p:nvSpPr>
        <p:spPr>
          <a:xfrm>
            <a:off x="4205110" y="2878313"/>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39" name="矩形 38"/>
          <p:cNvSpPr/>
          <p:nvPr/>
        </p:nvSpPr>
        <p:spPr>
          <a:xfrm>
            <a:off x="8134010" y="2878313"/>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40" name="矩形 39"/>
          <p:cNvSpPr/>
          <p:nvPr/>
        </p:nvSpPr>
        <p:spPr>
          <a:xfrm>
            <a:off x="4205110" y="4989275"/>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41" name="矩形 40"/>
          <p:cNvSpPr/>
          <p:nvPr/>
        </p:nvSpPr>
        <p:spPr>
          <a:xfrm>
            <a:off x="8134010" y="4989275"/>
            <a:ext cx="3234988" cy="984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a:t>
            </a:r>
            <a:endParaRPr lang="zh-CN" altLang="zh-CN" sz="1800" dirty="0">
              <a:solidFill>
                <a:schemeClr val="tx1"/>
              </a:solidFill>
              <a:latin typeface="+mn-ea"/>
            </a:endParaRPr>
          </a:p>
        </p:txBody>
      </p:sp>
      <p:sp>
        <p:nvSpPr>
          <p:cNvPr id="42" name="KSO_Shape"/>
          <p:cNvSpPr/>
          <p:nvPr/>
        </p:nvSpPr>
        <p:spPr>
          <a:xfrm>
            <a:off x="8215376" y="2450235"/>
            <a:ext cx="238115" cy="162315"/>
          </a:xfrm>
          <a:custGeom>
            <a:avLst/>
            <a:gdLst/>
            <a:ahLst/>
            <a:cxnLst/>
            <a:rect l="l" t="t" r="r" b="b"/>
            <a:pathLst>
              <a:path w="1690322" h="1152128">
                <a:moveTo>
                  <a:pt x="826556" y="1149986"/>
                </a:moveTo>
                <a:lnTo>
                  <a:pt x="889752" y="1149986"/>
                </a:lnTo>
                <a:cubicBezTo>
                  <a:pt x="889500" y="1150690"/>
                  <a:pt x="889449" y="1151409"/>
                  <a:pt x="889399" y="1152128"/>
                </a:cubicBezTo>
                <a:lnTo>
                  <a:pt x="826226" y="1152128"/>
                </a:lnTo>
                <a:close/>
                <a:moveTo>
                  <a:pt x="1243612" y="747450"/>
                </a:moveTo>
                <a:cubicBezTo>
                  <a:pt x="1477312" y="740021"/>
                  <a:pt x="1674794" y="919019"/>
                  <a:pt x="1690322" y="1152128"/>
                </a:cubicBezTo>
                <a:lnTo>
                  <a:pt x="1626622" y="1152128"/>
                </a:lnTo>
                <a:cubicBezTo>
                  <a:pt x="1611628" y="955005"/>
                  <a:pt x="1443876" y="804288"/>
                  <a:pt x="1245620" y="810590"/>
                </a:cubicBezTo>
                <a:cubicBezTo>
                  <a:pt x="1189595" y="812371"/>
                  <a:pt x="1136798" y="826511"/>
                  <a:pt x="1090488" y="851592"/>
                </a:cubicBezTo>
                <a:cubicBezTo>
                  <a:pt x="1079087" y="833319"/>
                  <a:pt x="1065672" y="816545"/>
                  <a:pt x="1049512" y="802255"/>
                </a:cubicBezTo>
                <a:cubicBezTo>
                  <a:pt x="1106685" y="768739"/>
                  <a:pt x="1172955" y="749696"/>
                  <a:pt x="1243612" y="747450"/>
                </a:cubicBezTo>
                <a:close/>
                <a:moveTo>
                  <a:pt x="562417" y="606836"/>
                </a:moveTo>
                <a:cubicBezTo>
                  <a:pt x="877321" y="596825"/>
                  <a:pt x="1143423" y="838020"/>
                  <a:pt x="1164346" y="1152128"/>
                </a:cubicBezTo>
                <a:lnTo>
                  <a:pt x="1078512" y="1152128"/>
                </a:lnTo>
                <a:cubicBezTo>
                  <a:pt x="1058307" y="886510"/>
                  <a:pt x="832267" y="683424"/>
                  <a:pt x="565122" y="691915"/>
                </a:cubicBezTo>
                <a:cubicBezTo>
                  <a:pt x="308709" y="700066"/>
                  <a:pt x="102467" y="900340"/>
                  <a:pt x="85124" y="1152128"/>
                </a:cubicBezTo>
                <a:lnTo>
                  <a:pt x="0" y="1152128"/>
                </a:lnTo>
                <a:cubicBezTo>
                  <a:pt x="17286" y="854342"/>
                  <a:pt x="260044" y="616447"/>
                  <a:pt x="562417" y="606836"/>
                </a:cubicBezTo>
                <a:close/>
                <a:moveTo>
                  <a:pt x="1257403" y="357877"/>
                </a:moveTo>
                <a:cubicBezTo>
                  <a:pt x="1175548" y="357877"/>
                  <a:pt x="1109192" y="424234"/>
                  <a:pt x="1109192" y="506089"/>
                </a:cubicBezTo>
                <a:cubicBezTo>
                  <a:pt x="1109192" y="587944"/>
                  <a:pt x="1175548" y="654300"/>
                  <a:pt x="1257403" y="654300"/>
                </a:cubicBezTo>
                <a:cubicBezTo>
                  <a:pt x="1339258" y="654300"/>
                  <a:pt x="1405614" y="587944"/>
                  <a:pt x="1405614" y="506089"/>
                </a:cubicBezTo>
                <a:cubicBezTo>
                  <a:pt x="1405614" y="424234"/>
                  <a:pt x="1339258" y="357877"/>
                  <a:pt x="1257403" y="357877"/>
                </a:cubicBezTo>
                <a:close/>
                <a:moveTo>
                  <a:pt x="1257403" y="297099"/>
                </a:moveTo>
                <a:cubicBezTo>
                  <a:pt x="1372825" y="297099"/>
                  <a:pt x="1466393" y="390667"/>
                  <a:pt x="1466393" y="506089"/>
                </a:cubicBezTo>
                <a:cubicBezTo>
                  <a:pt x="1466393" y="621511"/>
                  <a:pt x="1372825" y="715079"/>
                  <a:pt x="1257403" y="715079"/>
                </a:cubicBezTo>
                <a:cubicBezTo>
                  <a:pt x="1141981" y="715079"/>
                  <a:pt x="1048414" y="621511"/>
                  <a:pt x="1048414" y="506089"/>
                </a:cubicBezTo>
                <a:cubicBezTo>
                  <a:pt x="1048414" y="390667"/>
                  <a:pt x="1141981" y="297099"/>
                  <a:pt x="1257403" y="297099"/>
                </a:cubicBezTo>
                <a:close/>
                <a:moveTo>
                  <a:pt x="580999" y="81897"/>
                </a:moveTo>
                <a:cubicBezTo>
                  <a:pt x="470702" y="81897"/>
                  <a:pt x="381289" y="171311"/>
                  <a:pt x="381289" y="281608"/>
                </a:cubicBezTo>
                <a:cubicBezTo>
                  <a:pt x="381289" y="391906"/>
                  <a:pt x="470702" y="481318"/>
                  <a:pt x="580999" y="481318"/>
                </a:cubicBezTo>
                <a:cubicBezTo>
                  <a:pt x="691297" y="481318"/>
                  <a:pt x="780710" y="391906"/>
                  <a:pt x="780710" y="281608"/>
                </a:cubicBezTo>
                <a:cubicBezTo>
                  <a:pt x="780710" y="171311"/>
                  <a:pt x="691297" y="81897"/>
                  <a:pt x="580999" y="81897"/>
                </a:cubicBezTo>
                <a:close/>
                <a:moveTo>
                  <a:pt x="580999" y="0"/>
                </a:moveTo>
                <a:cubicBezTo>
                  <a:pt x="736527" y="0"/>
                  <a:pt x="862607" y="126080"/>
                  <a:pt x="862607" y="281608"/>
                </a:cubicBezTo>
                <a:cubicBezTo>
                  <a:pt x="862607" y="437136"/>
                  <a:pt x="736527" y="563216"/>
                  <a:pt x="580999" y="563216"/>
                </a:cubicBezTo>
                <a:cubicBezTo>
                  <a:pt x="425471" y="563216"/>
                  <a:pt x="299392" y="437136"/>
                  <a:pt x="299392" y="281608"/>
                </a:cubicBezTo>
                <a:cubicBezTo>
                  <a:pt x="299392" y="126080"/>
                  <a:pt x="425471" y="0"/>
                  <a:pt x="580999" y="0"/>
                </a:cubicBezTo>
                <a:close/>
              </a:path>
            </a:pathLst>
          </a:custGeom>
          <a:solidFill>
            <a:srgbClr val="FFFFFF"/>
          </a:solidFill>
          <a:ln>
            <a:noFill/>
          </a:ln>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任意多边形 1"/>
          <p:cNvSpPr/>
          <p:nvPr/>
        </p:nvSpPr>
        <p:spPr>
          <a:xfrm>
            <a:off x="7137486" y="2967402"/>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16" name="矩形 15"/>
          <p:cNvSpPr/>
          <p:nvPr/>
        </p:nvSpPr>
        <p:spPr>
          <a:xfrm>
            <a:off x="6075621" y="5995654"/>
            <a:ext cx="1943881" cy="6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7" name="椭圆 16"/>
          <p:cNvSpPr/>
          <p:nvPr/>
        </p:nvSpPr>
        <p:spPr>
          <a:xfrm>
            <a:off x="6574934" y="4773136"/>
            <a:ext cx="945256" cy="945256"/>
          </a:xfrm>
          <a:prstGeom prst="ellipse">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28" name="任意多边形 6"/>
          <p:cNvSpPr/>
          <p:nvPr/>
        </p:nvSpPr>
        <p:spPr>
          <a:xfrm>
            <a:off x="3392271" y="2240870"/>
            <a:ext cx="3565367" cy="2220306"/>
          </a:xfrm>
          <a:custGeom>
            <a:avLst/>
            <a:gdLst>
              <a:gd name="connsiteX0" fmla="*/ 637773 w 3085254"/>
              <a:gd name="connsiteY0" fmla="*/ 1852859 h 1921319"/>
              <a:gd name="connsiteX1" fmla="*/ 637773 w 3085254"/>
              <a:gd name="connsiteY1" fmla="*/ 1856166 h 1921319"/>
              <a:gd name="connsiteX2" fmla="*/ 639447 w 3085254"/>
              <a:gd name="connsiteY2" fmla="*/ 1854513 h 1921319"/>
              <a:gd name="connsiteX3" fmla="*/ 29611 w 3085254"/>
              <a:gd name="connsiteY3" fmla="*/ 35560 h 1921319"/>
              <a:gd name="connsiteX4" fmla="*/ 29611 w 3085254"/>
              <a:gd name="connsiteY4" fmla="*/ 1260091 h 1921319"/>
              <a:gd name="connsiteX5" fmla="*/ 66389 w 3085254"/>
              <a:gd name="connsiteY5" fmla="*/ 1260091 h 1921319"/>
              <a:gd name="connsiteX6" fmla="*/ 66389 w 3085254"/>
              <a:gd name="connsiteY6" fmla="*/ 66554 h 1921319"/>
              <a:gd name="connsiteX7" fmla="*/ 3027183 w 3085254"/>
              <a:gd name="connsiteY7" fmla="*/ 66554 h 1921319"/>
              <a:gd name="connsiteX8" fmla="*/ 3027183 w 3085254"/>
              <a:gd name="connsiteY8" fmla="*/ 1859230 h 1921319"/>
              <a:gd name="connsiteX9" fmla="*/ 637773 w 3085254"/>
              <a:gd name="connsiteY9" fmla="*/ 1859230 h 1921319"/>
              <a:gd name="connsiteX10" fmla="*/ 637773 w 3085254"/>
              <a:gd name="connsiteY10" fmla="*/ 1890225 h 1921319"/>
              <a:gd name="connsiteX11" fmla="*/ 3055643 w 3085254"/>
              <a:gd name="connsiteY11" fmla="*/ 1890225 h 1921319"/>
              <a:gd name="connsiteX12" fmla="*/ 3055643 w 3085254"/>
              <a:gd name="connsiteY12" fmla="*/ 35560 h 1921319"/>
              <a:gd name="connsiteX13" fmla="*/ 0 w 3085254"/>
              <a:gd name="connsiteY13" fmla="*/ 0 h 1921319"/>
              <a:gd name="connsiteX14" fmla="*/ 3085254 w 3085254"/>
              <a:gd name="connsiteY14" fmla="*/ 0 h 1921319"/>
              <a:gd name="connsiteX15" fmla="*/ 3085254 w 3085254"/>
              <a:gd name="connsiteY15" fmla="*/ 1921319 h 1921319"/>
              <a:gd name="connsiteX16" fmla="*/ 592170 w 3085254"/>
              <a:gd name="connsiteY16" fmla="*/ 1921319 h 1921319"/>
              <a:gd name="connsiteX17" fmla="*/ 597146 w 3085254"/>
              <a:gd name="connsiteY17" fmla="*/ 1916263 h 1921319"/>
              <a:gd name="connsiteX18" fmla="*/ 0 w 3085254"/>
              <a:gd name="connsiteY18" fmla="*/ 1309531 h 192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85254" h="1921319">
                <a:moveTo>
                  <a:pt x="637773" y="1852859"/>
                </a:moveTo>
                <a:lnTo>
                  <a:pt x="637773" y="1856166"/>
                </a:lnTo>
                <a:lnTo>
                  <a:pt x="639447" y="1854513"/>
                </a:lnTo>
                <a:close/>
                <a:moveTo>
                  <a:pt x="29611" y="35560"/>
                </a:moveTo>
                <a:lnTo>
                  <a:pt x="29611" y="1260091"/>
                </a:lnTo>
                <a:lnTo>
                  <a:pt x="66389" y="1260091"/>
                </a:lnTo>
                <a:lnTo>
                  <a:pt x="66389" y="66554"/>
                </a:lnTo>
                <a:lnTo>
                  <a:pt x="3027183" y="66554"/>
                </a:lnTo>
                <a:lnTo>
                  <a:pt x="3027183" y="1859230"/>
                </a:lnTo>
                <a:lnTo>
                  <a:pt x="637773" y="1859230"/>
                </a:lnTo>
                <a:lnTo>
                  <a:pt x="637773" y="1890225"/>
                </a:lnTo>
                <a:lnTo>
                  <a:pt x="3055643" y="1890225"/>
                </a:lnTo>
                <a:lnTo>
                  <a:pt x="3055643" y="35560"/>
                </a:lnTo>
                <a:close/>
                <a:moveTo>
                  <a:pt x="0" y="0"/>
                </a:moveTo>
                <a:lnTo>
                  <a:pt x="3085254" y="0"/>
                </a:lnTo>
                <a:lnTo>
                  <a:pt x="3085254" y="1921319"/>
                </a:lnTo>
                <a:lnTo>
                  <a:pt x="592170" y="1921319"/>
                </a:lnTo>
                <a:lnTo>
                  <a:pt x="597146" y="1916263"/>
                </a:lnTo>
                <a:lnTo>
                  <a:pt x="0" y="130953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180000" bIns="180000" rtlCol="0" anchor="ctr">
            <a:normAutofit/>
          </a:bodyPr>
          <a:lstStyle/>
          <a:p>
            <a:pPr algn="ctr">
              <a:lnSpc>
                <a:spcPct val="150000"/>
              </a:lnSpc>
            </a:pPr>
            <a:r>
              <a:rPr lang="zh-CN" altLang="en-US" dirty="0">
                <a:solidFill>
                  <a:srgbClr val="FEFFFF"/>
                </a:solidFill>
              </a:rPr>
              <a:t>请输入文本请输入文本</a:t>
            </a:r>
          </a:p>
        </p:txBody>
      </p:sp>
      <p:sp>
        <p:nvSpPr>
          <p:cNvPr id="30" name="矩形 29"/>
          <p:cNvSpPr/>
          <p:nvPr/>
        </p:nvSpPr>
        <p:spPr>
          <a:xfrm>
            <a:off x="2330406" y="5269122"/>
            <a:ext cx="1943881" cy="647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椭圆 30"/>
          <p:cNvSpPr/>
          <p:nvPr/>
        </p:nvSpPr>
        <p:spPr>
          <a:xfrm>
            <a:off x="2829719" y="4046604"/>
            <a:ext cx="945256" cy="945256"/>
          </a:xfrm>
          <a:prstGeom prst="ellipse">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2">
                  <a:lumMod val="10000"/>
                </a:schemeClr>
              </a:solidFill>
            </a:endParaRPr>
          </a:p>
        </p:txBody>
      </p:sp>
      <p:sp>
        <p:nvSpPr>
          <p:cNvPr id="34" name="文本框 33"/>
          <p:cNvSpPr txBox="1"/>
          <p:nvPr/>
        </p:nvSpPr>
        <p:spPr>
          <a:xfrm>
            <a:off x="1489147" y="3953344"/>
            <a:ext cx="1018607" cy="1015663"/>
          </a:xfrm>
          <a:prstGeom prst="rect">
            <a:avLst/>
          </a:prstGeom>
          <a:noFill/>
        </p:spPr>
        <p:txBody>
          <a:bodyPr wrap="square" rtlCol="0">
            <a:spAutoFit/>
          </a:bodyPr>
          <a:lstStyle/>
          <a:p>
            <a:r>
              <a:rPr lang="zh-CN" altLang="en-US" sz="6000" b="1" dirty="0">
                <a:solidFill>
                  <a:schemeClr val="accent1"/>
                </a:solidFill>
                <a:latin typeface="Bauhaus 93" panose="04030905020B02020C02" pitchFamily="82" charset="0"/>
              </a:rPr>
              <a:t>“</a:t>
            </a:r>
          </a:p>
        </p:txBody>
      </p:sp>
      <p:sp>
        <p:nvSpPr>
          <p:cNvPr id="35" name="文本框 34"/>
          <p:cNvSpPr txBox="1"/>
          <p:nvPr/>
        </p:nvSpPr>
        <p:spPr>
          <a:xfrm>
            <a:off x="5218633" y="4773136"/>
            <a:ext cx="1018607" cy="1015663"/>
          </a:xfrm>
          <a:prstGeom prst="rect">
            <a:avLst/>
          </a:prstGeom>
          <a:noFill/>
        </p:spPr>
        <p:txBody>
          <a:bodyPr wrap="square" rtlCol="0">
            <a:spAutoFit/>
          </a:bodyPr>
          <a:lstStyle/>
          <a:p>
            <a:r>
              <a:rPr lang="zh-CN" altLang="en-US" sz="6000" b="1" dirty="0">
                <a:solidFill>
                  <a:schemeClr val="accent1"/>
                </a:solidFill>
                <a:latin typeface="Bauhaus 93" panose="04030905020B02020C02" pitchFamily="82" charset="0"/>
              </a:rPr>
              <a:t>“</a:t>
            </a:r>
          </a:p>
        </p:txBody>
      </p:sp>
      <p:sp>
        <p:nvSpPr>
          <p:cNvPr id="36" name="KSO_Shape"/>
          <p:cNvSpPr/>
          <p:nvPr/>
        </p:nvSpPr>
        <p:spPr bwMode="auto">
          <a:xfrm>
            <a:off x="6852196" y="5085238"/>
            <a:ext cx="390732" cy="321051"/>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10000"/>
                </a:schemeClr>
              </a:solidFill>
              <a:latin typeface="+mn-lt"/>
              <a:ea typeface="+mn-ea"/>
            </a:endParaRPr>
          </a:p>
        </p:txBody>
      </p:sp>
      <p:sp>
        <p:nvSpPr>
          <p:cNvPr id="39" name="KSO_Shape"/>
          <p:cNvSpPr/>
          <p:nvPr/>
        </p:nvSpPr>
        <p:spPr bwMode="auto">
          <a:xfrm>
            <a:off x="3106981" y="4373033"/>
            <a:ext cx="390732" cy="292398"/>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dirty="0">
              <a:solidFill>
                <a:schemeClr val="bg2">
                  <a:lumMod val="10000"/>
                </a:schemeClr>
              </a:solidFill>
              <a:latin typeface="+mn-lt"/>
              <a:ea typeface="+mn-ea"/>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grpSp>
        <p:nvGrpSpPr>
          <p:cNvPr id="13" name="组合 12"/>
          <p:cNvGrpSpPr/>
          <p:nvPr/>
        </p:nvGrpSpPr>
        <p:grpSpPr>
          <a:xfrm>
            <a:off x="1726364" y="3462117"/>
            <a:ext cx="683842" cy="754285"/>
            <a:chOff x="2059358" y="4037555"/>
            <a:chExt cx="1609611" cy="1775418"/>
          </a:xfrm>
        </p:grpSpPr>
        <p:sp>
          <p:nvSpPr>
            <p:cNvPr id="14" name="Freeform 5"/>
            <p:cNvSpPr/>
            <p:nvPr/>
          </p:nvSpPr>
          <p:spPr bwMode="auto">
            <a:xfrm>
              <a:off x="2059358" y="4037555"/>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1"/>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15" name="Freeform 7"/>
            <p:cNvSpPr/>
            <p:nvPr/>
          </p:nvSpPr>
          <p:spPr bwMode="auto">
            <a:xfrm>
              <a:off x="2870066" y="4051127"/>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1">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grpSp>
      <p:cxnSp>
        <p:nvCxnSpPr>
          <p:cNvPr id="16" name="直接连接符 15"/>
          <p:cNvCxnSpPr/>
          <p:nvPr/>
        </p:nvCxnSpPr>
        <p:spPr>
          <a:xfrm>
            <a:off x="914400" y="4470400"/>
            <a:ext cx="230777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023257" y="4550228"/>
            <a:ext cx="2090057" cy="166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a:t>
            </a:r>
            <a:endParaRPr lang="zh-CN" altLang="zh-CN" sz="1800" dirty="0">
              <a:solidFill>
                <a:schemeClr val="tx1"/>
              </a:solidFill>
              <a:latin typeface="+mj-ea"/>
              <a:ea typeface="+mj-ea"/>
            </a:endParaRPr>
          </a:p>
        </p:txBody>
      </p:sp>
      <p:sp>
        <p:nvSpPr>
          <p:cNvPr id="18" name="椭圆 17"/>
          <p:cNvSpPr/>
          <p:nvPr/>
        </p:nvSpPr>
        <p:spPr>
          <a:xfrm>
            <a:off x="1703772" y="2467426"/>
            <a:ext cx="729027" cy="7290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A</a:t>
            </a:r>
            <a:endParaRPr lang="zh-CN" altLang="en-US" sz="2800" dirty="0"/>
          </a:p>
        </p:txBody>
      </p:sp>
      <p:grpSp>
        <p:nvGrpSpPr>
          <p:cNvPr id="19" name="组合 18"/>
          <p:cNvGrpSpPr/>
          <p:nvPr/>
        </p:nvGrpSpPr>
        <p:grpSpPr>
          <a:xfrm>
            <a:off x="4440535" y="3462117"/>
            <a:ext cx="683842" cy="754285"/>
            <a:chOff x="2059358" y="4037555"/>
            <a:chExt cx="1609611" cy="1775418"/>
          </a:xfrm>
        </p:grpSpPr>
        <p:sp>
          <p:nvSpPr>
            <p:cNvPr id="20" name="Freeform 5"/>
            <p:cNvSpPr/>
            <p:nvPr/>
          </p:nvSpPr>
          <p:spPr bwMode="auto">
            <a:xfrm>
              <a:off x="2059358" y="4037555"/>
              <a:ext cx="1609610" cy="1775418"/>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chemeClr val="accent2"/>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sp>
          <p:nvSpPr>
            <p:cNvPr id="21" name="Freeform 7"/>
            <p:cNvSpPr/>
            <p:nvPr/>
          </p:nvSpPr>
          <p:spPr bwMode="auto">
            <a:xfrm>
              <a:off x="2870066" y="4051127"/>
              <a:ext cx="798903" cy="1761845"/>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chemeClr val="accent2">
                <a:lumMod val="20000"/>
                <a:lumOff val="80000"/>
                <a:alpha val="50000"/>
              </a:schemeClr>
            </a:solidFill>
            <a:ln w="9525">
              <a:noFill/>
              <a:round/>
            </a:ln>
            <a:effectLst>
              <a:outerShdw blurRad="50800" dist="50800" dir="5400000" algn="ctr" rotWithShape="0">
                <a:srgbClr val="000000">
                  <a:alpha val="0"/>
                </a:srgbClr>
              </a:outerShdw>
            </a:effectLst>
          </p:spPr>
          <p:txBody>
            <a:bodyPr vert="horz" wrap="square" lIns="121920" tIns="60960" rIns="121920" bIns="60960" numCol="1" anchor="ctr" anchorCtr="0" compatLnSpc="1"/>
            <a:lstStyle/>
            <a:p>
              <a:pPr algn="ctr"/>
              <a:endParaRPr lang="en-US" sz="3200">
                <a:latin typeface="+mj-ea"/>
                <a:ea typeface="+mj-ea"/>
              </a:endParaRPr>
            </a:p>
          </p:txBody>
        </p:sp>
      </p:grpSp>
      <p:cxnSp>
        <p:nvCxnSpPr>
          <p:cNvPr id="22" name="直接连接符 21"/>
          <p:cNvCxnSpPr/>
          <p:nvPr/>
        </p:nvCxnSpPr>
        <p:spPr>
          <a:xfrm>
            <a:off x="3628571" y="4470400"/>
            <a:ext cx="230777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737428" y="4550228"/>
            <a:ext cx="2090057" cy="1661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a:t>
            </a:r>
            <a:endParaRPr lang="zh-CN" altLang="zh-CN" sz="1800" dirty="0">
              <a:solidFill>
                <a:schemeClr val="tx1"/>
              </a:solidFill>
              <a:latin typeface="+mj-ea"/>
              <a:ea typeface="+mj-ea"/>
            </a:endParaRPr>
          </a:p>
        </p:txBody>
      </p:sp>
      <p:sp>
        <p:nvSpPr>
          <p:cNvPr id="24" name="椭圆 23"/>
          <p:cNvSpPr/>
          <p:nvPr/>
        </p:nvSpPr>
        <p:spPr>
          <a:xfrm>
            <a:off x="4417943" y="2467426"/>
            <a:ext cx="729027" cy="7290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B</a:t>
            </a:r>
            <a:endParaRPr lang="zh-CN" altLang="en-US" sz="2800" dirty="0"/>
          </a:p>
        </p:txBody>
      </p:sp>
      <p:sp>
        <p:nvSpPr>
          <p:cNvPr id="25" name="椭圆 24"/>
          <p:cNvSpPr/>
          <p:nvPr/>
        </p:nvSpPr>
        <p:spPr>
          <a:xfrm>
            <a:off x="6632357" y="5432325"/>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26" name="圆角矩形 108"/>
          <p:cNvSpPr/>
          <p:nvPr/>
        </p:nvSpPr>
        <p:spPr>
          <a:xfrm>
            <a:off x="6648656" y="1903533"/>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7" name="KSO_Shape"/>
          <p:cNvSpPr/>
          <p:nvPr/>
        </p:nvSpPr>
        <p:spPr bwMode="auto">
          <a:xfrm>
            <a:off x="6840273" y="5772789"/>
            <a:ext cx="644381" cy="379111"/>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8" name="椭圆 27"/>
          <p:cNvSpPr/>
          <p:nvPr/>
        </p:nvSpPr>
        <p:spPr>
          <a:xfrm>
            <a:off x="7900486" y="5432325"/>
            <a:ext cx="1060213" cy="1060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29" name="椭圆 28"/>
          <p:cNvSpPr/>
          <p:nvPr/>
        </p:nvSpPr>
        <p:spPr>
          <a:xfrm>
            <a:off x="9168615" y="5432325"/>
            <a:ext cx="1060213" cy="1060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30" name="椭圆 29"/>
          <p:cNvSpPr/>
          <p:nvPr/>
        </p:nvSpPr>
        <p:spPr>
          <a:xfrm>
            <a:off x="10436744" y="5432325"/>
            <a:ext cx="1060213" cy="10600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FFFFFF"/>
              </a:solidFill>
              <a:latin typeface="Arial" panose="020B0604020202020204" pitchFamily="34" charset="0"/>
              <a:cs typeface="Arial" panose="020B0604020202020204" pitchFamily="34" charset="0"/>
            </a:endParaRPr>
          </a:p>
        </p:txBody>
      </p:sp>
      <p:sp>
        <p:nvSpPr>
          <p:cNvPr id="31" name="KSO_Shape"/>
          <p:cNvSpPr/>
          <p:nvPr/>
        </p:nvSpPr>
        <p:spPr bwMode="auto">
          <a:xfrm flipH="1">
            <a:off x="8166456" y="5750155"/>
            <a:ext cx="528273" cy="424379"/>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2" name="KSO_Shape"/>
          <p:cNvSpPr/>
          <p:nvPr/>
        </p:nvSpPr>
        <p:spPr>
          <a:xfrm>
            <a:off x="9434436" y="5761928"/>
            <a:ext cx="528570" cy="400833"/>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33" name="KSO_Shape"/>
          <p:cNvSpPr/>
          <p:nvPr/>
        </p:nvSpPr>
        <p:spPr bwMode="auto">
          <a:xfrm>
            <a:off x="10768627" y="5700966"/>
            <a:ext cx="396446" cy="522756"/>
          </a:xfrm>
          <a:custGeom>
            <a:avLst/>
            <a:gdLst>
              <a:gd name="T0" fmla="*/ 83295 w 2951"/>
              <a:gd name="T1" fmla="*/ 0 h 3890"/>
              <a:gd name="T2" fmla="*/ 0 w 2951"/>
              <a:gd name="T3" fmla="*/ 1716625 h 3890"/>
              <a:gd name="T4" fmla="*/ 1282280 w 2951"/>
              <a:gd name="T5" fmla="*/ 1800397 h 3890"/>
              <a:gd name="T6" fmla="*/ 1365575 w 2951"/>
              <a:gd name="T7" fmla="*/ 83772 h 3890"/>
              <a:gd name="T8" fmla="*/ 455809 w 2951"/>
              <a:gd name="T9" fmla="*/ 1448648 h 3890"/>
              <a:gd name="T10" fmla="*/ 259603 w 2951"/>
              <a:gd name="T11" fmla="*/ 1482435 h 3890"/>
              <a:gd name="T12" fmla="*/ 217030 w 2951"/>
              <a:gd name="T13" fmla="*/ 1367191 h 3890"/>
              <a:gd name="T14" fmla="*/ 412773 w 2951"/>
              <a:gd name="T15" fmla="*/ 1333405 h 3890"/>
              <a:gd name="T16" fmla="*/ 455809 w 2951"/>
              <a:gd name="T17" fmla="*/ 1448648 h 3890"/>
              <a:gd name="T18" fmla="*/ 412773 w 2951"/>
              <a:gd name="T19" fmla="*/ 1229731 h 3890"/>
              <a:gd name="T20" fmla="*/ 217030 w 2951"/>
              <a:gd name="T21" fmla="*/ 1195945 h 3890"/>
              <a:gd name="T22" fmla="*/ 259603 w 2951"/>
              <a:gd name="T23" fmla="*/ 1083941 h 3890"/>
              <a:gd name="T24" fmla="*/ 455809 w 2951"/>
              <a:gd name="T25" fmla="*/ 1117727 h 3890"/>
              <a:gd name="T26" fmla="*/ 455809 w 2951"/>
              <a:gd name="T27" fmla="*/ 942779 h 3890"/>
              <a:gd name="T28" fmla="*/ 259603 w 2951"/>
              <a:gd name="T29" fmla="*/ 977028 h 3890"/>
              <a:gd name="T30" fmla="*/ 217030 w 2951"/>
              <a:gd name="T31" fmla="*/ 861784 h 3890"/>
              <a:gd name="T32" fmla="*/ 412773 w 2951"/>
              <a:gd name="T33" fmla="*/ 827997 h 3890"/>
              <a:gd name="T34" fmla="*/ 455809 w 2951"/>
              <a:gd name="T35" fmla="*/ 942779 h 3890"/>
              <a:gd name="T36" fmla="*/ 751043 w 2951"/>
              <a:gd name="T37" fmla="*/ 1482435 h 3890"/>
              <a:gd name="T38" fmla="*/ 566869 w 2951"/>
              <a:gd name="T39" fmla="*/ 1448648 h 3890"/>
              <a:gd name="T40" fmla="*/ 609904 w 2951"/>
              <a:gd name="T41" fmla="*/ 1333405 h 3890"/>
              <a:gd name="T42" fmla="*/ 794079 w 2951"/>
              <a:gd name="T43" fmla="*/ 1367191 h 3890"/>
              <a:gd name="T44" fmla="*/ 794079 w 2951"/>
              <a:gd name="T45" fmla="*/ 1195945 h 3890"/>
              <a:gd name="T46" fmla="*/ 609904 w 2951"/>
              <a:gd name="T47" fmla="*/ 1229731 h 3890"/>
              <a:gd name="T48" fmla="*/ 566869 w 2951"/>
              <a:gd name="T49" fmla="*/ 1117727 h 3890"/>
              <a:gd name="T50" fmla="*/ 751043 w 2951"/>
              <a:gd name="T51" fmla="*/ 1083941 h 3890"/>
              <a:gd name="T52" fmla="*/ 794079 w 2951"/>
              <a:gd name="T53" fmla="*/ 1195945 h 3890"/>
              <a:gd name="T54" fmla="*/ 751043 w 2951"/>
              <a:gd name="T55" fmla="*/ 977028 h 3890"/>
              <a:gd name="T56" fmla="*/ 566869 w 2951"/>
              <a:gd name="T57" fmla="*/ 942779 h 3890"/>
              <a:gd name="T58" fmla="*/ 609904 w 2951"/>
              <a:gd name="T59" fmla="*/ 827997 h 3890"/>
              <a:gd name="T60" fmla="*/ 794079 w 2951"/>
              <a:gd name="T61" fmla="*/ 861784 h 3890"/>
              <a:gd name="T62" fmla="*/ 1151785 w 2951"/>
              <a:gd name="T63" fmla="*/ 1446334 h 3890"/>
              <a:gd name="T64" fmla="*/ 940771 w 2951"/>
              <a:gd name="T65" fmla="*/ 1480584 h 3890"/>
              <a:gd name="T66" fmla="*/ 897735 w 2951"/>
              <a:gd name="T67" fmla="*/ 1365340 h 3890"/>
              <a:gd name="T68" fmla="*/ 1109212 w 2951"/>
              <a:gd name="T69" fmla="*/ 1331090 h 3890"/>
              <a:gd name="T70" fmla="*/ 1151785 w 2951"/>
              <a:gd name="T71" fmla="*/ 1446334 h 3890"/>
              <a:gd name="T72" fmla="*/ 1109212 w 2951"/>
              <a:gd name="T73" fmla="*/ 1227880 h 3890"/>
              <a:gd name="T74" fmla="*/ 897735 w 2951"/>
              <a:gd name="T75" fmla="*/ 1193631 h 3890"/>
              <a:gd name="T76" fmla="*/ 940771 w 2951"/>
              <a:gd name="T77" fmla="*/ 1081627 h 3890"/>
              <a:gd name="T78" fmla="*/ 1151785 w 2951"/>
              <a:gd name="T79" fmla="*/ 1115876 h 3890"/>
              <a:gd name="T80" fmla="*/ 1151785 w 2951"/>
              <a:gd name="T81" fmla="*/ 940927 h 3890"/>
              <a:gd name="T82" fmla="*/ 940771 w 2951"/>
              <a:gd name="T83" fmla="*/ 974714 h 3890"/>
              <a:gd name="T84" fmla="*/ 897735 w 2951"/>
              <a:gd name="T85" fmla="*/ 859933 h 3890"/>
              <a:gd name="T86" fmla="*/ 1109212 w 2951"/>
              <a:gd name="T87" fmla="*/ 825683 h 3890"/>
              <a:gd name="T88" fmla="*/ 1151785 w 2951"/>
              <a:gd name="T89" fmla="*/ 940927 h 3890"/>
              <a:gd name="T90" fmla="*/ 928739 w 2951"/>
              <a:gd name="T91" fmla="*/ 648421 h 3890"/>
              <a:gd name="T92" fmla="*/ 928739 w 2951"/>
              <a:gd name="T93" fmla="*/ 505870 h 3890"/>
              <a:gd name="T94" fmla="*/ 1174922 w 2951"/>
              <a:gd name="T95" fmla="*/ 568352 h 3890"/>
              <a:gd name="T96" fmla="*/ 1224436 w 2951"/>
              <a:gd name="T97" fmla="*/ 372576 h 3890"/>
              <a:gd name="T98" fmla="*/ 204073 w 2951"/>
              <a:gd name="T99" fmla="*/ 430429 h 3890"/>
              <a:gd name="T100" fmla="*/ 141139 w 2951"/>
              <a:gd name="T101" fmla="*/ 202255 h 3890"/>
              <a:gd name="T102" fmla="*/ 1161965 w 2951"/>
              <a:gd name="T103" fmla="*/ 144402 h 3890"/>
              <a:gd name="T104" fmla="*/ 1224436 w 2951"/>
              <a:gd name="T105" fmla="*/ 372576 h 3890"/>
              <a:gd name="T106" fmla="*/ 1086074 w 2951"/>
              <a:gd name="T107" fmla="*/ 201793 h 3890"/>
              <a:gd name="T108" fmla="*/ 1117541 w 2951"/>
              <a:gd name="T109" fmla="*/ 402197 h 3890"/>
              <a:gd name="T110" fmla="*/ 1149008 w 2951"/>
              <a:gd name="T111" fmla="*/ 201793 h 38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1" h="3890">
                <a:moveTo>
                  <a:pt x="2771" y="0"/>
                </a:moveTo>
                <a:cubicBezTo>
                  <a:pt x="180" y="0"/>
                  <a:pt x="180" y="0"/>
                  <a:pt x="180" y="0"/>
                </a:cubicBezTo>
                <a:cubicBezTo>
                  <a:pt x="80" y="0"/>
                  <a:pt x="0" y="81"/>
                  <a:pt x="0" y="181"/>
                </a:cubicBezTo>
                <a:cubicBezTo>
                  <a:pt x="0" y="3709"/>
                  <a:pt x="0" y="3709"/>
                  <a:pt x="0" y="3709"/>
                </a:cubicBezTo>
                <a:cubicBezTo>
                  <a:pt x="0" y="3809"/>
                  <a:pt x="80" y="3890"/>
                  <a:pt x="180" y="3890"/>
                </a:cubicBezTo>
                <a:cubicBezTo>
                  <a:pt x="2771" y="3890"/>
                  <a:pt x="2771" y="3890"/>
                  <a:pt x="2771" y="3890"/>
                </a:cubicBezTo>
                <a:cubicBezTo>
                  <a:pt x="2871" y="3890"/>
                  <a:pt x="2951" y="3809"/>
                  <a:pt x="2951" y="3709"/>
                </a:cubicBezTo>
                <a:cubicBezTo>
                  <a:pt x="2951" y="181"/>
                  <a:pt x="2951" y="181"/>
                  <a:pt x="2951" y="181"/>
                </a:cubicBezTo>
                <a:cubicBezTo>
                  <a:pt x="2951" y="81"/>
                  <a:pt x="2871" y="0"/>
                  <a:pt x="2771" y="0"/>
                </a:cubicBezTo>
                <a:close/>
                <a:moveTo>
                  <a:pt x="985" y="3130"/>
                </a:moveTo>
                <a:cubicBezTo>
                  <a:pt x="985" y="3170"/>
                  <a:pt x="943" y="3203"/>
                  <a:pt x="892" y="3203"/>
                </a:cubicBezTo>
                <a:cubicBezTo>
                  <a:pt x="561" y="3203"/>
                  <a:pt x="561" y="3203"/>
                  <a:pt x="561" y="3203"/>
                </a:cubicBezTo>
                <a:cubicBezTo>
                  <a:pt x="510" y="3203"/>
                  <a:pt x="469" y="3170"/>
                  <a:pt x="469" y="3130"/>
                </a:cubicBezTo>
                <a:cubicBezTo>
                  <a:pt x="469" y="2954"/>
                  <a:pt x="469" y="2954"/>
                  <a:pt x="469" y="2954"/>
                </a:cubicBezTo>
                <a:cubicBezTo>
                  <a:pt x="469" y="2914"/>
                  <a:pt x="510" y="2881"/>
                  <a:pt x="561" y="2881"/>
                </a:cubicBezTo>
                <a:cubicBezTo>
                  <a:pt x="892" y="2881"/>
                  <a:pt x="892" y="2881"/>
                  <a:pt x="892" y="2881"/>
                </a:cubicBezTo>
                <a:cubicBezTo>
                  <a:pt x="943" y="2881"/>
                  <a:pt x="985" y="2914"/>
                  <a:pt x="985" y="2954"/>
                </a:cubicBezTo>
                <a:lnTo>
                  <a:pt x="985" y="3130"/>
                </a:lnTo>
                <a:close/>
                <a:moveTo>
                  <a:pt x="985" y="2584"/>
                </a:moveTo>
                <a:cubicBezTo>
                  <a:pt x="985" y="2625"/>
                  <a:pt x="943" y="2657"/>
                  <a:pt x="892" y="2657"/>
                </a:cubicBezTo>
                <a:cubicBezTo>
                  <a:pt x="561" y="2657"/>
                  <a:pt x="561" y="2657"/>
                  <a:pt x="561" y="2657"/>
                </a:cubicBezTo>
                <a:cubicBezTo>
                  <a:pt x="510" y="2657"/>
                  <a:pt x="469" y="2625"/>
                  <a:pt x="469" y="2584"/>
                </a:cubicBezTo>
                <a:cubicBezTo>
                  <a:pt x="469" y="2415"/>
                  <a:pt x="469" y="2415"/>
                  <a:pt x="469" y="2415"/>
                </a:cubicBezTo>
                <a:cubicBezTo>
                  <a:pt x="469" y="2375"/>
                  <a:pt x="510" y="2342"/>
                  <a:pt x="561" y="2342"/>
                </a:cubicBezTo>
                <a:cubicBezTo>
                  <a:pt x="892" y="2342"/>
                  <a:pt x="892" y="2342"/>
                  <a:pt x="892" y="2342"/>
                </a:cubicBezTo>
                <a:cubicBezTo>
                  <a:pt x="943" y="2342"/>
                  <a:pt x="985" y="2375"/>
                  <a:pt x="985" y="2415"/>
                </a:cubicBezTo>
                <a:lnTo>
                  <a:pt x="985" y="2584"/>
                </a:lnTo>
                <a:close/>
                <a:moveTo>
                  <a:pt x="985" y="2037"/>
                </a:moveTo>
                <a:cubicBezTo>
                  <a:pt x="985" y="2078"/>
                  <a:pt x="943" y="2111"/>
                  <a:pt x="892" y="2111"/>
                </a:cubicBezTo>
                <a:cubicBezTo>
                  <a:pt x="561" y="2111"/>
                  <a:pt x="561" y="2111"/>
                  <a:pt x="561" y="2111"/>
                </a:cubicBezTo>
                <a:cubicBezTo>
                  <a:pt x="510" y="2111"/>
                  <a:pt x="469" y="2078"/>
                  <a:pt x="469" y="2037"/>
                </a:cubicBezTo>
                <a:cubicBezTo>
                  <a:pt x="469" y="1862"/>
                  <a:pt x="469" y="1862"/>
                  <a:pt x="469" y="1862"/>
                </a:cubicBezTo>
                <a:cubicBezTo>
                  <a:pt x="469" y="1822"/>
                  <a:pt x="510" y="1789"/>
                  <a:pt x="561" y="1789"/>
                </a:cubicBezTo>
                <a:cubicBezTo>
                  <a:pt x="892" y="1789"/>
                  <a:pt x="892" y="1789"/>
                  <a:pt x="892" y="1789"/>
                </a:cubicBezTo>
                <a:cubicBezTo>
                  <a:pt x="943" y="1789"/>
                  <a:pt x="985" y="1822"/>
                  <a:pt x="985" y="1862"/>
                </a:cubicBezTo>
                <a:lnTo>
                  <a:pt x="985" y="2037"/>
                </a:lnTo>
                <a:close/>
                <a:moveTo>
                  <a:pt x="1716" y="3130"/>
                </a:moveTo>
                <a:cubicBezTo>
                  <a:pt x="1716" y="3170"/>
                  <a:pt x="1674" y="3203"/>
                  <a:pt x="1623" y="3203"/>
                </a:cubicBezTo>
                <a:cubicBezTo>
                  <a:pt x="1318" y="3203"/>
                  <a:pt x="1318" y="3203"/>
                  <a:pt x="1318" y="3203"/>
                </a:cubicBezTo>
                <a:cubicBezTo>
                  <a:pt x="1267" y="3203"/>
                  <a:pt x="1225" y="3170"/>
                  <a:pt x="1225" y="3130"/>
                </a:cubicBezTo>
                <a:cubicBezTo>
                  <a:pt x="1225" y="2954"/>
                  <a:pt x="1225" y="2954"/>
                  <a:pt x="1225" y="2954"/>
                </a:cubicBezTo>
                <a:cubicBezTo>
                  <a:pt x="1225" y="2914"/>
                  <a:pt x="1267" y="2881"/>
                  <a:pt x="1318" y="2881"/>
                </a:cubicBezTo>
                <a:cubicBezTo>
                  <a:pt x="1623" y="2881"/>
                  <a:pt x="1623" y="2881"/>
                  <a:pt x="1623" y="2881"/>
                </a:cubicBezTo>
                <a:cubicBezTo>
                  <a:pt x="1674" y="2881"/>
                  <a:pt x="1716" y="2914"/>
                  <a:pt x="1716" y="2954"/>
                </a:cubicBezTo>
                <a:lnTo>
                  <a:pt x="1716" y="3130"/>
                </a:lnTo>
                <a:close/>
                <a:moveTo>
                  <a:pt x="1716" y="2584"/>
                </a:moveTo>
                <a:cubicBezTo>
                  <a:pt x="1716" y="2625"/>
                  <a:pt x="1674" y="2657"/>
                  <a:pt x="1623" y="2657"/>
                </a:cubicBezTo>
                <a:cubicBezTo>
                  <a:pt x="1318" y="2657"/>
                  <a:pt x="1318" y="2657"/>
                  <a:pt x="1318" y="2657"/>
                </a:cubicBezTo>
                <a:cubicBezTo>
                  <a:pt x="1267" y="2657"/>
                  <a:pt x="1225" y="2625"/>
                  <a:pt x="1225" y="2584"/>
                </a:cubicBezTo>
                <a:cubicBezTo>
                  <a:pt x="1225" y="2415"/>
                  <a:pt x="1225" y="2415"/>
                  <a:pt x="1225" y="2415"/>
                </a:cubicBezTo>
                <a:cubicBezTo>
                  <a:pt x="1225" y="2375"/>
                  <a:pt x="1267" y="2342"/>
                  <a:pt x="1318" y="2342"/>
                </a:cubicBezTo>
                <a:cubicBezTo>
                  <a:pt x="1623" y="2342"/>
                  <a:pt x="1623" y="2342"/>
                  <a:pt x="1623" y="2342"/>
                </a:cubicBezTo>
                <a:cubicBezTo>
                  <a:pt x="1674" y="2342"/>
                  <a:pt x="1716" y="2375"/>
                  <a:pt x="1716" y="2415"/>
                </a:cubicBezTo>
                <a:lnTo>
                  <a:pt x="1716" y="2584"/>
                </a:lnTo>
                <a:close/>
                <a:moveTo>
                  <a:pt x="1716" y="2037"/>
                </a:moveTo>
                <a:cubicBezTo>
                  <a:pt x="1716" y="2078"/>
                  <a:pt x="1674" y="2111"/>
                  <a:pt x="1623" y="2111"/>
                </a:cubicBezTo>
                <a:cubicBezTo>
                  <a:pt x="1318" y="2111"/>
                  <a:pt x="1318" y="2111"/>
                  <a:pt x="1318" y="2111"/>
                </a:cubicBezTo>
                <a:cubicBezTo>
                  <a:pt x="1267" y="2111"/>
                  <a:pt x="1225" y="2078"/>
                  <a:pt x="1225" y="2037"/>
                </a:cubicBezTo>
                <a:cubicBezTo>
                  <a:pt x="1225" y="1862"/>
                  <a:pt x="1225" y="1862"/>
                  <a:pt x="1225" y="1862"/>
                </a:cubicBezTo>
                <a:cubicBezTo>
                  <a:pt x="1225" y="1822"/>
                  <a:pt x="1267" y="1789"/>
                  <a:pt x="1318" y="1789"/>
                </a:cubicBezTo>
                <a:cubicBezTo>
                  <a:pt x="1623" y="1789"/>
                  <a:pt x="1623" y="1789"/>
                  <a:pt x="1623" y="1789"/>
                </a:cubicBezTo>
                <a:cubicBezTo>
                  <a:pt x="1674" y="1789"/>
                  <a:pt x="1716" y="1822"/>
                  <a:pt x="1716" y="1862"/>
                </a:cubicBezTo>
                <a:lnTo>
                  <a:pt x="1716" y="2037"/>
                </a:lnTo>
                <a:close/>
                <a:moveTo>
                  <a:pt x="2489" y="3125"/>
                </a:moveTo>
                <a:cubicBezTo>
                  <a:pt x="2489" y="3166"/>
                  <a:pt x="2448" y="3199"/>
                  <a:pt x="2397" y="3199"/>
                </a:cubicBezTo>
                <a:cubicBezTo>
                  <a:pt x="2033" y="3199"/>
                  <a:pt x="2033" y="3199"/>
                  <a:pt x="2033" y="3199"/>
                </a:cubicBezTo>
                <a:cubicBezTo>
                  <a:pt x="1982" y="3199"/>
                  <a:pt x="1940" y="3166"/>
                  <a:pt x="1940" y="3125"/>
                </a:cubicBezTo>
                <a:cubicBezTo>
                  <a:pt x="1940" y="2950"/>
                  <a:pt x="1940" y="2950"/>
                  <a:pt x="1940" y="2950"/>
                </a:cubicBezTo>
                <a:cubicBezTo>
                  <a:pt x="1940" y="2909"/>
                  <a:pt x="1982" y="2876"/>
                  <a:pt x="2033" y="2876"/>
                </a:cubicBezTo>
                <a:cubicBezTo>
                  <a:pt x="2397" y="2876"/>
                  <a:pt x="2397" y="2876"/>
                  <a:pt x="2397" y="2876"/>
                </a:cubicBezTo>
                <a:cubicBezTo>
                  <a:pt x="2448" y="2876"/>
                  <a:pt x="2489" y="2909"/>
                  <a:pt x="2489" y="2950"/>
                </a:cubicBezTo>
                <a:lnTo>
                  <a:pt x="2489" y="3125"/>
                </a:lnTo>
                <a:close/>
                <a:moveTo>
                  <a:pt x="2489" y="2579"/>
                </a:moveTo>
                <a:cubicBezTo>
                  <a:pt x="2489" y="2620"/>
                  <a:pt x="2448" y="2653"/>
                  <a:pt x="2397" y="2653"/>
                </a:cubicBezTo>
                <a:cubicBezTo>
                  <a:pt x="2033" y="2653"/>
                  <a:pt x="2033" y="2653"/>
                  <a:pt x="2033" y="2653"/>
                </a:cubicBezTo>
                <a:cubicBezTo>
                  <a:pt x="1982" y="2653"/>
                  <a:pt x="1940" y="2620"/>
                  <a:pt x="1940" y="2579"/>
                </a:cubicBezTo>
                <a:cubicBezTo>
                  <a:pt x="1940" y="2411"/>
                  <a:pt x="1940" y="2411"/>
                  <a:pt x="1940" y="2411"/>
                </a:cubicBezTo>
                <a:cubicBezTo>
                  <a:pt x="1940" y="2370"/>
                  <a:pt x="1982" y="2337"/>
                  <a:pt x="2033" y="2337"/>
                </a:cubicBezTo>
                <a:cubicBezTo>
                  <a:pt x="2397" y="2337"/>
                  <a:pt x="2397" y="2337"/>
                  <a:pt x="2397" y="2337"/>
                </a:cubicBezTo>
                <a:cubicBezTo>
                  <a:pt x="2448" y="2337"/>
                  <a:pt x="2489" y="2370"/>
                  <a:pt x="2489" y="2411"/>
                </a:cubicBezTo>
                <a:lnTo>
                  <a:pt x="2489" y="2579"/>
                </a:lnTo>
                <a:close/>
                <a:moveTo>
                  <a:pt x="2489" y="2033"/>
                </a:moveTo>
                <a:cubicBezTo>
                  <a:pt x="2489" y="2074"/>
                  <a:pt x="2448" y="2106"/>
                  <a:pt x="2397" y="2106"/>
                </a:cubicBezTo>
                <a:cubicBezTo>
                  <a:pt x="2033" y="2106"/>
                  <a:pt x="2033" y="2106"/>
                  <a:pt x="2033" y="2106"/>
                </a:cubicBezTo>
                <a:cubicBezTo>
                  <a:pt x="1982" y="2106"/>
                  <a:pt x="1940" y="2074"/>
                  <a:pt x="1940" y="2033"/>
                </a:cubicBezTo>
                <a:cubicBezTo>
                  <a:pt x="1940" y="1858"/>
                  <a:pt x="1940" y="1858"/>
                  <a:pt x="1940" y="1858"/>
                </a:cubicBezTo>
                <a:cubicBezTo>
                  <a:pt x="1940" y="1817"/>
                  <a:pt x="1982" y="1784"/>
                  <a:pt x="2033" y="1784"/>
                </a:cubicBezTo>
                <a:cubicBezTo>
                  <a:pt x="2397" y="1784"/>
                  <a:pt x="2397" y="1784"/>
                  <a:pt x="2397" y="1784"/>
                </a:cubicBezTo>
                <a:cubicBezTo>
                  <a:pt x="2448" y="1784"/>
                  <a:pt x="2489" y="1817"/>
                  <a:pt x="2489" y="1858"/>
                </a:cubicBezTo>
                <a:lnTo>
                  <a:pt x="2489" y="2033"/>
                </a:lnTo>
                <a:close/>
                <a:moveTo>
                  <a:pt x="2455" y="1401"/>
                </a:moveTo>
                <a:cubicBezTo>
                  <a:pt x="2007" y="1401"/>
                  <a:pt x="2007" y="1401"/>
                  <a:pt x="2007" y="1401"/>
                </a:cubicBezTo>
                <a:cubicBezTo>
                  <a:pt x="1960" y="1401"/>
                  <a:pt x="1922" y="1298"/>
                  <a:pt x="1922" y="1228"/>
                </a:cubicBezTo>
                <a:cubicBezTo>
                  <a:pt x="1922" y="1157"/>
                  <a:pt x="1960" y="1093"/>
                  <a:pt x="2007" y="1093"/>
                </a:cubicBezTo>
                <a:cubicBezTo>
                  <a:pt x="2455" y="1093"/>
                  <a:pt x="2455" y="1093"/>
                  <a:pt x="2455" y="1093"/>
                </a:cubicBezTo>
                <a:cubicBezTo>
                  <a:pt x="2502" y="1093"/>
                  <a:pt x="2539" y="1157"/>
                  <a:pt x="2539" y="1228"/>
                </a:cubicBezTo>
                <a:cubicBezTo>
                  <a:pt x="2539" y="1298"/>
                  <a:pt x="2502" y="1401"/>
                  <a:pt x="2455" y="1401"/>
                </a:cubicBezTo>
                <a:close/>
                <a:moveTo>
                  <a:pt x="2646" y="805"/>
                </a:moveTo>
                <a:cubicBezTo>
                  <a:pt x="2646" y="874"/>
                  <a:pt x="2585" y="930"/>
                  <a:pt x="2511" y="930"/>
                </a:cubicBezTo>
                <a:cubicBezTo>
                  <a:pt x="441" y="930"/>
                  <a:pt x="441" y="930"/>
                  <a:pt x="441" y="930"/>
                </a:cubicBezTo>
                <a:cubicBezTo>
                  <a:pt x="366" y="930"/>
                  <a:pt x="305" y="874"/>
                  <a:pt x="305" y="805"/>
                </a:cubicBezTo>
                <a:cubicBezTo>
                  <a:pt x="305" y="437"/>
                  <a:pt x="305" y="437"/>
                  <a:pt x="305" y="437"/>
                </a:cubicBezTo>
                <a:cubicBezTo>
                  <a:pt x="305" y="368"/>
                  <a:pt x="366" y="312"/>
                  <a:pt x="441" y="312"/>
                </a:cubicBezTo>
                <a:cubicBezTo>
                  <a:pt x="2511" y="312"/>
                  <a:pt x="2511" y="312"/>
                  <a:pt x="2511" y="312"/>
                </a:cubicBezTo>
                <a:cubicBezTo>
                  <a:pt x="2585" y="312"/>
                  <a:pt x="2646" y="368"/>
                  <a:pt x="2646" y="437"/>
                </a:cubicBezTo>
                <a:lnTo>
                  <a:pt x="2646" y="805"/>
                </a:lnTo>
                <a:close/>
                <a:moveTo>
                  <a:pt x="2415" y="380"/>
                </a:moveTo>
                <a:cubicBezTo>
                  <a:pt x="2377" y="380"/>
                  <a:pt x="2347" y="405"/>
                  <a:pt x="2347" y="436"/>
                </a:cubicBezTo>
                <a:cubicBezTo>
                  <a:pt x="2347" y="813"/>
                  <a:pt x="2347" y="813"/>
                  <a:pt x="2347" y="813"/>
                </a:cubicBezTo>
                <a:cubicBezTo>
                  <a:pt x="2347" y="844"/>
                  <a:pt x="2377" y="869"/>
                  <a:pt x="2415" y="869"/>
                </a:cubicBezTo>
                <a:cubicBezTo>
                  <a:pt x="2452" y="869"/>
                  <a:pt x="2483" y="844"/>
                  <a:pt x="2483" y="813"/>
                </a:cubicBezTo>
                <a:cubicBezTo>
                  <a:pt x="2483" y="436"/>
                  <a:pt x="2483" y="436"/>
                  <a:pt x="2483" y="436"/>
                </a:cubicBezTo>
                <a:cubicBezTo>
                  <a:pt x="2483" y="405"/>
                  <a:pt x="2452" y="380"/>
                  <a:pt x="2415" y="38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4" name="圆角矩形 120"/>
          <p:cNvSpPr/>
          <p:nvPr/>
        </p:nvSpPr>
        <p:spPr>
          <a:xfrm>
            <a:off x="6648656" y="3671042"/>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sp>
        <p:nvSpPr>
          <p:cNvPr id="5" name="文本框 4"/>
          <p:cNvSpPr txBox="1"/>
          <p:nvPr/>
        </p:nvSpPr>
        <p:spPr>
          <a:xfrm>
            <a:off x="9528629" y="159824"/>
            <a:ext cx="2510971" cy="2215991"/>
          </a:xfrm>
          <a:prstGeom prst="rect">
            <a:avLst/>
          </a:prstGeom>
          <a:noFill/>
        </p:spPr>
        <p:txBody>
          <a:bodyPr wrap="square" rtlCol="0">
            <a:spAutoFit/>
          </a:bodyPr>
          <a:lstStyle/>
          <a:p>
            <a:r>
              <a:rPr lang="en-US" altLang="zh-CN" sz="13800" b="1" i="1" dirty="0">
                <a:solidFill>
                  <a:schemeClr val="accent1"/>
                </a:solidFill>
                <a:latin typeface="Bauhaus 93" panose="04030905020B02020C02" pitchFamily="82" charset="0"/>
              </a:rPr>
              <a:t>03</a:t>
            </a:r>
            <a:endParaRPr lang="zh-CN" altLang="en-US" sz="13800" b="1" i="1" dirty="0">
              <a:solidFill>
                <a:schemeClr val="accent1"/>
              </a:solidFill>
              <a:latin typeface="Bauhaus 93" panose="04030905020B02020C02" pitchFamily="82"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KSO_Shape"/>
          <p:cNvSpPr/>
          <p:nvPr/>
        </p:nvSpPr>
        <p:spPr bwMode="auto">
          <a:xfrm>
            <a:off x="2817018" y="3654230"/>
            <a:ext cx="1691481" cy="2742942"/>
          </a:xfrm>
          <a:custGeom>
            <a:avLst/>
            <a:gdLst>
              <a:gd name="T0" fmla="*/ 40049178 w 13310"/>
              <a:gd name="T1" fmla="*/ 94723656 h 21600"/>
              <a:gd name="T2" fmla="*/ 40049178 w 13310"/>
              <a:gd name="T3" fmla="*/ 94723656 h 21600"/>
              <a:gd name="T4" fmla="*/ 33674019 w 13310"/>
              <a:gd name="T5" fmla="*/ 89683343 h 21600"/>
              <a:gd name="T6" fmla="*/ 20417702 w 13310"/>
              <a:gd name="T7" fmla="*/ 79206019 h 21600"/>
              <a:gd name="T8" fmla="*/ 13388620 w 13310"/>
              <a:gd name="T9" fmla="*/ 73667938 h 21600"/>
              <a:gd name="T10" fmla="*/ 7262532 w 13310"/>
              <a:gd name="T11" fmla="*/ 68853138 h 21600"/>
              <a:gd name="T12" fmla="*/ 4810562 w 13310"/>
              <a:gd name="T13" fmla="*/ 66931910 h 21600"/>
              <a:gd name="T14" fmla="*/ 2903512 w 13310"/>
              <a:gd name="T15" fmla="*/ 65446275 h 21600"/>
              <a:gd name="T16" fmla="*/ 1665833 w 13310"/>
              <a:gd name="T17" fmla="*/ 64497303 h 21600"/>
              <a:gd name="T18" fmla="*/ 1323293 w 13310"/>
              <a:gd name="T19" fmla="*/ 64240657 h 21600"/>
              <a:gd name="T20" fmla="*/ 1229913 w 13310"/>
              <a:gd name="T21" fmla="*/ 64178392 h 21600"/>
              <a:gd name="T22" fmla="*/ 1198757 w 13310"/>
              <a:gd name="T23" fmla="*/ 64162869 h 21600"/>
              <a:gd name="T24" fmla="*/ 0 w 13310"/>
              <a:gd name="T25" fmla="*/ 65508540 h 21600"/>
              <a:gd name="T26" fmla="*/ 20402168 w 13310"/>
              <a:gd name="T27" fmla="*/ 86626524 h 21600"/>
              <a:gd name="T28" fmla="*/ 4063258 w 13310"/>
              <a:gd name="T29" fmla="*/ 87155426 h 21600"/>
              <a:gd name="T30" fmla="*/ 4475877 w 13310"/>
              <a:gd name="T31" fmla="*/ 89535529 h 21600"/>
              <a:gd name="T32" fmla="*/ 29914289 w 13310"/>
              <a:gd name="T33" fmla="*/ 93953630 h 21600"/>
              <a:gd name="T34" fmla="*/ 39325264 w 13310"/>
              <a:gd name="T35" fmla="*/ 102960840 h 21600"/>
              <a:gd name="T36" fmla="*/ 39706727 w 13310"/>
              <a:gd name="T37" fmla="*/ 167994894 h 21600"/>
              <a:gd name="T38" fmla="*/ 59112520 w 13310"/>
              <a:gd name="T39" fmla="*/ 168010417 h 21600"/>
              <a:gd name="T40" fmla="*/ 55282711 w 13310"/>
              <a:gd name="T41" fmla="*/ 89714476 h 21600"/>
              <a:gd name="T42" fmla="*/ 84924540 w 13310"/>
              <a:gd name="T43" fmla="*/ 69397651 h 21600"/>
              <a:gd name="T44" fmla="*/ 89011187 w 13310"/>
              <a:gd name="T45" fmla="*/ 47820703 h 21600"/>
              <a:gd name="T46" fmla="*/ 103606419 w 13310"/>
              <a:gd name="T47" fmla="*/ 36503416 h 21600"/>
              <a:gd name="T48" fmla="*/ 102423196 w 13310"/>
              <a:gd name="T49" fmla="*/ 34869967 h 21600"/>
              <a:gd name="T50" fmla="*/ 90350102 w 13310"/>
              <a:gd name="T51" fmla="*/ 41862640 h 21600"/>
              <a:gd name="T52" fmla="*/ 93946373 w 13310"/>
              <a:gd name="T53" fmla="*/ 17353315 h 21600"/>
              <a:gd name="T54" fmla="*/ 91704551 w 13310"/>
              <a:gd name="T55" fmla="*/ 16715493 h 21600"/>
              <a:gd name="T56" fmla="*/ 78424845 w 13310"/>
              <a:gd name="T57" fmla="*/ 64349577 h 21600"/>
              <a:gd name="T58" fmla="*/ 54768946 w 13310"/>
              <a:gd name="T59" fmla="*/ 76234749 h 21600"/>
              <a:gd name="T60" fmla="*/ 53904873 w 13310"/>
              <a:gd name="T61" fmla="*/ 61533793 h 21600"/>
              <a:gd name="T62" fmla="*/ 62856627 w 13310"/>
              <a:gd name="T63" fmla="*/ 0 h 21600"/>
              <a:gd name="T64" fmla="*/ 58489752 w 13310"/>
              <a:gd name="T65" fmla="*/ 3367969 h 21600"/>
              <a:gd name="T66" fmla="*/ 45295659 w 13310"/>
              <a:gd name="T67" fmla="*/ 53537732 h 21600"/>
              <a:gd name="T68" fmla="*/ 32436339 w 13310"/>
              <a:gd name="T69" fmla="*/ 25637155 h 21600"/>
              <a:gd name="T70" fmla="*/ 30108904 w 13310"/>
              <a:gd name="T71" fmla="*/ 26453835 h 21600"/>
              <a:gd name="T72" fmla="*/ 40656412 w 13310"/>
              <a:gd name="T73" fmla="*/ 63727277 h 21600"/>
              <a:gd name="T74" fmla="*/ 40049178 w 13310"/>
              <a:gd name="T75" fmla="*/ 94723656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310" h="21600">
                <a:moveTo>
                  <a:pt x="5145" y="12178"/>
                </a:moveTo>
                <a:lnTo>
                  <a:pt x="5145" y="12178"/>
                </a:lnTo>
                <a:lnTo>
                  <a:pt x="4326" y="11530"/>
                </a:lnTo>
                <a:lnTo>
                  <a:pt x="2623" y="10183"/>
                </a:lnTo>
                <a:lnTo>
                  <a:pt x="1720" y="9471"/>
                </a:lnTo>
                <a:lnTo>
                  <a:pt x="933" y="8852"/>
                </a:lnTo>
                <a:lnTo>
                  <a:pt x="618" y="8605"/>
                </a:lnTo>
                <a:lnTo>
                  <a:pt x="373" y="8414"/>
                </a:lnTo>
                <a:lnTo>
                  <a:pt x="214" y="8292"/>
                </a:lnTo>
                <a:lnTo>
                  <a:pt x="170" y="8259"/>
                </a:lnTo>
                <a:lnTo>
                  <a:pt x="158" y="8251"/>
                </a:lnTo>
                <a:lnTo>
                  <a:pt x="154" y="8249"/>
                </a:lnTo>
                <a:lnTo>
                  <a:pt x="0" y="8422"/>
                </a:lnTo>
                <a:lnTo>
                  <a:pt x="2621" y="11137"/>
                </a:lnTo>
                <a:lnTo>
                  <a:pt x="522" y="11205"/>
                </a:lnTo>
                <a:lnTo>
                  <a:pt x="575" y="11511"/>
                </a:lnTo>
                <a:lnTo>
                  <a:pt x="3843" y="12079"/>
                </a:lnTo>
                <a:lnTo>
                  <a:pt x="5052" y="13237"/>
                </a:lnTo>
                <a:lnTo>
                  <a:pt x="5101" y="21598"/>
                </a:lnTo>
                <a:lnTo>
                  <a:pt x="7594" y="21600"/>
                </a:lnTo>
                <a:lnTo>
                  <a:pt x="7102" y="11534"/>
                </a:lnTo>
                <a:lnTo>
                  <a:pt x="10910" y="8922"/>
                </a:lnTo>
                <a:lnTo>
                  <a:pt x="11435" y="6148"/>
                </a:lnTo>
                <a:lnTo>
                  <a:pt x="13310" y="4693"/>
                </a:lnTo>
                <a:lnTo>
                  <a:pt x="13158" y="4483"/>
                </a:lnTo>
                <a:lnTo>
                  <a:pt x="11607" y="5382"/>
                </a:lnTo>
                <a:lnTo>
                  <a:pt x="12069" y="2231"/>
                </a:lnTo>
                <a:lnTo>
                  <a:pt x="11781" y="2149"/>
                </a:lnTo>
                <a:lnTo>
                  <a:pt x="10075" y="8273"/>
                </a:lnTo>
                <a:lnTo>
                  <a:pt x="7036" y="9801"/>
                </a:lnTo>
                <a:lnTo>
                  <a:pt x="6925" y="7911"/>
                </a:lnTo>
                <a:lnTo>
                  <a:pt x="8075" y="0"/>
                </a:lnTo>
                <a:lnTo>
                  <a:pt x="7514" y="433"/>
                </a:lnTo>
                <a:lnTo>
                  <a:pt x="5819" y="6883"/>
                </a:lnTo>
                <a:lnTo>
                  <a:pt x="4167" y="3296"/>
                </a:lnTo>
                <a:lnTo>
                  <a:pt x="3868" y="3401"/>
                </a:lnTo>
                <a:lnTo>
                  <a:pt x="5223" y="8193"/>
                </a:lnTo>
                <a:lnTo>
                  <a:pt x="5145" y="1217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j-ea"/>
              <a:ea typeface="+mj-ea"/>
            </a:endParaRPr>
          </a:p>
        </p:txBody>
      </p:sp>
      <p:sp>
        <p:nvSpPr>
          <p:cNvPr id="21" name="KSO_Shape"/>
          <p:cNvSpPr/>
          <p:nvPr/>
        </p:nvSpPr>
        <p:spPr bwMode="auto">
          <a:xfrm rot="3069939">
            <a:off x="3617118" y="2886326"/>
            <a:ext cx="560239" cy="660400"/>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j-ea"/>
              <a:ea typeface="+mj-ea"/>
            </a:endParaRPr>
          </a:p>
        </p:txBody>
      </p:sp>
      <p:sp>
        <p:nvSpPr>
          <p:cNvPr id="22" name="KSO_Shape"/>
          <p:cNvSpPr/>
          <p:nvPr/>
        </p:nvSpPr>
        <p:spPr bwMode="auto">
          <a:xfrm flipH="1">
            <a:off x="4508499" y="3282080"/>
            <a:ext cx="875946" cy="1032550"/>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j-ea"/>
              <a:ea typeface="+mj-ea"/>
            </a:endParaRPr>
          </a:p>
        </p:txBody>
      </p:sp>
      <p:sp>
        <p:nvSpPr>
          <p:cNvPr id="23" name="KSO_Shape"/>
          <p:cNvSpPr/>
          <p:nvPr/>
        </p:nvSpPr>
        <p:spPr bwMode="auto">
          <a:xfrm rot="15567937" flipH="1">
            <a:off x="2303382" y="3177482"/>
            <a:ext cx="925639" cy="1091126"/>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j-ea"/>
              <a:ea typeface="+mj-ea"/>
            </a:endParaRPr>
          </a:p>
        </p:txBody>
      </p:sp>
      <p:sp>
        <p:nvSpPr>
          <p:cNvPr id="24" name="KSO_Shape"/>
          <p:cNvSpPr/>
          <p:nvPr/>
        </p:nvSpPr>
        <p:spPr bwMode="auto">
          <a:xfrm rot="12221670" flipH="1">
            <a:off x="1811927" y="4634524"/>
            <a:ext cx="991571" cy="1168845"/>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j-ea"/>
              <a:ea typeface="+mj-ea"/>
            </a:endParaRPr>
          </a:p>
        </p:txBody>
      </p:sp>
      <p:sp>
        <p:nvSpPr>
          <p:cNvPr id="25" name="KSO_Shape"/>
          <p:cNvSpPr/>
          <p:nvPr/>
        </p:nvSpPr>
        <p:spPr bwMode="auto">
          <a:xfrm rot="3924584" flipH="1">
            <a:off x="4330106" y="4425080"/>
            <a:ext cx="875946" cy="1032550"/>
          </a:xfrm>
          <a:custGeom>
            <a:avLst/>
            <a:gdLst>
              <a:gd name="T0" fmla="*/ 894085 w 4268"/>
              <a:gd name="T1" fmla="*/ 1679836 h 5034"/>
              <a:gd name="T2" fmla="*/ 695736 w 4268"/>
              <a:gd name="T3" fmla="*/ 1585986 h 5034"/>
              <a:gd name="T4" fmla="*/ 499280 w 4268"/>
              <a:gd name="T5" fmla="*/ 1455429 h 5034"/>
              <a:gd name="T6" fmla="*/ 311151 w 4268"/>
              <a:gd name="T7" fmla="*/ 1274163 h 5034"/>
              <a:gd name="T8" fmla="*/ 154818 w 4268"/>
              <a:gd name="T9" fmla="*/ 1035375 h 5034"/>
              <a:gd name="T10" fmla="*/ 85169 w 4268"/>
              <a:gd name="T11" fmla="*/ 858272 h 5034"/>
              <a:gd name="T12" fmla="*/ 47316 w 4268"/>
              <a:gd name="T13" fmla="*/ 693656 h 5034"/>
              <a:gd name="T14" fmla="*/ 27633 w 4268"/>
              <a:gd name="T15" fmla="*/ 597914 h 5034"/>
              <a:gd name="T16" fmla="*/ 757 w 4268"/>
              <a:gd name="T17" fmla="*/ 830647 h 5034"/>
              <a:gd name="T18" fmla="*/ 11356 w 4268"/>
              <a:gd name="T19" fmla="*/ 1056567 h 5034"/>
              <a:gd name="T20" fmla="*/ 50723 w 4268"/>
              <a:gd name="T21" fmla="*/ 1251079 h 5034"/>
              <a:gd name="T22" fmla="*/ 127564 w 4268"/>
              <a:gd name="T23" fmla="*/ 1457700 h 5034"/>
              <a:gd name="T24" fmla="*/ 227117 w 4268"/>
              <a:gd name="T25" fmla="*/ 1628749 h 5034"/>
              <a:gd name="T26" fmla="*/ 332348 w 4268"/>
              <a:gd name="T27" fmla="*/ 1749467 h 5034"/>
              <a:gd name="T28" fmla="*/ 444771 w 4268"/>
              <a:gd name="T29" fmla="*/ 1832342 h 5034"/>
              <a:gd name="T30" fmla="*/ 560980 w 4268"/>
              <a:gd name="T31" fmla="*/ 1881538 h 5034"/>
              <a:gd name="T32" fmla="*/ 676431 w 4268"/>
              <a:gd name="T33" fmla="*/ 1903108 h 5034"/>
              <a:gd name="T34" fmla="*/ 843362 w 4268"/>
              <a:gd name="T35" fmla="*/ 1892512 h 5034"/>
              <a:gd name="T36" fmla="*/ 1038683 w 4268"/>
              <a:gd name="T37" fmla="*/ 1858832 h 5034"/>
              <a:gd name="T38" fmla="*/ 1322201 w 4268"/>
              <a:gd name="T39" fmla="*/ 1838775 h 5034"/>
              <a:gd name="T40" fmla="*/ 1516008 w 4268"/>
              <a:gd name="T41" fmla="*/ 1785039 h 5034"/>
              <a:gd name="T42" fmla="*/ 1579979 w 4268"/>
              <a:gd name="T43" fmla="*/ 1750602 h 5034"/>
              <a:gd name="T44" fmla="*/ 1398664 w 4268"/>
              <a:gd name="T45" fmla="*/ 1771037 h 5034"/>
              <a:gd name="T46" fmla="*/ 1156406 w 4268"/>
              <a:gd name="T47" fmla="*/ 1752872 h 5034"/>
              <a:gd name="T48" fmla="*/ 157089 w 4268"/>
              <a:gd name="T49" fmla="*/ 73036 h 5034"/>
              <a:gd name="T50" fmla="*/ 126807 w 4268"/>
              <a:gd name="T51" fmla="*/ 278522 h 5034"/>
              <a:gd name="T52" fmla="*/ 120751 w 4268"/>
              <a:gd name="T53" fmla="*/ 466979 h 5034"/>
              <a:gd name="T54" fmla="*/ 135135 w 4268"/>
              <a:gd name="T55" fmla="*/ 637271 h 5034"/>
              <a:gd name="T56" fmla="*/ 171474 w 4268"/>
              <a:gd name="T57" fmla="*/ 576344 h 5034"/>
              <a:gd name="T58" fmla="*/ 238473 w 4268"/>
              <a:gd name="T59" fmla="*/ 459788 h 5034"/>
              <a:gd name="T60" fmla="*/ 209705 w 4268"/>
              <a:gd name="T61" fmla="*/ 571803 h 5034"/>
              <a:gd name="T62" fmla="*/ 193428 w 4268"/>
              <a:gd name="T63" fmla="*/ 742095 h 5034"/>
              <a:gd name="T64" fmla="*/ 209326 w 4268"/>
              <a:gd name="T65" fmla="*/ 910495 h 5034"/>
              <a:gd name="T66" fmla="*/ 282761 w 4268"/>
              <a:gd name="T67" fmla="*/ 1059973 h 5034"/>
              <a:gd name="T68" fmla="*/ 341812 w 4268"/>
              <a:gd name="T69" fmla="*/ 1099330 h 5034"/>
              <a:gd name="T70" fmla="*/ 369066 w 4268"/>
              <a:gd name="T71" fmla="*/ 912765 h 5034"/>
              <a:gd name="T72" fmla="*/ 420924 w 4268"/>
              <a:gd name="T73" fmla="*/ 767449 h 5034"/>
              <a:gd name="T74" fmla="*/ 430009 w 4268"/>
              <a:gd name="T75" fmla="*/ 818537 h 5034"/>
              <a:gd name="T76" fmla="*/ 428116 w 4268"/>
              <a:gd name="T77" fmla="*/ 1022887 h 5034"/>
              <a:gd name="T78" fmla="*/ 465212 w 4268"/>
              <a:gd name="T79" fmla="*/ 1249565 h 5034"/>
              <a:gd name="T80" fmla="*/ 610567 w 4268"/>
              <a:gd name="T81" fmla="*/ 1416073 h 5034"/>
              <a:gd name="T82" fmla="*/ 668103 w 4268"/>
              <a:gd name="T83" fmla="*/ 1328278 h 5034"/>
              <a:gd name="T84" fmla="*/ 670753 w 4268"/>
              <a:gd name="T85" fmla="*/ 1121657 h 5034"/>
              <a:gd name="T86" fmla="*/ 705578 w 4268"/>
              <a:gd name="T87" fmla="*/ 961961 h 5034"/>
              <a:gd name="T88" fmla="*/ 719205 w 4268"/>
              <a:gd name="T89" fmla="*/ 1091004 h 5034"/>
              <a:gd name="T90" fmla="*/ 760464 w 4268"/>
              <a:gd name="T91" fmla="*/ 1298760 h 5034"/>
              <a:gd name="T92" fmla="*/ 840713 w 4268"/>
              <a:gd name="T93" fmla="*/ 1521654 h 5034"/>
              <a:gd name="T94" fmla="*/ 1029977 w 4268"/>
              <a:gd name="T95" fmla="*/ 1631776 h 5034"/>
              <a:gd name="T96" fmla="*/ 1163976 w 4268"/>
              <a:gd name="T97" fmla="*/ 1661672 h 5034"/>
              <a:gd name="T98" fmla="*/ 1198044 w 4268"/>
              <a:gd name="T99" fmla="*/ 1469052 h 5034"/>
              <a:gd name="T100" fmla="*/ 1196151 w 4268"/>
              <a:gd name="T101" fmla="*/ 1309735 h 5034"/>
              <a:gd name="T102" fmla="*/ 1159434 w 4268"/>
              <a:gd name="T103" fmla="*/ 1126198 h 5034"/>
              <a:gd name="T104" fmla="*/ 1071237 w 4268"/>
              <a:gd name="T105" fmla="*/ 931308 h 5034"/>
              <a:gd name="T106" fmla="*/ 914147 w 4268"/>
              <a:gd name="T107" fmla="*/ 737932 h 5034"/>
              <a:gd name="T108" fmla="*/ 674917 w 4268"/>
              <a:gd name="T109" fmla="*/ 549097 h 5034"/>
              <a:gd name="T110" fmla="*/ 403890 w 4268"/>
              <a:gd name="T111" fmla="*/ 298579 h 5034"/>
              <a:gd name="T112" fmla="*/ 239987 w 4268"/>
              <a:gd name="T113" fmla="*/ 101797 h 50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68" h="5034">
                <a:moveTo>
                  <a:pt x="2846" y="4597"/>
                </a:moveTo>
                <a:lnTo>
                  <a:pt x="2846" y="4597"/>
                </a:lnTo>
                <a:lnTo>
                  <a:pt x="2803" y="4585"/>
                </a:lnTo>
                <a:lnTo>
                  <a:pt x="2749" y="4571"/>
                </a:lnTo>
                <a:lnTo>
                  <a:pt x="2687" y="4553"/>
                </a:lnTo>
                <a:lnTo>
                  <a:pt x="2617" y="4531"/>
                </a:lnTo>
                <a:lnTo>
                  <a:pt x="2538" y="4504"/>
                </a:lnTo>
                <a:lnTo>
                  <a:pt x="2454" y="4474"/>
                </a:lnTo>
                <a:lnTo>
                  <a:pt x="2362" y="4439"/>
                </a:lnTo>
                <a:lnTo>
                  <a:pt x="2265" y="4399"/>
                </a:lnTo>
                <a:lnTo>
                  <a:pt x="2215" y="4378"/>
                </a:lnTo>
                <a:lnTo>
                  <a:pt x="2164" y="4355"/>
                </a:lnTo>
                <a:lnTo>
                  <a:pt x="2112" y="4331"/>
                </a:lnTo>
                <a:lnTo>
                  <a:pt x="2059" y="4305"/>
                </a:lnTo>
                <a:lnTo>
                  <a:pt x="2004" y="4279"/>
                </a:lnTo>
                <a:lnTo>
                  <a:pt x="1950" y="4251"/>
                </a:lnTo>
                <a:lnTo>
                  <a:pt x="1894" y="4222"/>
                </a:lnTo>
                <a:lnTo>
                  <a:pt x="1838" y="4191"/>
                </a:lnTo>
                <a:lnTo>
                  <a:pt x="1781" y="4158"/>
                </a:lnTo>
                <a:lnTo>
                  <a:pt x="1724" y="4125"/>
                </a:lnTo>
                <a:lnTo>
                  <a:pt x="1666" y="4089"/>
                </a:lnTo>
                <a:lnTo>
                  <a:pt x="1608" y="4052"/>
                </a:lnTo>
                <a:lnTo>
                  <a:pt x="1550" y="4014"/>
                </a:lnTo>
                <a:lnTo>
                  <a:pt x="1492" y="3974"/>
                </a:lnTo>
                <a:lnTo>
                  <a:pt x="1434" y="3933"/>
                </a:lnTo>
                <a:lnTo>
                  <a:pt x="1376" y="3891"/>
                </a:lnTo>
                <a:lnTo>
                  <a:pt x="1319" y="3846"/>
                </a:lnTo>
                <a:lnTo>
                  <a:pt x="1261" y="3800"/>
                </a:lnTo>
                <a:lnTo>
                  <a:pt x="1204" y="3752"/>
                </a:lnTo>
                <a:lnTo>
                  <a:pt x="1147" y="3702"/>
                </a:lnTo>
                <a:lnTo>
                  <a:pt x="1092" y="3651"/>
                </a:lnTo>
                <a:lnTo>
                  <a:pt x="1036" y="3598"/>
                </a:lnTo>
                <a:lnTo>
                  <a:pt x="981" y="3543"/>
                </a:lnTo>
                <a:lnTo>
                  <a:pt x="927" y="3487"/>
                </a:lnTo>
                <a:lnTo>
                  <a:pt x="874" y="3428"/>
                </a:lnTo>
                <a:lnTo>
                  <a:pt x="822" y="3367"/>
                </a:lnTo>
                <a:lnTo>
                  <a:pt x="770" y="3305"/>
                </a:lnTo>
                <a:lnTo>
                  <a:pt x="720" y="3241"/>
                </a:lnTo>
                <a:lnTo>
                  <a:pt x="671" y="3174"/>
                </a:lnTo>
                <a:lnTo>
                  <a:pt x="624" y="3106"/>
                </a:lnTo>
                <a:lnTo>
                  <a:pt x="577" y="3037"/>
                </a:lnTo>
                <a:lnTo>
                  <a:pt x="533" y="2965"/>
                </a:lnTo>
                <a:lnTo>
                  <a:pt x="489" y="2891"/>
                </a:lnTo>
                <a:lnTo>
                  <a:pt x="448" y="2814"/>
                </a:lnTo>
                <a:lnTo>
                  <a:pt x="409" y="2736"/>
                </a:lnTo>
                <a:lnTo>
                  <a:pt x="371" y="2656"/>
                </a:lnTo>
                <a:lnTo>
                  <a:pt x="334" y="2573"/>
                </a:lnTo>
                <a:lnTo>
                  <a:pt x="318" y="2531"/>
                </a:lnTo>
                <a:lnTo>
                  <a:pt x="301" y="2489"/>
                </a:lnTo>
                <a:lnTo>
                  <a:pt x="284" y="2445"/>
                </a:lnTo>
                <a:lnTo>
                  <a:pt x="268" y="2402"/>
                </a:lnTo>
                <a:lnTo>
                  <a:pt x="253" y="2357"/>
                </a:lnTo>
                <a:lnTo>
                  <a:pt x="238" y="2312"/>
                </a:lnTo>
                <a:lnTo>
                  <a:pt x="225" y="2268"/>
                </a:lnTo>
                <a:lnTo>
                  <a:pt x="212" y="2221"/>
                </a:lnTo>
                <a:lnTo>
                  <a:pt x="198" y="2175"/>
                </a:lnTo>
                <a:lnTo>
                  <a:pt x="186" y="2127"/>
                </a:lnTo>
                <a:lnTo>
                  <a:pt x="174" y="2080"/>
                </a:lnTo>
                <a:lnTo>
                  <a:pt x="163" y="2031"/>
                </a:lnTo>
                <a:lnTo>
                  <a:pt x="152" y="1983"/>
                </a:lnTo>
                <a:lnTo>
                  <a:pt x="142" y="1933"/>
                </a:lnTo>
                <a:lnTo>
                  <a:pt x="134" y="1884"/>
                </a:lnTo>
                <a:lnTo>
                  <a:pt x="125" y="1833"/>
                </a:lnTo>
                <a:lnTo>
                  <a:pt x="117" y="1781"/>
                </a:lnTo>
                <a:lnTo>
                  <a:pt x="110" y="1730"/>
                </a:lnTo>
                <a:lnTo>
                  <a:pt x="103" y="1678"/>
                </a:lnTo>
                <a:lnTo>
                  <a:pt x="98" y="1624"/>
                </a:lnTo>
                <a:lnTo>
                  <a:pt x="92" y="1571"/>
                </a:lnTo>
                <a:lnTo>
                  <a:pt x="88" y="1517"/>
                </a:lnTo>
                <a:lnTo>
                  <a:pt x="84" y="1533"/>
                </a:lnTo>
                <a:lnTo>
                  <a:pt x="73" y="1580"/>
                </a:lnTo>
                <a:lnTo>
                  <a:pt x="59" y="1654"/>
                </a:lnTo>
                <a:lnTo>
                  <a:pt x="50" y="1702"/>
                </a:lnTo>
                <a:lnTo>
                  <a:pt x="41" y="1756"/>
                </a:lnTo>
                <a:lnTo>
                  <a:pt x="33" y="1816"/>
                </a:lnTo>
                <a:lnTo>
                  <a:pt x="24" y="1881"/>
                </a:lnTo>
                <a:lnTo>
                  <a:pt x="18" y="1952"/>
                </a:lnTo>
                <a:lnTo>
                  <a:pt x="11" y="2028"/>
                </a:lnTo>
                <a:lnTo>
                  <a:pt x="5" y="2109"/>
                </a:lnTo>
                <a:lnTo>
                  <a:pt x="2" y="2195"/>
                </a:lnTo>
                <a:lnTo>
                  <a:pt x="0" y="2286"/>
                </a:lnTo>
                <a:lnTo>
                  <a:pt x="1" y="2379"/>
                </a:lnTo>
                <a:lnTo>
                  <a:pt x="3" y="2477"/>
                </a:lnTo>
                <a:lnTo>
                  <a:pt x="6" y="2528"/>
                </a:lnTo>
                <a:lnTo>
                  <a:pt x="9" y="2579"/>
                </a:lnTo>
                <a:lnTo>
                  <a:pt x="13" y="2631"/>
                </a:lnTo>
                <a:lnTo>
                  <a:pt x="18" y="2684"/>
                </a:lnTo>
                <a:lnTo>
                  <a:pt x="23" y="2737"/>
                </a:lnTo>
                <a:lnTo>
                  <a:pt x="30" y="2792"/>
                </a:lnTo>
                <a:lnTo>
                  <a:pt x="38" y="2847"/>
                </a:lnTo>
                <a:lnTo>
                  <a:pt x="45" y="2902"/>
                </a:lnTo>
                <a:lnTo>
                  <a:pt x="54" y="2958"/>
                </a:lnTo>
                <a:lnTo>
                  <a:pt x="65" y="3015"/>
                </a:lnTo>
                <a:lnTo>
                  <a:pt x="77" y="3072"/>
                </a:lnTo>
                <a:lnTo>
                  <a:pt x="89" y="3130"/>
                </a:lnTo>
                <a:lnTo>
                  <a:pt x="102" y="3189"/>
                </a:lnTo>
                <a:lnTo>
                  <a:pt x="117" y="3247"/>
                </a:lnTo>
                <a:lnTo>
                  <a:pt x="134" y="3306"/>
                </a:lnTo>
                <a:lnTo>
                  <a:pt x="150" y="3366"/>
                </a:lnTo>
                <a:lnTo>
                  <a:pt x="169" y="3425"/>
                </a:lnTo>
                <a:lnTo>
                  <a:pt x="188" y="3486"/>
                </a:lnTo>
                <a:lnTo>
                  <a:pt x="209" y="3546"/>
                </a:lnTo>
                <a:lnTo>
                  <a:pt x="232" y="3607"/>
                </a:lnTo>
                <a:lnTo>
                  <a:pt x="256" y="3667"/>
                </a:lnTo>
                <a:lnTo>
                  <a:pt x="282" y="3729"/>
                </a:lnTo>
                <a:lnTo>
                  <a:pt x="309" y="3790"/>
                </a:lnTo>
                <a:lnTo>
                  <a:pt x="337" y="3852"/>
                </a:lnTo>
                <a:lnTo>
                  <a:pt x="367" y="3913"/>
                </a:lnTo>
                <a:lnTo>
                  <a:pt x="399" y="3974"/>
                </a:lnTo>
                <a:lnTo>
                  <a:pt x="431" y="4036"/>
                </a:lnTo>
                <a:lnTo>
                  <a:pt x="467" y="4097"/>
                </a:lnTo>
                <a:lnTo>
                  <a:pt x="504" y="4158"/>
                </a:lnTo>
                <a:lnTo>
                  <a:pt x="542" y="4218"/>
                </a:lnTo>
                <a:lnTo>
                  <a:pt x="571" y="4262"/>
                </a:lnTo>
                <a:lnTo>
                  <a:pt x="600" y="4304"/>
                </a:lnTo>
                <a:lnTo>
                  <a:pt x="629" y="4346"/>
                </a:lnTo>
                <a:lnTo>
                  <a:pt x="659" y="4385"/>
                </a:lnTo>
                <a:lnTo>
                  <a:pt x="689" y="4423"/>
                </a:lnTo>
                <a:lnTo>
                  <a:pt x="720" y="4459"/>
                </a:lnTo>
                <a:lnTo>
                  <a:pt x="750" y="4495"/>
                </a:lnTo>
                <a:lnTo>
                  <a:pt x="782" y="4529"/>
                </a:lnTo>
                <a:lnTo>
                  <a:pt x="814" y="4562"/>
                </a:lnTo>
                <a:lnTo>
                  <a:pt x="845" y="4593"/>
                </a:lnTo>
                <a:lnTo>
                  <a:pt x="878" y="4623"/>
                </a:lnTo>
                <a:lnTo>
                  <a:pt x="910" y="4652"/>
                </a:lnTo>
                <a:lnTo>
                  <a:pt x="942" y="4680"/>
                </a:lnTo>
                <a:lnTo>
                  <a:pt x="976" y="4707"/>
                </a:lnTo>
                <a:lnTo>
                  <a:pt x="1008" y="4732"/>
                </a:lnTo>
                <a:lnTo>
                  <a:pt x="1042" y="4756"/>
                </a:lnTo>
                <a:lnTo>
                  <a:pt x="1075" y="4779"/>
                </a:lnTo>
                <a:lnTo>
                  <a:pt x="1108" y="4801"/>
                </a:lnTo>
                <a:lnTo>
                  <a:pt x="1142" y="4822"/>
                </a:lnTo>
                <a:lnTo>
                  <a:pt x="1175" y="4842"/>
                </a:lnTo>
                <a:lnTo>
                  <a:pt x="1210" y="4860"/>
                </a:lnTo>
                <a:lnTo>
                  <a:pt x="1243" y="4878"/>
                </a:lnTo>
                <a:lnTo>
                  <a:pt x="1277" y="4894"/>
                </a:lnTo>
                <a:lnTo>
                  <a:pt x="1311" y="4910"/>
                </a:lnTo>
                <a:lnTo>
                  <a:pt x="1346" y="4924"/>
                </a:lnTo>
                <a:lnTo>
                  <a:pt x="1380" y="4938"/>
                </a:lnTo>
                <a:lnTo>
                  <a:pt x="1414" y="4950"/>
                </a:lnTo>
                <a:lnTo>
                  <a:pt x="1449" y="4961"/>
                </a:lnTo>
                <a:lnTo>
                  <a:pt x="1482" y="4972"/>
                </a:lnTo>
                <a:lnTo>
                  <a:pt x="1517" y="4981"/>
                </a:lnTo>
                <a:lnTo>
                  <a:pt x="1550" y="4990"/>
                </a:lnTo>
                <a:lnTo>
                  <a:pt x="1585" y="4998"/>
                </a:lnTo>
                <a:lnTo>
                  <a:pt x="1618" y="5006"/>
                </a:lnTo>
                <a:lnTo>
                  <a:pt x="1653" y="5011"/>
                </a:lnTo>
                <a:lnTo>
                  <a:pt x="1686" y="5017"/>
                </a:lnTo>
                <a:lnTo>
                  <a:pt x="1720" y="5022"/>
                </a:lnTo>
                <a:lnTo>
                  <a:pt x="1753" y="5026"/>
                </a:lnTo>
                <a:lnTo>
                  <a:pt x="1787" y="5029"/>
                </a:lnTo>
                <a:lnTo>
                  <a:pt x="1820" y="5032"/>
                </a:lnTo>
                <a:lnTo>
                  <a:pt x="1852" y="5033"/>
                </a:lnTo>
                <a:lnTo>
                  <a:pt x="1886" y="5034"/>
                </a:lnTo>
                <a:lnTo>
                  <a:pt x="1918" y="5034"/>
                </a:lnTo>
                <a:lnTo>
                  <a:pt x="1983" y="5033"/>
                </a:lnTo>
                <a:lnTo>
                  <a:pt x="2047" y="5028"/>
                </a:lnTo>
                <a:lnTo>
                  <a:pt x="2108" y="5022"/>
                </a:lnTo>
                <a:lnTo>
                  <a:pt x="2169" y="5013"/>
                </a:lnTo>
                <a:lnTo>
                  <a:pt x="2228" y="5001"/>
                </a:lnTo>
                <a:lnTo>
                  <a:pt x="2286" y="4989"/>
                </a:lnTo>
                <a:lnTo>
                  <a:pt x="2343" y="4975"/>
                </a:lnTo>
                <a:lnTo>
                  <a:pt x="2397" y="4958"/>
                </a:lnTo>
                <a:lnTo>
                  <a:pt x="2449" y="4940"/>
                </a:lnTo>
                <a:lnTo>
                  <a:pt x="2501" y="4921"/>
                </a:lnTo>
                <a:lnTo>
                  <a:pt x="2549" y="4901"/>
                </a:lnTo>
                <a:lnTo>
                  <a:pt x="2648" y="4908"/>
                </a:lnTo>
                <a:lnTo>
                  <a:pt x="2744" y="4912"/>
                </a:lnTo>
                <a:lnTo>
                  <a:pt x="2839" y="4914"/>
                </a:lnTo>
                <a:lnTo>
                  <a:pt x="2930" y="4914"/>
                </a:lnTo>
                <a:lnTo>
                  <a:pt x="3018" y="4911"/>
                </a:lnTo>
                <a:lnTo>
                  <a:pt x="3104" y="4907"/>
                </a:lnTo>
                <a:lnTo>
                  <a:pt x="3188" y="4900"/>
                </a:lnTo>
                <a:lnTo>
                  <a:pt x="3268" y="4892"/>
                </a:lnTo>
                <a:lnTo>
                  <a:pt x="3346" y="4882"/>
                </a:lnTo>
                <a:lnTo>
                  <a:pt x="3421" y="4871"/>
                </a:lnTo>
                <a:lnTo>
                  <a:pt x="3493" y="4859"/>
                </a:lnTo>
                <a:lnTo>
                  <a:pt x="3563" y="4845"/>
                </a:lnTo>
                <a:lnTo>
                  <a:pt x="3628" y="4831"/>
                </a:lnTo>
                <a:lnTo>
                  <a:pt x="3692" y="4815"/>
                </a:lnTo>
                <a:lnTo>
                  <a:pt x="3752" y="4800"/>
                </a:lnTo>
                <a:lnTo>
                  <a:pt x="3809" y="4784"/>
                </a:lnTo>
                <a:lnTo>
                  <a:pt x="3864" y="4767"/>
                </a:lnTo>
                <a:lnTo>
                  <a:pt x="3914" y="4750"/>
                </a:lnTo>
                <a:lnTo>
                  <a:pt x="3962" y="4734"/>
                </a:lnTo>
                <a:lnTo>
                  <a:pt x="4005" y="4717"/>
                </a:lnTo>
                <a:lnTo>
                  <a:pt x="4047" y="4701"/>
                </a:lnTo>
                <a:lnTo>
                  <a:pt x="4085" y="4686"/>
                </a:lnTo>
                <a:lnTo>
                  <a:pt x="4149" y="4658"/>
                </a:lnTo>
                <a:lnTo>
                  <a:pt x="4201" y="4633"/>
                </a:lnTo>
                <a:lnTo>
                  <a:pt x="4237" y="4613"/>
                </a:lnTo>
                <a:lnTo>
                  <a:pt x="4268" y="4597"/>
                </a:lnTo>
                <a:lnTo>
                  <a:pt x="4222" y="4612"/>
                </a:lnTo>
                <a:lnTo>
                  <a:pt x="4174" y="4626"/>
                </a:lnTo>
                <a:lnTo>
                  <a:pt x="4125" y="4638"/>
                </a:lnTo>
                <a:lnTo>
                  <a:pt x="4073" y="4648"/>
                </a:lnTo>
                <a:lnTo>
                  <a:pt x="4022" y="4657"/>
                </a:lnTo>
                <a:lnTo>
                  <a:pt x="3969" y="4663"/>
                </a:lnTo>
                <a:lnTo>
                  <a:pt x="3915" y="4670"/>
                </a:lnTo>
                <a:lnTo>
                  <a:pt x="3860" y="4675"/>
                </a:lnTo>
                <a:lnTo>
                  <a:pt x="3806" y="4677"/>
                </a:lnTo>
                <a:lnTo>
                  <a:pt x="3751" y="4679"/>
                </a:lnTo>
                <a:lnTo>
                  <a:pt x="3695" y="4680"/>
                </a:lnTo>
                <a:lnTo>
                  <a:pt x="3641" y="4680"/>
                </a:lnTo>
                <a:lnTo>
                  <a:pt x="3586" y="4679"/>
                </a:lnTo>
                <a:lnTo>
                  <a:pt x="3531" y="4678"/>
                </a:lnTo>
                <a:lnTo>
                  <a:pt x="3478" y="4676"/>
                </a:lnTo>
                <a:lnTo>
                  <a:pt x="3425" y="4672"/>
                </a:lnTo>
                <a:lnTo>
                  <a:pt x="3323" y="4663"/>
                </a:lnTo>
                <a:lnTo>
                  <a:pt x="3226" y="4655"/>
                </a:lnTo>
                <a:lnTo>
                  <a:pt x="3136" y="4643"/>
                </a:lnTo>
                <a:lnTo>
                  <a:pt x="3055" y="4632"/>
                </a:lnTo>
                <a:lnTo>
                  <a:pt x="2985" y="4621"/>
                </a:lnTo>
                <a:lnTo>
                  <a:pt x="2924" y="4611"/>
                </a:lnTo>
                <a:lnTo>
                  <a:pt x="2846" y="4597"/>
                </a:lnTo>
                <a:close/>
                <a:moveTo>
                  <a:pt x="456" y="0"/>
                </a:moveTo>
                <a:lnTo>
                  <a:pt x="456" y="0"/>
                </a:lnTo>
                <a:lnTo>
                  <a:pt x="441" y="65"/>
                </a:lnTo>
                <a:lnTo>
                  <a:pt x="428" y="130"/>
                </a:lnTo>
                <a:lnTo>
                  <a:pt x="415" y="193"/>
                </a:lnTo>
                <a:lnTo>
                  <a:pt x="402" y="256"/>
                </a:lnTo>
                <a:lnTo>
                  <a:pt x="391" y="318"/>
                </a:lnTo>
                <a:lnTo>
                  <a:pt x="381" y="379"/>
                </a:lnTo>
                <a:lnTo>
                  <a:pt x="371" y="441"/>
                </a:lnTo>
                <a:lnTo>
                  <a:pt x="362" y="501"/>
                </a:lnTo>
                <a:lnTo>
                  <a:pt x="354" y="561"/>
                </a:lnTo>
                <a:lnTo>
                  <a:pt x="348" y="620"/>
                </a:lnTo>
                <a:lnTo>
                  <a:pt x="341" y="678"/>
                </a:lnTo>
                <a:lnTo>
                  <a:pt x="335" y="736"/>
                </a:lnTo>
                <a:lnTo>
                  <a:pt x="331" y="794"/>
                </a:lnTo>
                <a:lnTo>
                  <a:pt x="326" y="851"/>
                </a:lnTo>
                <a:lnTo>
                  <a:pt x="323" y="907"/>
                </a:lnTo>
                <a:lnTo>
                  <a:pt x="321" y="963"/>
                </a:lnTo>
                <a:lnTo>
                  <a:pt x="319" y="1019"/>
                </a:lnTo>
                <a:lnTo>
                  <a:pt x="318" y="1073"/>
                </a:lnTo>
                <a:lnTo>
                  <a:pt x="318" y="1127"/>
                </a:lnTo>
                <a:lnTo>
                  <a:pt x="318" y="1180"/>
                </a:lnTo>
                <a:lnTo>
                  <a:pt x="319" y="1234"/>
                </a:lnTo>
                <a:lnTo>
                  <a:pt x="320" y="1286"/>
                </a:lnTo>
                <a:lnTo>
                  <a:pt x="322" y="1338"/>
                </a:lnTo>
                <a:lnTo>
                  <a:pt x="325" y="1389"/>
                </a:lnTo>
                <a:lnTo>
                  <a:pt x="329" y="1439"/>
                </a:lnTo>
                <a:lnTo>
                  <a:pt x="333" y="1489"/>
                </a:lnTo>
                <a:lnTo>
                  <a:pt x="339" y="1539"/>
                </a:lnTo>
                <a:lnTo>
                  <a:pt x="344" y="1588"/>
                </a:lnTo>
                <a:lnTo>
                  <a:pt x="350" y="1636"/>
                </a:lnTo>
                <a:lnTo>
                  <a:pt x="357" y="1684"/>
                </a:lnTo>
                <a:lnTo>
                  <a:pt x="364" y="1732"/>
                </a:lnTo>
                <a:lnTo>
                  <a:pt x="372" y="1779"/>
                </a:lnTo>
                <a:lnTo>
                  <a:pt x="381" y="1742"/>
                </a:lnTo>
                <a:lnTo>
                  <a:pt x="390" y="1708"/>
                </a:lnTo>
                <a:lnTo>
                  <a:pt x="400" y="1673"/>
                </a:lnTo>
                <a:lnTo>
                  <a:pt x="410" y="1641"/>
                </a:lnTo>
                <a:lnTo>
                  <a:pt x="431" y="1580"/>
                </a:lnTo>
                <a:lnTo>
                  <a:pt x="453" y="1523"/>
                </a:lnTo>
                <a:lnTo>
                  <a:pt x="475" y="1471"/>
                </a:lnTo>
                <a:lnTo>
                  <a:pt x="497" y="1425"/>
                </a:lnTo>
                <a:lnTo>
                  <a:pt x="519" y="1382"/>
                </a:lnTo>
                <a:lnTo>
                  <a:pt x="540" y="1344"/>
                </a:lnTo>
                <a:lnTo>
                  <a:pt x="560" y="1312"/>
                </a:lnTo>
                <a:lnTo>
                  <a:pt x="579" y="1283"/>
                </a:lnTo>
                <a:lnTo>
                  <a:pt x="595" y="1259"/>
                </a:lnTo>
                <a:lnTo>
                  <a:pt x="610" y="1240"/>
                </a:lnTo>
                <a:lnTo>
                  <a:pt x="630" y="1215"/>
                </a:lnTo>
                <a:lnTo>
                  <a:pt x="638" y="1206"/>
                </a:lnTo>
                <a:lnTo>
                  <a:pt x="622" y="1249"/>
                </a:lnTo>
                <a:lnTo>
                  <a:pt x="608" y="1293"/>
                </a:lnTo>
                <a:lnTo>
                  <a:pt x="595" y="1338"/>
                </a:lnTo>
                <a:lnTo>
                  <a:pt x="583" y="1381"/>
                </a:lnTo>
                <a:lnTo>
                  <a:pt x="572" y="1425"/>
                </a:lnTo>
                <a:lnTo>
                  <a:pt x="562" y="1468"/>
                </a:lnTo>
                <a:lnTo>
                  <a:pt x="554" y="1511"/>
                </a:lnTo>
                <a:lnTo>
                  <a:pt x="546" y="1555"/>
                </a:lnTo>
                <a:lnTo>
                  <a:pt x="538" y="1598"/>
                </a:lnTo>
                <a:lnTo>
                  <a:pt x="533" y="1641"/>
                </a:lnTo>
                <a:lnTo>
                  <a:pt x="527" y="1683"/>
                </a:lnTo>
                <a:lnTo>
                  <a:pt x="523" y="1725"/>
                </a:lnTo>
                <a:lnTo>
                  <a:pt x="519" y="1766"/>
                </a:lnTo>
                <a:lnTo>
                  <a:pt x="516" y="1807"/>
                </a:lnTo>
                <a:lnTo>
                  <a:pt x="513" y="1885"/>
                </a:lnTo>
                <a:lnTo>
                  <a:pt x="511" y="1961"/>
                </a:lnTo>
                <a:lnTo>
                  <a:pt x="511" y="2033"/>
                </a:lnTo>
                <a:lnTo>
                  <a:pt x="513" y="2102"/>
                </a:lnTo>
                <a:lnTo>
                  <a:pt x="516" y="2164"/>
                </a:lnTo>
                <a:lnTo>
                  <a:pt x="521" y="2222"/>
                </a:lnTo>
                <a:lnTo>
                  <a:pt x="525" y="2274"/>
                </a:lnTo>
                <a:lnTo>
                  <a:pt x="530" y="2320"/>
                </a:lnTo>
                <a:lnTo>
                  <a:pt x="535" y="2359"/>
                </a:lnTo>
                <a:lnTo>
                  <a:pt x="553" y="2406"/>
                </a:lnTo>
                <a:lnTo>
                  <a:pt x="572" y="2453"/>
                </a:lnTo>
                <a:lnTo>
                  <a:pt x="592" y="2499"/>
                </a:lnTo>
                <a:lnTo>
                  <a:pt x="613" y="2543"/>
                </a:lnTo>
                <a:lnTo>
                  <a:pt x="633" y="2588"/>
                </a:lnTo>
                <a:lnTo>
                  <a:pt x="656" y="2631"/>
                </a:lnTo>
                <a:lnTo>
                  <a:pt x="678" y="2675"/>
                </a:lnTo>
                <a:lnTo>
                  <a:pt x="700" y="2717"/>
                </a:lnTo>
                <a:lnTo>
                  <a:pt x="724" y="2760"/>
                </a:lnTo>
                <a:lnTo>
                  <a:pt x="747" y="2801"/>
                </a:lnTo>
                <a:lnTo>
                  <a:pt x="772" y="2841"/>
                </a:lnTo>
                <a:lnTo>
                  <a:pt x="796" y="2881"/>
                </a:lnTo>
                <a:lnTo>
                  <a:pt x="822" y="2920"/>
                </a:lnTo>
                <a:lnTo>
                  <a:pt x="847" y="2959"/>
                </a:lnTo>
                <a:lnTo>
                  <a:pt x="873" y="2997"/>
                </a:lnTo>
                <a:lnTo>
                  <a:pt x="900" y="3034"/>
                </a:lnTo>
                <a:lnTo>
                  <a:pt x="901" y="2968"/>
                </a:lnTo>
                <a:lnTo>
                  <a:pt x="903" y="2905"/>
                </a:lnTo>
                <a:lnTo>
                  <a:pt x="907" y="2842"/>
                </a:lnTo>
                <a:lnTo>
                  <a:pt x="912" y="2782"/>
                </a:lnTo>
                <a:lnTo>
                  <a:pt x="918" y="2723"/>
                </a:lnTo>
                <a:lnTo>
                  <a:pt x="926" y="2666"/>
                </a:lnTo>
                <a:lnTo>
                  <a:pt x="933" y="2611"/>
                </a:lnTo>
                <a:lnTo>
                  <a:pt x="942" y="2559"/>
                </a:lnTo>
                <a:lnTo>
                  <a:pt x="953" y="2508"/>
                </a:lnTo>
                <a:lnTo>
                  <a:pt x="963" y="2458"/>
                </a:lnTo>
                <a:lnTo>
                  <a:pt x="975" y="2412"/>
                </a:lnTo>
                <a:lnTo>
                  <a:pt x="987" y="2366"/>
                </a:lnTo>
                <a:lnTo>
                  <a:pt x="999" y="2323"/>
                </a:lnTo>
                <a:lnTo>
                  <a:pt x="1011" y="2282"/>
                </a:lnTo>
                <a:lnTo>
                  <a:pt x="1025" y="2243"/>
                </a:lnTo>
                <a:lnTo>
                  <a:pt x="1038" y="2206"/>
                </a:lnTo>
                <a:lnTo>
                  <a:pt x="1050" y="2171"/>
                </a:lnTo>
                <a:lnTo>
                  <a:pt x="1064" y="2138"/>
                </a:lnTo>
                <a:lnTo>
                  <a:pt x="1088" y="2079"/>
                </a:lnTo>
                <a:lnTo>
                  <a:pt x="1112" y="2028"/>
                </a:lnTo>
                <a:lnTo>
                  <a:pt x="1133" y="1987"/>
                </a:lnTo>
                <a:lnTo>
                  <a:pt x="1151" y="1954"/>
                </a:lnTo>
                <a:lnTo>
                  <a:pt x="1164" y="1930"/>
                </a:lnTo>
                <a:lnTo>
                  <a:pt x="1175" y="1911"/>
                </a:lnTo>
                <a:lnTo>
                  <a:pt x="1163" y="1974"/>
                </a:lnTo>
                <a:lnTo>
                  <a:pt x="1152" y="2037"/>
                </a:lnTo>
                <a:lnTo>
                  <a:pt x="1143" y="2099"/>
                </a:lnTo>
                <a:lnTo>
                  <a:pt x="1136" y="2163"/>
                </a:lnTo>
                <a:lnTo>
                  <a:pt x="1130" y="2225"/>
                </a:lnTo>
                <a:lnTo>
                  <a:pt x="1126" y="2287"/>
                </a:lnTo>
                <a:lnTo>
                  <a:pt x="1123" y="2348"/>
                </a:lnTo>
                <a:lnTo>
                  <a:pt x="1122" y="2409"/>
                </a:lnTo>
                <a:lnTo>
                  <a:pt x="1121" y="2470"/>
                </a:lnTo>
                <a:lnTo>
                  <a:pt x="1122" y="2530"/>
                </a:lnTo>
                <a:lnTo>
                  <a:pt x="1124" y="2588"/>
                </a:lnTo>
                <a:lnTo>
                  <a:pt x="1127" y="2646"/>
                </a:lnTo>
                <a:lnTo>
                  <a:pt x="1131" y="2703"/>
                </a:lnTo>
                <a:lnTo>
                  <a:pt x="1136" y="2758"/>
                </a:lnTo>
                <a:lnTo>
                  <a:pt x="1142" y="2813"/>
                </a:lnTo>
                <a:lnTo>
                  <a:pt x="1147" y="2866"/>
                </a:lnTo>
                <a:lnTo>
                  <a:pt x="1154" y="2917"/>
                </a:lnTo>
                <a:lnTo>
                  <a:pt x="1162" y="2967"/>
                </a:lnTo>
                <a:lnTo>
                  <a:pt x="1178" y="3063"/>
                </a:lnTo>
                <a:lnTo>
                  <a:pt x="1194" y="3151"/>
                </a:lnTo>
                <a:lnTo>
                  <a:pt x="1211" y="3230"/>
                </a:lnTo>
                <a:lnTo>
                  <a:pt x="1229" y="3302"/>
                </a:lnTo>
                <a:lnTo>
                  <a:pt x="1245" y="3364"/>
                </a:lnTo>
                <a:lnTo>
                  <a:pt x="1259" y="3415"/>
                </a:lnTo>
                <a:lnTo>
                  <a:pt x="1270" y="3456"/>
                </a:lnTo>
                <a:lnTo>
                  <a:pt x="1338" y="3518"/>
                </a:lnTo>
                <a:lnTo>
                  <a:pt x="1406" y="3578"/>
                </a:lnTo>
                <a:lnTo>
                  <a:pt x="1474" y="3635"/>
                </a:lnTo>
                <a:lnTo>
                  <a:pt x="1543" y="3690"/>
                </a:lnTo>
                <a:lnTo>
                  <a:pt x="1613" y="3742"/>
                </a:lnTo>
                <a:lnTo>
                  <a:pt x="1683" y="3792"/>
                </a:lnTo>
                <a:lnTo>
                  <a:pt x="1752" y="3839"/>
                </a:lnTo>
                <a:lnTo>
                  <a:pt x="1822" y="3885"/>
                </a:lnTo>
                <a:lnTo>
                  <a:pt x="1807" y="3807"/>
                </a:lnTo>
                <a:lnTo>
                  <a:pt x="1793" y="3730"/>
                </a:lnTo>
                <a:lnTo>
                  <a:pt x="1782" y="3655"/>
                </a:lnTo>
                <a:lnTo>
                  <a:pt x="1773" y="3582"/>
                </a:lnTo>
                <a:lnTo>
                  <a:pt x="1765" y="3510"/>
                </a:lnTo>
                <a:lnTo>
                  <a:pt x="1761" y="3441"/>
                </a:lnTo>
                <a:lnTo>
                  <a:pt x="1758" y="3374"/>
                </a:lnTo>
                <a:lnTo>
                  <a:pt x="1755" y="3309"/>
                </a:lnTo>
                <a:lnTo>
                  <a:pt x="1755" y="3246"/>
                </a:lnTo>
                <a:lnTo>
                  <a:pt x="1757" y="3186"/>
                </a:lnTo>
                <a:lnTo>
                  <a:pt x="1759" y="3127"/>
                </a:lnTo>
                <a:lnTo>
                  <a:pt x="1762" y="3070"/>
                </a:lnTo>
                <a:lnTo>
                  <a:pt x="1767" y="3016"/>
                </a:lnTo>
                <a:lnTo>
                  <a:pt x="1772" y="2964"/>
                </a:lnTo>
                <a:lnTo>
                  <a:pt x="1779" y="2915"/>
                </a:lnTo>
                <a:lnTo>
                  <a:pt x="1786" y="2868"/>
                </a:lnTo>
                <a:lnTo>
                  <a:pt x="1793" y="2823"/>
                </a:lnTo>
                <a:lnTo>
                  <a:pt x="1801" y="2781"/>
                </a:lnTo>
                <a:lnTo>
                  <a:pt x="1809" y="2742"/>
                </a:lnTo>
                <a:lnTo>
                  <a:pt x="1818" y="2705"/>
                </a:lnTo>
                <a:lnTo>
                  <a:pt x="1835" y="2639"/>
                </a:lnTo>
                <a:lnTo>
                  <a:pt x="1850" y="2584"/>
                </a:lnTo>
                <a:lnTo>
                  <a:pt x="1864" y="2542"/>
                </a:lnTo>
                <a:lnTo>
                  <a:pt x="1875" y="2511"/>
                </a:lnTo>
                <a:lnTo>
                  <a:pt x="1885" y="2485"/>
                </a:lnTo>
                <a:lnTo>
                  <a:pt x="1884" y="2552"/>
                </a:lnTo>
                <a:lnTo>
                  <a:pt x="1884" y="2620"/>
                </a:lnTo>
                <a:lnTo>
                  <a:pt x="1886" y="2686"/>
                </a:lnTo>
                <a:lnTo>
                  <a:pt x="1889" y="2753"/>
                </a:lnTo>
                <a:lnTo>
                  <a:pt x="1894" y="2819"/>
                </a:lnTo>
                <a:lnTo>
                  <a:pt x="1900" y="2883"/>
                </a:lnTo>
                <a:lnTo>
                  <a:pt x="1908" y="2948"/>
                </a:lnTo>
                <a:lnTo>
                  <a:pt x="1917" y="3012"/>
                </a:lnTo>
                <a:lnTo>
                  <a:pt x="1928" y="3075"/>
                </a:lnTo>
                <a:lnTo>
                  <a:pt x="1939" y="3137"/>
                </a:lnTo>
                <a:lnTo>
                  <a:pt x="1952" y="3198"/>
                </a:lnTo>
                <a:lnTo>
                  <a:pt x="1965" y="3258"/>
                </a:lnTo>
                <a:lnTo>
                  <a:pt x="1979" y="3317"/>
                </a:lnTo>
                <a:lnTo>
                  <a:pt x="1993" y="3375"/>
                </a:lnTo>
                <a:lnTo>
                  <a:pt x="2009" y="3432"/>
                </a:lnTo>
                <a:lnTo>
                  <a:pt x="2024" y="3487"/>
                </a:lnTo>
                <a:lnTo>
                  <a:pt x="2041" y="3541"/>
                </a:lnTo>
                <a:lnTo>
                  <a:pt x="2057" y="3594"/>
                </a:lnTo>
                <a:lnTo>
                  <a:pt x="2073" y="3644"/>
                </a:lnTo>
                <a:lnTo>
                  <a:pt x="2091" y="3694"/>
                </a:lnTo>
                <a:lnTo>
                  <a:pt x="2125" y="3787"/>
                </a:lnTo>
                <a:lnTo>
                  <a:pt x="2158" y="3873"/>
                </a:lnTo>
                <a:lnTo>
                  <a:pt x="2190" y="3951"/>
                </a:lnTo>
                <a:lnTo>
                  <a:pt x="2221" y="4021"/>
                </a:lnTo>
                <a:lnTo>
                  <a:pt x="2248" y="4081"/>
                </a:lnTo>
                <a:lnTo>
                  <a:pt x="2272" y="4131"/>
                </a:lnTo>
                <a:lnTo>
                  <a:pt x="2354" y="4169"/>
                </a:lnTo>
                <a:lnTo>
                  <a:pt x="2435" y="4204"/>
                </a:lnTo>
                <a:lnTo>
                  <a:pt x="2512" y="4235"/>
                </a:lnTo>
                <a:lnTo>
                  <a:pt x="2586" y="4264"/>
                </a:lnTo>
                <a:lnTo>
                  <a:pt x="2656" y="4290"/>
                </a:lnTo>
                <a:lnTo>
                  <a:pt x="2721" y="4312"/>
                </a:lnTo>
                <a:lnTo>
                  <a:pt x="2783" y="4332"/>
                </a:lnTo>
                <a:lnTo>
                  <a:pt x="2839" y="4350"/>
                </a:lnTo>
                <a:lnTo>
                  <a:pt x="2890" y="4365"/>
                </a:lnTo>
                <a:lnTo>
                  <a:pt x="2936" y="4378"/>
                </a:lnTo>
                <a:lnTo>
                  <a:pt x="3008" y="4397"/>
                </a:lnTo>
                <a:lnTo>
                  <a:pt x="3054" y="4407"/>
                </a:lnTo>
                <a:lnTo>
                  <a:pt x="3069" y="4410"/>
                </a:lnTo>
                <a:lnTo>
                  <a:pt x="3075" y="4391"/>
                </a:lnTo>
                <a:lnTo>
                  <a:pt x="3091" y="4339"/>
                </a:lnTo>
                <a:lnTo>
                  <a:pt x="3101" y="4300"/>
                </a:lnTo>
                <a:lnTo>
                  <a:pt x="3112" y="4253"/>
                </a:lnTo>
                <a:lnTo>
                  <a:pt x="3123" y="4200"/>
                </a:lnTo>
                <a:lnTo>
                  <a:pt x="3134" y="4139"/>
                </a:lnTo>
                <a:lnTo>
                  <a:pt x="3144" y="4073"/>
                </a:lnTo>
                <a:lnTo>
                  <a:pt x="3154" y="4001"/>
                </a:lnTo>
                <a:lnTo>
                  <a:pt x="3162" y="3923"/>
                </a:lnTo>
                <a:lnTo>
                  <a:pt x="3165" y="3882"/>
                </a:lnTo>
                <a:lnTo>
                  <a:pt x="3168" y="3839"/>
                </a:lnTo>
                <a:lnTo>
                  <a:pt x="3170" y="3796"/>
                </a:lnTo>
                <a:lnTo>
                  <a:pt x="3171" y="3751"/>
                </a:lnTo>
                <a:lnTo>
                  <a:pt x="3171" y="3705"/>
                </a:lnTo>
                <a:lnTo>
                  <a:pt x="3171" y="3659"/>
                </a:lnTo>
                <a:lnTo>
                  <a:pt x="3170" y="3611"/>
                </a:lnTo>
                <a:lnTo>
                  <a:pt x="3168" y="3562"/>
                </a:lnTo>
                <a:lnTo>
                  <a:pt x="3164" y="3512"/>
                </a:lnTo>
                <a:lnTo>
                  <a:pt x="3160" y="3461"/>
                </a:lnTo>
                <a:lnTo>
                  <a:pt x="3154" y="3410"/>
                </a:lnTo>
                <a:lnTo>
                  <a:pt x="3148" y="3359"/>
                </a:lnTo>
                <a:lnTo>
                  <a:pt x="3140" y="3305"/>
                </a:lnTo>
                <a:lnTo>
                  <a:pt x="3131" y="3251"/>
                </a:lnTo>
                <a:lnTo>
                  <a:pt x="3121" y="3198"/>
                </a:lnTo>
                <a:lnTo>
                  <a:pt x="3109" y="3143"/>
                </a:lnTo>
                <a:lnTo>
                  <a:pt x="3095" y="3087"/>
                </a:lnTo>
                <a:lnTo>
                  <a:pt x="3080" y="3032"/>
                </a:lnTo>
                <a:lnTo>
                  <a:pt x="3063" y="2976"/>
                </a:lnTo>
                <a:lnTo>
                  <a:pt x="3045" y="2919"/>
                </a:lnTo>
                <a:lnTo>
                  <a:pt x="3025" y="2863"/>
                </a:lnTo>
                <a:lnTo>
                  <a:pt x="3003" y="2805"/>
                </a:lnTo>
                <a:lnTo>
                  <a:pt x="2979" y="2748"/>
                </a:lnTo>
                <a:lnTo>
                  <a:pt x="2953" y="2692"/>
                </a:lnTo>
                <a:lnTo>
                  <a:pt x="2926" y="2634"/>
                </a:lnTo>
                <a:lnTo>
                  <a:pt x="2895" y="2576"/>
                </a:lnTo>
                <a:lnTo>
                  <a:pt x="2864" y="2519"/>
                </a:lnTo>
                <a:lnTo>
                  <a:pt x="2830" y="2461"/>
                </a:lnTo>
                <a:lnTo>
                  <a:pt x="2793" y="2403"/>
                </a:lnTo>
                <a:lnTo>
                  <a:pt x="2755" y="2346"/>
                </a:lnTo>
                <a:lnTo>
                  <a:pt x="2714" y="2288"/>
                </a:lnTo>
                <a:lnTo>
                  <a:pt x="2670" y="2231"/>
                </a:lnTo>
                <a:lnTo>
                  <a:pt x="2624" y="2174"/>
                </a:lnTo>
                <a:lnTo>
                  <a:pt x="2576" y="2117"/>
                </a:lnTo>
                <a:lnTo>
                  <a:pt x="2525" y="2061"/>
                </a:lnTo>
                <a:lnTo>
                  <a:pt x="2472" y="2006"/>
                </a:lnTo>
                <a:lnTo>
                  <a:pt x="2415" y="1950"/>
                </a:lnTo>
                <a:lnTo>
                  <a:pt x="2356" y="1895"/>
                </a:lnTo>
                <a:lnTo>
                  <a:pt x="2293" y="1842"/>
                </a:lnTo>
                <a:lnTo>
                  <a:pt x="2228" y="1788"/>
                </a:lnTo>
                <a:lnTo>
                  <a:pt x="2160" y="1735"/>
                </a:lnTo>
                <a:lnTo>
                  <a:pt x="2089" y="1682"/>
                </a:lnTo>
                <a:lnTo>
                  <a:pt x="1983" y="1605"/>
                </a:lnTo>
                <a:lnTo>
                  <a:pt x="1881" y="1528"/>
                </a:lnTo>
                <a:lnTo>
                  <a:pt x="1783" y="1451"/>
                </a:lnTo>
                <a:lnTo>
                  <a:pt x="1688" y="1374"/>
                </a:lnTo>
                <a:lnTo>
                  <a:pt x="1598" y="1297"/>
                </a:lnTo>
                <a:lnTo>
                  <a:pt x="1511" y="1222"/>
                </a:lnTo>
                <a:lnTo>
                  <a:pt x="1429" y="1147"/>
                </a:lnTo>
                <a:lnTo>
                  <a:pt x="1349" y="1073"/>
                </a:lnTo>
                <a:lnTo>
                  <a:pt x="1274" y="1000"/>
                </a:lnTo>
                <a:lnTo>
                  <a:pt x="1201" y="928"/>
                </a:lnTo>
                <a:lnTo>
                  <a:pt x="1132" y="858"/>
                </a:lnTo>
                <a:lnTo>
                  <a:pt x="1067" y="789"/>
                </a:lnTo>
                <a:lnTo>
                  <a:pt x="1006" y="722"/>
                </a:lnTo>
                <a:lnTo>
                  <a:pt x="948" y="657"/>
                </a:lnTo>
                <a:lnTo>
                  <a:pt x="893" y="594"/>
                </a:lnTo>
                <a:lnTo>
                  <a:pt x="842" y="533"/>
                </a:lnTo>
                <a:lnTo>
                  <a:pt x="794" y="475"/>
                </a:lnTo>
                <a:lnTo>
                  <a:pt x="749" y="420"/>
                </a:lnTo>
                <a:lnTo>
                  <a:pt x="708" y="366"/>
                </a:lnTo>
                <a:lnTo>
                  <a:pt x="670" y="316"/>
                </a:lnTo>
                <a:lnTo>
                  <a:pt x="634" y="269"/>
                </a:lnTo>
                <a:lnTo>
                  <a:pt x="603" y="225"/>
                </a:lnTo>
                <a:lnTo>
                  <a:pt x="550" y="147"/>
                </a:lnTo>
                <a:lnTo>
                  <a:pt x="508" y="85"/>
                </a:lnTo>
                <a:lnTo>
                  <a:pt x="479" y="39"/>
                </a:lnTo>
                <a:lnTo>
                  <a:pt x="456"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j-ea"/>
              <a:ea typeface="+mj-ea"/>
            </a:endParaRPr>
          </a:p>
        </p:txBody>
      </p:sp>
      <p:sp>
        <p:nvSpPr>
          <p:cNvPr id="26" name="文本框 25"/>
          <p:cNvSpPr txBox="1"/>
          <p:nvPr/>
        </p:nvSpPr>
        <p:spPr>
          <a:xfrm>
            <a:off x="615754" y="5053280"/>
            <a:ext cx="1034391" cy="523220"/>
          </a:xfrm>
          <a:prstGeom prst="rect">
            <a:avLst/>
          </a:prstGeom>
          <a:noFill/>
        </p:spPr>
        <p:txBody>
          <a:bodyPr wrap="square" rtlCol="0">
            <a:spAutoFit/>
          </a:bodyPr>
          <a:lstStyle/>
          <a:p>
            <a:pPr algn="ctr"/>
            <a:r>
              <a:rPr lang="en-US" altLang="zh-CN" sz="2800" b="1" dirty="0">
                <a:solidFill>
                  <a:schemeClr val="accent1"/>
                </a:solidFill>
                <a:latin typeface="+mj-ea"/>
                <a:ea typeface="+mj-ea"/>
              </a:rPr>
              <a:t>85%</a:t>
            </a:r>
            <a:endParaRPr lang="zh-CN" altLang="en-US" sz="2800" b="1" dirty="0">
              <a:solidFill>
                <a:schemeClr val="accent1"/>
              </a:solidFill>
              <a:latin typeface="+mj-ea"/>
              <a:ea typeface="+mj-ea"/>
            </a:endParaRPr>
          </a:p>
        </p:txBody>
      </p:sp>
      <p:sp>
        <p:nvSpPr>
          <p:cNvPr id="27" name="文本框 26"/>
          <p:cNvSpPr txBox="1"/>
          <p:nvPr/>
        </p:nvSpPr>
        <p:spPr>
          <a:xfrm>
            <a:off x="1210000" y="2939518"/>
            <a:ext cx="1034391" cy="523220"/>
          </a:xfrm>
          <a:prstGeom prst="rect">
            <a:avLst/>
          </a:prstGeom>
          <a:noFill/>
        </p:spPr>
        <p:txBody>
          <a:bodyPr wrap="square" rtlCol="0">
            <a:spAutoFit/>
          </a:bodyPr>
          <a:lstStyle/>
          <a:p>
            <a:pPr algn="ctr"/>
            <a:r>
              <a:rPr lang="en-US" altLang="zh-CN" sz="2800" b="1" dirty="0">
                <a:solidFill>
                  <a:schemeClr val="accent1"/>
                </a:solidFill>
                <a:latin typeface="+mj-ea"/>
                <a:ea typeface="+mj-ea"/>
              </a:rPr>
              <a:t>63%</a:t>
            </a:r>
            <a:endParaRPr lang="zh-CN" altLang="en-US" sz="2800" b="1" dirty="0">
              <a:solidFill>
                <a:schemeClr val="accent1"/>
              </a:solidFill>
              <a:latin typeface="+mj-ea"/>
              <a:ea typeface="+mj-ea"/>
            </a:endParaRPr>
          </a:p>
        </p:txBody>
      </p:sp>
      <p:sp>
        <p:nvSpPr>
          <p:cNvPr id="28" name="文本框 27"/>
          <p:cNvSpPr txBox="1"/>
          <p:nvPr/>
        </p:nvSpPr>
        <p:spPr>
          <a:xfrm>
            <a:off x="3145562" y="2109193"/>
            <a:ext cx="1034391" cy="523220"/>
          </a:xfrm>
          <a:prstGeom prst="rect">
            <a:avLst/>
          </a:prstGeom>
          <a:noFill/>
        </p:spPr>
        <p:txBody>
          <a:bodyPr wrap="square" rtlCol="0">
            <a:spAutoFit/>
          </a:bodyPr>
          <a:lstStyle/>
          <a:p>
            <a:pPr algn="ctr"/>
            <a:r>
              <a:rPr lang="en-US" altLang="zh-CN" sz="2800" b="1" dirty="0">
                <a:solidFill>
                  <a:schemeClr val="accent1"/>
                </a:solidFill>
                <a:latin typeface="+mj-ea"/>
                <a:ea typeface="+mj-ea"/>
              </a:rPr>
              <a:t>99%</a:t>
            </a:r>
            <a:endParaRPr lang="zh-CN" altLang="en-US" sz="2800" b="1" dirty="0">
              <a:solidFill>
                <a:schemeClr val="accent1"/>
              </a:solidFill>
              <a:latin typeface="+mj-ea"/>
              <a:ea typeface="+mj-ea"/>
            </a:endParaRPr>
          </a:p>
        </p:txBody>
      </p:sp>
      <p:sp>
        <p:nvSpPr>
          <p:cNvPr id="29" name="文本框 28"/>
          <p:cNvSpPr txBox="1"/>
          <p:nvPr/>
        </p:nvSpPr>
        <p:spPr>
          <a:xfrm>
            <a:off x="4791816" y="2645158"/>
            <a:ext cx="1034391" cy="523220"/>
          </a:xfrm>
          <a:prstGeom prst="rect">
            <a:avLst/>
          </a:prstGeom>
          <a:noFill/>
        </p:spPr>
        <p:txBody>
          <a:bodyPr wrap="square" rtlCol="0">
            <a:spAutoFit/>
          </a:bodyPr>
          <a:lstStyle/>
          <a:p>
            <a:pPr algn="ctr"/>
            <a:r>
              <a:rPr lang="en-US" altLang="zh-CN" sz="2800" b="1" dirty="0">
                <a:solidFill>
                  <a:schemeClr val="accent1"/>
                </a:solidFill>
                <a:latin typeface="+mj-ea"/>
                <a:ea typeface="+mj-ea"/>
              </a:rPr>
              <a:t>46%</a:t>
            </a:r>
            <a:endParaRPr lang="zh-CN" altLang="en-US" sz="2800" b="1" dirty="0">
              <a:solidFill>
                <a:schemeClr val="accent1"/>
              </a:solidFill>
              <a:latin typeface="+mj-ea"/>
              <a:ea typeface="+mj-ea"/>
            </a:endParaRPr>
          </a:p>
        </p:txBody>
      </p:sp>
      <p:sp>
        <p:nvSpPr>
          <p:cNvPr id="30" name="文本框 29"/>
          <p:cNvSpPr txBox="1"/>
          <p:nvPr/>
        </p:nvSpPr>
        <p:spPr>
          <a:xfrm>
            <a:off x="5195267" y="5282481"/>
            <a:ext cx="1034391" cy="523220"/>
          </a:xfrm>
          <a:prstGeom prst="rect">
            <a:avLst/>
          </a:prstGeom>
          <a:noFill/>
        </p:spPr>
        <p:txBody>
          <a:bodyPr wrap="square" rtlCol="0">
            <a:spAutoFit/>
          </a:bodyPr>
          <a:lstStyle/>
          <a:p>
            <a:pPr algn="ctr"/>
            <a:r>
              <a:rPr lang="en-US" altLang="zh-CN" sz="2800" b="1" dirty="0">
                <a:solidFill>
                  <a:schemeClr val="accent1"/>
                </a:solidFill>
                <a:latin typeface="+mj-ea"/>
                <a:ea typeface="+mj-ea"/>
              </a:rPr>
              <a:t>94%</a:t>
            </a:r>
            <a:endParaRPr lang="zh-CN" altLang="en-US" sz="2800" b="1" dirty="0">
              <a:solidFill>
                <a:schemeClr val="accent1"/>
              </a:solidFill>
              <a:latin typeface="+mj-ea"/>
              <a:ea typeface="+mj-ea"/>
            </a:endParaRPr>
          </a:p>
        </p:txBody>
      </p:sp>
      <p:sp>
        <p:nvSpPr>
          <p:cNvPr id="31" name="矩形 30"/>
          <p:cNvSpPr/>
          <p:nvPr/>
        </p:nvSpPr>
        <p:spPr>
          <a:xfrm>
            <a:off x="6662253" y="1808794"/>
            <a:ext cx="5069113" cy="4626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457200" indent="-4572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mj-lt"/>
              <a:buAutoNum type="arabi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AutoShape 11"/>
          <p:cNvSpPr>
            <a:spLocks noChangeArrowheads="1"/>
          </p:cNvSpPr>
          <p:nvPr/>
        </p:nvSpPr>
        <p:spPr bwMode="auto">
          <a:xfrm rot="10800000">
            <a:off x="1105364" y="5431880"/>
            <a:ext cx="2849050" cy="3461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99000">
                <a:schemeClr val="accent1"/>
              </a:gs>
              <a:gs pos="2000">
                <a:schemeClr val="bg1">
                  <a:lumMod val="95000"/>
                </a:schemeClr>
              </a:gs>
            </a:gsLst>
            <a:lin ang="5400000" scaled="0"/>
          </a:gradFill>
          <a:ln>
            <a:noFill/>
          </a:ln>
          <a:effectLst/>
        </p:spPr>
        <p:txBody>
          <a:bodyPr wrap="none" anchor="ctr"/>
          <a:lstStyle/>
          <a:p>
            <a:pPr algn="ctr">
              <a:defRPr/>
            </a:pPr>
            <a:endParaRPr lang="zh-CN" altLang="en-US" sz="1350" dirty="0">
              <a:solidFill>
                <a:schemeClr val="bg1"/>
              </a:solidFill>
              <a:latin typeface="Impact" panose="020B0806030902050204" pitchFamily="34" charset="0"/>
              <a:ea typeface="微软雅黑" panose="020B0503020204020204" pitchFamily="34" charset="-122"/>
            </a:endParaRPr>
          </a:p>
        </p:txBody>
      </p:sp>
      <p:sp>
        <p:nvSpPr>
          <p:cNvPr id="14" name="自由: 形状 13"/>
          <p:cNvSpPr>
            <a:spLocks noChangeArrowheads="1"/>
          </p:cNvSpPr>
          <p:nvPr/>
        </p:nvSpPr>
        <p:spPr bwMode="auto">
          <a:xfrm rot="10800000" flipV="1">
            <a:off x="1366640" y="3072094"/>
            <a:ext cx="2324837" cy="2303204"/>
          </a:xfrm>
          <a:custGeom>
            <a:avLst/>
            <a:gdLst>
              <a:gd name="connsiteX0" fmla="*/ 2324837 w 2324837"/>
              <a:gd name="connsiteY0" fmla="*/ 174906 h 2303204"/>
              <a:gd name="connsiteX1" fmla="*/ 0 w 2324837"/>
              <a:gd name="connsiteY1" fmla="*/ 174906 h 2303204"/>
              <a:gd name="connsiteX2" fmla="*/ 0 w 2324837"/>
              <a:gd name="connsiteY2" fmla="*/ 2303204 h 2303204"/>
              <a:gd name="connsiteX3" fmla="*/ 2324837 w 2324837"/>
              <a:gd name="connsiteY3" fmla="*/ 2303204 h 2303204"/>
              <a:gd name="connsiteX4" fmla="*/ 2324837 w 2324837"/>
              <a:gd name="connsiteY4" fmla="*/ 0 h 2303204"/>
              <a:gd name="connsiteX5" fmla="*/ 0 w 2324837"/>
              <a:gd name="connsiteY5" fmla="*/ 0 h 2303204"/>
              <a:gd name="connsiteX6" fmla="*/ 0 w 2324837"/>
              <a:gd name="connsiteY6" fmla="*/ 102906 h 2303204"/>
              <a:gd name="connsiteX7" fmla="*/ 2324837 w 2324837"/>
              <a:gd name="connsiteY7" fmla="*/ 102906 h 23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837" h="2303204">
                <a:moveTo>
                  <a:pt x="2324837" y="174906"/>
                </a:moveTo>
                <a:lnTo>
                  <a:pt x="0" y="174906"/>
                </a:lnTo>
                <a:lnTo>
                  <a:pt x="0" y="2303204"/>
                </a:lnTo>
                <a:lnTo>
                  <a:pt x="2324837" y="2303204"/>
                </a:lnTo>
                <a:close/>
                <a:moveTo>
                  <a:pt x="2324837" y="0"/>
                </a:moveTo>
                <a:lnTo>
                  <a:pt x="0" y="0"/>
                </a:lnTo>
                <a:lnTo>
                  <a:pt x="0" y="102906"/>
                </a:lnTo>
                <a:lnTo>
                  <a:pt x="2324837" y="102906"/>
                </a:lnTo>
                <a:close/>
              </a:path>
            </a:pathLst>
          </a:custGeom>
          <a:solidFill>
            <a:schemeClr val="accent1"/>
          </a:soli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0" anchor="ctr">
            <a:noAutofit/>
          </a:bodyPr>
          <a:lstStyle/>
          <a:p>
            <a:pPr algn="ctr"/>
            <a:endParaRPr lang="en-US" altLang="zh-CN" sz="2800" kern="10" dirty="0">
              <a:solidFill>
                <a:schemeClr val="bg1"/>
              </a:solidFill>
              <a:latin typeface="微软雅黑" panose="020B0503020204020204" pitchFamily="34" charset="-122"/>
              <a:ea typeface="微软雅黑" panose="020B0503020204020204" pitchFamily="34" charset="-122"/>
            </a:endParaRPr>
          </a:p>
          <a:p>
            <a:pPr algn="ctr"/>
            <a:r>
              <a:rPr lang="en-US" altLang="zh-CN" sz="6000" b="1" kern="10" dirty="0">
                <a:solidFill>
                  <a:schemeClr val="bg1"/>
                </a:solidFill>
                <a:latin typeface="微软雅黑" panose="020B0503020204020204" pitchFamily="34" charset="-122"/>
                <a:ea typeface="微软雅黑" panose="020B0503020204020204" pitchFamily="34" charset="-122"/>
              </a:rPr>
              <a:t>88</a:t>
            </a:r>
            <a:r>
              <a:rPr lang="zh-CN" altLang="en-US" b="1" kern="10" dirty="0">
                <a:solidFill>
                  <a:schemeClr val="bg1"/>
                </a:solidFill>
                <a:latin typeface="微软雅黑" panose="020B0503020204020204" pitchFamily="34" charset="-122"/>
                <a:ea typeface="微软雅黑" panose="020B0503020204020204" pitchFamily="34" charset="-122"/>
              </a:rPr>
              <a:t>万</a:t>
            </a:r>
            <a:endParaRPr lang="zh-CN" altLang="en-US" sz="6000" b="1" kern="1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1762118" y="5834609"/>
            <a:ext cx="1533880" cy="58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dist">
              <a:lnSpc>
                <a:spcPct val="150000"/>
              </a:lnSpc>
            </a:pPr>
            <a:r>
              <a:rPr lang="en-US" altLang="zh-CN" sz="3200" dirty="0">
                <a:solidFill>
                  <a:schemeClr val="tx1"/>
                </a:solidFill>
                <a:latin typeface="+mj-ea"/>
                <a:ea typeface="+mj-ea"/>
              </a:rPr>
              <a:t>2016</a:t>
            </a:r>
            <a:endParaRPr lang="zh-CN" altLang="zh-CN" sz="3200" dirty="0">
              <a:solidFill>
                <a:schemeClr val="tx1"/>
              </a:solidFill>
              <a:latin typeface="+mj-ea"/>
              <a:ea typeface="+mj-ea"/>
            </a:endParaRPr>
          </a:p>
        </p:txBody>
      </p:sp>
      <p:sp>
        <p:nvSpPr>
          <p:cNvPr id="16" name="KSO_Shape"/>
          <p:cNvSpPr/>
          <p:nvPr/>
        </p:nvSpPr>
        <p:spPr>
          <a:xfrm>
            <a:off x="3816814" y="4730205"/>
            <a:ext cx="990600" cy="7016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7" name="AutoShape 11"/>
          <p:cNvSpPr>
            <a:spLocks noChangeArrowheads="1"/>
          </p:cNvSpPr>
          <p:nvPr/>
        </p:nvSpPr>
        <p:spPr bwMode="auto">
          <a:xfrm rot="10800000">
            <a:off x="4671475" y="5431880"/>
            <a:ext cx="2849050" cy="3461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99000">
                <a:schemeClr val="accent1"/>
              </a:gs>
              <a:gs pos="2000">
                <a:schemeClr val="bg1">
                  <a:lumMod val="95000"/>
                </a:schemeClr>
              </a:gs>
            </a:gsLst>
            <a:lin ang="5400000" scaled="0"/>
          </a:gradFill>
          <a:ln>
            <a:noFill/>
          </a:ln>
          <a:effectLst/>
        </p:spPr>
        <p:txBody>
          <a:bodyPr wrap="none" anchor="ctr"/>
          <a:lstStyle/>
          <a:p>
            <a:pPr algn="ctr">
              <a:defRPr/>
            </a:pPr>
            <a:endParaRPr lang="zh-CN" altLang="en-US" sz="1350" dirty="0">
              <a:solidFill>
                <a:schemeClr val="bg1"/>
              </a:solidFill>
              <a:latin typeface="Impact" panose="020B0806030902050204" pitchFamily="34" charset="0"/>
              <a:ea typeface="微软雅黑" panose="020B0503020204020204" pitchFamily="34" charset="-122"/>
            </a:endParaRPr>
          </a:p>
        </p:txBody>
      </p:sp>
      <p:sp>
        <p:nvSpPr>
          <p:cNvPr id="18" name="自由: 形状 17"/>
          <p:cNvSpPr>
            <a:spLocks noChangeArrowheads="1"/>
          </p:cNvSpPr>
          <p:nvPr/>
        </p:nvSpPr>
        <p:spPr bwMode="auto">
          <a:xfrm rot="10800000" flipV="1">
            <a:off x="4932751" y="3072094"/>
            <a:ext cx="2324837" cy="2303204"/>
          </a:xfrm>
          <a:custGeom>
            <a:avLst/>
            <a:gdLst>
              <a:gd name="connsiteX0" fmla="*/ 2324837 w 2324837"/>
              <a:gd name="connsiteY0" fmla="*/ 174906 h 2303204"/>
              <a:gd name="connsiteX1" fmla="*/ 0 w 2324837"/>
              <a:gd name="connsiteY1" fmla="*/ 174906 h 2303204"/>
              <a:gd name="connsiteX2" fmla="*/ 0 w 2324837"/>
              <a:gd name="connsiteY2" fmla="*/ 2303204 h 2303204"/>
              <a:gd name="connsiteX3" fmla="*/ 2324837 w 2324837"/>
              <a:gd name="connsiteY3" fmla="*/ 2303204 h 2303204"/>
              <a:gd name="connsiteX4" fmla="*/ 2324837 w 2324837"/>
              <a:gd name="connsiteY4" fmla="*/ 0 h 2303204"/>
              <a:gd name="connsiteX5" fmla="*/ 0 w 2324837"/>
              <a:gd name="connsiteY5" fmla="*/ 0 h 2303204"/>
              <a:gd name="connsiteX6" fmla="*/ 0 w 2324837"/>
              <a:gd name="connsiteY6" fmla="*/ 102906 h 2303204"/>
              <a:gd name="connsiteX7" fmla="*/ 2324837 w 2324837"/>
              <a:gd name="connsiteY7" fmla="*/ 102906 h 23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837" h="2303204">
                <a:moveTo>
                  <a:pt x="2324837" y="174906"/>
                </a:moveTo>
                <a:lnTo>
                  <a:pt x="0" y="174906"/>
                </a:lnTo>
                <a:lnTo>
                  <a:pt x="0" y="2303204"/>
                </a:lnTo>
                <a:lnTo>
                  <a:pt x="2324837" y="2303204"/>
                </a:lnTo>
                <a:close/>
                <a:moveTo>
                  <a:pt x="2324837" y="0"/>
                </a:moveTo>
                <a:lnTo>
                  <a:pt x="0" y="0"/>
                </a:lnTo>
                <a:lnTo>
                  <a:pt x="0" y="102906"/>
                </a:lnTo>
                <a:lnTo>
                  <a:pt x="2324837" y="102906"/>
                </a:lnTo>
                <a:close/>
              </a:path>
            </a:pathLst>
          </a:custGeom>
          <a:solidFill>
            <a:schemeClr val="accent1"/>
          </a:soli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0" anchor="ctr">
            <a:noAutofit/>
          </a:bodyPr>
          <a:lstStyle/>
          <a:p>
            <a:pPr algn="ctr"/>
            <a:endParaRPr lang="en-US" altLang="zh-CN" sz="2800" kern="10" dirty="0">
              <a:solidFill>
                <a:schemeClr val="bg1"/>
              </a:solidFill>
              <a:latin typeface="微软雅黑" panose="020B0503020204020204" pitchFamily="34" charset="-122"/>
              <a:ea typeface="微软雅黑" panose="020B0503020204020204" pitchFamily="34" charset="-122"/>
            </a:endParaRPr>
          </a:p>
          <a:p>
            <a:pPr algn="ctr"/>
            <a:r>
              <a:rPr lang="en-US" altLang="zh-CN" sz="6000" b="1" kern="10" dirty="0">
                <a:solidFill>
                  <a:schemeClr val="bg1"/>
                </a:solidFill>
                <a:latin typeface="微软雅黑" panose="020B0503020204020204" pitchFamily="34" charset="-122"/>
                <a:ea typeface="微软雅黑" panose="020B0503020204020204" pitchFamily="34" charset="-122"/>
              </a:rPr>
              <a:t>135</a:t>
            </a:r>
            <a:r>
              <a:rPr lang="zh-CN" altLang="en-US" b="1" kern="10" dirty="0">
                <a:solidFill>
                  <a:schemeClr val="bg1"/>
                </a:solidFill>
                <a:latin typeface="微软雅黑" panose="020B0503020204020204" pitchFamily="34" charset="-122"/>
                <a:ea typeface="微软雅黑" panose="020B0503020204020204" pitchFamily="34" charset="-122"/>
              </a:rPr>
              <a:t>万</a:t>
            </a:r>
            <a:endParaRPr lang="zh-CN" altLang="en-US" sz="6000" b="1" kern="1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5328229" y="5834609"/>
            <a:ext cx="1533880" cy="58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dist">
              <a:lnSpc>
                <a:spcPct val="150000"/>
              </a:lnSpc>
            </a:pPr>
            <a:r>
              <a:rPr lang="en-US" altLang="zh-CN" sz="3200" dirty="0">
                <a:solidFill>
                  <a:schemeClr val="tx1"/>
                </a:solidFill>
                <a:latin typeface="+mj-ea"/>
                <a:ea typeface="+mj-ea"/>
              </a:rPr>
              <a:t>2017</a:t>
            </a:r>
            <a:endParaRPr lang="zh-CN" altLang="zh-CN" sz="3200" dirty="0">
              <a:solidFill>
                <a:schemeClr val="tx1"/>
              </a:solidFill>
              <a:latin typeface="+mj-ea"/>
              <a:ea typeface="+mj-ea"/>
            </a:endParaRPr>
          </a:p>
        </p:txBody>
      </p:sp>
      <p:sp>
        <p:nvSpPr>
          <p:cNvPr id="20" name="KSO_Shape"/>
          <p:cNvSpPr/>
          <p:nvPr/>
        </p:nvSpPr>
        <p:spPr>
          <a:xfrm>
            <a:off x="7382925" y="4730205"/>
            <a:ext cx="990600" cy="70167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1" name="AutoShape 11"/>
          <p:cNvSpPr>
            <a:spLocks noChangeArrowheads="1"/>
          </p:cNvSpPr>
          <p:nvPr/>
        </p:nvSpPr>
        <p:spPr bwMode="auto">
          <a:xfrm rot="10800000">
            <a:off x="8237586" y="5431880"/>
            <a:ext cx="2849050" cy="3461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65 w 21600"/>
              <a:gd name="T13" fmla="*/ 2665 h 21600"/>
              <a:gd name="T14" fmla="*/ 18935 w 21600"/>
              <a:gd name="T15" fmla="*/ 18935 h 21600"/>
            </a:gdLst>
            <a:ahLst/>
            <a:cxnLst>
              <a:cxn ang="T8">
                <a:pos x="T0" y="T1"/>
              </a:cxn>
              <a:cxn ang="T9">
                <a:pos x="T2" y="T3"/>
              </a:cxn>
              <a:cxn ang="T10">
                <a:pos x="T4" y="T5"/>
              </a:cxn>
              <a:cxn ang="T11">
                <a:pos x="T6" y="T7"/>
              </a:cxn>
            </a:cxnLst>
            <a:rect l="T12" t="T13" r="T14" b="T15"/>
            <a:pathLst>
              <a:path w="21600" h="21600">
                <a:moveTo>
                  <a:pt x="0" y="0"/>
                </a:moveTo>
                <a:lnTo>
                  <a:pt x="1730" y="21600"/>
                </a:lnTo>
                <a:lnTo>
                  <a:pt x="19870" y="21600"/>
                </a:lnTo>
                <a:lnTo>
                  <a:pt x="21600" y="0"/>
                </a:lnTo>
                <a:lnTo>
                  <a:pt x="0" y="0"/>
                </a:lnTo>
                <a:close/>
              </a:path>
            </a:pathLst>
          </a:custGeom>
          <a:gradFill rotWithShape="1">
            <a:gsLst>
              <a:gs pos="99000">
                <a:schemeClr val="accent1"/>
              </a:gs>
              <a:gs pos="2000">
                <a:schemeClr val="bg1">
                  <a:lumMod val="95000"/>
                </a:schemeClr>
              </a:gs>
            </a:gsLst>
            <a:lin ang="5400000" scaled="0"/>
          </a:gradFill>
          <a:ln>
            <a:noFill/>
          </a:ln>
          <a:effectLst/>
        </p:spPr>
        <p:txBody>
          <a:bodyPr wrap="none" anchor="ctr"/>
          <a:lstStyle/>
          <a:p>
            <a:pPr algn="ctr">
              <a:defRPr/>
            </a:pPr>
            <a:endParaRPr lang="zh-CN" altLang="en-US" sz="1350" dirty="0">
              <a:solidFill>
                <a:schemeClr val="bg1"/>
              </a:solidFill>
              <a:latin typeface="Impact" panose="020B0806030902050204" pitchFamily="34" charset="0"/>
              <a:ea typeface="微软雅黑" panose="020B0503020204020204" pitchFamily="34" charset="-122"/>
            </a:endParaRPr>
          </a:p>
        </p:txBody>
      </p:sp>
      <p:sp>
        <p:nvSpPr>
          <p:cNvPr id="23" name="自由: 形状 22"/>
          <p:cNvSpPr>
            <a:spLocks noChangeArrowheads="1"/>
          </p:cNvSpPr>
          <p:nvPr/>
        </p:nvSpPr>
        <p:spPr bwMode="auto">
          <a:xfrm rot="10800000" flipV="1">
            <a:off x="8498862" y="3072094"/>
            <a:ext cx="2324837" cy="2303204"/>
          </a:xfrm>
          <a:custGeom>
            <a:avLst/>
            <a:gdLst>
              <a:gd name="connsiteX0" fmla="*/ 2324837 w 2324837"/>
              <a:gd name="connsiteY0" fmla="*/ 174906 h 2303204"/>
              <a:gd name="connsiteX1" fmla="*/ 0 w 2324837"/>
              <a:gd name="connsiteY1" fmla="*/ 174906 h 2303204"/>
              <a:gd name="connsiteX2" fmla="*/ 0 w 2324837"/>
              <a:gd name="connsiteY2" fmla="*/ 2303204 h 2303204"/>
              <a:gd name="connsiteX3" fmla="*/ 2324837 w 2324837"/>
              <a:gd name="connsiteY3" fmla="*/ 2303204 h 2303204"/>
              <a:gd name="connsiteX4" fmla="*/ 2324837 w 2324837"/>
              <a:gd name="connsiteY4" fmla="*/ 0 h 2303204"/>
              <a:gd name="connsiteX5" fmla="*/ 0 w 2324837"/>
              <a:gd name="connsiteY5" fmla="*/ 0 h 2303204"/>
              <a:gd name="connsiteX6" fmla="*/ 0 w 2324837"/>
              <a:gd name="connsiteY6" fmla="*/ 102906 h 2303204"/>
              <a:gd name="connsiteX7" fmla="*/ 2324837 w 2324837"/>
              <a:gd name="connsiteY7" fmla="*/ 102906 h 230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4837" h="2303204">
                <a:moveTo>
                  <a:pt x="2324837" y="174906"/>
                </a:moveTo>
                <a:lnTo>
                  <a:pt x="0" y="174906"/>
                </a:lnTo>
                <a:lnTo>
                  <a:pt x="0" y="2303204"/>
                </a:lnTo>
                <a:lnTo>
                  <a:pt x="2324837" y="2303204"/>
                </a:lnTo>
                <a:close/>
                <a:moveTo>
                  <a:pt x="2324837" y="0"/>
                </a:moveTo>
                <a:lnTo>
                  <a:pt x="0" y="0"/>
                </a:lnTo>
                <a:lnTo>
                  <a:pt x="0" y="102906"/>
                </a:lnTo>
                <a:lnTo>
                  <a:pt x="2324837" y="102906"/>
                </a:lnTo>
                <a:close/>
              </a:path>
            </a:pathLst>
          </a:custGeom>
          <a:solidFill>
            <a:schemeClr val="accent1"/>
          </a:solidFill>
          <a:ln w="3175">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0" anchor="ctr">
            <a:noAutofit/>
          </a:bodyPr>
          <a:lstStyle/>
          <a:p>
            <a:pPr algn="ctr"/>
            <a:endParaRPr lang="en-US" altLang="zh-CN" sz="2800" kern="10" dirty="0">
              <a:solidFill>
                <a:schemeClr val="bg1"/>
              </a:solidFill>
              <a:latin typeface="微软雅黑" panose="020B0503020204020204" pitchFamily="34" charset="-122"/>
              <a:ea typeface="微软雅黑" panose="020B0503020204020204" pitchFamily="34" charset="-122"/>
            </a:endParaRPr>
          </a:p>
          <a:p>
            <a:pPr algn="ctr"/>
            <a:r>
              <a:rPr lang="en-US" altLang="zh-CN" sz="6000" b="1" kern="10" dirty="0">
                <a:solidFill>
                  <a:schemeClr val="bg1"/>
                </a:solidFill>
                <a:latin typeface="微软雅黑" panose="020B0503020204020204" pitchFamily="34" charset="-122"/>
                <a:ea typeface="微软雅黑" panose="020B0503020204020204" pitchFamily="34" charset="-122"/>
              </a:rPr>
              <a:t>300</a:t>
            </a:r>
            <a:r>
              <a:rPr lang="zh-CN" altLang="en-US" b="1" kern="10" dirty="0">
                <a:solidFill>
                  <a:schemeClr val="bg1"/>
                </a:solidFill>
                <a:latin typeface="微软雅黑" panose="020B0503020204020204" pitchFamily="34" charset="-122"/>
                <a:ea typeface="微软雅黑" panose="020B0503020204020204" pitchFamily="34" charset="-122"/>
              </a:rPr>
              <a:t>万</a:t>
            </a:r>
            <a:endParaRPr lang="zh-CN" altLang="en-US" sz="6000" b="1" kern="1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8894340" y="5834609"/>
            <a:ext cx="1533880" cy="5819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dist">
              <a:lnSpc>
                <a:spcPct val="150000"/>
              </a:lnSpc>
            </a:pPr>
            <a:r>
              <a:rPr lang="en-US" altLang="zh-CN" sz="3200" dirty="0">
                <a:solidFill>
                  <a:schemeClr val="tx1"/>
                </a:solidFill>
                <a:latin typeface="+mj-ea"/>
                <a:ea typeface="+mj-ea"/>
              </a:rPr>
              <a:t>2018</a:t>
            </a:r>
            <a:endParaRPr lang="zh-CN" altLang="zh-CN" sz="3200" dirty="0">
              <a:solidFill>
                <a:schemeClr val="tx1"/>
              </a:solidFill>
              <a:latin typeface="+mj-ea"/>
              <a:ea typeface="+mj-ea"/>
            </a:endParaRPr>
          </a:p>
        </p:txBody>
      </p:sp>
      <p:sp>
        <p:nvSpPr>
          <p:cNvPr id="25" name="矩形 24"/>
          <p:cNvSpPr/>
          <p:nvPr/>
        </p:nvSpPr>
        <p:spPr>
          <a:xfrm>
            <a:off x="1791964" y="1765606"/>
            <a:ext cx="9454240" cy="1184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6" name="文本框 25"/>
          <p:cNvSpPr txBox="1"/>
          <p:nvPr/>
        </p:nvSpPr>
        <p:spPr>
          <a:xfrm flipV="1">
            <a:off x="10960100" y="1220871"/>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 name="圆角矩形 12"/>
          <p:cNvSpPr/>
          <p:nvPr/>
        </p:nvSpPr>
        <p:spPr>
          <a:xfrm>
            <a:off x="920008" y="2560359"/>
            <a:ext cx="1327925" cy="2811961"/>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0" name="圆角矩形 12"/>
          <p:cNvSpPr/>
          <p:nvPr/>
        </p:nvSpPr>
        <p:spPr>
          <a:xfrm>
            <a:off x="920008" y="2455996"/>
            <a:ext cx="1327925" cy="2811961"/>
          </a:xfrm>
          <a:prstGeom prst="roundRect">
            <a:avLst>
              <a:gd name="adj" fmla="val 50000"/>
            </a:avLst>
          </a:prstGeom>
          <a:solidFill>
            <a:schemeClr val="bg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Rounded Rectangle 24"/>
          <p:cNvSpPr/>
          <p:nvPr/>
        </p:nvSpPr>
        <p:spPr>
          <a:xfrm>
            <a:off x="1010095" y="2522259"/>
            <a:ext cx="1147750" cy="1147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文本框 11"/>
          <p:cNvSpPr txBox="1"/>
          <p:nvPr/>
        </p:nvSpPr>
        <p:spPr>
          <a:xfrm>
            <a:off x="783885" y="4084262"/>
            <a:ext cx="1600170" cy="769441"/>
          </a:xfrm>
          <a:prstGeom prst="rect">
            <a:avLst/>
          </a:prstGeom>
          <a:noFill/>
        </p:spPr>
        <p:txBody>
          <a:bodyPr wrap="square" rtlCol="0">
            <a:spAutoFit/>
          </a:bodyPr>
          <a:lstStyle/>
          <a:p>
            <a:pPr algn="ctr"/>
            <a:r>
              <a:rPr lang="en-US" altLang="zh-CN" sz="4400" b="1" dirty="0">
                <a:latin typeface="+mj-ea"/>
                <a:ea typeface="+mj-ea"/>
              </a:rPr>
              <a:t>82</a:t>
            </a:r>
            <a:r>
              <a:rPr lang="en-US" altLang="zh-CN" sz="2000" dirty="0">
                <a:latin typeface="+mj-ea"/>
                <a:ea typeface="+mj-ea"/>
              </a:rPr>
              <a:t>%</a:t>
            </a:r>
            <a:endParaRPr lang="zh-CN" altLang="en-US" sz="4400" dirty="0">
              <a:latin typeface="+mj-ea"/>
              <a:ea typeface="+mj-ea"/>
            </a:endParaRPr>
          </a:p>
        </p:txBody>
      </p:sp>
      <p:sp>
        <p:nvSpPr>
          <p:cNvPr id="13" name="矩形 12"/>
          <p:cNvSpPr/>
          <p:nvPr/>
        </p:nvSpPr>
        <p:spPr>
          <a:xfrm>
            <a:off x="325414" y="5547856"/>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14" name="圆角矩形 12"/>
          <p:cNvSpPr/>
          <p:nvPr/>
        </p:nvSpPr>
        <p:spPr>
          <a:xfrm>
            <a:off x="3656147" y="2560359"/>
            <a:ext cx="1327925" cy="2811961"/>
          </a:xfrm>
          <a:custGeom>
            <a:avLst/>
            <a:gdLst/>
            <a:ahLst/>
            <a:cxnLst/>
            <a:rect l="l" t="t" r="r" b="b"/>
            <a:pathLst>
              <a:path w="2520280" h="4203450">
                <a:moveTo>
                  <a:pt x="877234" y="0"/>
                </a:moveTo>
                <a:lnTo>
                  <a:pt x="1643046" y="0"/>
                </a:lnTo>
                <a:cubicBezTo>
                  <a:pt x="2127529" y="0"/>
                  <a:pt x="2520280" y="392751"/>
                  <a:pt x="2520280" y="877234"/>
                </a:cubicBezTo>
                <a:lnTo>
                  <a:pt x="2520280" y="1899136"/>
                </a:lnTo>
                <a:lnTo>
                  <a:pt x="2520280" y="3155214"/>
                </a:lnTo>
                <a:lnTo>
                  <a:pt x="2520280" y="4059492"/>
                </a:lnTo>
                <a:cubicBezTo>
                  <a:pt x="2520280" y="4138998"/>
                  <a:pt x="2455828" y="4203450"/>
                  <a:pt x="2376322" y="4203450"/>
                </a:cubicBezTo>
                <a:lnTo>
                  <a:pt x="143958" y="4203450"/>
                </a:lnTo>
                <a:cubicBezTo>
                  <a:pt x="64452" y="4203450"/>
                  <a:pt x="0" y="4138998"/>
                  <a:pt x="0" y="4059492"/>
                </a:cubicBezTo>
                <a:lnTo>
                  <a:pt x="0" y="3155214"/>
                </a:lnTo>
                <a:lnTo>
                  <a:pt x="0" y="1899136"/>
                </a:lnTo>
                <a:lnTo>
                  <a:pt x="0" y="877234"/>
                </a:lnTo>
                <a:cubicBezTo>
                  <a:pt x="0" y="392751"/>
                  <a:pt x="392751" y="0"/>
                  <a:pt x="877234"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5" name="圆角矩形 12"/>
          <p:cNvSpPr/>
          <p:nvPr/>
        </p:nvSpPr>
        <p:spPr>
          <a:xfrm>
            <a:off x="3656147" y="2455996"/>
            <a:ext cx="1327925" cy="2811961"/>
          </a:xfrm>
          <a:prstGeom prst="roundRect">
            <a:avLst>
              <a:gd name="adj" fmla="val 50000"/>
            </a:avLst>
          </a:prstGeom>
          <a:solidFill>
            <a:schemeClr val="bg1"/>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6" name="Rounded Rectangle 24"/>
          <p:cNvSpPr/>
          <p:nvPr/>
        </p:nvSpPr>
        <p:spPr>
          <a:xfrm>
            <a:off x="3746234" y="2522259"/>
            <a:ext cx="1147750" cy="1147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文本框 18"/>
          <p:cNvSpPr txBox="1"/>
          <p:nvPr/>
        </p:nvSpPr>
        <p:spPr>
          <a:xfrm>
            <a:off x="3520024" y="4084262"/>
            <a:ext cx="1600170" cy="769441"/>
          </a:xfrm>
          <a:prstGeom prst="rect">
            <a:avLst/>
          </a:prstGeom>
          <a:noFill/>
        </p:spPr>
        <p:txBody>
          <a:bodyPr wrap="square" rtlCol="0">
            <a:spAutoFit/>
          </a:bodyPr>
          <a:lstStyle/>
          <a:p>
            <a:pPr algn="ctr"/>
            <a:r>
              <a:rPr lang="en-US" altLang="zh-CN" sz="4400" b="1" dirty="0">
                <a:latin typeface="+mj-ea"/>
                <a:ea typeface="+mj-ea"/>
              </a:rPr>
              <a:t>98</a:t>
            </a:r>
            <a:r>
              <a:rPr lang="en-US" altLang="zh-CN" sz="2000" dirty="0">
                <a:latin typeface="+mj-ea"/>
                <a:ea typeface="+mj-ea"/>
              </a:rPr>
              <a:t>%</a:t>
            </a:r>
            <a:endParaRPr lang="zh-CN" altLang="en-US" sz="4400" dirty="0">
              <a:latin typeface="+mj-ea"/>
              <a:ea typeface="+mj-ea"/>
            </a:endParaRPr>
          </a:p>
        </p:txBody>
      </p:sp>
      <p:sp>
        <p:nvSpPr>
          <p:cNvPr id="21" name="矩形 20"/>
          <p:cNvSpPr/>
          <p:nvPr/>
        </p:nvSpPr>
        <p:spPr>
          <a:xfrm>
            <a:off x="3061553" y="5547856"/>
            <a:ext cx="2517111" cy="1001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22" name="KSO_Shape"/>
          <p:cNvSpPr/>
          <p:nvPr/>
        </p:nvSpPr>
        <p:spPr bwMode="auto">
          <a:xfrm>
            <a:off x="1299244" y="2797470"/>
            <a:ext cx="569452" cy="597327"/>
          </a:xfrm>
          <a:custGeom>
            <a:avLst/>
            <a:gdLst>
              <a:gd name="T0" fmla="*/ 1205115 w 2932112"/>
              <a:gd name="T1" fmla="*/ 1735315 h 3074988"/>
              <a:gd name="T2" fmla="*/ 1327649 w 2932112"/>
              <a:gd name="T3" fmla="*/ 1626977 h 3074988"/>
              <a:gd name="T4" fmla="*/ 978457 w 2932112"/>
              <a:gd name="T5" fmla="*/ 1616492 h 3074988"/>
              <a:gd name="T6" fmla="*/ 1086389 w 2932112"/>
              <a:gd name="T7" fmla="*/ 1739446 h 3074988"/>
              <a:gd name="T8" fmla="*/ 1094643 w 2932112"/>
              <a:gd name="T9" fmla="*/ 1614586 h 3074988"/>
              <a:gd name="T10" fmla="*/ 747355 w 2932112"/>
              <a:gd name="T11" fmla="*/ 1724831 h 3074988"/>
              <a:gd name="T12" fmla="*/ 872112 w 2932112"/>
              <a:gd name="T13" fmla="*/ 1732774 h 3074988"/>
              <a:gd name="T14" fmla="*/ 1215590 w 2932112"/>
              <a:gd name="T15" fmla="*/ 1402356 h 3074988"/>
              <a:gd name="T16" fmla="*/ 1207019 w 2932112"/>
              <a:gd name="T17" fmla="*/ 1526898 h 3074988"/>
              <a:gd name="T18" fmla="*/ 1327332 w 2932112"/>
              <a:gd name="T19" fmla="*/ 1414112 h 3074988"/>
              <a:gd name="T20" fmla="*/ 976235 w 2932112"/>
              <a:gd name="T21" fmla="*/ 1409028 h 3074988"/>
              <a:gd name="T22" fmla="*/ 1089246 w 2932112"/>
              <a:gd name="T23" fmla="*/ 1529440 h 3074988"/>
              <a:gd name="T24" fmla="*/ 1092103 w 2932112"/>
              <a:gd name="T25" fmla="*/ 1403310 h 3074988"/>
              <a:gd name="T26" fmla="*/ 747672 w 2932112"/>
              <a:gd name="T27" fmla="*/ 1518003 h 3074988"/>
              <a:gd name="T28" fmla="*/ 873382 w 2932112"/>
              <a:gd name="T29" fmla="*/ 1520544 h 3074988"/>
              <a:gd name="T30" fmla="*/ 1897786 w 2932112"/>
              <a:gd name="T31" fmla="*/ 1194575 h 3074988"/>
              <a:gd name="T32" fmla="*/ 1729221 w 2932112"/>
              <a:gd name="T33" fmla="*/ 1264471 h 3074988"/>
              <a:gd name="T34" fmla="*/ 1643192 w 2932112"/>
              <a:gd name="T35" fmla="*/ 1424596 h 3074988"/>
              <a:gd name="T36" fmla="*/ 1679064 w 2932112"/>
              <a:gd name="T37" fmla="*/ 1606961 h 3074988"/>
              <a:gd name="T38" fmla="*/ 1818424 w 2932112"/>
              <a:gd name="T39" fmla="*/ 1721336 h 3074988"/>
              <a:gd name="T40" fmla="*/ 2005083 w 2932112"/>
              <a:gd name="T41" fmla="*/ 1721336 h 3074988"/>
              <a:gd name="T42" fmla="*/ 2144125 w 2932112"/>
              <a:gd name="T43" fmla="*/ 1606961 h 3074988"/>
              <a:gd name="T44" fmla="*/ 2180314 w 2932112"/>
              <a:gd name="T45" fmla="*/ 1424596 h 3074988"/>
              <a:gd name="T46" fmla="*/ 2094603 w 2932112"/>
              <a:gd name="T47" fmla="*/ 1264471 h 3074988"/>
              <a:gd name="T48" fmla="*/ 1925721 w 2932112"/>
              <a:gd name="T49" fmla="*/ 1194575 h 3074988"/>
              <a:gd name="T50" fmla="*/ 1202892 w 2932112"/>
              <a:gd name="T51" fmla="*/ 1313398 h 3074988"/>
              <a:gd name="T52" fmla="*/ 1327649 w 2932112"/>
              <a:gd name="T53" fmla="*/ 1305138 h 3074988"/>
              <a:gd name="T54" fmla="*/ 980679 w 2932112"/>
              <a:gd name="T55" fmla="*/ 1195210 h 3074988"/>
              <a:gd name="T56" fmla="*/ 988933 w 2932112"/>
              <a:gd name="T57" fmla="*/ 1319752 h 3074988"/>
              <a:gd name="T58" fmla="*/ 1096865 w 2932112"/>
              <a:gd name="T59" fmla="*/ 1196799 h 3074988"/>
              <a:gd name="T60" fmla="*/ 747355 w 2932112"/>
              <a:gd name="T61" fmla="*/ 1207283 h 3074988"/>
              <a:gd name="T62" fmla="*/ 870207 w 2932112"/>
              <a:gd name="T63" fmla="*/ 1315622 h 3074988"/>
              <a:gd name="T64" fmla="*/ 762275 w 2932112"/>
              <a:gd name="T65" fmla="*/ 1192351 h 3074988"/>
              <a:gd name="T66" fmla="*/ 2411734 w 2932112"/>
              <a:gd name="T67" fmla="*/ 530563 h 3074988"/>
              <a:gd name="T68" fmla="*/ 2428876 w 2932112"/>
              <a:gd name="T69" fmla="*/ 2365332 h 3074988"/>
              <a:gd name="T70" fmla="*/ 2355545 w 2932112"/>
              <a:gd name="T71" fmla="*/ 2431733 h 3074988"/>
              <a:gd name="T72" fmla="*/ 519110 w 2932112"/>
              <a:gd name="T73" fmla="*/ 2401551 h 3074988"/>
              <a:gd name="T74" fmla="*/ 501968 w 2932112"/>
              <a:gd name="T75" fmla="*/ 566782 h 3074988"/>
              <a:gd name="T76" fmla="*/ 574981 w 2932112"/>
              <a:gd name="T77" fmla="*/ 500381 h 3074988"/>
              <a:gd name="T78" fmla="*/ 443961 w 2932112"/>
              <a:gd name="T79" fmla="*/ 376555 h 3074988"/>
              <a:gd name="T80" fmla="*/ 344562 w 2932112"/>
              <a:gd name="T81" fmla="*/ 509905 h 3074988"/>
              <a:gd name="T82" fmla="*/ 348690 w 2932112"/>
              <a:gd name="T83" fmla="*/ 2433956 h 3074988"/>
              <a:gd name="T84" fmla="*/ 454123 w 2932112"/>
              <a:gd name="T85" fmla="*/ 2562226 h 3074988"/>
              <a:gd name="T86" fmla="*/ 2373826 w 2932112"/>
              <a:gd name="T87" fmla="*/ 2597151 h 3074988"/>
              <a:gd name="T88" fmla="*/ 2525624 w 2932112"/>
              <a:gd name="T89" fmla="*/ 2524761 h 3074988"/>
              <a:gd name="T90" fmla="*/ 2597712 w 2932112"/>
              <a:gd name="T91" fmla="*/ 2373631 h 3074988"/>
              <a:gd name="T92" fmla="*/ 2562462 w 2932112"/>
              <a:gd name="T93" fmla="*/ 454343 h 3074988"/>
              <a:gd name="T94" fmla="*/ 2434482 w 2932112"/>
              <a:gd name="T95" fmla="*/ 348615 h 3074988"/>
              <a:gd name="T96" fmla="*/ 2799051 w 2932112"/>
              <a:gd name="T97" fmla="*/ 3493 h 3074988"/>
              <a:gd name="T98" fmla="*/ 2894321 w 2932112"/>
              <a:gd name="T99" fmla="*/ 60960 h 3074988"/>
              <a:gd name="T100" fmla="*/ 2932112 w 2932112"/>
              <a:gd name="T101" fmla="*/ 167323 h 3074988"/>
              <a:gd name="T102" fmla="*/ 2899085 w 2932112"/>
              <a:gd name="T103" fmla="*/ 2864803 h 3074988"/>
              <a:gd name="T104" fmla="*/ 2806990 w 2932112"/>
              <a:gd name="T105" fmla="*/ 2926398 h 3074988"/>
              <a:gd name="T106" fmla="*/ 2511651 w 2932112"/>
              <a:gd name="T107" fmla="*/ 3056256 h 3074988"/>
              <a:gd name="T108" fmla="*/ 2142001 w 2932112"/>
              <a:gd name="T109" fmla="*/ 3070861 h 3074988"/>
              <a:gd name="T110" fmla="*/ 822185 w 2932112"/>
              <a:gd name="T111" fmla="*/ 2931796 h 3074988"/>
              <a:gd name="T112" fmla="*/ 785665 w 2932112"/>
              <a:gd name="T113" fmla="*/ 3072766 h 3074988"/>
              <a:gd name="T114" fmla="*/ 417603 w 2932112"/>
              <a:gd name="T115" fmla="*/ 3052446 h 3074988"/>
              <a:gd name="T116" fmla="*/ 117500 w 2932112"/>
              <a:gd name="T117" fmla="*/ 2924493 h 3074988"/>
              <a:gd name="T118" fmla="*/ 28581 w 2932112"/>
              <a:gd name="T119" fmla="*/ 2858136 h 3074988"/>
              <a:gd name="T120" fmla="*/ 0 w 2932112"/>
              <a:gd name="T121" fmla="*/ 158750 h 3074988"/>
              <a:gd name="T122" fmla="*/ 43189 w 2932112"/>
              <a:gd name="T123" fmla="*/ 54610 h 3074988"/>
              <a:gd name="T124" fmla="*/ 141635 w 2932112"/>
              <a:gd name="T125" fmla="*/ 2223 h 3074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2112" h="3074988">
                <a:moveTo>
                  <a:pt x="1215590" y="1612044"/>
                </a:moveTo>
                <a:lnTo>
                  <a:pt x="1212416" y="1612362"/>
                </a:lnTo>
                <a:lnTo>
                  <a:pt x="1209559" y="1613633"/>
                </a:lnTo>
                <a:lnTo>
                  <a:pt x="1207019" y="1614586"/>
                </a:lnTo>
                <a:lnTo>
                  <a:pt x="1205115" y="1616492"/>
                </a:lnTo>
                <a:lnTo>
                  <a:pt x="1202892" y="1618716"/>
                </a:lnTo>
                <a:lnTo>
                  <a:pt x="1201940" y="1621258"/>
                </a:lnTo>
                <a:lnTo>
                  <a:pt x="1200988" y="1623800"/>
                </a:lnTo>
                <a:lnTo>
                  <a:pt x="1200670" y="1626977"/>
                </a:lnTo>
                <a:lnTo>
                  <a:pt x="1200670" y="1724831"/>
                </a:lnTo>
                <a:lnTo>
                  <a:pt x="1200988" y="1727690"/>
                </a:lnTo>
                <a:lnTo>
                  <a:pt x="1201940" y="1730232"/>
                </a:lnTo>
                <a:lnTo>
                  <a:pt x="1202892" y="1732774"/>
                </a:lnTo>
                <a:lnTo>
                  <a:pt x="1205115" y="1735315"/>
                </a:lnTo>
                <a:lnTo>
                  <a:pt x="1207019" y="1736904"/>
                </a:lnTo>
                <a:lnTo>
                  <a:pt x="1209559" y="1738492"/>
                </a:lnTo>
                <a:lnTo>
                  <a:pt x="1212416" y="1739128"/>
                </a:lnTo>
                <a:lnTo>
                  <a:pt x="1215590" y="1739446"/>
                </a:lnTo>
                <a:lnTo>
                  <a:pt x="1313047" y="1739446"/>
                </a:lnTo>
                <a:lnTo>
                  <a:pt x="1315904" y="1739128"/>
                </a:lnTo>
                <a:lnTo>
                  <a:pt x="1318761" y="1738492"/>
                </a:lnTo>
                <a:lnTo>
                  <a:pt x="1321300" y="1736904"/>
                </a:lnTo>
                <a:lnTo>
                  <a:pt x="1323523" y="1735315"/>
                </a:lnTo>
                <a:lnTo>
                  <a:pt x="1325427" y="1732774"/>
                </a:lnTo>
                <a:lnTo>
                  <a:pt x="1326697" y="1730232"/>
                </a:lnTo>
                <a:lnTo>
                  <a:pt x="1327332" y="1727690"/>
                </a:lnTo>
                <a:lnTo>
                  <a:pt x="1327649" y="1724831"/>
                </a:lnTo>
                <a:lnTo>
                  <a:pt x="1327649" y="1626977"/>
                </a:lnTo>
                <a:lnTo>
                  <a:pt x="1327332" y="1623800"/>
                </a:lnTo>
                <a:lnTo>
                  <a:pt x="1326697" y="1621258"/>
                </a:lnTo>
                <a:lnTo>
                  <a:pt x="1325427" y="1618716"/>
                </a:lnTo>
                <a:lnTo>
                  <a:pt x="1323523" y="1616492"/>
                </a:lnTo>
                <a:lnTo>
                  <a:pt x="1321300" y="1614586"/>
                </a:lnTo>
                <a:lnTo>
                  <a:pt x="1318761" y="1613633"/>
                </a:lnTo>
                <a:lnTo>
                  <a:pt x="1315904" y="1612362"/>
                </a:lnTo>
                <a:lnTo>
                  <a:pt x="1313047" y="1612044"/>
                </a:lnTo>
                <a:lnTo>
                  <a:pt x="1215590" y="1612044"/>
                </a:lnTo>
                <a:close/>
                <a:moveTo>
                  <a:pt x="988933" y="1612044"/>
                </a:moveTo>
                <a:lnTo>
                  <a:pt x="985758" y="1612362"/>
                </a:lnTo>
                <a:lnTo>
                  <a:pt x="982901" y="1613633"/>
                </a:lnTo>
                <a:lnTo>
                  <a:pt x="980679" y="1614586"/>
                </a:lnTo>
                <a:lnTo>
                  <a:pt x="978457" y="1616492"/>
                </a:lnTo>
                <a:lnTo>
                  <a:pt x="976235" y="1618716"/>
                </a:lnTo>
                <a:lnTo>
                  <a:pt x="975282" y="1621258"/>
                </a:lnTo>
                <a:lnTo>
                  <a:pt x="974330" y="1623800"/>
                </a:lnTo>
                <a:lnTo>
                  <a:pt x="974013" y="1626977"/>
                </a:lnTo>
                <a:lnTo>
                  <a:pt x="974013" y="1724831"/>
                </a:lnTo>
                <a:lnTo>
                  <a:pt x="974330" y="1727690"/>
                </a:lnTo>
                <a:lnTo>
                  <a:pt x="975282" y="1730232"/>
                </a:lnTo>
                <a:lnTo>
                  <a:pt x="976235" y="1732774"/>
                </a:lnTo>
                <a:lnTo>
                  <a:pt x="978457" y="1735315"/>
                </a:lnTo>
                <a:lnTo>
                  <a:pt x="980679" y="1736904"/>
                </a:lnTo>
                <a:lnTo>
                  <a:pt x="982901" y="1738492"/>
                </a:lnTo>
                <a:lnTo>
                  <a:pt x="985758" y="1739128"/>
                </a:lnTo>
                <a:lnTo>
                  <a:pt x="988933" y="1739446"/>
                </a:lnTo>
                <a:lnTo>
                  <a:pt x="1086389" y="1739446"/>
                </a:lnTo>
                <a:lnTo>
                  <a:pt x="1089246" y="1739128"/>
                </a:lnTo>
                <a:lnTo>
                  <a:pt x="1092103" y="1738492"/>
                </a:lnTo>
                <a:lnTo>
                  <a:pt x="1094643" y="1736904"/>
                </a:lnTo>
                <a:lnTo>
                  <a:pt x="1096865" y="1735315"/>
                </a:lnTo>
                <a:lnTo>
                  <a:pt x="1098770" y="1732774"/>
                </a:lnTo>
                <a:lnTo>
                  <a:pt x="1100039" y="1730232"/>
                </a:lnTo>
                <a:lnTo>
                  <a:pt x="1100674" y="1727690"/>
                </a:lnTo>
                <a:lnTo>
                  <a:pt x="1101309" y="1724831"/>
                </a:lnTo>
                <a:lnTo>
                  <a:pt x="1101309" y="1626977"/>
                </a:lnTo>
                <a:lnTo>
                  <a:pt x="1100674" y="1623800"/>
                </a:lnTo>
                <a:lnTo>
                  <a:pt x="1100039" y="1621258"/>
                </a:lnTo>
                <a:lnTo>
                  <a:pt x="1098770" y="1618716"/>
                </a:lnTo>
                <a:lnTo>
                  <a:pt x="1096865" y="1616492"/>
                </a:lnTo>
                <a:lnTo>
                  <a:pt x="1094643" y="1614586"/>
                </a:lnTo>
                <a:lnTo>
                  <a:pt x="1092103" y="1613633"/>
                </a:lnTo>
                <a:lnTo>
                  <a:pt x="1089246" y="1612362"/>
                </a:lnTo>
                <a:lnTo>
                  <a:pt x="1086389" y="1612044"/>
                </a:lnTo>
                <a:lnTo>
                  <a:pt x="988933" y="1612044"/>
                </a:lnTo>
                <a:close/>
                <a:moveTo>
                  <a:pt x="762275" y="1612044"/>
                </a:moveTo>
                <a:lnTo>
                  <a:pt x="759100" y="1612362"/>
                </a:lnTo>
                <a:lnTo>
                  <a:pt x="756243" y="1613633"/>
                </a:lnTo>
                <a:lnTo>
                  <a:pt x="754021" y="1614586"/>
                </a:lnTo>
                <a:lnTo>
                  <a:pt x="751799" y="1616492"/>
                </a:lnTo>
                <a:lnTo>
                  <a:pt x="749577" y="1618716"/>
                </a:lnTo>
                <a:lnTo>
                  <a:pt x="748307" y="1621258"/>
                </a:lnTo>
                <a:lnTo>
                  <a:pt x="747672" y="1623800"/>
                </a:lnTo>
                <a:lnTo>
                  <a:pt x="747355" y="1626977"/>
                </a:lnTo>
                <a:lnTo>
                  <a:pt x="747355" y="1724831"/>
                </a:lnTo>
                <a:lnTo>
                  <a:pt x="747672" y="1727690"/>
                </a:lnTo>
                <a:lnTo>
                  <a:pt x="748307" y="1730232"/>
                </a:lnTo>
                <a:lnTo>
                  <a:pt x="749577" y="1732774"/>
                </a:lnTo>
                <a:lnTo>
                  <a:pt x="751799" y="1735315"/>
                </a:lnTo>
                <a:lnTo>
                  <a:pt x="754021" y="1736904"/>
                </a:lnTo>
                <a:lnTo>
                  <a:pt x="756243" y="1738492"/>
                </a:lnTo>
                <a:lnTo>
                  <a:pt x="759100" y="1739128"/>
                </a:lnTo>
                <a:lnTo>
                  <a:pt x="762275" y="1739446"/>
                </a:lnTo>
                <a:lnTo>
                  <a:pt x="860049" y="1739446"/>
                </a:lnTo>
                <a:lnTo>
                  <a:pt x="862588" y="1739128"/>
                </a:lnTo>
                <a:lnTo>
                  <a:pt x="865445" y="1738492"/>
                </a:lnTo>
                <a:lnTo>
                  <a:pt x="867985" y="1736904"/>
                </a:lnTo>
                <a:lnTo>
                  <a:pt x="870207" y="1735315"/>
                </a:lnTo>
                <a:lnTo>
                  <a:pt x="872112" y="1732774"/>
                </a:lnTo>
                <a:lnTo>
                  <a:pt x="873382" y="1730232"/>
                </a:lnTo>
                <a:lnTo>
                  <a:pt x="874334" y="1727690"/>
                </a:lnTo>
                <a:lnTo>
                  <a:pt x="874651" y="1724831"/>
                </a:lnTo>
                <a:lnTo>
                  <a:pt x="874651" y="1626977"/>
                </a:lnTo>
                <a:lnTo>
                  <a:pt x="874334" y="1623800"/>
                </a:lnTo>
                <a:lnTo>
                  <a:pt x="873382" y="1621258"/>
                </a:lnTo>
                <a:lnTo>
                  <a:pt x="872112" y="1618716"/>
                </a:lnTo>
                <a:lnTo>
                  <a:pt x="870207" y="1616492"/>
                </a:lnTo>
                <a:lnTo>
                  <a:pt x="867985" y="1614586"/>
                </a:lnTo>
                <a:lnTo>
                  <a:pt x="865445" y="1613633"/>
                </a:lnTo>
                <a:lnTo>
                  <a:pt x="862588" y="1612362"/>
                </a:lnTo>
                <a:lnTo>
                  <a:pt x="860049" y="1612044"/>
                </a:lnTo>
                <a:lnTo>
                  <a:pt x="762275" y="1612044"/>
                </a:lnTo>
                <a:close/>
                <a:moveTo>
                  <a:pt x="1215590" y="1402356"/>
                </a:moveTo>
                <a:lnTo>
                  <a:pt x="1212416" y="1402674"/>
                </a:lnTo>
                <a:lnTo>
                  <a:pt x="1209559" y="1403310"/>
                </a:lnTo>
                <a:lnTo>
                  <a:pt x="1207019" y="1404898"/>
                </a:lnTo>
                <a:lnTo>
                  <a:pt x="1205115" y="1406487"/>
                </a:lnTo>
                <a:lnTo>
                  <a:pt x="1202892" y="1409028"/>
                </a:lnTo>
                <a:lnTo>
                  <a:pt x="1201940" y="1411570"/>
                </a:lnTo>
                <a:lnTo>
                  <a:pt x="1200988" y="1414112"/>
                </a:lnTo>
                <a:lnTo>
                  <a:pt x="1200670" y="1416971"/>
                </a:lnTo>
                <a:lnTo>
                  <a:pt x="1200670" y="1514825"/>
                </a:lnTo>
                <a:lnTo>
                  <a:pt x="1200988" y="1518003"/>
                </a:lnTo>
                <a:lnTo>
                  <a:pt x="1201940" y="1520544"/>
                </a:lnTo>
                <a:lnTo>
                  <a:pt x="1202892" y="1523086"/>
                </a:lnTo>
                <a:lnTo>
                  <a:pt x="1205115" y="1525310"/>
                </a:lnTo>
                <a:lnTo>
                  <a:pt x="1207019" y="1526898"/>
                </a:lnTo>
                <a:lnTo>
                  <a:pt x="1209559" y="1528487"/>
                </a:lnTo>
                <a:lnTo>
                  <a:pt x="1212416" y="1529440"/>
                </a:lnTo>
                <a:lnTo>
                  <a:pt x="1215590" y="1529758"/>
                </a:lnTo>
                <a:lnTo>
                  <a:pt x="1313047" y="1529758"/>
                </a:lnTo>
                <a:lnTo>
                  <a:pt x="1315904" y="1529440"/>
                </a:lnTo>
                <a:lnTo>
                  <a:pt x="1318761" y="1528487"/>
                </a:lnTo>
                <a:lnTo>
                  <a:pt x="1321300" y="1526898"/>
                </a:lnTo>
                <a:lnTo>
                  <a:pt x="1323523" y="1525310"/>
                </a:lnTo>
                <a:lnTo>
                  <a:pt x="1325427" y="1523086"/>
                </a:lnTo>
                <a:lnTo>
                  <a:pt x="1326697" y="1520544"/>
                </a:lnTo>
                <a:lnTo>
                  <a:pt x="1327332" y="1518003"/>
                </a:lnTo>
                <a:lnTo>
                  <a:pt x="1327649" y="1514825"/>
                </a:lnTo>
                <a:lnTo>
                  <a:pt x="1327649" y="1416971"/>
                </a:lnTo>
                <a:lnTo>
                  <a:pt x="1327332" y="1414112"/>
                </a:lnTo>
                <a:lnTo>
                  <a:pt x="1326697" y="1411570"/>
                </a:lnTo>
                <a:lnTo>
                  <a:pt x="1325427" y="1409028"/>
                </a:lnTo>
                <a:lnTo>
                  <a:pt x="1323523" y="1406487"/>
                </a:lnTo>
                <a:lnTo>
                  <a:pt x="1321300" y="1404898"/>
                </a:lnTo>
                <a:lnTo>
                  <a:pt x="1318761" y="1403310"/>
                </a:lnTo>
                <a:lnTo>
                  <a:pt x="1315904" y="1402674"/>
                </a:lnTo>
                <a:lnTo>
                  <a:pt x="1313047" y="1402356"/>
                </a:lnTo>
                <a:lnTo>
                  <a:pt x="1215590" y="1402356"/>
                </a:lnTo>
                <a:close/>
                <a:moveTo>
                  <a:pt x="988933" y="1402356"/>
                </a:moveTo>
                <a:lnTo>
                  <a:pt x="985758" y="1402674"/>
                </a:lnTo>
                <a:lnTo>
                  <a:pt x="982901" y="1403310"/>
                </a:lnTo>
                <a:lnTo>
                  <a:pt x="980679" y="1404898"/>
                </a:lnTo>
                <a:lnTo>
                  <a:pt x="978457" y="1406487"/>
                </a:lnTo>
                <a:lnTo>
                  <a:pt x="976235" y="1409028"/>
                </a:lnTo>
                <a:lnTo>
                  <a:pt x="975282" y="1411570"/>
                </a:lnTo>
                <a:lnTo>
                  <a:pt x="974330" y="1414112"/>
                </a:lnTo>
                <a:lnTo>
                  <a:pt x="974013" y="1416971"/>
                </a:lnTo>
                <a:lnTo>
                  <a:pt x="974013" y="1514825"/>
                </a:lnTo>
                <a:lnTo>
                  <a:pt x="974330" y="1518003"/>
                </a:lnTo>
                <a:lnTo>
                  <a:pt x="975282" y="1520544"/>
                </a:lnTo>
                <a:lnTo>
                  <a:pt x="976235" y="1523086"/>
                </a:lnTo>
                <a:lnTo>
                  <a:pt x="978457" y="1525310"/>
                </a:lnTo>
                <a:lnTo>
                  <a:pt x="980679" y="1526898"/>
                </a:lnTo>
                <a:lnTo>
                  <a:pt x="982901" y="1528487"/>
                </a:lnTo>
                <a:lnTo>
                  <a:pt x="985758" y="1529440"/>
                </a:lnTo>
                <a:lnTo>
                  <a:pt x="988933" y="1529758"/>
                </a:lnTo>
                <a:lnTo>
                  <a:pt x="1086389" y="1529758"/>
                </a:lnTo>
                <a:lnTo>
                  <a:pt x="1089246" y="1529440"/>
                </a:lnTo>
                <a:lnTo>
                  <a:pt x="1092103" y="1528487"/>
                </a:lnTo>
                <a:lnTo>
                  <a:pt x="1094643" y="1526898"/>
                </a:lnTo>
                <a:lnTo>
                  <a:pt x="1096865" y="1525310"/>
                </a:lnTo>
                <a:lnTo>
                  <a:pt x="1098770" y="1523086"/>
                </a:lnTo>
                <a:lnTo>
                  <a:pt x="1100039" y="1520544"/>
                </a:lnTo>
                <a:lnTo>
                  <a:pt x="1100674" y="1518003"/>
                </a:lnTo>
                <a:lnTo>
                  <a:pt x="1101309" y="1514825"/>
                </a:lnTo>
                <a:lnTo>
                  <a:pt x="1101309" y="1416971"/>
                </a:lnTo>
                <a:lnTo>
                  <a:pt x="1100674" y="1414112"/>
                </a:lnTo>
                <a:lnTo>
                  <a:pt x="1100039" y="1411570"/>
                </a:lnTo>
                <a:lnTo>
                  <a:pt x="1098770" y="1409028"/>
                </a:lnTo>
                <a:lnTo>
                  <a:pt x="1096865" y="1406487"/>
                </a:lnTo>
                <a:lnTo>
                  <a:pt x="1094643" y="1404898"/>
                </a:lnTo>
                <a:lnTo>
                  <a:pt x="1092103" y="1403310"/>
                </a:lnTo>
                <a:lnTo>
                  <a:pt x="1089246" y="1402674"/>
                </a:lnTo>
                <a:lnTo>
                  <a:pt x="1086389" y="1402356"/>
                </a:lnTo>
                <a:lnTo>
                  <a:pt x="988933" y="1402356"/>
                </a:lnTo>
                <a:close/>
                <a:moveTo>
                  <a:pt x="762275" y="1402356"/>
                </a:moveTo>
                <a:lnTo>
                  <a:pt x="759100" y="1402674"/>
                </a:lnTo>
                <a:lnTo>
                  <a:pt x="756243" y="1403310"/>
                </a:lnTo>
                <a:lnTo>
                  <a:pt x="754021" y="1404898"/>
                </a:lnTo>
                <a:lnTo>
                  <a:pt x="751799" y="1406487"/>
                </a:lnTo>
                <a:lnTo>
                  <a:pt x="749577" y="1409028"/>
                </a:lnTo>
                <a:lnTo>
                  <a:pt x="748307" y="1411570"/>
                </a:lnTo>
                <a:lnTo>
                  <a:pt x="747672" y="1414112"/>
                </a:lnTo>
                <a:lnTo>
                  <a:pt x="747355" y="1416971"/>
                </a:lnTo>
                <a:lnTo>
                  <a:pt x="747355" y="1514825"/>
                </a:lnTo>
                <a:lnTo>
                  <a:pt x="747672" y="1518003"/>
                </a:lnTo>
                <a:lnTo>
                  <a:pt x="748307" y="1520544"/>
                </a:lnTo>
                <a:lnTo>
                  <a:pt x="749577" y="1523086"/>
                </a:lnTo>
                <a:lnTo>
                  <a:pt x="751799" y="1525310"/>
                </a:lnTo>
                <a:lnTo>
                  <a:pt x="754021" y="1526898"/>
                </a:lnTo>
                <a:lnTo>
                  <a:pt x="756243" y="1528487"/>
                </a:lnTo>
                <a:lnTo>
                  <a:pt x="759100" y="1529440"/>
                </a:lnTo>
                <a:lnTo>
                  <a:pt x="762275" y="1529758"/>
                </a:lnTo>
                <a:lnTo>
                  <a:pt x="860049" y="1529758"/>
                </a:lnTo>
                <a:lnTo>
                  <a:pt x="862588" y="1529440"/>
                </a:lnTo>
                <a:lnTo>
                  <a:pt x="865445" y="1528487"/>
                </a:lnTo>
                <a:lnTo>
                  <a:pt x="867985" y="1526898"/>
                </a:lnTo>
                <a:lnTo>
                  <a:pt x="870207" y="1525310"/>
                </a:lnTo>
                <a:lnTo>
                  <a:pt x="872112" y="1523086"/>
                </a:lnTo>
                <a:lnTo>
                  <a:pt x="873382" y="1520544"/>
                </a:lnTo>
                <a:lnTo>
                  <a:pt x="874334" y="1518003"/>
                </a:lnTo>
                <a:lnTo>
                  <a:pt x="874651" y="1514825"/>
                </a:lnTo>
                <a:lnTo>
                  <a:pt x="874651" y="1416971"/>
                </a:lnTo>
                <a:lnTo>
                  <a:pt x="874334" y="1414112"/>
                </a:lnTo>
                <a:lnTo>
                  <a:pt x="873382" y="1411570"/>
                </a:lnTo>
                <a:lnTo>
                  <a:pt x="872112" y="1409028"/>
                </a:lnTo>
                <a:lnTo>
                  <a:pt x="870207" y="1406487"/>
                </a:lnTo>
                <a:lnTo>
                  <a:pt x="867985" y="1404898"/>
                </a:lnTo>
                <a:lnTo>
                  <a:pt x="865445" y="1403310"/>
                </a:lnTo>
                <a:lnTo>
                  <a:pt x="862588" y="1402674"/>
                </a:lnTo>
                <a:lnTo>
                  <a:pt x="860049" y="1402356"/>
                </a:lnTo>
                <a:lnTo>
                  <a:pt x="762275" y="1402356"/>
                </a:lnTo>
                <a:close/>
                <a:moveTo>
                  <a:pt x="1911753" y="1193939"/>
                </a:moveTo>
                <a:lnTo>
                  <a:pt x="1897786" y="1194575"/>
                </a:lnTo>
                <a:lnTo>
                  <a:pt x="1883818" y="1195528"/>
                </a:lnTo>
                <a:lnTo>
                  <a:pt x="1870168" y="1197117"/>
                </a:lnTo>
                <a:lnTo>
                  <a:pt x="1857152" y="1199658"/>
                </a:lnTo>
                <a:lnTo>
                  <a:pt x="1843820" y="1202518"/>
                </a:lnTo>
                <a:lnTo>
                  <a:pt x="1830804" y="1206330"/>
                </a:lnTo>
                <a:lnTo>
                  <a:pt x="1818424" y="1210460"/>
                </a:lnTo>
                <a:lnTo>
                  <a:pt x="1806043" y="1215226"/>
                </a:lnTo>
                <a:lnTo>
                  <a:pt x="1793980" y="1220945"/>
                </a:lnTo>
                <a:lnTo>
                  <a:pt x="1781917" y="1226981"/>
                </a:lnTo>
                <a:lnTo>
                  <a:pt x="1770806" y="1233653"/>
                </a:lnTo>
                <a:lnTo>
                  <a:pt x="1759696" y="1240643"/>
                </a:lnTo>
                <a:lnTo>
                  <a:pt x="1749220" y="1248268"/>
                </a:lnTo>
                <a:lnTo>
                  <a:pt x="1738744" y="1256210"/>
                </a:lnTo>
                <a:lnTo>
                  <a:pt x="1729221" y="1264471"/>
                </a:lnTo>
                <a:lnTo>
                  <a:pt x="1719697" y="1273684"/>
                </a:lnTo>
                <a:lnTo>
                  <a:pt x="1710491" y="1282898"/>
                </a:lnTo>
                <a:lnTo>
                  <a:pt x="1702238" y="1293065"/>
                </a:lnTo>
                <a:lnTo>
                  <a:pt x="1693984" y="1303231"/>
                </a:lnTo>
                <a:lnTo>
                  <a:pt x="1686683" y="1314033"/>
                </a:lnTo>
                <a:lnTo>
                  <a:pt x="1679064" y="1324836"/>
                </a:lnTo>
                <a:lnTo>
                  <a:pt x="1673033" y="1336591"/>
                </a:lnTo>
                <a:lnTo>
                  <a:pt x="1666684" y="1348028"/>
                </a:lnTo>
                <a:lnTo>
                  <a:pt x="1661287" y="1360101"/>
                </a:lnTo>
                <a:lnTo>
                  <a:pt x="1656525" y="1372492"/>
                </a:lnTo>
                <a:lnTo>
                  <a:pt x="1652398" y="1385200"/>
                </a:lnTo>
                <a:lnTo>
                  <a:pt x="1648589" y="1398226"/>
                </a:lnTo>
                <a:lnTo>
                  <a:pt x="1645415" y="1411252"/>
                </a:lnTo>
                <a:lnTo>
                  <a:pt x="1643192" y="1424596"/>
                </a:lnTo>
                <a:lnTo>
                  <a:pt x="1641605" y="1438258"/>
                </a:lnTo>
                <a:lnTo>
                  <a:pt x="1640653" y="1451919"/>
                </a:lnTo>
                <a:lnTo>
                  <a:pt x="1640018" y="1465898"/>
                </a:lnTo>
                <a:lnTo>
                  <a:pt x="1640653" y="1479877"/>
                </a:lnTo>
                <a:lnTo>
                  <a:pt x="1641605" y="1493857"/>
                </a:lnTo>
                <a:lnTo>
                  <a:pt x="1643192" y="1507518"/>
                </a:lnTo>
                <a:lnTo>
                  <a:pt x="1645415" y="1520544"/>
                </a:lnTo>
                <a:lnTo>
                  <a:pt x="1648589" y="1533888"/>
                </a:lnTo>
                <a:lnTo>
                  <a:pt x="1652398" y="1546914"/>
                </a:lnTo>
                <a:lnTo>
                  <a:pt x="1656525" y="1559305"/>
                </a:lnTo>
                <a:lnTo>
                  <a:pt x="1661287" y="1572013"/>
                </a:lnTo>
                <a:lnTo>
                  <a:pt x="1666684" y="1583768"/>
                </a:lnTo>
                <a:lnTo>
                  <a:pt x="1673033" y="1595841"/>
                </a:lnTo>
                <a:lnTo>
                  <a:pt x="1679064" y="1606961"/>
                </a:lnTo>
                <a:lnTo>
                  <a:pt x="1686683" y="1618081"/>
                </a:lnTo>
                <a:lnTo>
                  <a:pt x="1693984" y="1628883"/>
                </a:lnTo>
                <a:lnTo>
                  <a:pt x="1702238" y="1639050"/>
                </a:lnTo>
                <a:lnTo>
                  <a:pt x="1710491" y="1648581"/>
                </a:lnTo>
                <a:lnTo>
                  <a:pt x="1719697" y="1658112"/>
                </a:lnTo>
                <a:lnTo>
                  <a:pt x="1729221" y="1667326"/>
                </a:lnTo>
                <a:lnTo>
                  <a:pt x="1738744" y="1675904"/>
                </a:lnTo>
                <a:lnTo>
                  <a:pt x="1749220" y="1683847"/>
                </a:lnTo>
                <a:lnTo>
                  <a:pt x="1759696" y="1691789"/>
                </a:lnTo>
                <a:lnTo>
                  <a:pt x="1770806" y="1698461"/>
                </a:lnTo>
                <a:lnTo>
                  <a:pt x="1781917" y="1705133"/>
                </a:lnTo>
                <a:lnTo>
                  <a:pt x="1793980" y="1711170"/>
                </a:lnTo>
                <a:lnTo>
                  <a:pt x="1806043" y="1716253"/>
                </a:lnTo>
                <a:lnTo>
                  <a:pt x="1818424" y="1721336"/>
                </a:lnTo>
                <a:lnTo>
                  <a:pt x="1830804" y="1725784"/>
                </a:lnTo>
                <a:lnTo>
                  <a:pt x="1843820" y="1729279"/>
                </a:lnTo>
                <a:lnTo>
                  <a:pt x="1857152" y="1732456"/>
                </a:lnTo>
                <a:lnTo>
                  <a:pt x="1870168" y="1734998"/>
                </a:lnTo>
                <a:lnTo>
                  <a:pt x="1883818" y="1736586"/>
                </a:lnTo>
                <a:lnTo>
                  <a:pt x="1897786" y="1737539"/>
                </a:lnTo>
                <a:lnTo>
                  <a:pt x="1911753" y="1738175"/>
                </a:lnTo>
                <a:lnTo>
                  <a:pt x="1925721" y="1737539"/>
                </a:lnTo>
                <a:lnTo>
                  <a:pt x="1939689" y="1736586"/>
                </a:lnTo>
                <a:lnTo>
                  <a:pt x="1953339" y="1734998"/>
                </a:lnTo>
                <a:lnTo>
                  <a:pt x="1966354" y="1732456"/>
                </a:lnTo>
                <a:lnTo>
                  <a:pt x="1979687" y="1729279"/>
                </a:lnTo>
                <a:lnTo>
                  <a:pt x="1992702" y="1725784"/>
                </a:lnTo>
                <a:lnTo>
                  <a:pt x="2005083" y="1721336"/>
                </a:lnTo>
                <a:lnTo>
                  <a:pt x="2017463" y="1716253"/>
                </a:lnTo>
                <a:lnTo>
                  <a:pt x="2029526" y="1711170"/>
                </a:lnTo>
                <a:lnTo>
                  <a:pt x="2041272" y="1705133"/>
                </a:lnTo>
                <a:lnTo>
                  <a:pt x="2052700" y="1698461"/>
                </a:lnTo>
                <a:lnTo>
                  <a:pt x="2063811" y="1691789"/>
                </a:lnTo>
                <a:lnTo>
                  <a:pt x="2074287" y="1683847"/>
                </a:lnTo>
                <a:lnTo>
                  <a:pt x="2084762" y="1675904"/>
                </a:lnTo>
                <a:lnTo>
                  <a:pt x="2094603" y="1667326"/>
                </a:lnTo>
                <a:lnTo>
                  <a:pt x="2103809" y="1658112"/>
                </a:lnTo>
                <a:lnTo>
                  <a:pt x="2113015" y="1648581"/>
                </a:lnTo>
                <a:lnTo>
                  <a:pt x="2121269" y="1639050"/>
                </a:lnTo>
                <a:lnTo>
                  <a:pt x="2129205" y="1628883"/>
                </a:lnTo>
                <a:lnTo>
                  <a:pt x="2137141" y="1618081"/>
                </a:lnTo>
                <a:lnTo>
                  <a:pt x="2144125" y="1606961"/>
                </a:lnTo>
                <a:lnTo>
                  <a:pt x="2150474" y="1595841"/>
                </a:lnTo>
                <a:lnTo>
                  <a:pt x="2156506" y="1583768"/>
                </a:lnTo>
                <a:lnTo>
                  <a:pt x="2162220" y="1572013"/>
                </a:lnTo>
                <a:lnTo>
                  <a:pt x="2166981" y="1559305"/>
                </a:lnTo>
                <a:lnTo>
                  <a:pt x="2171108" y="1546914"/>
                </a:lnTo>
                <a:lnTo>
                  <a:pt x="2174918" y="1533888"/>
                </a:lnTo>
                <a:lnTo>
                  <a:pt x="2177774" y="1520544"/>
                </a:lnTo>
                <a:lnTo>
                  <a:pt x="2180314" y="1507518"/>
                </a:lnTo>
                <a:lnTo>
                  <a:pt x="2181901" y="1493857"/>
                </a:lnTo>
                <a:lnTo>
                  <a:pt x="2183171" y="1479877"/>
                </a:lnTo>
                <a:lnTo>
                  <a:pt x="2183489" y="1465898"/>
                </a:lnTo>
                <a:lnTo>
                  <a:pt x="2183171" y="1451919"/>
                </a:lnTo>
                <a:lnTo>
                  <a:pt x="2181901" y="1438258"/>
                </a:lnTo>
                <a:lnTo>
                  <a:pt x="2180314" y="1424596"/>
                </a:lnTo>
                <a:lnTo>
                  <a:pt x="2177774" y="1411252"/>
                </a:lnTo>
                <a:lnTo>
                  <a:pt x="2174918" y="1398226"/>
                </a:lnTo>
                <a:lnTo>
                  <a:pt x="2171108" y="1385200"/>
                </a:lnTo>
                <a:lnTo>
                  <a:pt x="2166981" y="1372492"/>
                </a:lnTo>
                <a:lnTo>
                  <a:pt x="2162220" y="1360101"/>
                </a:lnTo>
                <a:lnTo>
                  <a:pt x="2156506" y="1348028"/>
                </a:lnTo>
                <a:lnTo>
                  <a:pt x="2150474" y="1336591"/>
                </a:lnTo>
                <a:lnTo>
                  <a:pt x="2144125" y="1324836"/>
                </a:lnTo>
                <a:lnTo>
                  <a:pt x="2137141" y="1314033"/>
                </a:lnTo>
                <a:lnTo>
                  <a:pt x="2129205" y="1303231"/>
                </a:lnTo>
                <a:lnTo>
                  <a:pt x="2121269" y="1293065"/>
                </a:lnTo>
                <a:lnTo>
                  <a:pt x="2113015" y="1282898"/>
                </a:lnTo>
                <a:lnTo>
                  <a:pt x="2103809" y="1273684"/>
                </a:lnTo>
                <a:lnTo>
                  <a:pt x="2094603" y="1264471"/>
                </a:lnTo>
                <a:lnTo>
                  <a:pt x="2084762" y="1256210"/>
                </a:lnTo>
                <a:lnTo>
                  <a:pt x="2074287" y="1248268"/>
                </a:lnTo>
                <a:lnTo>
                  <a:pt x="2063811" y="1240643"/>
                </a:lnTo>
                <a:lnTo>
                  <a:pt x="2052700" y="1233653"/>
                </a:lnTo>
                <a:lnTo>
                  <a:pt x="2041272" y="1226981"/>
                </a:lnTo>
                <a:lnTo>
                  <a:pt x="2029526" y="1220945"/>
                </a:lnTo>
                <a:lnTo>
                  <a:pt x="2017463" y="1215226"/>
                </a:lnTo>
                <a:lnTo>
                  <a:pt x="2005083" y="1210460"/>
                </a:lnTo>
                <a:lnTo>
                  <a:pt x="1992702" y="1206330"/>
                </a:lnTo>
                <a:lnTo>
                  <a:pt x="1979687" y="1202518"/>
                </a:lnTo>
                <a:lnTo>
                  <a:pt x="1966354" y="1199658"/>
                </a:lnTo>
                <a:lnTo>
                  <a:pt x="1953339" y="1197117"/>
                </a:lnTo>
                <a:lnTo>
                  <a:pt x="1939689" y="1195528"/>
                </a:lnTo>
                <a:lnTo>
                  <a:pt x="1925721" y="1194575"/>
                </a:lnTo>
                <a:lnTo>
                  <a:pt x="1911753" y="1193939"/>
                </a:lnTo>
                <a:close/>
                <a:moveTo>
                  <a:pt x="1215590" y="1192351"/>
                </a:moveTo>
                <a:lnTo>
                  <a:pt x="1212416" y="1192669"/>
                </a:lnTo>
                <a:lnTo>
                  <a:pt x="1209559" y="1193622"/>
                </a:lnTo>
                <a:lnTo>
                  <a:pt x="1207019" y="1195210"/>
                </a:lnTo>
                <a:lnTo>
                  <a:pt x="1205115" y="1196799"/>
                </a:lnTo>
                <a:lnTo>
                  <a:pt x="1202892" y="1199023"/>
                </a:lnTo>
                <a:lnTo>
                  <a:pt x="1201940" y="1201564"/>
                </a:lnTo>
                <a:lnTo>
                  <a:pt x="1200988" y="1204106"/>
                </a:lnTo>
                <a:lnTo>
                  <a:pt x="1200670" y="1207283"/>
                </a:lnTo>
                <a:lnTo>
                  <a:pt x="1200670" y="1305138"/>
                </a:lnTo>
                <a:lnTo>
                  <a:pt x="1200988" y="1307679"/>
                </a:lnTo>
                <a:lnTo>
                  <a:pt x="1201940" y="1310539"/>
                </a:lnTo>
                <a:lnTo>
                  <a:pt x="1202892" y="1313398"/>
                </a:lnTo>
                <a:lnTo>
                  <a:pt x="1205115" y="1315622"/>
                </a:lnTo>
                <a:lnTo>
                  <a:pt x="1207019" y="1317210"/>
                </a:lnTo>
                <a:lnTo>
                  <a:pt x="1209559" y="1318799"/>
                </a:lnTo>
                <a:lnTo>
                  <a:pt x="1212416" y="1319434"/>
                </a:lnTo>
                <a:lnTo>
                  <a:pt x="1215590" y="1319752"/>
                </a:lnTo>
                <a:lnTo>
                  <a:pt x="1313047" y="1319752"/>
                </a:lnTo>
                <a:lnTo>
                  <a:pt x="1315904" y="1319434"/>
                </a:lnTo>
                <a:lnTo>
                  <a:pt x="1318761" y="1318799"/>
                </a:lnTo>
                <a:lnTo>
                  <a:pt x="1321300" y="1317210"/>
                </a:lnTo>
                <a:lnTo>
                  <a:pt x="1323523" y="1315622"/>
                </a:lnTo>
                <a:lnTo>
                  <a:pt x="1325427" y="1313398"/>
                </a:lnTo>
                <a:lnTo>
                  <a:pt x="1326697" y="1310539"/>
                </a:lnTo>
                <a:lnTo>
                  <a:pt x="1327332" y="1307679"/>
                </a:lnTo>
                <a:lnTo>
                  <a:pt x="1327649" y="1305138"/>
                </a:lnTo>
                <a:lnTo>
                  <a:pt x="1327649" y="1207283"/>
                </a:lnTo>
                <a:lnTo>
                  <a:pt x="1327332" y="1204106"/>
                </a:lnTo>
                <a:lnTo>
                  <a:pt x="1326697" y="1201564"/>
                </a:lnTo>
                <a:lnTo>
                  <a:pt x="1325427" y="1199023"/>
                </a:lnTo>
                <a:lnTo>
                  <a:pt x="1323523" y="1196799"/>
                </a:lnTo>
                <a:lnTo>
                  <a:pt x="1321300" y="1195210"/>
                </a:lnTo>
                <a:lnTo>
                  <a:pt x="1318761" y="1193622"/>
                </a:lnTo>
                <a:lnTo>
                  <a:pt x="1315904" y="1192669"/>
                </a:lnTo>
                <a:lnTo>
                  <a:pt x="1313047" y="1192351"/>
                </a:lnTo>
                <a:lnTo>
                  <a:pt x="1215590" y="1192351"/>
                </a:lnTo>
                <a:close/>
                <a:moveTo>
                  <a:pt x="988933" y="1192351"/>
                </a:moveTo>
                <a:lnTo>
                  <a:pt x="985758" y="1192669"/>
                </a:lnTo>
                <a:lnTo>
                  <a:pt x="982901" y="1193622"/>
                </a:lnTo>
                <a:lnTo>
                  <a:pt x="980679" y="1195210"/>
                </a:lnTo>
                <a:lnTo>
                  <a:pt x="978457" y="1196799"/>
                </a:lnTo>
                <a:lnTo>
                  <a:pt x="976235" y="1199023"/>
                </a:lnTo>
                <a:lnTo>
                  <a:pt x="975282" y="1201564"/>
                </a:lnTo>
                <a:lnTo>
                  <a:pt x="974330" y="1204106"/>
                </a:lnTo>
                <a:lnTo>
                  <a:pt x="974013" y="1207283"/>
                </a:lnTo>
                <a:lnTo>
                  <a:pt x="974013" y="1305138"/>
                </a:lnTo>
                <a:lnTo>
                  <a:pt x="974330" y="1307679"/>
                </a:lnTo>
                <a:lnTo>
                  <a:pt x="975282" y="1310539"/>
                </a:lnTo>
                <a:lnTo>
                  <a:pt x="976235" y="1313398"/>
                </a:lnTo>
                <a:lnTo>
                  <a:pt x="978457" y="1315622"/>
                </a:lnTo>
                <a:lnTo>
                  <a:pt x="980679" y="1317210"/>
                </a:lnTo>
                <a:lnTo>
                  <a:pt x="982901" y="1318799"/>
                </a:lnTo>
                <a:lnTo>
                  <a:pt x="985758" y="1319434"/>
                </a:lnTo>
                <a:lnTo>
                  <a:pt x="988933" y="1319752"/>
                </a:lnTo>
                <a:lnTo>
                  <a:pt x="1086389" y="1319752"/>
                </a:lnTo>
                <a:lnTo>
                  <a:pt x="1089246" y="1319434"/>
                </a:lnTo>
                <a:lnTo>
                  <a:pt x="1092103" y="1318799"/>
                </a:lnTo>
                <a:lnTo>
                  <a:pt x="1094643" y="1317210"/>
                </a:lnTo>
                <a:lnTo>
                  <a:pt x="1096865" y="1315622"/>
                </a:lnTo>
                <a:lnTo>
                  <a:pt x="1098770" y="1313398"/>
                </a:lnTo>
                <a:lnTo>
                  <a:pt x="1100039" y="1310539"/>
                </a:lnTo>
                <a:lnTo>
                  <a:pt x="1100674" y="1307679"/>
                </a:lnTo>
                <a:lnTo>
                  <a:pt x="1101309" y="1305138"/>
                </a:lnTo>
                <a:lnTo>
                  <a:pt x="1101309" y="1207283"/>
                </a:lnTo>
                <a:lnTo>
                  <a:pt x="1100674" y="1204106"/>
                </a:lnTo>
                <a:lnTo>
                  <a:pt x="1100039" y="1201564"/>
                </a:lnTo>
                <a:lnTo>
                  <a:pt x="1098770" y="1199023"/>
                </a:lnTo>
                <a:lnTo>
                  <a:pt x="1096865" y="1196799"/>
                </a:lnTo>
                <a:lnTo>
                  <a:pt x="1094643" y="1195210"/>
                </a:lnTo>
                <a:lnTo>
                  <a:pt x="1092103" y="1193622"/>
                </a:lnTo>
                <a:lnTo>
                  <a:pt x="1089246" y="1192669"/>
                </a:lnTo>
                <a:lnTo>
                  <a:pt x="1086389" y="1192351"/>
                </a:lnTo>
                <a:lnTo>
                  <a:pt x="988933" y="1192351"/>
                </a:lnTo>
                <a:close/>
                <a:moveTo>
                  <a:pt x="762275" y="1192351"/>
                </a:moveTo>
                <a:lnTo>
                  <a:pt x="759100" y="1192669"/>
                </a:lnTo>
                <a:lnTo>
                  <a:pt x="756243" y="1193622"/>
                </a:lnTo>
                <a:lnTo>
                  <a:pt x="754021" y="1195210"/>
                </a:lnTo>
                <a:lnTo>
                  <a:pt x="751799" y="1196799"/>
                </a:lnTo>
                <a:lnTo>
                  <a:pt x="749577" y="1199023"/>
                </a:lnTo>
                <a:lnTo>
                  <a:pt x="748307" y="1201564"/>
                </a:lnTo>
                <a:lnTo>
                  <a:pt x="747672" y="1204106"/>
                </a:lnTo>
                <a:lnTo>
                  <a:pt x="747355" y="1207283"/>
                </a:lnTo>
                <a:lnTo>
                  <a:pt x="747355" y="1305138"/>
                </a:lnTo>
                <a:lnTo>
                  <a:pt x="747672" y="1307679"/>
                </a:lnTo>
                <a:lnTo>
                  <a:pt x="748307" y="1310539"/>
                </a:lnTo>
                <a:lnTo>
                  <a:pt x="749577" y="1313398"/>
                </a:lnTo>
                <a:lnTo>
                  <a:pt x="751799" y="1315622"/>
                </a:lnTo>
                <a:lnTo>
                  <a:pt x="754021" y="1317210"/>
                </a:lnTo>
                <a:lnTo>
                  <a:pt x="756243" y="1318799"/>
                </a:lnTo>
                <a:lnTo>
                  <a:pt x="759100" y="1319434"/>
                </a:lnTo>
                <a:lnTo>
                  <a:pt x="762275" y="1319752"/>
                </a:lnTo>
                <a:lnTo>
                  <a:pt x="860049" y="1319752"/>
                </a:lnTo>
                <a:lnTo>
                  <a:pt x="862588" y="1319434"/>
                </a:lnTo>
                <a:lnTo>
                  <a:pt x="865445" y="1318799"/>
                </a:lnTo>
                <a:lnTo>
                  <a:pt x="867985" y="1317210"/>
                </a:lnTo>
                <a:lnTo>
                  <a:pt x="870207" y="1315622"/>
                </a:lnTo>
                <a:lnTo>
                  <a:pt x="872112" y="1313398"/>
                </a:lnTo>
                <a:lnTo>
                  <a:pt x="873382" y="1310539"/>
                </a:lnTo>
                <a:lnTo>
                  <a:pt x="874334" y="1307679"/>
                </a:lnTo>
                <a:lnTo>
                  <a:pt x="874651" y="1305138"/>
                </a:lnTo>
                <a:lnTo>
                  <a:pt x="874651" y="1207283"/>
                </a:lnTo>
                <a:lnTo>
                  <a:pt x="874334" y="1204106"/>
                </a:lnTo>
                <a:lnTo>
                  <a:pt x="873382" y="1201564"/>
                </a:lnTo>
                <a:lnTo>
                  <a:pt x="872112" y="1199023"/>
                </a:lnTo>
                <a:lnTo>
                  <a:pt x="870207" y="1196799"/>
                </a:lnTo>
                <a:lnTo>
                  <a:pt x="867985" y="1195210"/>
                </a:lnTo>
                <a:lnTo>
                  <a:pt x="865445" y="1193622"/>
                </a:lnTo>
                <a:lnTo>
                  <a:pt x="862588" y="1192669"/>
                </a:lnTo>
                <a:lnTo>
                  <a:pt x="860049" y="1192351"/>
                </a:lnTo>
                <a:lnTo>
                  <a:pt x="762275" y="1192351"/>
                </a:lnTo>
                <a:close/>
                <a:moveTo>
                  <a:pt x="579108" y="500063"/>
                </a:moveTo>
                <a:lnTo>
                  <a:pt x="583869" y="500063"/>
                </a:lnTo>
                <a:lnTo>
                  <a:pt x="2347292" y="500063"/>
                </a:lnTo>
                <a:lnTo>
                  <a:pt x="2351418" y="500063"/>
                </a:lnTo>
                <a:lnTo>
                  <a:pt x="2355545" y="500381"/>
                </a:lnTo>
                <a:lnTo>
                  <a:pt x="2359672" y="500699"/>
                </a:lnTo>
                <a:lnTo>
                  <a:pt x="2364116" y="501969"/>
                </a:lnTo>
                <a:lnTo>
                  <a:pt x="2372053" y="503558"/>
                </a:lnTo>
                <a:lnTo>
                  <a:pt x="2379671" y="506735"/>
                </a:lnTo>
                <a:lnTo>
                  <a:pt x="2386973" y="510230"/>
                </a:lnTo>
                <a:lnTo>
                  <a:pt x="2393956" y="514360"/>
                </a:lnTo>
                <a:lnTo>
                  <a:pt x="2400306" y="518808"/>
                </a:lnTo>
                <a:lnTo>
                  <a:pt x="2406020" y="524527"/>
                </a:lnTo>
                <a:lnTo>
                  <a:pt x="2411734" y="530563"/>
                </a:lnTo>
                <a:lnTo>
                  <a:pt x="2416178" y="536600"/>
                </a:lnTo>
                <a:lnTo>
                  <a:pt x="2420305" y="543589"/>
                </a:lnTo>
                <a:lnTo>
                  <a:pt x="2423797" y="550897"/>
                </a:lnTo>
                <a:lnTo>
                  <a:pt x="2426971" y="558839"/>
                </a:lnTo>
                <a:lnTo>
                  <a:pt x="2428876" y="566782"/>
                </a:lnTo>
                <a:lnTo>
                  <a:pt x="2429828" y="570912"/>
                </a:lnTo>
                <a:lnTo>
                  <a:pt x="2430146" y="575042"/>
                </a:lnTo>
                <a:lnTo>
                  <a:pt x="2430463" y="579173"/>
                </a:lnTo>
                <a:lnTo>
                  <a:pt x="2430463" y="583621"/>
                </a:lnTo>
                <a:lnTo>
                  <a:pt x="2430463" y="2348176"/>
                </a:lnTo>
                <a:lnTo>
                  <a:pt x="2430463" y="2352942"/>
                </a:lnTo>
                <a:lnTo>
                  <a:pt x="2430146" y="2357072"/>
                </a:lnTo>
                <a:lnTo>
                  <a:pt x="2429828" y="2361202"/>
                </a:lnTo>
                <a:lnTo>
                  <a:pt x="2428876" y="2365332"/>
                </a:lnTo>
                <a:lnTo>
                  <a:pt x="2426971" y="2373275"/>
                </a:lnTo>
                <a:lnTo>
                  <a:pt x="2423797" y="2381218"/>
                </a:lnTo>
                <a:lnTo>
                  <a:pt x="2420305" y="2388207"/>
                </a:lnTo>
                <a:lnTo>
                  <a:pt x="2416178" y="2395197"/>
                </a:lnTo>
                <a:lnTo>
                  <a:pt x="2411734" y="2401551"/>
                </a:lnTo>
                <a:lnTo>
                  <a:pt x="2406020" y="2407588"/>
                </a:lnTo>
                <a:lnTo>
                  <a:pt x="2400306" y="2412989"/>
                </a:lnTo>
                <a:lnTo>
                  <a:pt x="2393956" y="2417754"/>
                </a:lnTo>
                <a:lnTo>
                  <a:pt x="2386973" y="2421885"/>
                </a:lnTo>
                <a:lnTo>
                  <a:pt x="2379671" y="2425379"/>
                </a:lnTo>
                <a:lnTo>
                  <a:pt x="2372053" y="2428239"/>
                </a:lnTo>
                <a:lnTo>
                  <a:pt x="2364116" y="2430145"/>
                </a:lnTo>
                <a:lnTo>
                  <a:pt x="2359672" y="2431098"/>
                </a:lnTo>
                <a:lnTo>
                  <a:pt x="2355545" y="2431733"/>
                </a:lnTo>
                <a:lnTo>
                  <a:pt x="2351418" y="2432051"/>
                </a:lnTo>
                <a:lnTo>
                  <a:pt x="2347292" y="2432051"/>
                </a:lnTo>
                <a:lnTo>
                  <a:pt x="583869" y="2432051"/>
                </a:lnTo>
                <a:lnTo>
                  <a:pt x="579108" y="2432051"/>
                </a:lnTo>
                <a:lnTo>
                  <a:pt x="574981" y="2431733"/>
                </a:lnTo>
                <a:lnTo>
                  <a:pt x="570854" y="2431098"/>
                </a:lnTo>
                <a:lnTo>
                  <a:pt x="566727" y="2430145"/>
                </a:lnTo>
                <a:lnTo>
                  <a:pt x="558791" y="2428239"/>
                </a:lnTo>
                <a:lnTo>
                  <a:pt x="550855" y="2425379"/>
                </a:lnTo>
                <a:lnTo>
                  <a:pt x="543871" y="2421885"/>
                </a:lnTo>
                <a:lnTo>
                  <a:pt x="536887" y="2417754"/>
                </a:lnTo>
                <a:lnTo>
                  <a:pt x="530538" y="2412989"/>
                </a:lnTo>
                <a:lnTo>
                  <a:pt x="524506" y="2407588"/>
                </a:lnTo>
                <a:lnTo>
                  <a:pt x="519110" y="2401551"/>
                </a:lnTo>
                <a:lnTo>
                  <a:pt x="514348" y="2395197"/>
                </a:lnTo>
                <a:lnTo>
                  <a:pt x="510221" y="2388207"/>
                </a:lnTo>
                <a:lnTo>
                  <a:pt x="506729" y="2381218"/>
                </a:lnTo>
                <a:lnTo>
                  <a:pt x="503872" y="2373275"/>
                </a:lnTo>
                <a:lnTo>
                  <a:pt x="501968" y="2365332"/>
                </a:lnTo>
                <a:lnTo>
                  <a:pt x="501015" y="2361202"/>
                </a:lnTo>
                <a:lnTo>
                  <a:pt x="500380" y="2357072"/>
                </a:lnTo>
                <a:lnTo>
                  <a:pt x="500063" y="2352942"/>
                </a:lnTo>
                <a:lnTo>
                  <a:pt x="500063" y="2348176"/>
                </a:lnTo>
                <a:lnTo>
                  <a:pt x="500063" y="583621"/>
                </a:lnTo>
                <a:lnTo>
                  <a:pt x="500063" y="579173"/>
                </a:lnTo>
                <a:lnTo>
                  <a:pt x="500380" y="575042"/>
                </a:lnTo>
                <a:lnTo>
                  <a:pt x="501015" y="570912"/>
                </a:lnTo>
                <a:lnTo>
                  <a:pt x="501968" y="566782"/>
                </a:lnTo>
                <a:lnTo>
                  <a:pt x="503872" y="558839"/>
                </a:lnTo>
                <a:lnTo>
                  <a:pt x="506729" y="550897"/>
                </a:lnTo>
                <a:lnTo>
                  <a:pt x="510221" y="543589"/>
                </a:lnTo>
                <a:lnTo>
                  <a:pt x="514348" y="536600"/>
                </a:lnTo>
                <a:lnTo>
                  <a:pt x="519110" y="530563"/>
                </a:lnTo>
                <a:lnTo>
                  <a:pt x="524506" y="524527"/>
                </a:lnTo>
                <a:lnTo>
                  <a:pt x="530538" y="518808"/>
                </a:lnTo>
                <a:lnTo>
                  <a:pt x="536887" y="514360"/>
                </a:lnTo>
                <a:lnTo>
                  <a:pt x="543871" y="510230"/>
                </a:lnTo>
                <a:lnTo>
                  <a:pt x="550855" y="506735"/>
                </a:lnTo>
                <a:lnTo>
                  <a:pt x="558791" y="503558"/>
                </a:lnTo>
                <a:lnTo>
                  <a:pt x="566727" y="501969"/>
                </a:lnTo>
                <a:lnTo>
                  <a:pt x="570854" y="500699"/>
                </a:lnTo>
                <a:lnTo>
                  <a:pt x="574981" y="500381"/>
                </a:lnTo>
                <a:lnTo>
                  <a:pt x="579108" y="500063"/>
                </a:lnTo>
                <a:close/>
                <a:moveTo>
                  <a:pt x="584326" y="333693"/>
                </a:moveTo>
                <a:lnTo>
                  <a:pt x="571306" y="334010"/>
                </a:lnTo>
                <a:lnTo>
                  <a:pt x="558286" y="334645"/>
                </a:lnTo>
                <a:lnTo>
                  <a:pt x="545901" y="336550"/>
                </a:lnTo>
                <a:lnTo>
                  <a:pt x="533515" y="338455"/>
                </a:lnTo>
                <a:lnTo>
                  <a:pt x="521448" y="341313"/>
                </a:lnTo>
                <a:lnTo>
                  <a:pt x="509698" y="344805"/>
                </a:lnTo>
                <a:lnTo>
                  <a:pt x="497948" y="348615"/>
                </a:lnTo>
                <a:lnTo>
                  <a:pt x="486515" y="353378"/>
                </a:lnTo>
                <a:lnTo>
                  <a:pt x="475400" y="358458"/>
                </a:lnTo>
                <a:lnTo>
                  <a:pt x="464603" y="364173"/>
                </a:lnTo>
                <a:lnTo>
                  <a:pt x="454123" y="369888"/>
                </a:lnTo>
                <a:lnTo>
                  <a:pt x="443961" y="376555"/>
                </a:lnTo>
                <a:lnTo>
                  <a:pt x="434116" y="383540"/>
                </a:lnTo>
                <a:lnTo>
                  <a:pt x="424907" y="390843"/>
                </a:lnTo>
                <a:lnTo>
                  <a:pt x="415697" y="398780"/>
                </a:lnTo>
                <a:lnTo>
                  <a:pt x="407123" y="407035"/>
                </a:lnTo>
                <a:lnTo>
                  <a:pt x="398549" y="415608"/>
                </a:lnTo>
                <a:lnTo>
                  <a:pt x="390610" y="424815"/>
                </a:lnTo>
                <a:lnTo>
                  <a:pt x="383305" y="434340"/>
                </a:lnTo>
                <a:lnTo>
                  <a:pt x="376319" y="444183"/>
                </a:lnTo>
                <a:lnTo>
                  <a:pt x="369650" y="454343"/>
                </a:lnTo>
                <a:lnTo>
                  <a:pt x="363934" y="464820"/>
                </a:lnTo>
                <a:lnTo>
                  <a:pt x="358218" y="475615"/>
                </a:lnTo>
                <a:lnTo>
                  <a:pt x="353454" y="486728"/>
                </a:lnTo>
                <a:lnTo>
                  <a:pt x="348690" y="497840"/>
                </a:lnTo>
                <a:lnTo>
                  <a:pt x="344562" y="509905"/>
                </a:lnTo>
                <a:lnTo>
                  <a:pt x="341386" y="521653"/>
                </a:lnTo>
                <a:lnTo>
                  <a:pt x="338528" y="533718"/>
                </a:lnTo>
                <a:lnTo>
                  <a:pt x="336305" y="546100"/>
                </a:lnTo>
                <a:lnTo>
                  <a:pt x="334717" y="558483"/>
                </a:lnTo>
                <a:lnTo>
                  <a:pt x="333765" y="571183"/>
                </a:lnTo>
                <a:lnTo>
                  <a:pt x="333447" y="584200"/>
                </a:lnTo>
                <a:lnTo>
                  <a:pt x="333447" y="2347596"/>
                </a:lnTo>
                <a:lnTo>
                  <a:pt x="333765" y="2360613"/>
                </a:lnTo>
                <a:lnTo>
                  <a:pt x="334717" y="2373631"/>
                </a:lnTo>
                <a:lnTo>
                  <a:pt x="336305" y="2386013"/>
                </a:lnTo>
                <a:lnTo>
                  <a:pt x="338528" y="2398396"/>
                </a:lnTo>
                <a:lnTo>
                  <a:pt x="341386" y="2410461"/>
                </a:lnTo>
                <a:lnTo>
                  <a:pt x="344562" y="2422208"/>
                </a:lnTo>
                <a:lnTo>
                  <a:pt x="348690" y="2433956"/>
                </a:lnTo>
                <a:lnTo>
                  <a:pt x="353454" y="2445386"/>
                </a:lnTo>
                <a:lnTo>
                  <a:pt x="358218" y="2456498"/>
                </a:lnTo>
                <a:lnTo>
                  <a:pt x="363934" y="2467293"/>
                </a:lnTo>
                <a:lnTo>
                  <a:pt x="369650" y="2477771"/>
                </a:lnTo>
                <a:lnTo>
                  <a:pt x="376319" y="2487931"/>
                </a:lnTo>
                <a:lnTo>
                  <a:pt x="383305" y="2497773"/>
                </a:lnTo>
                <a:lnTo>
                  <a:pt x="390610" y="2506981"/>
                </a:lnTo>
                <a:lnTo>
                  <a:pt x="398549" y="2516188"/>
                </a:lnTo>
                <a:lnTo>
                  <a:pt x="407123" y="2524761"/>
                </a:lnTo>
                <a:lnTo>
                  <a:pt x="415697" y="2533333"/>
                </a:lnTo>
                <a:lnTo>
                  <a:pt x="424907" y="2541271"/>
                </a:lnTo>
                <a:lnTo>
                  <a:pt x="434116" y="2548573"/>
                </a:lnTo>
                <a:lnTo>
                  <a:pt x="443961" y="2555558"/>
                </a:lnTo>
                <a:lnTo>
                  <a:pt x="454123" y="2562226"/>
                </a:lnTo>
                <a:lnTo>
                  <a:pt x="464603" y="2567941"/>
                </a:lnTo>
                <a:lnTo>
                  <a:pt x="475400" y="2573656"/>
                </a:lnTo>
                <a:lnTo>
                  <a:pt x="486515" y="2578418"/>
                </a:lnTo>
                <a:lnTo>
                  <a:pt x="497948" y="2583181"/>
                </a:lnTo>
                <a:lnTo>
                  <a:pt x="509698" y="2587308"/>
                </a:lnTo>
                <a:lnTo>
                  <a:pt x="521448" y="2590483"/>
                </a:lnTo>
                <a:lnTo>
                  <a:pt x="533515" y="2593341"/>
                </a:lnTo>
                <a:lnTo>
                  <a:pt x="545901" y="2595563"/>
                </a:lnTo>
                <a:lnTo>
                  <a:pt x="558286" y="2597151"/>
                </a:lnTo>
                <a:lnTo>
                  <a:pt x="571306" y="2598103"/>
                </a:lnTo>
                <a:lnTo>
                  <a:pt x="584326" y="2598421"/>
                </a:lnTo>
                <a:lnTo>
                  <a:pt x="2348421" y="2598421"/>
                </a:lnTo>
                <a:lnTo>
                  <a:pt x="2361124" y="2598103"/>
                </a:lnTo>
                <a:lnTo>
                  <a:pt x="2373826" y="2597151"/>
                </a:lnTo>
                <a:lnTo>
                  <a:pt x="2386529" y="2595563"/>
                </a:lnTo>
                <a:lnTo>
                  <a:pt x="2398596" y="2593341"/>
                </a:lnTo>
                <a:lnTo>
                  <a:pt x="2410664" y="2590483"/>
                </a:lnTo>
                <a:lnTo>
                  <a:pt x="2422732" y="2587308"/>
                </a:lnTo>
                <a:lnTo>
                  <a:pt x="2434482" y="2583181"/>
                </a:lnTo>
                <a:lnTo>
                  <a:pt x="2445597" y="2578418"/>
                </a:lnTo>
                <a:lnTo>
                  <a:pt x="2456712" y="2573656"/>
                </a:lnTo>
                <a:lnTo>
                  <a:pt x="2467509" y="2567941"/>
                </a:lnTo>
                <a:lnTo>
                  <a:pt x="2477989" y="2562226"/>
                </a:lnTo>
                <a:lnTo>
                  <a:pt x="2488151" y="2555558"/>
                </a:lnTo>
                <a:lnTo>
                  <a:pt x="2497996" y="2548573"/>
                </a:lnTo>
                <a:lnTo>
                  <a:pt x="2507840" y="2541271"/>
                </a:lnTo>
                <a:lnTo>
                  <a:pt x="2516732" y="2533333"/>
                </a:lnTo>
                <a:lnTo>
                  <a:pt x="2525624" y="2524761"/>
                </a:lnTo>
                <a:lnTo>
                  <a:pt x="2533563" y="2516188"/>
                </a:lnTo>
                <a:lnTo>
                  <a:pt x="2541502" y="2506981"/>
                </a:lnTo>
                <a:lnTo>
                  <a:pt x="2548806" y="2497773"/>
                </a:lnTo>
                <a:lnTo>
                  <a:pt x="2555793" y="2487931"/>
                </a:lnTo>
                <a:lnTo>
                  <a:pt x="2562462" y="2477771"/>
                </a:lnTo>
                <a:lnTo>
                  <a:pt x="2568496" y="2467293"/>
                </a:lnTo>
                <a:lnTo>
                  <a:pt x="2573894" y="2456498"/>
                </a:lnTo>
                <a:lnTo>
                  <a:pt x="2579293" y="2445386"/>
                </a:lnTo>
                <a:lnTo>
                  <a:pt x="2583739" y="2433956"/>
                </a:lnTo>
                <a:lnTo>
                  <a:pt x="2587550" y="2422208"/>
                </a:lnTo>
                <a:lnTo>
                  <a:pt x="2591043" y="2410461"/>
                </a:lnTo>
                <a:lnTo>
                  <a:pt x="2593901" y="2398396"/>
                </a:lnTo>
                <a:lnTo>
                  <a:pt x="2596124" y="2386013"/>
                </a:lnTo>
                <a:lnTo>
                  <a:pt x="2597712" y="2373631"/>
                </a:lnTo>
                <a:lnTo>
                  <a:pt x="2598347" y="2360613"/>
                </a:lnTo>
                <a:lnTo>
                  <a:pt x="2598665" y="2347596"/>
                </a:lnTo>
                <a:lnTo>
                  <a:pt x="2598665" y="584200"/>
                </a:lnTo>
                <a:lnTo>
                  <a:pt x="2598347" y="571183"/>
                </a:lnTo>
                <a:lnTo>
                  <a:pt x="2597712" y="558483"/>
                </a:lnTo>
                <a:lnTo>
                  <a:pt x="2596124" y="546100"/>
                </a:lnTo>
                <a:lnTo>
                  <a:pt x="2593901" y="533718"/>
                </a:lnTo>
                <a:lnTo>
                  <a:pt x="2591043" y="521653"/>
                </a:lnTo>
                <a:lnTo>
                  <a:pt x="2587550" y="509905"/>
                </a:lnTo>
                <a:lnTo>
                  <a:pt x="2583739" y="497840"/>
                </a:lnTo>
                <a:lnTo>
                  <a:pt x="2579293" y="486728"/>
                </a:lnTo>
                <a:lnTo>
                  <a:pt x="2573894" y="475615"/>
                </a:lnTo>
                <a:lnTo>
                  <a:pt x="2568496" y="464820"/>
                </a:lnTo>
                <a:lnTo>
                  <a:pt x="2562462" y="454343"/>
                </a:lnTo>
                <a:lnTo>
                  <a:pt x="2555793" y="444183"/>
                </a:lnTo>
                <a:lnTo>
                  <a:pt x="2548806" y="434340"/>
                </a:lnTo>
                <a:lnTo>
                  <a:pt x="2541502" y="424815"/>
                </a:lnTo>
                <a:lnTo>
                  <a:pt x="2533563" y="415608"/>
                </a:lnTo>
                <a:lnTo>
                  <a:pt x="2525624" y="407035"/>
                </a:lnTo>
                <a:lnTo>
                  <a:pt x="2516732" y="398780"/>
                </a:lnTo>
                <a:lnTo>
                  <a:pt x="2507840" y="390843"/>
                </a:lnTo>
                <a:lnTo>
                  <a:pt x="2497996" y="383540"/>
                </a:lnTo>
                <a:lnTo>
                  <a:pt x="2488151" y="376555"/>
                </a:lnTo>
                <a:lnTo>
                  <a:pt x="2477989" y="369888"/>
                </a:lnTo>
                <a:lnTo>
                  <a:pt x="2467509" y="364173"/>
                </a:lnTo>
                <a:lnTo>
                  <a:pt x="2456712" y="358458"/>
                </a:lnTo>
                <a:lnTo>
                  <a:pt x="2445597" y="353378"/>
                </a:lnTo>
                <a:lnTo>
                  <a:pt x="2434482" y="348615"/>
                </a:lnTo>
                <a:lnTo>
                  <a:pt x="2422732" y="344805"/>
                </a:lnTo>
                <a:lnTo>
                  <a:pt x="2410664" y="341313"/>
                </a:lnTo>
                <a:lnTo>
                  <a:pt x="2398596" y="338455"/>
                </a:lnTo>
                <a:lnTo>
                  <a:pt x="2386529" y="336550"/>
                </a:lnTo>
                <a:lnTo>
                  <a:pt x="2373826" y="334645"/>
                </a:lnTo>
                <a:lnTo>
                  <a:pt x="2361124" y="334010"/>
                </a:lnTo>
                <a:lnTo>
                  <a:pt x="2348421" y="333693"/>
                </a:lnTo>
                <a:lnTo>
                  <a:pt x="584326" y="333693"/>
                </a:lnTo>
                <a:close/>
                <a:moveTo>
                  <a:pt x="167041" y="0"/>
                </a:moveTo>
                <a:lnTo>
                  <a:pt x="2765071" y="0"/>
                </a:lnTo>
                <a:lnTo>
                  <a:pt x="2773963" y="318"/>
                </a:lnTo>
                <a:lnTo>
                  <a:pt x="2782220" y="953"/>
                </a:lnTo>
                <a:lnTo>
                  <a:pt x="2790476" y="2223"/>
                </a:lnTo>
                <a:lnTo>
                  <a:pt x="2799051" y="3493"/>
                </a:lnTo>
                <a:lnTo>
                  <a:pt x="2806990" y="5715"/>
                </a:lnTo>
                <a:lnTo>
                  <a:pt x="2814929" y="7620"/>
                </a:lnTo>
                <a:lnTo>
                  <a:pt x="2822551" y="10478"/>
                </a:lnTo>
                <a:lnTo>
                  <a:pt x="2830490" y="13335"/>
                </a:lnTo>
                <a:lnTo>
                  <a:pt x="2837794" y="16828"/>
                </a:lnTo>
                <a:lnTo>
                  <a:pt x="2845098" y="20320"/>
                </a:lnTo>
                <a:lnTo>
                  <a:pt x="2852085" y="24448"/>
                </a:lnTo>
                <a:lnTo>
                  <a:pt x="2858754" y="28575"/>
                </a:lnTo>
                <a:lnTo>
                  <a:pt x="2865105" y="33338"/>
                </a:lnTo>
                <a:lnTo>
                  <a:pt x="2871456" y="38418"/>
                </a:lnTo>
                <a:lnTo>
                  <a:pt x="2877808" y="43498"/>
                </a:lnTo>
                <a:lnTo>
                  <a:pt x="2883524" y="49213"/>
                </a:lnTo>
                <a:lnTo>
                  <a:pt x="2888923" y="54610"/>
                </a:lnTo>
                <a:lnTo>
                  <a:pt x="2894321" y="60960"/>
                </a:lnTo>
                <a:lnTo>
                  <a:pt x="2899085" y="67310"/>
                </a:lnTo>
                <a:lnTo>
                  <a:pt x="2903848" y="73978"/>
                </a:lnTo>
                <a:lnTo>
                  <a:pt x="2908294" y="80645"/>
                </a:lnTo>
                <a:lnTo>
                  <a:pt x="2912423" y="87630"/>
                </a:lnTo>
                <a:lnTo>
                  <a:pt x="2915916" y="94933"/>
                </a:lnTo>
                <a:lnTo>
                  <a:pt x="2919409" y="102235"/>
                </a:lnTo>
                <a:lnTo>
                  <a:pt x="2922267" y="109855"/>
                </a:lnTo>
                <a:lnTo>
                  <a:pt x="2924808" y="117475"/>
                </a:lnTo>
                <a:lnTo>
                  <a:pt x="2927031" y="125413"/>
                </a:lnTo>
                <a:lnTo>
                  <a:pt x="2928936" y="133668"/>
                </a:lnTo>
                <a:lnTo>
                  <a:pt x="2930524" y="141923"/>
                </a:lnTo>
                <a:lnTo>
                  <a:pt x="2931477" y="150178"/>
                </a:lnTo>
                <a:lnTo>
                  <a:pt x="2932112" y="158750"/>
                </a:lnTo>
                <a:lnTo>
                  <a:pt x="2932112" y="167323"/>
                </a:lnTo>
                <a:lnTo>
                  <a:pt x="2932112" y="2764791"/>
                </a:lnTo>
                <a:lnTo>
                  <a:pt x="2932112" y="2773363"/>
                </a:lnTo>
                <a:lnTo>
                  <a:pt x="2931477" y="2781936"/>
                </a:lnTo>
                <a:lnTo>
                  <a:pt x="2930524" y="2790191"/>
                </a:lnTo>
                <a:lnTo>
                  <a:pt x="2928936" y="2798446"/>
                </a:lnTo>
                <a:lnTo>
                  <a:pt x="2927031" y="2806701"/>
                </a:lnTo>
                <a:lnTo>
                  <a:pt x="2924808" y="2814321"/>
                </a:lnTo>
                <a:lnTo>
                  <a:pt x="2922267" y="2822258"/>
                </a:lnTo>
                <a:lnTo>
                  <a:pt x="2919409" y="2829561"/>
                </a:lnTo>
                <a:lnTo>
                  <a:pt x="2915916" y="2837181"/>
                </a:lnTo>
                <a:lnTo>
                  <a:pt x="2912423" y="2844166"/>
                </a:lnTo>
                <a:lnTo>
                  <a:pt x="2908294" y="2851151"/>
                </a:lnTo>
                <a:lnTo>
                  <a:pt x="2903848" y="2858136"/>
                </a:lnTo>
                <a:lnTo>
                  <a:pt x="2899085" y="2864803"/>
                </a:lnTo>
                <a:lnTo>
                  <a:pt x="2894321" y="2871153"/>
                </a:lnTo>
                <a:lnTo>
                  <a:pt x="2888923" y="2877186"/>
                </a:lnTo>
                <a:lnTo>
                  <a:pt x="2883524" y="2882901"/>
                </a:lnTo>
                <a:lnTo>
                  <a:pt x="2877808" y="2888616"/>
                </a:lnTo>
                <a:lnTo>
                  <a:pt x="2871456" y="2893696"/>
                </a:lnTo>
                <a:lnTo>
                  <a:pt x="2865105" y="2898776"/>
                </a:lnTo>
                <a:lnTo>
                  <a:pt x="2858754" y="2903221"/>
                </a:lnTo>
                <a:lnTo>
                  <a:pt x="2852085" y="2907666"/>
                </a:lnTo>
                <a:lnTo>
                  <a:pt x="2845098" y="2911476"/>
                </a:lnTo>
                <a:lnTo>
                  <a:pt x="2837794" y="2915286"/>
                </a:lnTo>
                <a:lnTo>
                  <a:pt x="2830490" y="2918461"/>
                </a:lnTo>
                <a:lnTo>
                  <a:pt x="2822551" y="2921636"/>
                </a:lnTo>
                <a:lnTo>
                  <a:pt x="2814929" y="2924493"/>
                </a:lnTo>
                <a:lnTo>
                  <a:pt x="2806990" y="2926398"/>
                </a:lnTo>
                <a:lnTo>
                  <a:pt x="2799051" y="2928303"/>
                </a:lnTo>
                <a:lnTo>
                  <a:pt x="2790476" y="2929891"/>
                </a:lnTo>
                <a:lnTo>
                  <a:pt x="2782220" y="2931161"/>
                </a:lnTo>
                <a:lnTo>
                  <a:pt x="2773963" y="2931478"/>
                </a:lnTo>
                <a:lnTo>
                  <a:pt x="2765071" y="2931796"/>
                </a:lnTo>
                <a:lnTo>
                  <a:pt x="2523401" y="2931796"/>
                </a:lnTo>
                <a:lnTo>
                  <a:pt x="2523401" y="3023553"/>
                </a:lnTo>
                <a:lnTo>
                  <a:pt x="2523084" y="3028633"/>
                </a:lnTo>
                <a:lnTo>
                  <a:pt x="2522448" y="3034031"/>
                </a:lnTo>
                <a:lnTo>
                  <a:pt x="2521496" y="3038793"/>
                </a:lnTo>
                <a:lnTo>
                  <a:pt x="2519590" y="3043556"/>
                </a:lnTo>
                <a:lnTo>
                  <a:pt x="2517050" y="3048001"/>
                </a:lnTo>
                <a:lnTo>
                  <a:pt x="2514827" y="3052446"/>
                </a:lnTo>
                <a:lnTo>
                  <a:pt x="2511651" y="3056256"/>
                </a:lnTo>
                <a:lnTo>
                  <a:pt x="2508475" y="3059748"/>
                </a:lnTo>
                <a:lnTo>
                  <a:pt x="2504664" y="3063241"/>
                </a:lnTo>
                <a:lnTo>
                  <a:pt x="2500854" y="3066098"/>
                </a:lnTo>
                <a:lnTo>
                  <a:pt x="2496725" y="3068956"/>
                </a:lnTo>
                <a:lnTo>
                  <a:pt x="2491962" y="3070861"/>
                </a:lnTo>
                <a:lnTo>
                  <a:pt x="2487198" y="3072766"/>
                </a:lnTo>
                <a:lnTo>
                  <a:pt x="2482435" y="3074036"/>
                </a:lnTo>
                <a:lnTo>
                  <a:pt x="2477354" y="3074671"/>
                </a:lnTo>
                <a:lnTo>
                  <a:pt x="2472272" y="3074988"/>
                </a:lnTo>
                <a:lnTo>
                  <a:pt x="2161690" y="3074988"/>
                </a:lnTo>
                <a:lnTo>
                  <a:pt x="2156609" y="3074671"/>
                </a:lnTo>
                <a:lnTo>
                  <a:pt x="2151210" y="3074036"/>
                </a:lnTo>
                <a:lnTo>
                  <a:pt x="2146447" y="3072766"/>
                </a:lnTo>
                <a:lnTo>
                  <a:pt x="2142001" y="3070861"/>
                </a:lnTo>
                <a:lnTo>
                  <a:pt x="2137238" y="3068956"/>
                </a:lnTo>
                <a:lnTo>
                  <a:pt x="2133109" y="3066098"/>
                </a:lnTo>
                <a:lnTo>
                  <a:pt x="2128981" y="3063241"/>
                </a:lnTo>
                <a:lnTo>
                  <a:pt x="2125488" y="3059748"/>
                </a:lnTo>
                <a:lnTo>
                  <a:pt x="2121994" y="3056256"/>
                </a:lnTo>
                <a:lnTo>
                  <a:pt x="2119136" y="3052446"/>
                </a:lnTo>
                <a:lnTo>
                  <a:pt x="2116278" y="3048001"/>
                </a:lnTo>
                <a:lnTo>
                  <a:pt x="2114372" y="3043556"/>
                </a:lnTo>
                <a:lnTo>
                  <a:pt x="2112467" y="3038793"/>
                </a:lnTo>
                <a:lnTo>
                  <a:pt x="2111514" y="3034031"/>
                </a:lnTo>
                <a:lnTo>
                  <a:pt x="2110562" y="3028633"/>
                </a:lnTo>
                <a:lnTo>
                  <a:pt x="2110562" y="3023553"/>
                </a:lnTo>
                <a:lnTo>
                  <a:pt x="2110562" y="2931796"/>
                </a:lnTo>
                <a:lnTo>
                  <a:pt x="822185" y="2931796"/>
                </a:lnTo>
                <a:lnTo>
                  <a:pt x="822185" y="3023553"/>
                </a:lnTo>
                <a:lnTo>
                  <a:pt x="821868" y="3028633"/>
                </a:lnTo>
                <a:lnTo>
                  <a:pt x="820915" y="3034031"/>
                </a:lnTo>
                <a:lnTo>
                  <a:pt x="819645" y="3038793"/>
                </a:lnTo>
                <a:lnTo>
                  <a:pt x="818057" y="3043556"/>
                </a:lnTo>
                <a:lnTo>
                  <a:pt x="815834" y="3048001"/>
                </a:lnTo>
                <a:lnTo>
                  <a:pt x="812976" y="3052446"/>
                </a:lnTo>
                <a:lnTo>
                  <a:pt x="810118" y="3056256"/>
                </a:lnTo>
                <a:lnTo>
                  <a:pt x="806625" y="3059748"/>
                </a:lnTo>
                <a:lnTo>
                  <a:pt x="803131" y="3063241"/>
                </a:lnTo>
                <a:lnTo>
                  <a:pt x="799320" y="3066098"/>
                </a:lnTo>
                <a:lnTo>
                  <a:pt x="794874" y="3068956"/>
                </a:lnTo>
                <a:lnTo>
                  <a:pt x="790746" y="3070861"/>
                </a:lnTo>
                <a:lnTo>
                  <a:pt x="785665" y="3072766"/>
                </a:lnTo>
                <a:lnTo>
                  <a:pt x="780902" y="3074036"/>
                </a:lnTo>
                <a:lnTo>
                  <a:pt x="775820" y="3074671"/>
                </a:lnTo>
                <a:lnTo>
                  <a:pt x="770422" y="3074988"/>
                </a:lnTo>
                <a:lnTo>
                  <a:pt x="460475" y="3074988"/>
                </a:lnTo>
                <a:lnTo>
                  <a:pt x="455076" y="3074671"/>
                </a:lnTo>
                <a:lnTo>
                  <a:pt x="449995" y="3074036"/>
                </a:lnTo>
                <a:lnTo>
                  <a:pt x="444914" y="3072766"/>
                </a:lnTo>
                <a:lnTo>
                  <a:pt x="440150" y="3070861"/>
                </a:lnTo>
                <a:lnTo>
                  <a:pt x="435704" y="3068956"/>
                </a:lnTo>
                <a:lnTo>
                  <a:pt x="431576" y="3066098"/>
                </a:lnTo>
                <a:lnTo>
                  <a:pt x="427765" y="3063241"/>
                </a:lnTo>
                <a:lnTo>
                  <a:pt x="423637" y="3059748"/>
                </a:lnTo>
                <a:lnTo>
                  <a:pt x="420779" y="3056256"/>
                </a:lnTo>
                <a:lnTo>
                  <a:pt x="417603" y="3052446"/>
                </a:lnTo>
                <a:lnTo>
                  <a:pt x="415062" y="3048001"/>
                </a:lnTo>
                <a:lnTo>
                  <a:pt x="412839" y="3043556"/>
                </a:lnTo>
                <a:lnTo>
                  <a:pt x="411252" y="3038793"/>
                </a:lnTo>
                <a:lnTo>
                  <a:pt x="409981" y="3034031"/>
                </a:lnTo>
                <a:lnTo>
                  <a:pt x="409028" y="3028633"/>
                </a:lnTo>
                <a:lnTo>
                  <a:pt x="408711" y="3023553"/>
                </a:lnTo>
                <a:lnTo>
                  <a:pt x="408711" y="2931796"/>
                </a:lnTo>
                <a:lnTo>
                  <a:pt x="167041" y="2931796"/>
                </a:lnTo>
                <a:lnTo>
                  <a:pt x="158467" y="2931478"/>
                </a:lnTo>
                <a:lnTo>
                  <a:pt x="149892" y="2931161"/>
                </a:lnTo>
                <a:lnTo>
                  <a:pt x="141635" y="2929891"/>
                </a:lnTo>
                <a:lnTo>
                  <a:pt x="133379" y="2928303"/>
                </a:lnTo>
                <a:lnTo>
                  <a:pt x="125122" y="2926398"/>
                </a:lnTo>
                <a:lnTo>
                  <a:pt x="117500" y="2924493"/>
                </a:lnTo>
                <a:lnTo>
                  <a:pt x="109561" y="2921636"/>
                </a:lnTo>
                <a:lnTo>
                  <a:pt x="102257" y="2918461"/>
                </a:lnTo>
                <a:lnTo>
                  <a:pt x="94635" y="2915286"/>
                </a:lnTo>
                <a:lnTo>
                  <a:pt x="87649" y="2911476"/>
                </a:lnTo>
                <a:lnTo>
                  <a:pt x="80662" y="2907666"/>
                </a:lnTo>
                <a:lnTo>
                  <a:pt x="73676" y="2903221"/>
                </a:lnTo>
                <a:lnTo>
                  <a:pt x="67007" y="2898776"/>
                </a:lnTo>
                <a:lnTo>
                  <a:pt x="60655" y="2893696"/>
                </a:lnTo>
                <a:lnTo>
                  <a:pt x="54622" y="2888616"/>
                </a:lnTo>
                <a:lnTo>
                  <a:pt x="48905" y="2882901"/>
                </a:lnTo>
                <a:lnTo>
                  <a:pt x="43189" y="2877186"/>
                </a:lnTo>
                <a:lnTo>
                  <a:pt x="38108" y="2871153"/>
                </a:lnTo>
                <a:lnTo>
                  <a:pt x="33027" y="2864803"/>
                </a:lnTo>
                <a:lnTo>
                  <a:pt x="28581" y="2858136"/>
                </a:lnTo>
                <a:lnTo>
                  <a:pt x="24135" y="2851151"/>
                </a:lnTo>
                <a:lnTo>
                  <a:pt x="20324" y="2844166"/>
                </a:lnTo>
                <a:lnTo>
                  <a:pt x="16513" y="2837181"/>
                </a:lnTo>
                <a:lnTo>
                  <a:pt x="13020" y="2829561"/>
                </a:lnTo>
                <a:lnTo>
                  <a:pt x="10162" y="2822258"/>
                </a:lnTo>
                <a:lnTo>
                  <a:pt x="7304" y="2814321"/>
                </a:lnTo>
                <a:lnTo>
                  <a:pt x="5398" y="2806701"/>
                </a:lnTo>
                <a:lnTo>
                  <a:pt x="3493" y="2798446"/>
                </a:lnTo>
                <a:lnTo>
                  <a:pt x="1905" y="2790191"/>
                </a:lnTo>
                <a:lnTo>
                  <a:pt x="635" y="2781936"/>
                </a:lnTo>
                <a:lnTo>
                  <a:pt x="0" y="2773363"/>
                </a:lnTo>
                <a:lnTo>
                  <a:pt x="0" y="2764791"/>
                </a:lnTo>
                <a:lnTo>
                  <a:pt x="0" y="167323"/>
                </a:lnTo>
                <a:lnTo>
                  <a:pt x="0" y="158750"/>
                </a:lnTo>
                <a:lnTo>
                  <a:pt x="635" y="150178"/>
                </a:lnTo>
                <a:lnTo>
                  <a:pt x="1905" y="141923"/>
                </a:lnTo>
                <a:lnTo>
                  <a:pt x="3493" y="133668"/>
                </a:lnTo>
                <a:lnTo>
                  <a:pt x="5398" y="125413"/>
                </a:lnTo>
                <a:lnTo>
                  <a:pt x="7304" y="117475"/>
                </a:lnTo>
                <a:lnTo>
                  <a:pt x="10162" y="109855"/>
                </a:lnTo>
                <a:lnTo>
                  <a:pt x="13020" y="102235"/>
                </a:lnTo>
                <a:lnTo>
                  <a:pt x="16513" y="94933"/>
                </a:lnTo>
                <a:lnTo>
                  <a:pt x="20324" y="87630"/>
                </a:lnTo>
                <a:lnTo>
                  <a:pt x="24135" y="80645"/>
                </a:lnTo>
                <a:lnTo>
                  <a:pt x="28581" y="73978"/>
                </a:lnTo>
                <a:lnTo>
                  <a:pt x="33027" y="67310"/>
                </a:lnTo>
                <a:lnTo>
                  <a:pt x="38108" y="60960"/>
                </a:lnTo>
                <a:lnTo>
                  <a:pt x="43189" y="54610"/>
                </a:lnTo>
                <a:lnTo>
                  <a:pt x="48905" y="49213"/>
                </a:lnTo>
                <a:lnTo>
                  <a:pt x="54622" y="43498"/>
                </a:lnTo>
                <a:lnTo>
                  <a:pt x="60655" y="38418"/>
                </a:lnTo>
                <a:lnTo>
                  <a:pt x="67007" y="33338"/>
                </a:lnTo>
                <a:lnTo>
                  <a:pt x="73676" y="28575"/>
                </a:lnTo>
                <a:lnTo>
                  <a:pt x="80662" y="24448"/>
                </a:lnTo>
                <a:lnTo>
                  <a:pt x="87649" y="20320"/>
                </a:lnTo>
                <a:lnTo>
                  <a:pt x="94635" y="16828"/>
                </a:lnTo>
                <a:lnTo>
                  <a:pt x="102257" y="13335"/>
                </a:lnTo>
                <a:lnTo>
                  <a:pt x="109561" y="10478"/>
                </a:lnTo>
                <a:lnTo>
                  <a:pt x="117500" y="7620"/>
                </a:lnTo>
                <a:lnTo>
                  <a:pt x="125122" y="5715"/>
                </a:lnTo>
                <a:lnTo>
                  <a:pt x="133379" y="3493"/>
                </a:lnTo>
                <a:lnTo>
                  <a:pt x="141635" y="2223"/>
                </a:lnTo>
                <a:lnTo>
                  <a:pt x="149892" y="953"/>
                </a:lnTo>
                <a:lnTo>
                  <a:pt x="158467" y="318"/>
                </a:lnTo>
                <a:lnTo>
                  <a:pt x="167041" y="0"/>
                </a:lnTo>
                <a:close/>
              </a:path>
            </a:pathLst>
          </a:custGeom>
          <a:solidFill>
            <a:srgbClr val="FFFFFF"/>
          </a:solidFill>
          <a:ln>
            <a:noFill/>
          </a:ln>
        </p:spPr>
        <p:txBody>
          <a:bodyPr/>
          <a:lstStyle/>
          <a:p>
            <a:endParaRPr lang="zh-CN" altLang="en-US"/>
          </a:p>
        </p:txBody>
      </p:sp>
      <p:sp>
        <p:nvSpPr>
          <p:cNvPr id="23" name="KSO_Shape"/>
          <p:cNvSpPr/>
          <p:nvPr/>
        </p:nvSpPr>
        <p:spPr bwMode="auto">
          <a:xfrm>
            <a:off x="3965262" y="2827041"/>
            <a:ext cx="709695" cy="538185"/>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FFFFFF"/>
          </a:solidFill>
          <a:ln>
            <a:noFill/>
          </a:ln>
        </p:spPr>
        <p:txBody>
          <a:bodyPr/>
          <a:lstStyle/>
          <a:p>
            <a:endParaRPr lang="zh-CN" altLang="en-US"/>
          </a:p>
        </p:txBody>
      </p:sp>
      <p:cxnSp>
        <p:nvCxnSpPr>
          <p:cNvPr id="24" name="直接连接符 23"/>
          <p:cNvCxnSpPr/>
          <p:nvPr/>
        </p:nvCxnSpPr>
        <p:spPr>
          <a:xfrm>
            <a:off x="6121400" y="2057400"/>
            <a:ext cx="0" cy="43148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235700" y="2057400"/>
            <a:ext cx="0" cy="431480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727033" y="2057400"/>
            <a:ext cx="5069113" cy="428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Ø"/>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4436621" y="484870"/>
            <a:ext cx="331875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zh-CN" altLang="en-US" sz="6000" b="1" dirty="0">
                <a:solidFill>
                  <a:schemeClr val="accent1"/>
                </a:solidFill>
                <a:latin typeface="+mj-ea"/>
                <a:ea typeface="+mj-ea"/>
              </a:rPr>
              <a:t>目录</a:t>
            </a:r>
            <a:endParaRPr lang="en-US" altLang="zh-CN" sz="6000" b="1" dirty="0">
              <a:solidFill>
                <a:schemeClr val="accent1"/>
              </a:solidFill>
              <a:latin typeface="+mj-ea"/>
              <a:ea typeface="+mj-ea"/>
            </a:endParaRPr>
          </a:p>
        </p:txBody>
      </p:sp>
      <p:sp>
        <p:nvSpPr>
          <p:cNvPr id="12" name="MH_Entry_1">
            <a:hlinkClick r:id="rId8" action="ppaction://hlinksldjump"/>
          </p:cNvPr>
          <p:cNvSpPr txBox="1"/>
          <p:nvPr>
            <p:custDataLst>
              <p:tags r:id="rId1"/>
            </p:custDataLst>
          </p:nvPr>
        </p:nvSpPr>
        <p:spPr>
          <a:xfrm>
            <a:off x="1611015" y="2450060"/>
            <a:ext cx="3556610" cy="541829"/>
          </a:xfrm>
          <a:prstGeom prst="rect">
            <a:avLst/>
          </a:prstGeom>
          <a:solidFill>
            <a:schemeClr val="accent1"/>
          </a:solidFill>
          <a:ln>
            <a:no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solidFill>
                  <a:srgbClr val="FEFFFF"/>
                </a:solidFill>
              </a:rPr>
              <a:t>请在此输入您的文本</a:t>
            </a:r>
          </a:p>
        </p:txBody>
      </p:sp>
      <p:grpSp>
        <p:nvGrpSpPr>
          <p:cNvPr id="2" name="组合 1"/>
          <p:cNvGrpSpPr/>
          <p:nvPr/>
        </p:nvGrpSpPr>
        <p:grpSpPr>
          <a:xfrm>
            <a:off x="1190514" y="1850037"/>
            <a:ext cx="594540" cy="947176"/>
            <a:chOff x="7782383" y="2695436"/>
            <a:chExt cx="594540" cy="947176"/>
          </a:xfrm>
        </p:grpSpPr>
        <p:sp>
          <p:nvSpPr>
            <p:cNvPr id="19" name="Freeform 5"/>
            <p:cNvSpPr/>
            <p:nvPr/>
          </p:nvSpPr>
          <p:spPr bwMode="auto">
            <a:xfrm rot="4036911">
              <a:off x="7613581" y="2864238"/>
              <a:ext cx="932143" cy="594540"/>
            </a:xfrm>
            <a:custGeom>
              <a:avLst/>
              <a:gdLst>
                <a:gd name="T0" fmla="*/ 0 w 264"/>
                <a:gd name="T1" fmla="*/ 51 h 168"/>
                <a:gd name="T2" fmla="*/ 162 w 264"/>
                <a:gd name="T3" fmla="*/ 26 h 168"/>
                <a:gd name="T4" fmla="*/ 238 w 264"/>
                <a:gd name="T5" fmla="*/ 115 h 168"/>
                <a:gd name="T6" fmla="*/ 252 w 264"/>
                <a:gd name="T7" fmla="*/ 133 h 168"/>
                <a:gd name="T8" fmla="*/ 264 w 264"/>
                <a:gd name="T9" fmla="*/ 165 h 168"/>
                <a:gd name="T10" fmla="*/ 261 w 264"/>
                <a:gd name="T11" fmla="*/ 168 h 168"/>
                <a:gd name="T12" fmla="*/ 255 w 264"/>
                <a:gd name="T13" fmla="*/ 161 h 168"/>
                <a:gd name="T14" fmla="*/ 218 w 264"/>
                <a:gd name="T15" fmla="*/ 123 h 168"/>
                <a:gd name="T16" fmla="*/ 96 w 264"/>
                <a:gd name="T17" fmla="*/ 110 h 168"/>
                <a:gd name="T18" fmla="*/ 32 w 264"/>
                <a:gd name="T19" fmla="*/ 46 h 168"/>
                <a:gd name="T20" fmla="*/ 0 w 264"/>
                <a:gd name="T21"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168">
                  <a:moveTo>
                    <a:pt x="0" y="51"/>
                  </a:moveTo>
                  <a:cubicBezTo>
                    <a:pt x="0" y="51"/>
                    <a:pt x="85" y="0"/>
                    <a:pt x="162" y="26"/>
                  </a:cubicBezTo>
                  <a:cubicBezTo>
                    <a:pt x="217" y="44"/>
                    <a:pt x="239" y="73"/>
                    <a:pt x="238" y="115"/>
                  </a:cubicBezTo>
                  <a:cubicBezTo>
                    <a:pt x="238" y="119"/>
                    <a:pt x="251" y="130"/>
                    <a:pt x="252" y="133"/>
                  </a:cubicBezTo>
                  <a:cubicBezTo>
                    <a:pt x="263" y="156"/>
                    <a:pt x="264" y="165"/>
                    <a:pt x="264" y="165"/>
                  </a:cubicBezTo>
                  <a:cubicBezTo>
                    <a:pt x="261" y="168"/>
                    <a:pt x="261" y="168"/>
                    <a:pt x="261" y="168"/>
                  </a:cubicBezTo>
                  <a:cubicBezTo>
                    <a:pt x="257" y="165"/>
                    <a:pt x="255" y="161"/>
                    <a:pt x="255" y="161"/>
                  </a:cubicBezTo>
                  <a:cubicBezTo>
                    <a:pt x="255" y="161"/>
                    <a:pt x="244" y="110"/>
                    <a:pt x="218" y="123"/>
                  </a:cubicBezTo>
                  <a:cubicBezTo>
                    <a:pt x="192" y="136"/>
                    <a:pt x="130" y="138"/>
                    <a:pt x="96" y="110"/>
                  </a:cubicBezTo>
                  <a:cubicBezTo>
                    <a:pt x="61" y="82"/>
                    <a:pt x="57" y="42"/>
                    <a:pt x="32" y="46"/>
                  </a:cubicBezTo>
                  <a:cubicBezTo>
                    <a:pt x="7" y="51"/>
                    <a:pt x="0" y="51"/>
                    <a:pt x="0" y="51"/>
                  </a:cubicBezTo>
                  <a:close/>
                </a:path>
              </a:pathLst>
            </a:custGeom>
            <a:solidFill>
              <a:srgbClr val="9DB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rot="4036911">
              <a:off x="7562823" y="2944998"/>
              <a:ext cx="924674" cy="470554"/>
            </a:xfrm>
            <a:custGeom>
              <a:avLst/>
              <a:gdLst>
                <a:gd name="T0" fmla="*/ 0 w 262"/>
                <a:gd name="T1" fmla="*/ 17 h 133"/>
                <a:gd name="T2" fmla="*/ 3 w 262"/>
                <a:gd name="T3" fmla="*/ 14 h 133"/>
                <a:gd name="T4" fmla="*/ 12 w 262"/>
                <a:gd name="T5" fmla="*/ 11 h 133"/>
                <a:gd name="T6" fmla="*/ 208 w 262"/>
                <a:gd name="T7" fmla="*/ 55 h 133"/>
                <a:gd name="T8" fmla="*/ 262 w 262"/>
                <a:gd name="T9" fmla="*/ 133 h 133"/>
                <a:gd name="T10" fmla="*/ 255 w 262"/>
                <a:gd name="T11" fmla="*/ 127 h 133"/>
                <a:gd name="T12" fmla="*/ 218 w 262"/>
                <a:gd name="T13" fmla="*/ 89 h 133"/>
                <a:gd name="T14" fmla="*/ 96 w 262"/>
                <a:gd name="T15" fmla="*/ 76 h 133"/>
                <a:gd name="T16" fmla="*/ 31 w 262"/>
                <a:gd name="T17" fmla="*/ 29 h 133"/>
                <a:gd name="T18" fmla="*/ 0 w 262"/>
                <a:gd name="T19"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33">
                  <a:moveTo>
                    <a:pt x="0" y="17"/>
                  </a:moveTo>
                  <a:cubicBezTo>
                    <a:pt x="0" y="17"/>
                    <a:pt x="1" y="16"/>
                    <a:pt x="3" y="14"/>
                  </a:cubicBezTo>
                  <a:cubicBezTo>
                    <a:pt x="6" y="13"/>
                    <a:pt x="9" y="12"/>
                    <a:pt x="12" y="11"/>
                  </a:cubicBezTo>
                  <a:cubicBezTo>
                    <a:pt x="34" y="3"/>
                    <a:pt x="136" y="0"/>
                    <a:pt x="208" y="55"/>
                  </a:cubicBezTo>
                  <a:cubicBezTo>
                    <a:pt x="246" y="83"/>
                    <a:pt x="252" y="117"/>
                    <a:pt x="262" y="133"/>
                  </a:cubicBezTo>
                  <a:cubicBezTo>
                    <a:pt x="257" y="131"/>
                    <a:pt x="255" y="127"/>
                    <a:pt x="255" y="127"/>
                  </a:cubicBezTo>
                  <a:cubicBezTo>
                    <a:pt x="255" y="127"/>
                    <a:pt x="246" y="87"/>
                    <a:pt x="218" y="89"/>
                  </a:cubicBezTo>
                  <a:cubicBezTo>
                    <a:pt x="189" y="92"/>
                    <a:pt x="134" y="99"/>
                    <a:pt x="96" y="76"/>
                  </a:cubicBezTo>
                  <a:cubicBezTo>
                    <a:pt x="58" y="52"/>
                    <a:pt x="52" y="39"/>
                    <a:pt x="31" y="29"/>
                  </a:cubicBezTo>
                  <a:cubicBezTo>
                    <a:pt x="18" y="22"/>
                    <a:pt x="0" y="17"/>
                    <a:pt x="0" y="17"/>
                  </a:cubicBezTo>
                  <a:close/>
                </a:path>
              </a:pathLst>
            </a:custGeom>
            <a:solidFill>
              <a:srgbClr val="83A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
            <p:cNvSpPr/>
            <p:nvPr/>
          </p:nvSpPr>
          <p:spPr bwMode="auto">
            <a:xfrm rot="4036911">
              <a:off x="7591105" y="2945892"/>
              <a:ext cx="897786" cy="485491"/>
            </a:xfrm>
            <a:custGeom>
              <a:avLst/>
              <a:gdLst>
                <a:gd name="T0" fmla="*/ 55 w 254"/>
                <a:gd name="T1" fmla="*/ 16 h 137"/>
                <a:gd name="T2" fmla="*/ 85 w 254"/>
                <a:gd name="T3" fmla="*/ 25 h 137"/>
                <a:gd name="T4" fmla="*/ 59 w 254"/>
                <a:gd name="T5" fmla="*/ 27 h 137"/>
                <a:gd name="T6" fmla="*/ 34 w 254"/>
                <a:gd name="T7" fmla="*/ 24 h 137"/>
                <a:gd name="T8" fmla="*/ 0 w 254"/>
                <a:gd name="T9" fmla="*/ 18 h 137"/>
                <a:gd name="T10" fmla="*/ 70 w 254"/>
                <a:gd name="T11" fmla="*/ 29 h 137"/>
                <a:gd name="T12" fmla="*/ 85 w 254"/>
                <a:gd name="T13" fmla="*/ 29 h 137"/>
                <a:gd name="T14" fmla="*/ 73 w 254"/>
                <a:gd name="T15" fmla="*/ 37 h 137"/>
                <a:gd name="T16" fmla="*/ 58 w 254"/>
                <a:gd name="T17" fmla="*/ 48 h 137"/>
                <a:gd name="T18" fmla="*/ 73 w 254"/>
                <a:gd name="T19" fmla="*/ 39 h 137"/>
                <a:gd name="T20" fmla="*/ 92 w 254"/>
                <a:gd name="T21" fmla="*/ 29 h 137"/>
                <a:gd name="T22" fmla="*/ 121 w 254"/>
                <a:gd name="T23" fmla="*/ 31 h 137"/>
                <a:gd name="T24" fmla="*/ 131 w 254"/>
                <a:gd name="T25" fmla="*/ 33 h 137"/>
                <a:gd name="T26" fmla="*/ 114 w 254"/>
                <a:gd name="T27" fmla="*/ 47 h 137"/>
                <a:gd name="T28" fmla="*/ 90 w 254"/>
                <a:gd name="T29" fmla="*/ 70 h 137"/>
                <a:gd name="T30" fmla="*/ 108 w 254"/>
                <a:gd name="T31" fmla="*/ 55 h 137"/>
                <a:gd name="T32" fmla="*/ 136 w 254"/>
                <a:gd name="T33" fmla="*/ 35 h 137"/>
                <a:gd name="T34" fmla="*/ 160 w 254"/>
                <a:gd name="T35" fmla="*/ 42 h 137"/>
                <a:gd name="T36" fmla="*/ 178 w 254"/>
                <a:gd name="T37" fmla="*/ 51 h 137"/>
                <a:gd name="T38" fmla="*/ 154 w 254"/>
                <a:gd name="T39" fmla="*/ 64 h 137"/>
                <a:gd name="T40" fmla="*/ 133 w 254"/>
                <a:gd name="T41" fmla="*/ 87 h 137"/>
                <a:gd name="T42" fmla="*/ 152 w 254"/>
                <a:gd name="T43" fmla="*/ 69 h 137"/>
                <a:gd name="T44" fmla="*/ 179 w 254"/>
                <a:gd name="T45" fmla="*/ 53 h 137"/>
                <a:gd name="T46" fmla="*/ 194 w 254"/>
                <a:gd name="T47" fmla="*/ 61 h 137"/>
                <a:gd name="T48" fmla="*/ 231 w 254"/>
                <a:gd name="T49" fmla="*/ 95 h 137"/>
                <a:gd name="T50" fmla="*/ 248 w 254"/>
                <a:gd name="T51" fmla="*/ 123 h 137"/>
                <a:gd name="T52" fmla="*/ 254 w 254"/>
                <a:gd name="T53" fmla="*/ 137 h 137"/>
                <a:gd name="T54" fmla="*/ 254 w 254"/>
                <a:gd name="T55" fmla="*/ 135 h 137"/>
                <a:gd name="T56" fmla="*/ 231 w 254"/>
                <a:gd name="T57" fmla="*/ 90 h 137"/>
                <a:gd name="T58" fmla="*/ 182 w 254"/>
                <a:gd name="T59" fmla="*/ 49 h 137"/>
                <a:gd name="T60" fmla="*/ 173 w 254"/>
                <a:gd name="T61" fmla="*/ 24 h 137"/>
                <a:gd name="T62" fmla="*/ 159 w 254"/>
                <a:gd name="T63" fmla="*/ 9 h 137"/>
                <a:gd name="T64" fmla="*/ 176 w 254"/>
                <a:gd name="T65" fmla="*/ 33 h 137"/>
                <a:gd name="T66" fmla="*/ 178 w 254"/>
                <a:gd name="T67" fmla="*/ 47 h 137"/>
                <a:gd name="T68" fmla="*/ 157 w 254"/>
                <a:gd name="T69" fmla="*/ 36 h 137"/>
                <a:gd name="T70" fmla="*/ 136 w 254"/>
                <a:gd name="T71" fmla="*/ 31 h 137"/>
                <a:gd name="T72" fmla="*/ 120 w 254"/>
                <a:gd name="T73" fmla="*/ 6 h 137"/>
                <a:gd name="T74" fmla="*/ 102 w 254"/>
                <a:gd name="T75" fmla="*/ 0 h 137"/>
                <a:gd name="T76" fmla="*/ 125 w 254"/>
                <a:gd name="T77" fmla="*/ 14 h 137"/>
                <a:gd name="T78" fmla="*/ 132 w 254"/>
                <a:gd name="T79" fmla="*/ 30 h 137"/>
                <a:gd name="T80" fmla="*/ 105 w 254"/>
                <a:gd name="T81" fmla="*/ 26 h 137"/>
                <a:gd name="T82" fmla="*/ 88 w 254"/>
                <a:gd name="T83" fmla="*/ 25 h 137"/>
                <a:gd name="T84" fmla="*/ 70 w 254"/>
                <a:gd name="T85" fmla="*/ 15 h 137"/>
                <a:gd name="T86" fmla="*/ 45 w 254"/>
                <a:gd name="T87" fmla="*/ 15 h 137"/>
                <a:gd name="T88" fmla="*/ 55 w 254"/>
                <a:gd name="T8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 h="137">
                  <a:moveTo>
                    <a:pt x="55" y="16"/>
                  </a:moveTo>
                  <a:cubicBezTo>
                    <a:pt x="55" y="16"/>
                    <a:pt x="73" y="16"/>
                    <a:pt x="85" y="25"/>
                  </a:cubicBezTo>
                  <a:cubicBezTo>
                    <a:pt x="86" y="26"/>
                    <a:pt x="76" y="26"/>
                    <a:pt x="59" y="27"/>
                  </a:cubicBezTo>
                  <a:cubicBezTo>
                    <a:pt x="53" y="27"/>
                    <a:pt x="39" y="25"/>
                    <a:pt x="34" y="24"/>
                  </a:cubicBezTo>
                  <a:cubicBezTo>
                    <a:pt x="11" y="20"/>
                    <a:pt x="0" y="18"/>
                    <a:pt x="0" y="18"/>
                  </a:cubicBezTo>
                  <a:cubicBezTo>
                    <a:pt x="0" y="18"/>
                    <a:pt x="28" y="30"/>
                    <a:pt x="70" y="29"/>
                  </a:cubicBezTo>
                  <a:cubicBezTo>
                    <a:pt x="80" y="28"/>
                    <a:pt x="85" y="29"/>
                    <a:pt x="85" y="29"/>
                  </a:cubicBezTo>
                  <a:cubicBezTo>
                    <a:pt x="85" y="29"/>
                    <a:pt x="84" y="31"/>
                    <a:pt x="73" y="37"/>
                  </a:cubicBezTo>
                  <a:cubicBezTo>
                    <a:pt x="61" y="44"/>
                    <a:pt x="58" y="48"/>
                    <a:pt x="58" y="48"/>
                  </a:cubicBezTo>
                  <a:cubicBezTo>
                    <a:pt x="58" y="48"/>
                    <a:pt x="64" y="43"/>
                    <a:pt x="73" y="39"/>
                  </a:cubicBezTo>
                  <a:cubicBezTo>
                    <a:pt x="82" y="34"/>
                    <a:pt x="88" y="30"/>
                    <a:pt x="92" y="29"/>
                  </a:cubicBezTo>
                  <a:cubicBezTo>
                    <a:pt x="97" y="28"/>
                    <a:pt x="110" y="29"/>
                    <a:pt x="121" y="31"/>
                  </a:cubicBezTo>
                  <a:cubicBezTo>
                    <a:pt x="131" y="34"/>
                    <a:pt x="131" y="33"/>
                    <a:pt x="131" y="33"/>
                  </a:cubicBezTo>
                  <a:cubicBezTo>
                    <a:pt x="131" y="33"/>
                    <a:pt x="126" y="38"/>
                    <a:pt x="114" y="47"/>
                  </a:cubicBezTo>
                  <a:cubicBezTo>
                    <a:pt x="101" y="57"/>
                    <a:pt x="90" y="70"/>
                    <a:pt x="90" y="70"/>
                  </a:cubicBezTo>
                  <a:cubicBezTo>
                    <a:pt x="90" y="70"/>
                    <a:pt x="95" y="64"/>
                    <a:pt x="108" y="55"/>
                  </a:cubicBezTo>
                  <a:cubicBezTo>
                    <a:pt x="120" y="45"/>
                    <a:pt x="136" y="35"/>
                    <a:pt x="136" y="35"/>
                  </a:cubicBezTo>
                  <a:cubicBezTo>
                    <a:pt x="136" y="35"/>
                    <a:pt x="148" y="37"/>
                    <a:pt x="160" y="42"/>
                  </a:cubicBezTo>
                  <a:cubicBezTo>
                    <a:pt x="171" y="46"/>
                    <a:pt x="178" y="51"/>
                    <a:pt x="178" y="51"/>
                  </a:cubicBezTo>
                  <a:cubicBezTo>
                    <a:pt x="178" y="51"/>
                    <a:pt x="166" y="56"/>
                    <a:pt x="154" y="64"/>
                  </a:cubicBezTo>
                  <a:cubicBezTo>
                    <a:pt x="143" y="73"/>
                    <a:pt x="133" y="87"/>
                    <a:pt x="133" y="87"/>
                  </a:cubicBezTo>
                  <a:cubicBezTo>
                    <a:pt x="133" y="87"/>
                    <a:pt x="144" y="74"/>
                    <a:pt x="152" y="69"/>
                  </a:cubicBezTo>
                  <a:cubicBezTo>
                    <a:pt x="159" y="65"/>
                    <a:pt x="176" y="53"/>
                    <a:pt x="179" y="53"/>
                  </a:cubicBezTo>
                  <a:cubicBezTo>
                    <a:pt x="182" y="53"/>
                    <a:pt x="185" y="53"/>
                    <a:pt x="194" y="61"/>
                  </a:cubicBezTo>
                  <a:cubicBezTo>
                    <a:pt x="203" y="69"/>
                    <a:pt x="227" y="89"/>
                    <a:pt x="231" y="95"/>
                  </a:cubicBezTo>
                  <a:cubicBezTo>
                    <a:pt x="234" y="101"/>
                    <a:pt x="244" y="113"/>
                    <a:pt x="248" y="123"/>
                  </a:cubicBezTo>
                  <a:cubicBezTo>
                    <a:pt x="252" y="133"/>
                    <a:pt x="254" y="137"/>
                    <a:pt x="254" y="137"/>
                  </a:cubicBezTo>
                  <a:cubicBezTo>
                    <a:pt x="254" y="135"/>
                    <a:pt x="254" y="135"/>
                    <a:pt x="254" y="135"/>
                  </a:cubicBezTo>
                  <a:cubicBezTo>
                    <a:pt x="254" y="135"/>
                    <a:pt x="245" y="107"/>
                    <a:pt x="231" y="90"/>
                  </a:cubicBezTo>
                  <a:cubicBezTo>
                    <a:pt x="217" y="74"/>
                    <a:pt x="182" y="49"/>
                    <a:pt x="182" y="49"/>
                  </a:cubicBezTo>
                  <a:cubicBezTo>
                    <a:pt x="182" y="49"/>
                    <a:pt x="181" y="31"/>
                    <a:pt x="173" y="24"/>
                  </a:cubicBezTo>
                  <a:cubicBezTo>
                    <a:pt x="166" y="16"/>
                    <a:pt x="159" y="9"/>
                    <a:pt x="159" y="9"/>
                  </a:cubicBezTo>
                  <a:cubicBezTo>
                    <a:pt x="159" y="9"/>
                    <a:pt x="173" y="24"/>
                    <a:pt x="176" y="33"/>
                  </a:cubicBezTo>
                  <a:cubicBezTo>
                    <a:pt x="179" y="42"/>
                    <a:pt x="178" y="47"/>
                    <a:pt x="178" y="47"/>
                  </a:cubicBezTo>
                  <a:cubicBezTo>
                    <a:pt x="178" y="47"/>
                    <a:pt x="167" y="40"/>
                    <a:pt x="157" y="36"/>
                  </a:cubicBezTo>
                  <a:cubicBezTo>
                    <a:pt x="146" y="32"/>
                    <a:pt x="136" y="31"/>
                    <a:pt x="136" y="31"/>
                  </a:cubicBezTo>
                  <a:cubicBezTo>
                    <a:pt x="136" y="31"/>
                    <a:pt x="131" y="12"/>
                    <a:pt x="120" y="6"/>
                  </a:cubicBezTo>
                  <a:cubicBezTo>
                    <a:pt x="109" y="1"/>
                    <a:pt x="102" y="0"/>
                    <a:pt x="102" y="0"/>
                  </a:cubicBezTo>
                  <a:cubicBezTo>
                    <a:pt x="102" y="0"/>
                    <a:pt x="120" y="6"/>
                    <a:pt x="125" y="14"/>
                  </a:cubicBezTo>
                  <a:cubicBezTo>
                    <a:pt x="130" y="21"/>
                    <a:pt x="132" y="30"/>
                    <a:pt x="132" y="30"/>
                  </a:cubicBezTo>
                  <a:cubicBezTo>
                    <a:pt x="132" y="30"/>
                    <a:pt x="119" y="26"/>
                    <a:pt x="105" y="26"/>
                  </a:cubicBezTo>
                  <a:cubicBezTo>
                    <a:pt x="92" y="26"/>
                    <a:pt x="88" y="25"/>
                    <a:pt x="88" y="25"/>
                  </a:cubicBezTo>
                  <a:cubicBezTo>
                    <a:pt x="88" y="25"/>
                    <a:pt x="82" y="18"/>
                    <a:pt x="70" y="15"/>
                  </a:cubicBezTo>
                  <a:cubicBezTo>
                    <a:pt x="58" y="13"/>
                    <a:pt x="45" y="15"/>
                    <a:pt x="45" y="15"/>
                  </a:cubicBezTo>
                  <a:cubicBezTo>
                    <a:pt x="45" y="15"/>
                    <a:pt x="48" y="15"/>
                    <a:pt x="55" y="16"/>
                  </a:cubicBezTo>
                  <a:close/>
                </a:path>
              </a:pathLst>
            </a:custGeom>
            <a:solidFill>
              <a:srgbClr val="496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 name="MH_Entry_1">
            <a:hlinkClick r:id="rId8" action="ppaction://hlinksldjump"/>
          </p:cNvPr>
          <p:cNvSpPr txBox="1"/>
          <p:nvPr>
            <p:custDataLst>
              <p:tags r:id="rId2"/>
            </p:custDataLst>
          </p:nvPr>
        </p:nvSpPr>
        <p:spPr>
          <a:xfrm>
            <a:off x="6701630" y="2450060"/>
            <a:ext cx="3556610" cy="541829"/>
          </a:xfrm>
          <a:prstGeom prst="rect">
            <a:avLst/>
          </a:prstGeom>
          <a:solidFill>
            <a:schemeClr val="accent1"/>
          </a:solidFill>
          <a:ln>
            <a:no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solidFill>
                  <a:srgbClr val="FEFFFF"/>
                </a:solidFill>
              </a:rPr>
              <a:t>请在此输入您的文本</a:t>
            </a:r>
          </a:p>
        </p:txBody>
      </p:sp>
      <p:grpSp>
        <p:nvGrpSpPr>
          <p:cNvPr id="29" name="组合 28"/>
          <p:cNvGrpSpPr/>
          <p:nvPr/>
        </p:nvGrpSpPr>
        <p:grpSpPr>
          <a:xfrm>
            <a:off x="6281129" y="1850037"/>
            <a:ext cx="594540" cy="947176"/>
            <a:chOff x="7782383" y="2695436"/>
            <a:chExt cx="594540" cy="947176"/>
          </a:xfrm>
        </p:grpSpPr>
        <p:sp>
          <p:nvSpPr>
            <p:cNvPr id="32" name="Freeform 5"/>
            <p:cNvSpPr/>
            <p:nvPr/>
          </p:nvSpPr>
          <p:spPr bwMode="auto">
            <a:xfrm rot="4036911">
              <a:off x="7613581" y="2864238"/>
              <a:ext cx="932143" cy="594540"/>
            </a:xfrm>
            <a:custGeom>
              <a:avLst/>
              <a:gdLst>
                <a:gd name="T0" fmla="*/ 0 w 264"/>
                <a:gd name="T1" fmla="*/ 51 h 168"/>
                <a:gd name="T2" fmla="*/ 162 w 264"/>
                <a:gd name="T3" fmla="*/ 26 h 168"/>
                <a:gd name="T4" fmla="*/ 238 w 264"/>
                <a:gd name="T5" fmla="*/ 115 h 168"/>
                <a:gd name="T6" fmla="*/ 252 w 264"/>
                <a:gd name="T7" fmla="*/ 133 h 168"/>
                <a:gd name="T8" fmla="*/ 264 w 264"/>
                <a:gd name="T9" fmla="*/ 165 h 168"/>
                <a:gd name="T10" fmla="*/ 261 w 264"/>
                <a:gd name="T11" fmla="*/ 168 h 168"/>
                <a:gd name="T12" fmla="*/ 255 w 264"/>
                <a:gd name="T13" fmla="*/ 161 h 168"/>
                <a:gd name="T14" fmla="*/ 218 w 264"/>
                <a:gd name="T15" fmla="*/ 123 h 168"/>
                <a:gd name="T16" fmla="*/ 96 w 264"/>
                <a:gd name="T17" fmla="*/ 110 h 168"/>
                <a:gd name="T18" fmla="*/ 32 w 264"/>
                <a:gd name="T19" fmla="*/ 46 h 168"/>
                <a:gd name="T20" fmla="*/ 0 w 264"/>
                <a:gd name="T21"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168">
                  <a:moveTo>
                    <a:pt x="0" y="51"/>
                  </a:moveTo>
                  <a:cubicBezTo>
                    <a:pt x="0" y="51"/>
                    <a:pt x="85" y="0"/>
                    <a:pt x="162" y="26"/>
                  </a:cubicBezTo>
                  <a:cubicBezTo>
                    <a:pt x="217" y="44"/>
                    <a:pt x="239" y="73"/>
                    <a:pt x="238" y="115"/>
                  </a:cubicBezTo>
                  <a:cubicBezTo>
                    <a:pt x="238" y="119"/>
                    <a:pt x="251" y="130"/>
                    <a:pt x="252" y="133"/>
                  </a:cubicBezTo>
                  <a:cubicBezTo>
                    <a:pt x="263" y="156"/>
                    <a:pt x="264" y="165"/>
                    <a:pt x="264" y="165"/>
                  </a:cubicBezTo>
                  <a:cubicBezTo>
                    <a:pt x="261" y="168"/>
                    <a:pt x="261" y="168"/>
                    <a:pt x="261" y="168"/>
                  </a:cubicBezTo>
                  <a:cubicBezTo>
                    <a:pt x="257" y="165"/>
                    <a:pt x="255" y="161"/>
                    <a:pt x="255" y="161"/>
                  </a:cubicBezTo>
                  <a:cubicBezTo>
                    <a:pt x="255" y="161"/>
                    <a:pt x="244" y="110"/>
                    <a:pt x="218" y="123"/>
                  </a:cubicBezTo>
                  <a:cubicBezTo>
                    <a:pt x="192" y="136"/>
                    <a:pt x="130" y="138"/>
                    <a:pt x="96" y="110"/>
                  </a:cubicBezTo>
                  <a:cubicBezTo>
                    <a:pt x="61" y="82"/>
                    <a:pt x="57" y="42"/>
                    <a:pt x="32" y="46"/>
                  </a:cubicBezTo>
                  <a:cubicBezTo>
                    <a:pt x="7" y="51"/>
                    <a:pt x="0" y="51"/>
                    <a:pt x="0" y="51"/>
                  </a:cubicBezTo>
                  <a:close/>
                </a:path>
              </a:pathLst>
            </a:custGeom>
            <a:solidFill>
              <a:srgbClr val="9DB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
            <p:cNvSpPr/>
            <p:nvPr/>
          </p:nvSpPr>
          <p:spPr bwMode="auto">
            <a:xfrm rot="4036911">
              <a:off x="7562823" y="2944998"/>
              <a:ext cx="924674" cy="470554"/>
            </a:xfrm>
            <a:custGeom>
              <a:avLst/>
              <a:gdLst>
                <a:gd name="T0" fmla="*/ 0 w 262"/>
                <a:gd name="T1" fmla="*/ 17 h 133"/>
                <a:gd name="T2" fmla="*/ 3 w 262"/>
                <a:gd name="T3" fmla="*/ 14 h 133"/>
                <a:gd name="T4" fmla="*/ 12 w 262"/>
                <a:gd name="T5" fmla="*/ 11 h 133"/>
                <a:gd name="T6" fmla="*/ 208 w 262"/>
                <a:gd name="T7" fmla="*/ 55 h 133"/>
                <a:gd name="T8" fmla="*/ 262 w 262"/>
                <a:gd name="T9" fmla="*/ 133 h 133"/>
                <a:gd name="T10" fmla="*/ 255 w 262"/>
                <a:gd name="T11" fmla="*/ 127 h 133"/>
                <a:gd name="T12" fmla="*/ 218 w 262"/>
                <a:gd name="T13" fmla="*/ 89 h 133"/>
                <a:gd name="T14" fmla="*/ 96 w 262"/>
                <a:gd name="T15" fmla="*/ 76 h 133"/>
                <a:gd name="T16" fmla="*/ 31 w 262"/>
                <a:gd name="T17" fmla="*/ 29 h 133"/>
                <a:gd name="T18" fmla="*/ 0 w 262"/>
                <a:gd name="T19"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33">
                  <a:moveTo>
                    <a:pt x="0" y="17"/>
                  </a:moveTo>
                  <a:cubicBezTo>
                    <a:pt x="0" y="17"/>
                    <a:pt x="1" y="16"/>
                    <a:pt x="3" y="14"/>
                  </a:cubicBezTo>
                  <a:cubicBezTo>
                    <a:pt x="6" y="13"/>
                    <a:pt x="9" y="12"/>
                    <a:pt x="12" y="11"/>
                  </a:cubicBezTo>
                  <a:cubicBezTo>
                    <a:pt x="34" y="3"/>
                    <a:pt x="136" y="0"/>
                    <a:pt x="208" y="55"/>
                  </a:cubicBezTo>
                  <a:cubicBezTo>
                    <a:pt x="246" y="83"/>
                    <a:pt x="252" y="117"/>
                    <a:pt x="262" y="133"/>
                  </a:cubicBezTo>
                  <a:cubicBezTo>
                    <a:pt x="257" y="131"/>
                    <a:pt x="255" y="127"/>
                    <a:pt x="255" y="127"/>
                  </a:cubicBezTo>
                  <a:cubicBezTo>
                    <a:pt x="255" y="127"/>
                    <a:pt x="246" y="87"/>
                    <a:pt x="218" y="89"/>
                  </a:cubicBezTo>
                  <a:cubicBezTo>
                    <a:pt x="189" y="92"/>
                    <a:pt x="134" y="99"/>
                    <a:pt x="96" y="76"/>
                  </a:cubicBezTo>
                  <a:cubicBezTo>
                    <a:pt x="58" y="52"/>
                    <a:pt x="52" y="39"/>
                    <a:pt x="31" y="29"/>
                  </a:cubicBezTo>
                  <a:cubicBezTo>
                    <a:pt x="18" y="22"/>
                    <a:pt x="0" y="17"/>
                    <a:pt x="0" y="17"/>
                  </a:cubicBezTo>
                  <a:close/>
                </a:path>
              </a:pathLst>
            </a:custGeom>
            <a:solidFill>
              <a:srgbClr val="83A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rot="4036911">
              <a:off x="7591105" y="2945892"/>
              <a:ext cx="897786" cy="485491"/>
            </a:xfrm>
            <a:custGeom>
              <a:avLst/>
              <a:gdLst>
                <a:gd name="T0" fmla="*/ 55 w 254"/>
                <a:gd name="T1" fmla="*/ 16 h 137"/>
                <a:gd name="T2" fmla="*/ 85 w 254"/>
                <a:gd name="T3" fmla="*/ 25 h 137"/>
                <a:gd name="T4" fmla="*/ 59 w 254"/>
                <a:gd name="T5" fmla="*/ 27 h 137"/>
                <a:gd name="T6" fmla="*/ 34 w 254"/>
                <a:gd name="T7" fmla="*/ 24 h 137"/>
                <a:gd name="T8" fmla="*/ 0 w 254"/>
                <a:gd name="T9" fmla="*/ 18 h 137"/>
                <a:gd name="T10" fmla="*/ 70 w 254"/>
                <a:gd name="T11" fmla="*/ 29 h 137"/>
                <a:gd name="T12" fmla="*/ 85 w 254"/>
                <a:gd name="T13" fmla="*/ 29 h 137"/>
                <a:gd name="T14" fmla="*/ 73 w 254"/>
                <a:gd name="T15" fmla="*/ 37 h 137"/>
                <a:gd name="T16" fmla="*/ 58 w 254"/>
                <a:gd name="T17" fmla="*/ 48 h 137"/>
                <a:gd name="T18" fmla="*/ 73 w 254"/>
                <a:gd name="T19" fmla="*/ 39 h 137"/>
                <a:gd name="T20" fmla="*/ 92 w 254"/>
                <a:gd name="T21" fmla="*/ 29 h 137"/>
                <a:gd name="T22" fmla="*/ 121 w 254"/>
                <a:gd name="T23" fmla="*/ 31 h 137"/>
                <a:gd name="T24" fmla="*/ 131 w 254"/>
                <a:gd name="T25" fmla="*/ 33 h 137"/>
                <a:gd name="T26" fmla="*/ 114 w 254"/>
                <a:gd name="T27" fmla="*/ 47 h 137"/>
                <a:gd name="T28" fmla="*/ 90 w 254"/>
                <a:gd name="T29" fmla="*/ 70 h 137"/>
                <a:gd name="T30" fmla="*/ 108 w 254"/>
                <a:gd name="T31" fmla="*/ 55 h 137"/>
                <a:gd name="T32" fmla="*/ 136 w 254"/>
                <a:gd name="T33" fmla="*/ 35 h 137"/>
                <a:gd name="T34" fmla="*/ 160 w 254"/>
                <a:gd name="T35" fmla="*/ 42 h 137"/>
                <a:gd name="T36" fmla="*/ 178 w 254"/>
                <a:gd name="T37" fmla="*/ 51 h 137"/>
                <a:gd name="T38" fmla="*/ 154 w 254"/>
                <a:gd name="T39" fmla="*/ 64 h 137"/>
                <a:gd name="T40" fmla="*/ 133 w 254"/>
                <a:gd name="T41" fmla="*/ 87 h 137"/>
                <a:gd name="T42" fmla="*/ 152 w 254"/>
                <a:gd name="T43" fmla="*/ 69 h 137"/>
                <a:gd name="T44" fmla="*/ 179 w 254"/>
                <a:gd name="T45" fmla="*/ 53 h 137"/>
                <a:gd name="T46" fmla="*/ 194 w 254"/>
                <a:gd name="T47" fmla="*/ 61 h 137"/>
                <a:gd name="T48" fmla="*/ 231 w 254"/>
                <a:gd name="T49" fmla="*/ 95 h 137"/>
                <a:gd name="T50" fmla="*/ 248 w 254"/>
                <a:gd name="T51" fmla="*/ 123 h 137"/>
                <a:gd name="T52" fmla="*/ 254 w 254"/>
                <a:gd name="T53" fmla="*/ 137 h 137"/>
                <a:gd name="T54" fmla="*/ 254 w 254"/>
                <a:gd name="T55" fmla="*/ 135 h 137"/>
                <a:gd name="T56" fmla="*/ 231 w 254"/>
                <a:gd name="T57" fmla="*/ 90 h 137"/>
                <a:gd name="T58" fmla="*/ 182 w 254"/>
                <a:gd name="T59" fmla="*/ 49 h 137"/>
                <a:gd name="T60" fmla="*/ 173 w 254"/>
                <a:gd name="T61" fmla="*/ 24 h 137"/>
                <a:gd name="T62" fmla="*/ 159 w 254"/>
                <a:gd name="T63" fmla="*/ 9 h 137"/>
                <a:gd name="T64" fmla="*/ 176 w 254"/>
                <a:gd name="T65" fmla="*/ 33 h 137"/>
                <a:gd name="T66" fmla="*/ 178 w 254"/>
                <a:gd name="T67" fmla="*/ 47 h 137"/>
                <a:gd name="T68" fmla="*/ 157 w 254"/>
                <a:gd name="T69" fmla="*/ 36 h 137"/>
                <a:gd name="T70" fmla="*/ 136 w 254"/>
                <a:gd name="T71" fmla="*/ 31 h 137"/>
                <a:gd name="T72" fmla="*/ 120 w 254"/>
                <a:gd name="T73" fmla="*/ 6 h 137"/>
                <a:gd name="T74" fmla="*/ 102 w 254"/>
                <a:gd name="T75" fmla="*/ 0 h 137"/>
                <a:gd name="T76" fmla="*/ 125 w 254"/>
                <a:gd name="T77" fmla="*/ 14 h 137"/>
                <a:gd name="T78" fmla="*/ 132 w 254"/>
                <a:gd name="T79" fmla="*/ 30 h 137"/>
                <a:gd name="T80" fmla="*/ 105 w 254"/>
                <a:gd name="T81" fmla="*/ 26 h 137"/>
                <a:gd name="T82" fmla="*/ 88 w 254"/>
                <a:gd name="T83" fmla="*/ 25 h 137"/>
                <a:gd name="T84" fmla="*/ 70 w 254"/>
                <a:gd name="T85" fmla="*/ 15 h 137"/>
                <a:gd name="T86" fmla="*/ 45 w 254"/>
                <a:gd name="T87" fmla="*/ 15 h 137"/>
                <a:gd name="T88" fmla="*/ 55 w 254"/>
                <a:gd name="T8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 h="137">
                  <a:moveTo>
                    <a:pt x="55" y="16"/>
                  </a:moveTo>
                  <a:cubicBezTo>
                    <a:pt x="55" y="16"/>
                    <a:pt x="73" y="16"/>
                    <a:pt x="85" y="25"/>
                  </a:cubicBezTo>
                  <a:cubicBezTo>
                    <a:pt x="86" y="26"/>
                    <a:pt x="76" y="26"/>
                    <a:pt x="59" y="27"/>
                  </a:cubicBezTo>
                  <a:cubicBezTo>
                    <a:pt x="53" y="27"/>
                    <a:pt x="39" y="25"/>
                    <a:pt x="34" y="24"/>
                  </a:cubicBezTo>
                  <a:cubicBezTo>
                    <a:pt x="11" y="20"/>
                    <a:pt x="0" y="18"/>
                    <a:pt x="0" y="18"/>
                  </a:cubicBezTo>
                  <a:cubicBezTo>
                    <a:pt x="0" y="18"/>
                    <a:pt x="28" y="30"/>
                    <a:pt x="70" y="29"/>
                  </a:cubicBezTo>
                  <a:cubicBezTo>
                    <a:pt x="80" y="28"/>
                    <a:pt x="85" y="29"/>
                    <a:pt x="85" y="29"/>
                  </a:cubicBezTo>
                  <a:cubicBezTo>
                    <a:pt x="85" y="29"/>
                    <a:pt x="84" y="31"/>
                    <a:pt x="73" y="37"/>
                  </a:cubicBezTo>
                  <a:cubicBezTo>
                    <a:pt x="61" y="44"/>
                    <a:pt x="58" y="48"/>
                    <a:pt x="58" y="48"/>
                  </a:cubicBezTo>
                  <a:cubicBezTo>
                    <a:pt x="58" y="48"/>
                    <a:pt x="64" y="43"/>
                    <a:pt x="73" y="39"/>
                  </a:cubicBezTo>
                  <a:cubicBezTo>
                    <a:pt x="82" y="34"/>
                    <a:pt x="88" y="30"/>
                    <a:pt x="92" y="29"/>
                  </a:cubicBezTo>
                  <a:cubicBezTo>
                    <a:pt x="97" y="28"/>
                    <a:pt x="110" y="29"/>
                    <a:pt x="121" y="31"/>
                  </a:cubicBezTo>
                  <a:cubicBezTo>
                    <a:pt x="131" y="34"/>
                    <a:pt x="131" y="33"/>
                    <a:pt x="131" y="33"/>
                  </a:cubicBezTo>
                  <a:cubicBezTo>
                    <a:pt x="131" y="33"/>
                    <a:pt x="126" y="38"/>
                    <a:pt x="114" y="47"/>
                  </a:cubicBezTo>
                  <a:cubicBezTo>
                    <a:pt x="101" y="57"/>
                    <a:pt x="90" y="70"/>
                    <a:pt x="90" y="70"/>
                  </a:cubicBezTo>
                  <a:cubicBezTo>
                    <a:pt x="90" y="70"/>
                    <a:pt x="95" y="64"/>
                    <a:pt x="108" y="55"/>
                  </a:cubicBezTo>
                  <a:cubicBezTo>
                    <a:pt x="120" y="45"/>
                    <a:pt x="136" y="35"/>
                    <a:pt x="136" y="35"/>
                  </a:cubicBezTo>
                  <a:cubicBezTo>
                    <a:pt x="136" y="35"/>
                    <a:pt x="148" y="37"/>
                    <a:pt x="160" y="42"/>
                  </a:cubicBezTo>
                  <a:cubicBezTo>
                    <a:pt x="171" y="46"/>
                    <a:pt x="178" y="51"/>
                    <a:pt x="178" y="51"/>
                  </a:cubicBezTo>
                  <a:cubicBezTo>
                    <a:pt x="178" y="51"/>
                    <a:pt x="166" y="56"/>
                    <a:pt x="154" y="64"/>
                  </a:cubicBezTo>
                  <a:cubicBezTo>
                    <a:pt x="143" y="73"/>
                    <a:pt x="133" y="87"/>
                    <a:pt x="133" y="87"/>
                  </a:cubicBezTo>
                  <a:cubicBezTo>
                    <a:pt x="133" y="87"/>
                    <a:pt x="144" y="74"/>
                    <a:pt x="152" y="69"/>
                  </a:cubicBezTo>
                  <a:cubicBezTo>
                    <a:pt x="159" y="65"/>
                    <a:pt x="176" y="53"/>
                    <a:pt x="179" y="53"/>
                  </a:cubicBezTo>
                  <a:cubicBezTo>
                    <a:pt x="182" y="53"/>
                    <a:pt x="185" y="53"/>
                    <a:pt x="194" y="61"/>
                  </a:cubicBezTo>
                  <a:cubicBezTo>
                    <a:pt x="203" y="69"/>
                    <a:pt x="227" y="89"/>
                    <a:pt x="231" y="95"/>
                  </a:cubicBezTo>
                  <a:cubicBezTo>
                    <a:pt x="234" y="101"/>
                    <a:pt x="244" y="113"/>
                    <a:pt x="248" y="123"/>
                  </a:cubicBezTo>
                  <a:cubicBezTo>
                    <a:pt x="252" y="133"/>
                    <a:pt x="254" y="137"/>
                    <a:pt x="254" y="137"/>
                  </a:cubicBezTo>
                  <a:cubicBezTo>
                    <a:pt x="254" y="135"/>
                    <a:pt x="254" y="135"/>
                    <a:pt x="254" y="135"/>
                  </a:cubicBezTo>
                  <a:cubicBezTo>
                    <a:pt x="254" y="135"/>
                    <a:pt x="245" y="107"/>
                    <a:pt x="231" y="90"/>
                  </a:cubicBezTo>
                  <a:cubicBezTo>
                    <a:pt x="217" y="74"/>
                    <a:pt x="182" y="49"/>
                    <a:pt x="182" y="49"/>
                  </a:cubicBezTo>
                  <a:cubicBezTo>
                    <a:pt x="182" y="49"/>
                    <a:pt x="181" y="31"/>
                    <a:pt x="173" y="24"/>
                  </a:cubicBezTo>
                  <a:cubicBezTo>
                    <a:pt x="166" y="16"/>
                    <a:pt x="159" y="9"/>
                    <a:pt x="159" y="9"/>
                  </a:cubicBezTo>
                  <a:cubicBezTo>
                    <a:pt x="159" y="9"/>
                    <a:pt x="173" y="24"/>
                    <a:pt x="176" y="33"/>
                  </a:cubicBezTo>
                  <a:cubicBezTo>
                    <a:pt x="179" y="42"/>
                    <a:pt x="178" y="47"/>
                    <a:pt x="178" y="47"/>
                  </a:cubicBezTo>
                  <a:cubicBezTo>
                    <a:pt x="178" y="47"/>
                    <a:pt x="167" y="40"/>
                    <a:pt x="157" y="36"/>
                  </a:cubicBezTo>
                  <a:cubicBezTo>
                    <a:pt x="146" y="32"/>
                    <a:pt x="136" y="31"/>
                    <a:pt x="136" y="31"/>
                  </a:cubicBezTo>
                  <a:cubicBezTo>
                    <a:pt x="136" y="31"/>
                    <a:pt x="131" y="12"/>
                    <a:pt x="120" y="6"/>
                  </a:cubicBezTo>
                  <a:cubicBezTo>
                    <a:pt x="109" y="1"/>
                    <a:pt x="102" y="0"/>
                    <a:pt x="102" y="0"/>
                  </a:cubicBezTo>
                  <a:cubicBezTo>
                    <a:pt x="102" y="0"/>
                    <a:pt x="120" y="6"/>
                    <a:pt x="125" y="14"/>
                  </a:cubicBezTo>
                  <a:cubicBezTo>
                    <a:pt x="130" y="21"/>
                    <a:pt x="132" y="30"/>
                    <a:pt x="132" y="30"/>
                  </a:cubicBezTo>
                  <a:cubicBezTo>
                    <a:pt x="132" y="30"/>
                    <a:pt x="119" y="26"/>
                    <a:pt x="105" y="26"/>
                  </a:cubicBezTo>
                  <a:cubicBezTo>
                    <a:pt x="92" y="26"/>
                    <a:pt x="88" y="25"/>
                    <a:pt x="88" y="25"/>
                  </a:cubicBezTo>
                  <a:cubicBezTo>
                    <a:pt x="88" y="25"/>
                    <a:pt x="82" y="18"/>
                    <a:pt x="70" y="15"/>
                  </a:cubicBezTo>
                  <a:cubicBezTo>
                    <a:pt x="58" y="13"/>
                    <a:pt x="45" y="15"/>
                    <a:pt x="45" y="15"/>
                  </a:cubicBezTo>
                  <a:cubicBezTo>
                    <a:pt x="45" y="15"/>
                    <a:pt x="48" y="15"/>
                    <a:pt x="55" y="16"/>
                  </a:cubicBezTo>
                  <a:close/>
                </a:path>
              </a:pathLst>
            </a:custGeom>
            <a:solidFill>
              <a:srgbClr val="496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6" name="MH_Entry_1">
            <a:hlinkClick r:id="rId8" action="ppaction://hlinksldjump"/>
          </p:cNvPr>
          <p:cNvSpPr txBox="1"/>
          <p:nvPr>
            <p:custDataLst>
              <p:tags r:id="rId3"/>
            </p:custDataLst>
          </p:nvPr>
        </p:nvSpPr>
        <p:spPr>
          <a:xfrm>
            <a:off x="1611015" y="3787541"/>
            <a:ext cx="3556610" cy="541829"/>
          </a:xfrm>
          <a:prstGeom prst="rect">
            <a:avLst/>
          </a:prstGeom>
          <a:solidFill>
            <a:schemeClr val="accent1"/>
          </a:solidFill>
          <a:ln>
            <a:no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solidFill>
                  <a:srgbClr val="FEFFFF"/>
                </a:solidFill>
              </a:rPr>
              <a:t>请在此输入您的文本</a:t>
            </a:r>
          </a:p>
        </p:txBody>
      </p:sp>
      <p:grpSp>
        <p:nvGrpSpPr>
          <p:cNvPr id="37" name="组合 36"/>
          <p:cNvGrpSpPr/>
          <p:nvPr/>
        </p:nvGrpSpPr>
        <p:grpSpPr>
          <a:xfrm>
            <a:off x="1190514" y="3187518"/>
            <a:ext cx="594540" cy="947176"/>
            <a:chOff x="7782383" y="2695436"/>
            <a:chExt cx="594540" cy="947176"/>
          </a:xfrm>
        </p:grpSpPr>
        <p:sp>
          <p:nvSpPr>
            <p:cNvPr id="38" name="Freeform 5"/>
            <p:cNvSpPr/>
            <p:nvPr/>
          </p:nvSpPr>
          <p:spPr bwMode="auto">
            <a:xfrm rot="4036911">
              <a:off x="7613581" y="2864238"/>
              <a:ext cx="932143" cy="594540"/>
            </a:xfrm>
            <a:custGeom>
              <a:avLst/>
              <a:gdLst>
                <a:gd name="T0" fmla="*/ 0 w 264"/>
                <a:gd name="T1" fmla="*/ 51 h 168"/>
                <a:gd name="T2" fmla="*/ 162 w 264"/>
                <a:gd name="T3" fmla="*/ 26 h 168"/>
                <a:gd name="T4" fmla="*/ 238 w 264"/>
                <a:gd name="T5" fmla="*/ 115 h 168"/>
                <a:gd name="T6" fmla="*/ 252 w 264"/>
                <a:gd name="T7" fmla="*/ 133 h 168"/>
                <a:gd name="T8" fmla="*/ 264 w 264"/>
                <a:gd name="T9" fmla="*/ 165 h 168"/>
                <a:gd name="T10" fmla="*/ 261 w 264"/>
                <a:gd name="T11" fmla="*/ 168 h 168"/>
                <a:gd name="T12" fmla="*/ 255 w 264"/>
                <a:gd name="T13" fmla="*/ 161 h 168"/>
                <a:gd name="T14" fmla="*/ 218 w 264"/>
                <a:gd name="T15" fmla="*/ 123 h 168"/>
                <a:gd name="T16" fmla="*/ 96 w 264"/>
                <a:gd name="T17" fmla="*/ 110 h 168"/>
                <a:gd name="T18" fmla="*/ 32 w 264"/>
                <a:gd name="T19" fmla="*/ 46 h 168"/>
                <a:gd name="T20" fmla="*/ 0 w 264"/>
                <a:gd name="T21"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168">
                  <a:moveTo>
                    <a:pt x="0" y="51"/>
                  </a:moveTo>
                  <a:cubicBezTo>
                    <a:pt x="0" y="51"/>
                    <a:pt x="85" y="0"/>
                    <a:pt x="162" y="26"/>
                  </a:cubicBezTo>
                  <a:cubicBezTo>
                    <a:pt x="217" y="44"/>
                    <a:pt x="239" y="73"/>
                    <a:pt x="238" y="115"/>
                  </a:cubicBezTo>
                  <a:cubicBezTo>
                    <a:pt x="238" y="119"/>
                    <a:pt x="251" y="130"/>
                    <a:pt x="252" y="133"/>
                  </a:cubicBezTo>
                  <a:cubicBezTo>
                    <a:pt x="263" y="156"/>
                    <a:pt x="264" y="165"/>
                    <a:pt x="264" y="165"/>
                  </a:cubicBezTo>
                  <a:cubicBezTo>
                    <a:pt x="261" y="168"/>
                    <a:pt x="261" y="168"/>
                    <a:pt x="261" y="168"/>
                  </a:cubicBezTo>
                  <a:cubicBezTo>
                    <a:pt x="257" y="165"/>
                    <a:pt x="255" y="161"/>
                    <a:pt x="255" y="161"/>
                  </a:cubicBezTo>
                  <a:cubicBezTo>
                    <a:pt x="255" y="161"/>
                    <a:pt x="244" y="110"/>
                    <a:pt x="218" y="123"/>
                  </a:cubicBezTo>
                  <a:cubicBezTo>
                    <a:pt x="192" y="136"/>
                    <a:pt x="130" y="138"/>
                    <a:pt x="96" y="110"/>
                  </a:cubicBezTo>
                  <a:cubicBezTo>
                    <a:pt x="61" y="82"/>
                    <a:pt x="57" y="42"/>
                    <a:pt x="32" y="46"/>
                  </a:cubicBezTo>
                  <a:cubicBezTo>
                    <a:pt x="7" y="51"/>
                    <a:pt x="0" y="51"/>
                    <a:pt x="0" y="51"/>
                  </a:cubicBezTo>
                  <a:close/>
                </a:path>
              </a:pathLst>
            </a:custGeom>
            <a:solidFill>
              <a:srgbClr val="9DB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6"/>
            <p:cNvSpPr/>
            <p:nvPr/>
          </p:nvSpPr>
          <p:spPr bwMode="auto">
            <a:xfrm rot="4036911">
              <a:off x="7562823" y="2944998"/>
              <a:ext cx="924674" cy="470554"/>
            </a:xfrm>
            <a:custGeom>
              <a:avLst/>
              <a:gdLst>
                <a:gd name="T0" fmla="*/ 0 w 262"/>
                <a:gd name="T1" fmla="*/ 17 h 133"/>
                <a:gd name="T2" fmla="*/ 3 w 262"/>
                <a:gd name="T3" fmla="*/ 14 h 133"/>
                <a:gd name="T4" fmla="*/ 12 w 262"/>
                <a:gd name="T5" fmla="*/ 11 h 133"/>
                <a:gd name="T6" fmla="*/ 208 w 262"/>
                <a:gd name="T7" fmla="*/ 55 h 133"/>
                <a:gd name="T8" fmla="*/ 262 w 262"/>
                <a:gd name="T9" fmla="*/ 133 h 133"/>
                <a:gd name="T10" fmla="*/ 255 w 262"/>
                <a:gd name="T11" fmla="*/ 127 h 133"/>
                <a:gd name="T12" fmla="*/ 218 w 262"/>
                <a:gd name="T13" fmla="*/ 89 h 133"/>
                <a:gd name="T14" fmla="*/ 96 w 262"/>
                <a:gd name="T15" fmla="*/ 76 h 133"/>
                <a:gd name="T16" fmla="*/ 31 w 262"/>
                <a:gd name="T17" fmla="*/ 29 h 133"/>
                <a:gd name="T18" fmla="*/ 0 w 262"/>
                <a:gd name="T19"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33">
                  <a:moveTo>
                    <a:pt x="0" y="17"/>
                  </a:moveTo>
                  <a:cubicBezTo>
                    <a:pt x="0" y="17"/>
                    <a:pt x="1" y="16"/>
                    <a:pt x="3" y="14"/>
                  </a:cubicBezTo>
                  <a:cubicBezTo>
                    <a:pt x="6" y="13"/>
                    <a:pt x="9" y="12"/>
                    <a:pt x="12" y="11"/>
                  </a:cubicBezTo>
                  <a:cubicBezTo>
                    <a:pt x="34" y="3"/>
                    <a:pt x="136" y="0"/>
                    <a:pt x="208" y="55"/>
                  </a:cubicBezTo>
                  <a:cubicBezTo>
                    <a:pt x="246" y="83"/>
                    <a:pt x="252" y="117"/>
                    <a:pt x="262" y="133"/>
                  </a:cubicBezTo>
                  <a:cubicBezTo>
                    <a:pt x="257" y="131"/>
                    <a:pt x="255" y="127"/>
                    <a:pt x="255" y="127"/>
                  </a:cubicBezTo>
                  <a:cubicBezTo>
                    <a:pt x="255" y="127"/>
                    <a:pt x="246" y="87"/>
                    <a:pt x="218" y="89"/>
                  </a:cubicBezTo>
                  <a:cubicBezTo>
                    <a:pt x="189" y="92"/>
                    <a:pt x="134" y="99"/>
                    <a:pt x="96" y="76"/>
                  </a:cubicBezTo>
                  <a:cubicBezTo>
                    <a:pt x="58" y="52"/>
                    <a:pt x="52" y="39"/>
                    <a:pt x="31" y="29"/>
                  </a:cubicBezTo>
                  <a:cubicBezTo>
                    <a:pt x="18" y="22"/>
                    <a:pt x="0" y="17"/>
                    <a:pt x="0" y="17"/>
                  </a:cubicBezTo>
                  <a:close/>
                </a:path>
              </a:pathLst>
            </a:custGeom>
            <a:solidFill>
              <a:srgbClr val="83A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p:nvPr/>
          </p:nvSpPr>
          <p:spPr bwMode="auto">
            <a:xfrm rot="4036911">
              <a:off x="7591105" y="2945892"/>
              <a:ext cx="897786" cy="485491"/>
            </a:xfrm>
            <a:custGeom>
              <a:avLst/>
              <a:gdLst>
                <a:gd name="T0" fmla="*/ 55 w 254"/>
                <a:gd name="T1" fmla="*/ 16 h 137"/>
                <a:gd name="T2" fmla="*/ 85 w 254"/>
                <a:gd name="T3" fmla="*/ 25 h 137"/>
                <a:gd name="T4" fmla="*/ 59 w 254"/>
                <a:gd name="T5" fmla="*/ 27 h 137"/>
                <a:gd name="T6" fmla="*/ 34 w 254"/>
                <a:gd name="T7" fmla="*/ 24 h 137"/>
                <a:gd name="T8" fmla="*/ 0 w 254"/>
                <a:gd name="T9" fmla="*/ 18 h 137"/>
                <a:gd name="T10" fmla="*/ 70 w 254"/>
                <a:gd name="T11" fmla="*/ 29 h 137"/>
                <a:gd name="T12" fmla="*/ 85 w 254"/>
                <a:gd name="T13" fmla="*/ 29 h 137"/>
                <a:gd name="T14" fmla="*/ 73 w 254"/>
                <a:gd name="T15" fmla="*/ 37 h 137"/>
                <a:gd name="T16" fmla="*/ 58 w 254"/>
                <a:gd name="T17" fmla="*/ 48 h 137"/>
                <a:gd name="T18" fmla="*/ 73 w 254"/>
                <a:gd name="T19" fmla="*/ 39 h 137"/>
                <a:gd name="T20" fmla="*/ 92 w 254"/>
                <a:gd name="T21" fmla="*/ 29 h 137"/>
                <a:gd name="T22" fmla="*/ 121 w 254"/>
                <a:gd name="T23" fmla="*/ 31 h 137"/>
                <a:gd name="T24" fmla="*/ 131 w 254"/>
                <a:gd name="T25" fmla="*/ 33 h 137"/>
                <a:gd name="T26" fmla="*/ 114 w 254"/>
                <a:gd name="T27" fmla="*/ 47 h 137"/>
                <a:gd name="T28" fmla="*/ 90 w 254"/>
                <a:gd name="T29" fmla="*/ 70 h 137"/>
                <a:gd name="T30" fmla="*/ 108 w 254"/>
                <a:gd name="T31" fmla="*/ 55 h 137"/>
                <a:gd name="T32" fmla="*/ 136 w 254"/>
                <a:gd name="T33" fmla="*/ 35 h 137"/>
                <a:gd name="T34" fmla="*/ 160 w 254"/>
                <a:gd name="T35" fmla="*/ 42 h 137"/>
                <a:gd name="T36" fmla="*/ 178 w 254"/>
                <a:gd name="T37" fmla="*/ 51 h 137"/>
                <a:gd name="T38" fmla="*/ 154 w 254"/>
                <a:gd name="T39" fmla="*/ 64 h 137"/>
                <a:gd name="T40" fmla="*/ 133 w 254"/>
                <a:gd name="T41" fmla="*/ 87 h 137"/>
                <a:gd name="T42" fmla="*/ 152 w 254"/>
                <a:gd name="T43" fmla="*/ 69 h 137"/>
                <a:gd name="T44" fmla="*/ 179 w 254"/>
                <a:gd name="T45" fmla="*/ 53 h 137"/>
                <a:gd name="T46" fmla="*/ 194 w 254"/>
                <a:gd name="T47" fmla="*/ 61 h 137"/>
                <a:gd name="T48" fmla="*/ 231 w 254"/>
                <a:gd name="T49" fmla="*/ 95 h 137"/>
                <a:gd name="T50" fmla="*/ 248 w 254"/>
                <a:gd name="T51" fmla="*/ 123 h 137"/>
                <a:gd name="T52" fmla="*/ 254 w 254"/>
                <a:gd name="T53" fmla="*/ 137 h 137"/>
                <a:gd name="T54" fmla="*/ 254 w 254"/>
                <a:gd name="T55" fmla="*/ 135 h 137"/>
                <a:gd name="T56" fmla="*/ 231 w 254"/>
                <a:gd name="T57" fmla="*/ 90 h 137"/>
                <a:gd name="T58" fmla="*/ 182 w 254"/>
                <a:gd name="T59" fmla="*/ 49 h 137"/>
                <a:gd name="T60" fmla="*/ 173 w 254"/>
                <a:gd name="T61" fmla="*/ 24 h 137"/>
                <a:gd name="T62" fmla="*/ 159 w 254"/>
                <a:gd name="T63" fmla="*/ 9 h 137"/>
                <a:gd name="T64" fmla="*/ 176 w 254"/>
                <a:gd name="T65" fmla="*/ 33 h 137"/>
                <a:gd name="T66" fmla="*/ 178 w 254"/>
                <a:gd name="T67" fmla="*/ 47 h 137"/>
                <a:gd name="T68" fmla="*/ 157 w 254"/>
                <a:gd name="T69" fmla="*/ 36 h 137"/>
                <a:gd name="T70" fmla="*/ 136 w 254"/>
                <a:gd name="T71" fmla="*/ 31 h 137"/>
                <a:gd name="T72" fmla="*/ 120 w 254"/>
                <a:gd name="T73" fmla="*/ 6 h 137"/>
                <a:gd name="T74" fmla="*/ 102 w 254"/>
                <a:gd name="T75" fmla="*/ 0 h 137"/>
                <a:gd name="T76" fmla="*/ 125 w 254"/>
                <a:gd name="T77" fmla="*/ 14 h 137"/>
                <a:gd name="T78" fmla="*/ 132 w 254"/>
                <a:gd name="T79" fmla="*/ 30 h 137"/>
                <a:gd name="T80" fmla="*/ 105 w 254"/>
                <a:gd name="T81" fmla="*/ 26 h 137"/>
                <a:gd name="T82" fmla="*/ 88 w 254"/>
                <a:gd name="T83" fmla="*/ 25 h 137"/>
                <a:gd name="T84" fmla="*/ 70 w 254"/>
                <a:gd name="T85" fmla="*/ 15 h 137"/>
                <a:gd name="T86" fmla="*/ 45 w 254"/>
                <a:gd name="T87" fmla="*/ 15 h 137"/>
                <a:gd name="T88" fmla="*/ 55 w 254"/>
                <a:gd name="T8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 h="137">
                  <a:moveTo>
                    <a:pt x="55" y="16"/>
                  </a:moveTo>
                  <a:cubicBezTo>
                    <a:pt x="55" y="16"/>
                    <a:pt x="73" y="16"/>
                    <a:pt x="85" y="25"/>
                  </a:cubicBezTo>
                  <a:cubicBezTo>
                    <a:pt x="86" y="26"/>
                    <a:pt x="76" y="26"/>
                    <a:pt x="59" y="27"/>
                  </a:cubicBezTo>
                  <a:cubicBezTo>
                    <a:pt x="53" y="27"/>
                    <a:pt x="39" y="25"/>
                    <a:pt x="34" y="24"/>
                  </a:cubicBezTo>
                  <a:cubicBezTo>
                    <a:pt x="11" y="20"/>
                    <a:pt x="0" y="18"/>
                    <a:pt x="0" y="18"/>
                  </a:cubicBezTo>
                  <a:cubicBezTo>
                    <a:pt x="0" y="18"/>
                    <a:pt x="28" y="30"/>
                    <a:pt x="70" y="29"/>
                  </a:cubicBezTo>
                  <a:cubicBezTo>
                    <a:pt x="80" y="28"/>
                    <a:pt x="85" y="29"/>
                    <a:pt x="85" y="29"/>
                  </a:cubicBezTo>
                  <a:cubicBezTo>
                    <a:pt x="85" y="29"/>
                    <a:pt x="84" y="31"/>
                    <a:pt x="73" y="37"/>
                  </a:cubicBezTo>
                  <a:cubicBezTo>
                    <a:pt x="61" y="44"/>
                    <a:pt x="58" y="48"/>
                    <a:pt x="58" y="48"/>
                  </a:cubicBezTo>
                  <a:cubicBezTo>
                    <a:pt x="58" y="48"/>
                    <a:pt x="64" y="43"/>
                    <a:pt x="73" y="39"/>
                  </a:cubicBezTo>
                  <a:cubicBezTo>
                    <a:pt x="82" y="34"/>
                    <a:pt x="88" y="30"/>
                    <a:pt x="92" y="29"/>
                  </a:cubicBezTo>
                  <a:cubicBezTo>
                    <a:pt x="97" y="28"/>
                    <a:pt x="110" y="29"/>
                    <a:pt x="121" y="31"/>
                  </a:cubicBezTo>
                  <a:cubicBezTo>
                    <a:pt x="131" y="34"/>
                    <a:pt x="131" y="33"/>
                    <a:pt x="131" y="33"/>
                  </a:cubicBezTo>
                  <a:cubicBezTo>
                    <a:pt x="131" y="33"/>
                    <a:pt x="126" y="38"/>
                    <a:pt x="114" y="47"/>
                  </a:cubicBezTo>
                  <a:cubicBezTo>
                    <a:pt x="101" y="57"/>
                    <a:pt x="90" y="70"/>
                    <a:pt x="90" y="70"/>
                  </a:cubicBezTo>
                  <a:cubicBezTo>
                    <a:pt x="90" y="70"/>
                    <a:pt x="95" y="64"/>
                    <a:pt x="108" y="55"/>
                  </a:cubicBezTo>
                  <a:cubicBezTo>
                    <a:pt x="120" y="45"/>
                    <a:pt x="136" y="35"/>
                    <a:pt x="136" y="35"/>
                  </a:cubicBezTo>
                  <a:cubicBezTo>
                    <a:pt x="136" y="35"/>
                    <a:pt x="148" y="37"/>
                    <a:pt x="160" y="42"/>
                  </a:cubicBezTo>
                  <a:cubicBezTo>
                    <a:pt x="171" y="46"/>
                    <a:pt x="178" y="51"/>
                    <a:pt x="178" y="51"/>
                  </a:cubicBezTo>
                  <a:cubicBezTo>
                    <a:pt x="178" y="51"/>
                    <a:pt x="166" y="56"/>
                    <a:pt x="154" y="64"/>
                  </a:cubicBezTo>
                  <a:cubicBezTo>
                    <a:pt x="143" y="73"/>
                    <a:pt x="133" y="87"/>
                    <a:pt x="133" y="87"/>
                  </a:cubicBezTo>
                  <a:cubicBezTo>
                    <a:pt x="133" y="87"/>
                    <a:pt x="144" y="74"/>
                    <a:pt x="152" y="69"/>
                  </a:cubicBezTo>
                  <a:cubicBezTo>
                    <a:pt x="159" y="65"/>
                    <a:pt x="176" y="53"/>
                    <a:pt x="179" y="53"/>
                  </a:cubicBezTo>
                  <a:cubicBezTo>
                    <a:pt x="182" y="53"/>
                    <a:pt x="185" y="53"/>
                    <a:pt x="194" y="61"/>
                  </a:cubicBezTo>
                  <a:cubicBezTo>
                    <a:pt x="203" y="69"/>
                    <a:pt x="227" y="89"/>
                    <a:pt x="231" y="95"/>
                  </a:cubicBezTo>
                  <a:cubicBezTo>
                    <a:pt x="234" y="101"/>
                    <a:pt x="244" y="113"/>
                    <a:pt x="248" y="123"/>
                  </a:cubicBezTo>
                  <a:cubicBezTo>
                    <a:pt x="252" y="133"/>
                    <a:pt x="254" y="137"/>
                    <a:pt x="254" y="137"/>
                  </a:cubicBezTo>
                  <a:cubicBezTo>
                    <a:pt x="254" y="135"/>
                    <a:pt x="254" y="135"/>
                    <a:pt x="254" y="135"/>
                  </a:cubicBezTo>
                  <a:cubicBezTo>
                    <a:pt x="254" y="135"/>
                    <a:pt x="245" y="107"/>
                    <a:pt x="231" y="90"/>
                  </a:cubicBezTo>
                  <a:cubicBezTo>
                    <a:pt x="217" y="74"/>
                    <a:pt x="182" y="49"/>
                    <a:pt x="182" y="49"/>
                  </a:cubicBezTo>
                  <a:cubicBezTo>
                    <a:pt x="182" y="49"/>
                    <a:pt x="181" y="31"/>
                    <a:pt x="173" y="24"/>
                  </a:cubicBezTo>
                  <a:cubicBezTo>
                    <a:pt x="166" y="16"/>
                    <a:pt x="159" y="9"/>
                    <a:pt x="159" y="9"/>
                  </a:cubicBezTo>
                  <a:cubicBezTo>
                    <a:pt x="159" y="9"/>
                    <a:pt x="173" y="24"/>
                    <a:pt x="176" y="33"/>
                  </a:cubicBezTo>
                  <a:cubicBezTo>
                    <a:pt x="179" y="42"/>
                    <a:pt x="178" y="47"/>
                    <a:pt x="178" y="47"/>
                  </a:cubicBezTo>
                  <a:cubicBezTo>
                    <a:pt x="178" y="47"/>
                    <a:pt x="167" y="40"/>
                    <a:pt x="157" y="36"/>
                  </a:cubicBezTo>
                  <a:cubicBezTo>
                    <a:pt x="146" y="32"/>
                    <a:pt x="136" y="31"/>
                    <a:pt x="136" y="31"/>
                  </a:cubicBezTo>
                  <a:cubicBezTo>
                    <a:pt x="136" y="31"/>
                    <a:pt x="131" y="12"/>
                    <a:pt x="120" y="6"/>
                  </a:cubicBezTo>
                  <a:cubicBezTo>
                    <a:pt x="109" y="1"/>
                    <a:pt x="102" y="0"/>
                    <a:pt x="102" y="0"/>
                  </a:cubicBezTo>
                  <a:cubicBezTo>
                    <a:pt x="102" y="0"/>
                    <a:pt x="120" y="6"/>
                    <a:pt x="125" y="14"/>
                  </a:cubicBezTo>
                  <a:cubicBezTo>
                    <a:pt x="130" y="21"/>
                    <a:pt x="132" y="30"/>
                    <a:pt x="132" y="30"/>
                  </a:cubicBezTo>
                  <a:cubicBezTo>
                    <a:pt x="132" y="30"/>
                    <a:pt x="119" y="26"/>
                    <a:pt x="105" y="26"/>
                  </a:cubicBezTo>
                  <a:cubicBezTo>
                    <a:pt x="92" y="26"/>
                    <a:pt x="88" y="25"/>
                    <a:pt x="88" y="25"/>
                  </a:cubicBezTo>
                  <a:cubicBezTo>
                    <a:pt x="88" y="25"/>
                    <a:pt x="82" y="18"/>
                    <a:pt x="70" y="15"/>
                  </a:cubicBezTo>
                  <a:cubicBezTo>
                    <a:pt x="58" y="13"/>
                    <a:pt x="45" y="15"/>
                    <a:pt x="45" y="15"/>
                  </a:cubicBezTo>
                  <a:cubicBezTo>
                    <a:pt x="45" y="15"/>
                    <a:pt x="48" y="15"/>
                    <a:pt x="55" y="16"/>
                  </a:cubicBezTo>
                  <a:close/>
                </a:path>
              </a:pathLst>
            </a:custGeom>
            <a:solidFill>
              <a:srgbClr val="496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 name="MH_Entry_1">
            <a:hlinkClick r:id="rId8" action="ppaction://hlinksldjump"/>
          </p:cNvPr>
          <p:cNvSpPr txBox="1"/>
          <p:nvPr>
            <p:custDataLst>
              <p:tags r:id="rId4"/>
            </p:custDataLst>
          </p:nvPr>
        </p:nvSpPr>
        <p:spPr>
          <a:xfrm>
            <a:off x="6701630" y="3787541"/>
            <a:ext cx="3556610" cy="541829"/>
          </a:xfrm>
          <a:prstGeom prst="rect">
            <a:avLst/>
          </a:prstGeom>
          <a:solidFill>
            <a:schemeClr val="accent1"/>
          </a:solidFill>
          <a:ln>
            <a:no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solidFill>
                  <a:srgbClr val="FEFFFF"/>
                </a:solidFill>
              </a:rPr>
              <a:t>请在此输入您的文本</a:t>
            </a:r>
          </a:p>
        </p:txBody>
      </p:sp>
      <p:grpSp>
        <p:nvGrpSpPr>
          <p:cNvPr id="42" name="组合 41"/>
          <p:cNvGrpSpPr/>
          <p:nvPr/>
        </p:nvGrpSpPr>
        <p:grpSpPr>
          <a:xfrm>
            <a:off x="6281129" y="3187518"/>
            <a:ext cx="594540" cy="947176"/>
            <a:chOff x="7782383" y="2695436"/>
            <a:chExt cx="594540" cy="947176"/>
          </a:xfrm>
        </p:grpSpPr>
        <p:sp>
          <p:nvSpPr>
            <p:cNvPr id="43" name="Freeform 5"/>
            <p:cNvSpPr/>
            <p:nvPr/>
          </p:nvSpPr>
          <p:spPr bwMode="auto">
            <a:xfrm rot="4036911">
              <a:off x="7613581" y="2864238"/>
              <a:ext cx="932143" cy="594540"/>
            </a:xfrm>
            <a:custGeom>
              <a:avLst/>
              <a:gdLst>
                <a:gd name="T0" fmla="*/ 0 w 264"/>
                <a:gd name="T1" fmla="*/ 51 h 168"/>
                <a:gd name="T2" fmla="*/ 162 w 264"/>
                <a:gd name="T3" fmla="*/ 26 h 168"/>
                <a:gd name="T4" fmla="*/ 238 w 264"/>
                <a:gd name="T5" fmla="*/ 115 h 168"/>
                <a:gd name="T6" fmla="*/ 252 w 264"/>
                <a:gd name="T7" fmla="*/ 133 h 168"/>
                <a:gd name="T8" fmla="*/ 264 w 264"/>
                <a:gd name="T9" fmla="*/ 165 h 168"/>
                <a:gd name="T10" fmla="*/ 261 w 264"/>
                <a:gd name="T11" fmla="*/ 168 h 168"/>
                <a:gd name="T12" fmla="*/ 255 w 264"/>
                <a:gd name="T13" fmla="*/ 161 h 168"/>
                <a:gd name="T14" fmla="*/ 218 w 264"/>
                <a:gd name="T15" fmla="*/ 123 h 168"/>
                <a:gd name="T16" fmla="*/ 96 w 264"/>
                <a:gd name="T17" fmla="*/ 110 h 168"/>
                <a:gd name="T18" fmla="*/ 32 w 264"/>
                <a:gd name="T19" fmla="*/ 46 h 168"/>
                <a:gd name="T20" fmla="*/ 0 w 264"/>
                <a:gd name="T21"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168">
                  <a:moveTo>
                    <a:pt x="0" y="51"/>
                  </a:moveTo>
                  <a:cubicBezTo>
                    <a:pt x="0" y="51"/>
                    <a:pt x="85" y="0"/>
                    <a:pt x="162" y="26"/>
                  </a:cubicBezTo>
                  <a:cubicBezTo>
                    <a:pt x="217" y="44"/>
                    <a:pt x="239" y="73"/>
                    <a:pt x="238" y="115"/>
                  </a:cubicBezTo>
                  <a:cubicBezTo>
                    <a:pt x="238" y="119"/>
                    <a:pt x="251" y="130"/>
                    <a:pt x="252" y="133"/>
                  </a:cubicBezTo>
                  <a:cubicBezTo>
                    <a:pt x="263" y="156"/>
                    <a:pt x="264" y="165"/>
                    <a:pt x="264" y="165"/>
                  </a:cubicBezTo>
                  <a:cubicBezTo>
                    <a:pt x="261" y="168"/>
                    <a:pt x="261" y="168"/>
                    <a:pt x="261" y="168"/>
                  </a:cubicBezTo>
                  <a:cubicBezTo>
                    <a:pt x="257" y="165"/>
                    <a:pt x="255" y="161"/>
                    <a:pt x="255" y="161"/>
                  </a:cubicBezTo>
                  <a:cubicBezTo>
                    <a:pt x="255" y="161"/>
                    <a:pt x="244" y="110"/>
                    <a:pt x="218" y="123"/>
                  </a:cubicBezTo>
                  <a:cubicBezTo>
                    <a:pt x="192" y="136"/>
                    <a:pt x="130" y="138"/>
                    <a:pt x="96" y="110"/>
                  </a:cubicBezTo>
                  <a:cubicBezTo>
                    <a:pt x="61" y="82"/>
                    <a:pt x="57" y="42"/>
                    <a:pt x="32" y="46"/>
                  </a:cubicBezTo>
                  <a:cubicBezTo>
                    <a:pt x="7" y="51"/>
                    <a:pt x="0" y="51"/>
                    <a:pt x="0" y="51"/>
                  </a:cubicBezTo>
                  <a:close/>
                </a:path>
              </a:pathLst>
            </a:custGeom>
            <a:solidFill>
              <a:srgbClr val="9DB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
            <p:cNvSpPr/>
            <p:nvPr/>
          </p:nvSpPr>
          <p:spPr bwMode="auto">
            <a:xfrm rot="4036911">
              <a:off x="7562823" y="2944998"/>
              <a:ext cx="924674" cy="470554"/>
            </a:xfrm>
            <a:custGeom>
              <a:avLst/>
              <a:gdLst>
                <a:gd name="T0" fmla="*/ 0 w 262"/>
                <a:gd name="T1" fmla="*/ 17 h 133"/>
                <a:gd name="T2" fmla="*/ 3 w 262"/>
                <a:gd name="T3" fmla="*/ 14 h 133"/>
                <a:gd name="T4" fmla="*/ 12 w 262"/>
                <a:gd name="T5" fmla="*/ 11 h 133"/>
                <a:gd name="T6" fmla="*/ 208 w 262"/>
                <a:gd name="T7" fmla="*/ 55 h 133"/>
                <a:gd name="T8" fmla="*/ 262 w 262"/>
                <a:gd name="T9" fmla="*/ 133 h 133"/>
                <a:gd name="T10" fmla="*/ 255 w 262"/>
                <a:gd name="T11" fmla="*/ 127 h 133"/>
                <a:gd name="T12" fmla="*/ 218 w 262"/>
                <a:gd name="T13" fmla="*/ 89 h 133"/>
                <a:gd name="T14" fmla="*/ 96 w 262"/>
                <a:gd name="T15" fmla="*/ 76 h 133"/>
                <a:gd name="T16" fmla="*/ 31 w 262"/>
                <a:gd name="T17" fmla="*/ 29 h 133"/>
                <a:gd name="T18" fmla="*/ 0 w 262"/>
                <a:gd name="T19"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33">
                  <a:moveTo>
                    <a:pt x="0" y="17"/>
                  </a:moveTo>
                  <a:cubicBezTo>
                    <a:pt x="0" y="17"/>
                    <a:pt x="1" y="16"/>
                    <a:pt x="3" y="14"/>
                  </a:cubicBezTo>
                  <a:cubicBezTo>
                    <a:pt x="6" y="13"/>
                    <a:pt x="9" y="12"/>
                    <a:pt x="12" y="11"/>
                  </a:cubicBezTo>
                  <a:cubicBezTo>
                    <a:pt x="34" y="3"/>
                    <a:pt x="136" y="0"/>
                    <a:pt x="208" y="55"/>
                  </a:cubicBezTo>
                  <a:cubicBezTo>
                    <a:pt x="246" y="83"/>
                    <a:pt x="252" y="117"/>
                    <a:pt x="262" y="133"/>
                  </a:cubicBezTo>
                  <a:cubicBezTo>
                    <a:pt x="257" y="131"/>
                    <a:pt x="255" y="127"/>
                    <a:pt x="255" y="127"/>
                  </a:cubicBezTo>
                  <a:cubicBezTo>
                    <a:pt x="255" y="127"/>
                    <a:pt x="246" y="87"/>
                    <a:pt x="218" y="89"/>
                  </a:cubicBezTo>
                  <a:cubicBezTo>
                    <a:pt x="189" y="92"/>
                    <a:pt x="134" y="99"/>
                    <a:pt x="96" y="76"/>
                  </a:cubicBezTo>
                  <a:cubicBezTo>
                    <a:pt x="58" y="52"/>
                    <a:pt x="52" y="39"/>
                    <a:pt x="31" y="29"/>
                  </a:cubicBezTo>
                  <a:cubicBezTo>
                    <a:pt x="18" y="22"/>
                    <a:pt x="0" y="17"/>
                    <a:pt x="0" y="17"/>
                  </a:cubicBezTo>
                  <a:close/>
                </a:path>
              </a:pathLst>
            </a:custGeom>
            <a:solidFill>
              <a:srgbClr val="83A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0"/>
            <p:cNvSpPr/>
            <p:nvPr/>
          </p:nvSpPr>
          <p:spPr bwMode="auto">
            <a:xfrm rot="4036911">
              <a:off x="7591105" y="2945892"/>
              <a:ext cx="897786" cy="485491"/>
            </a:xfrm>
            <a:custGeom>
              <a:avLst/>
              <a:gdLst>
                <a:gd name="T0" fmla="*/ 55 w 254"/>
                <a:gd name="T1" fmla="*/ 16 h 137"/>
                <a:gd name="T2" fmla="*/ 85 w 254"/>
                <a:gd name="T3" fmla="*/ 25 h 137"/>
                <a:gd name="T4" fmla="*/ 59 w 254"/>
                <a:gd name="T5" fmla="*/ 27 h 137"/>
                <a:gd name="T6" fmla="*/ 34 w 254"/>
                <a:gd name="T7" fmla="*/ 24 h 137"/>
                <a:gd name="T8" fmla="*/ 0 w 254"/>
                <a:gd name="T9" fmla="*/ 18 h 137"/>
                <a:gd name="T10" fmla="*/ 70 w 254"/>
                <a:gd name="T11" fmla="*/ 29 h 137"/>
                <a:gd name="T12" fmla="*/ 85 w 254"/>
                <a:gd name="T13" fmla="*/ 29 h 137"/>
                <a:gd name="T14" fmla="*/ 73 w 254"/>
                <a:gd name="T15" fmla="*/ 37 h 137"/>
                <a:gd name="T16" fmla="*/ 58 w 254"/>
                <a:gd name="T17" fmla="*/ 48 h 137"/>
                <a:gd name="T18" fmla="*/ 73 w 254"/>
                <a:gd name="T19" fmla="*/ 39 h 137"/>
                <a:gd name="T20" fmla="*/ 92 w 254"/>
                <a:gd name="T21" fmla="*/ 29 h 137"/>
                <a:gd name="T22" fmla="*/ 121 w 254"/>
                <a:gd name="T23" fmla="*/ 31 h 137"/>
                <a:gd name="T24" fmla="*/ 131 w 254"/>
                <a:gd name="T25" fmla="*/ 33 h 137"/>
                <a:gd name="T26" fmla="*/ 114 w 254"/>
                <a:gd name="T27" fmla="*/ 47 h 137"/>
                <a:gd name="T28" fmla="*/ 90 w 254"/>
                <a:gd name="T29" fmla="*/ 70 h 137"/>
                <a:gd name="T30" fmla="*/ 108 w 254"/>
                <a:gd name="T31" fmla="*/ 55 h 137"/>
                <a:gd name="T32" fmla="*/ 136 w 254"/>
                <a:gd name="T33" fmla="*/ 35 h 137"/>
                <a:gd name="T34" fmla="*/ 160 w 254"/>
                <a:gd name="T35" fmla="*/ 42 h 137"/>
                <a:gd name="T36" fmla="*/ 178 w 254"/>
                <a:gd name="T37" fmla="*/ 51 h 137"/>
                <a:gd name="T38" fmla="*/ 154 w 254"/>
                <a:gd name="T39" fmla="*/ 64 h 137"/>
                <a:gd name="T40" fmla="*/ 133 w 254"/>
                <a:gd name="T41" fmla="*/ 87 h 137"/>
                <a:gd name="T42" fmla="*/ 152 w 254"/>
                <a:gd name="T43" fmla="*/ 69 h 137"/>
                <a:gd name="T44" fmla="*/ 179 w 254"/>
                <a:gd name="T45" fmla="*/ 53 h 137"/>
                <a:gd name="T46" fmla="*/ 194 w 254"/>
                <a:gd name="T47" fmla="*/ 61 h 137"/>
                <a:gd name="T48" fmla="*/ 231 w 254"/>
                <a:gd name="T49" fmla="*/ 95 h 137"/>
                <a:gd name="T50" fmla="*/ 248 w 254"/>
                <a:gd name="T51" fmla="*/ 123 h 137"/>
                <a:gd name="T52" fmla="*/ 254 w 254"/>
                <a:gd name="T53" fmla="*/ 137 h 137"/>
                <a:gd name="T54" fmla="*/ 254 w 254"/>
                <a:gd name="T55" fmla="*/ 135 h 137"/>
                <a:gd name="T56" fmla="*/ 231 w 254"/>
                <a:gd name="T57" fmla="*/ 90 h 137"/>
                <a:gd name="T58" fmla="*/ 182 w 254"/>
                <a:gd name="T59" fmla="*/ 49 h 137"/>
                <a:gd name="T60" fmla="*/ 173 w 254"/>
                <a:gd name="T61" fmla="*/ 24 h 137"/>
                <a:gd name="T62" fmla="*/ 159 w 254"/>
                <a:gd name="T63" fmla="*/ 9 h 137"/>
                <a:gd name="T64" fmla="*/ 176 w 254"/>
                <a:gd name="T65" fmla="*/ 33 h 137"/>
                <a:gd name="T66" fmla="*/ 178 w 254"/>
                <a:gd name="T67" fmla="*/ 47 h 137"/>
                <a:gd name="T68" fmla="*/ 157 w 254"/>
                <a:gd name="T69" fmla="*/ 36 h 137"/>
                <a:gd name="T70" fmla="*/ 136 w 254"/>
                <a:gd name="T71" fmla="*/ 31 h 137"/>
                <a:gd name="T72" fmla="*/ 120 w 254"/>
                <a:gd name="T73" fmla="*/ 6 h 137"/>
                <a:gd name="T74" fmla="*/ 102 w 254"/>
                <a:gd name="T75" fmla="*/ 0 h 137"/>
                <a:gd name="T76" fmla="*/ 125 w 254"/>
                <a:gd name="T77" fmla="*/ 14 h 137"/>
                <a:gd name="T78" fmla="*/ 132 w 254"/>
                <a:gd name="T79" fmla="*/ 30 h 137"/>
                <a:gd name="T80" fmla="*/ 105 w 254"/>
                <a:gd name="T81" fmla="*/ 26 h 137"/>
                <a:gd name="T82" fmla="*/ 88 w 254"/>
                <a:gd name="T83" fmla="*/ 25 h 137"/>
                <a:gd name="T84" fmla="*/ 70 w 254"/>
                <a:gd name="T85" fmla="*/ 15 h 137"/>
                <a:gd name="T86" fmla="*/ 45 w 254"/>
                <a:gd name="T87" fmla="*/ 15 h 137"/>
                <a:gd name="T88" fmla="*/ 55 w 254"/>
                <a:gd name="T8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 h="137">
                  <a:moveTo>
                    <a:pt x="55" y="16"/>
                  </a:moveTo>
                  <a:cubicBezTo>
                    <a:pt x="55" y="16"/>
                    <a:pt x="73" y="16"/>
                    <a:pt x="85" y="25"/>
                  </a:cubicBezTo>
                  <a:cubicBezTo>
                    <a:pt x="86" y="26"/>
                    <a:pt x="76" y="26"/>
                    <a:pt x="59" y="27"/>
                  </a:cubicBezTo>
                  <a:cubicBezTo>
                    <a:pt x="53" y="27"/>
                    <a:pt x="39" y="25"/>
                    <a:pt x="34" y="24"/>
                  </a:cubicBezTo>
                  <a:cubicBezTo>
                    <a:pt x="11" y="20"/>
                    <a:pt x="0" y="18"/>
                    <a:pt x="0" y="18"/>
                  </a:cubicBezTo>
                  <a:cubicBezTo>
                    <a:pt x="0" y="18"/>
                    <a:pt x="28" y="30"/>
                    <a:pt x="70" y="29"/>
                  </a:cubicBezTo>
                  <a:cubicBezTo>
                    <a:pt x="80" y="28"/>
                    <a:pt x="85" y="29"/>
                    <a:pt x="85" y="29"/>
                  </a:cubicBezTo>
                  <a:cubicBezTo>
                    <a:pt x="85" y="29"/>
                    <a:pt x="84" y="31"/>
                    <a:pt x="73" y="37"/>
                  </a:cubicBezTo>
                  <a:cubicBezTo>
                    <a:pt x="61" y="44"/>
                    <a:pt x="58" y="48"/>
                    <a:pt x="58" y="48"/>
                  </a:cubicBezTo>
                  <a:cubicBezTo>
                    <a:pt x="58" y="48"/>
                    <a:pt x="64" y="43"/>
                    <a:pt x="73" y="39"/>
                  </a:cubicBezTo>
                  <a:cubicBezTo>
                    <a:pt x="82" y="34"/>
                    <a:pt x="88" y="30"/>
                    <a:pt x="92" y="29"/>
                  </a:cubicBezTo>
                  <a:cubicBezTo>
                    <a:pt x="97" y="28"/>
                    <a:pt x="110" y="29"/>
                    <a:pt x="121" y="31"/>
                  </a:cubicBezTo>
                  <a:cubicBezTo>
                    <a:pt x="131" y="34"/>
                    <a:pt x="131" y="33"/>
                    <a:pt x="131" y="33"/>
                  </a:cubicBezTo>
                  <a:cubicBezTo>
                    <a:pt x="131" y="33"/>
                    <a:pt x="126" y="38"/>
                    <a:pt x="114" y="47"/>
                  </a:cubicBezTo>
                  <a:cubicBezTo>
                    <a:pt x="101" y="57"/>
                    <a:pt x="90" y="70"/>
                    <a:pt x="90" y="70"/>
                  </a:cubicBezTo>
                  <a:cubicBezTo>
                    <a:pt x="90" y="70"/>
                    <a:pt x="95" y="64"/>
                    <a:pt x="108" y="55"/>
                  </a:cubicBezTo>
                  <a:cubicBezTo>
                    <a:pt x="120" y="45"/>
                    <a:pt x="136" y="35"/>
                    <a:pt x="136" y="35"/>
                  </a:cubicBezTo>
                  <a:cubicBezTo>
                    <a:pt x="136" y="35"/>
                    <a:pt x="148" y="37"/>
                    <a:pt x="160" y="42"/>
                  </a:cubicBezTo>
                  <a:cubicBezTo>
                    <a:pt x="171" y="46"/>
                    <a:pt x="178" y="51"/>
                    <a:pt x="178" y="51"/>
                  </a:cubicBezTo>
                  <a:cubicBezTo>
                    <a:pt x="178" y="51"/>
                    <a:pt x="166" y="56"/>
                    <a:pt x="154" y="64"/>
                  </a:cubicBezTo>
                  <a:cubicBezTo>
                    <a:pt x="143" y="73"/>
                    <a:pt x="133" y="87"/>
                    <a:pt x="133" y="87"/>
                  </a:cubicBezTo>
                  <a:cubicBezTo>
                    <a:pt x="133" y="87"/>
                    <a:pt x="144" y="74"/>
                    <a:pt x="152" y="69"/>
                  </a:cubicBezTo>
                  <a:cubicBezTo>
                    <a:pt x="159" y="65"/>
                    <a:pt x="176" y="53"/>
                    <a:pt x="179" y="53"/>
                  </a:cubicBezTo>
                  <a:cubicBezTo>
                    <a:pt x="182" y="53"/>
                    <a:pt x="185" y="53"/>
                    <a:pt x="194" y="61"/>
                  </a:cubicBezTo>
                  <a:cubicBezTo>
                    <a:pt x="203" y="69"/>
                    <a:pt x="227" y="89"/>
                    <a:pt x="231" y="95"/>
                  </a:cubicBezTo>
                  <a:cubicBezTo>
                    <a:pt x="234" y="101"/>
                    <a:pt x="244" y="113"/>
                    <a:pt x="248" y="123"/>
                  </a:cubicBezTo>
                  <a:cubicBezTo>
                    <a:pt x="252" y="133"/>
                    <a:pt x="254" y="137"/>
                    <a:pt x="254" y="137"/>
                  </a:cubicBezTo>
                  <a:cubicBezTo>
                    <a:pt x="254" y="135"/>
                    <a:pt x="254" y="135"/>
                    <a:pt x="254" y="135"/>
                  </a:cubicBezTo>
                  <a:cubicBezTo>
                    <a:pt x="254" y="135"/>
                    <a:pt x="245" y="107"/>
                    <a:pt x="231" y="90"/>
                  </a:cubicBezTo>
                  <a:cubicBezTo>
                    <a:pt x="217" y="74"/>
                    <a:pt x="182" y="49"/>
                    <a:pt x="182" y="49"/>
                  </a:cubicBezTo>
                  <a:cubicBezTo>
                    <a:pt x="182" y="49"/>
                    <a:pt x="181" y="31"/>
                    <a:pt x="173" y="24"/>
                  </a:cubicBezTo>
                  <a:cubicBezTo>
                    <a:pt x="166" y="16"/>
                    <a:pt x="159" y="9"/>
                    <a:pt x="159" y="9"/>
                  </a:cubicBezTo>
                  <a:cubicBezTo>
                    <a:pt x="159" y="9"/>
                    <a:pt x="173" y="24"/>
                    <a:pt x="176" y="33"/>
                  </a:cubicBezTo>
                  <a:cubicBezTo>
                    <a:pt x="179" y="42"/>
                    <a:pt x="178" y="47"/>
                    <a:pt x="178" y="47"/>
                  </a:cubicBezTo>
                  <a:cubicBezTo>
                    <a:pt x="178" y="47"/>
                    <a:pt x="167" y="40"/>
                    <a:pt x="157" y="36"/>
                  </a:cubicBezTo>
                  <a:cubicBezTo>
                    <a:pt x="146" y="32"/>
                    <a:pt x="136" y="31"/>
                    <a:pt x="136" y="31"/>
                  </a:cubicBezTo>
                  <a:cubicBezTo>
                    <a:pt x="136" y="31"/>
                    <a:pt x="131" y="12"/>
                    <a:pt x="120" y="6"/>
                  </a:cubicBezTo>
                  <a:cubicBezTo>
                    <a:pt x="109" y="1"/>
                    <a:pt x="102" y="0"/>
                    <a:pt x="102" y="0"/>
                  </a:cubicBezTo>
                  <a:cubicBezTo>
                    <a:pt x="102" y="0"/>
                    <a:pt x="120" y="6"/>
                    <a:pt x="125" y="14"/>
                  </a:cubicBezTo>
                  <a:cubicBezTo>
                    <a:pt x="130" y="21"/>
                    <a:pt x="132" y="30"/>
                    <a:pt x="132" y="30"/>
                  </a:cubicBezTo>
                  <a:cubicBezTo>
                    <a:pt x="132" y="30"/>
                    <a:pt x="119" y="26"/>
                    <a:pt x="105" y="26"/>
                  </a:cubicBezTo>
                  <a:cubicBezTo>
                    <a:pt x="92" y="26"/>
                    <a:pt x="88" y="25"/>
                    <a:pt x="88" y="25"/>
                  </a:cubicBezTo>
                  <a:cubicBezTo>
                    <a:pt x="88" y="25"/>
                    <a:pt x="82" y="18"/>
                    <a:pt x="70" y="15"/>
                  </a:cubicBezTo>
                  <a:cubicBezTo>
                    <a:pt x="58" y="13"/>
                    <a:pt x="45" y="15"/>
                    <a:pt x="45" y="15"/>
                  </a:cubicBezTo>
                  <a:cubicBezTo>
                    <a:pt x="45" y="15"/>
                    <a:pt x="48" y="15"/>
                    <a:pt x="55" y="16"/>
                  </a:cubicBezTo>
                  <a:close/>
                </a:path>
              </a:pathLst>
            </a:custGeom>
            <a:solidFill>
              <a:srgbClr val="496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6" name="MH_Entry_1">
            <a:hlinkClick r:id="rId8" action="ppaction://hlinksldjump"/>
          </p:cNvPr>
          <p:cNvSpPr txBox="1"/>
          <p:nvPr>
            <p:custDataLst>
              <p:tags r:id="rId5"/>
            </p:custDataLst>
          </p:nvPr>
        </p:nvSpPr>
        <p:spPr>
          <a:xfrm>
            <a:off x="1611015" y="5125022"/>
            <a:ext cx="3556610" cy="541829"/>
          </a:xfrm>
          <a:prstGeom prst="rect">
            <a:avLst/>
          </a:prstGeom>
          <a:solidFill>
            <a:schemeClr val="accent1"/>
          </a:solidFill>
          <a:ln>
            <a:no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solidFill>
                  <a:srgbClr val="FEFFFF"/>
                </a:solidFill>
              </a:rPr>
              <a:t>请在此输入您的文本</a:t>
            </a:r>
          </a:p>
        </p:txBody>
      </p:sp>
      <p:grpSp>
        <p:nvGrpSpPr>
          <p:cNvPr id="47" name="组合 46"/>
          <p:cNvGrpSpPr/>
          <p:nvPr/>
        </p:nvGrpSpPr>
        <p:grpSpPr>
          <a:xfrm>
            <a:off x="1190514" y="4524999"/>
            <a:ext cx="594540" cy="947176"/>
            <a:chOff x="7782383" y="2695436"/>
            <a:chExt cx="594540" cy="947176"/>
          </a:xfrm>
        </p:grpSpPr>
        <p:sp>
          <p:nvSpPr>
            <p:cNvPr id="48" name="Freeform 5"/>
            <p:cNvSpPr/>
            <p:nvPr/>
          </p:nvSpPr>
          <p:spPr bwMode="auto">
            <a:xfrm rot="4036911">
              <a:off x="7613581" y="2864238"/>
              <a:ext cx="932143" cy="594540"/>
            </a:xfrm>
            <a:custGeom>
              <a:avLst/>
              <a:gdLst>
                <a:gd name="T0" fmla="*/ 0 w 264"/>
                <a:gd name="T1" fmla="*/ 51 h 168"/>
                <a:gd name="T2" fmla="*/ 162 w 264"/>
                <a:gd name="T3" fmla="*/ 26 h 168"/>
                <a:gd name="T4" fmla="*/ 238 w 264"/>
                <a:gd name="T5" fmla="*/ 115 h 168"/>
                <a:gd name="T6" fmla="*/ 252 w 264"/>
                <a:gd name="T7" fmla="*/ 133 h 168"/>
                <a:gd name="T8" fmla="*/ 264 w 264"/>
                <a:gd name="T9" fmla="*/ 165 h 168"/>
                <a:gd name="T10" fmla="*/ 261 w 264"/>
                <a:gd name="T11" fmla="*/ 168 h 168"/>
                <a:gd name="T12" fmla="*/ 255 w 264"/>
                <a:gd name="T13" fmla="*/ 161 h 168"/>
                <a:gd name="T14" fmla="*/ 218 w 264"/>
                <a:gd name="T15" fmla="*/ 123 h 168"/>
                <a:gd name="T16" fmla="*/ 96 w 264"/>
                <a:gd name="T17" fmla="*/ 110 h 168"/>
                <a:gd name="T18" fmla="*/ 32 w 264"/>
                <a:gd name="T19" fmla="*/ 46 h 168"/>
                <a:gd name="T20" fmla="*/ 0 w 264"/>
                <a:gd name="T21"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168">
                  <a:moveTo>
                    <a:pt x="0" y="51"/>
                  </a:moveTo>
                  <a:cubicBezTo>
                    <a:pt x="0" y="51"/>
                    <a:pt x="85" y="0"/>
                    <a:pt x="162" y="26"/>
                  </a:cubicBezTo>
                  <a:cubicBezTo>
                    <a:pt x="217" y="44"/>
                    <a:pt x="239" y="73"/>
                    <a:pt x="238" y="115"/>
                  </a:cubicBezTo>
                  <a:cubicBezTo>
                    <a:pt x="238" y="119"/>
                    <a:pt x="251" y="130"/>
                    <a:pt x="252" y="133"/>
                  </a:cubicBezTo>
                  <a:cubicBezTo>
                    <a:pt x="263" y="156"/>
                    <a:pt x="264" y="165"/>
                    <a:pt x="264" y="165"/>
                  </a:cubicBezTo>
                  <a:cubicBezTo>
                    <a:pt x="261" y="168"/>
                    <a:pt x="261" y="168"/>
                    <a:pt x="261" y="168"/>
                  </a:cubicBezTo>
                  <a:cubicBezTo>
                    <a:pt x="257" y="165"/>
                    <a:pt x="255" y="161"/>
                    <a:pt x="255" y="161"/>
                  </a:cubicBezTo>
                  <a:cubicBezTo>
                    <a:pt x="255" y="161"/>
                    <a:pt x="244" y="110"/>
                    <a:pt x="218" y="123"/>
                  </a:cubicBezTo>
                  <a:cubicBezTo>
                    <a:pt x="192" y="136"/>
                    <a:pt x="130" y="138"/>
                    <a:pt x="96" y="110"/>
                  </a:cubicBezTo>
                  <a:cubicBezTo>
                    <a:pt x="61" y="82"/>
                    <a:pt x="57" y="42"/>
                    <a:pt x="32" y="46"/>
                  </a:cubicBezTo>
                  <a:cubicBezTo>
                    <a:pt x="7" y="51"/>
                    <a:pt x="0" y="51"/>
                    <a:pt x="0" y="51"/>
                  </a:cubicBezTo>
                  <a:close/>
                </a:path>
              </a:pathLst>
            </a:custGeom>
            <a:solidFill>
              <a:srgbClr val="9DB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
            <p:cNvSpPr/>
            <p:nvPr/>
          </p:nvSpPr>
          <p:spPr bwMode="auto">
            <a:xfrm rot="4036911">
              <a:off x="7562823" y="2944998"/>
              <a:ext cx="924674" cy="470554"/>
            </a:xfrm>
            <a:custGeom>
              <a:avLst/>
              <a:gdLst>
                <a:gd name="T0" fmla="*/ 0 w 262"/>
                <a:gd name="T1" fmla="*/ 17 h 133"/>
                <a:gd name="T2" fmla="*/ 3 w 262"/>
                <a:gd name="T3" fmla="*/ 14 h 133"/>
                <a:gd name="T4" fmla="*/ 12 w 262"/>
                <a:gd name="T5" fmla="*/ 11 h 133"/>
                <a:gd name="T6" fmla="*/ 208 w 262"/>
                <a:gd name="T7" fmla="*/ 55 h 133"/>
                <a:gd name="T8" fmla="*/ 262 w 262"/>
                <a:gd name="T9" fmla="*/ 133 h 133"/>
                <a:gd name="T10" fmla="*/ 255 w 262"/>
                <a:gd name="T11" fmla="*/ 127 h 133"/>
                <a:gd name="T12" fmla="*/ 218 w 262"/>
                <a:gd name="T13" fmla="*/ 89 h 133"/>
                <a:gd name="T14" fmla="*/ 96 w 262"/>
                <a:gd name="T15" fmla="*/ 76 h 133"/>
                <a:gd name="T16" fmla="*/ 31 w 262"/>
                <a:gd name="T17" fmla="*/ 29 h 133"/>
                <a:gd name="T18" fmla="*/ 0 w 262"/>
                <a:gd name="T19"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33">
                  <a:moveTo>
                    <a:pt x="0" y="17"/>
                  </a:moveTo>
                  <a:cubicBezTo>
                    <a:pt x="0" y="17"/>
                    <a:pt x="1" y="16"/>
                    <a:pt x="3" y="14"/>
                  </a:cubicBezTo>
                  <a:cubicBezTo>
                    <a:pt x="6" y="13"/>
                    <a:pt x="9" y="12"/>
                    <a:pt x="12" y="11"/>
                  </a:cubicBezTo>
                  <a:cubicBezTo>
                    <a:pt x="34" y="3"/>
                    <a:pt x="136" y="0"/>
                    <a:pt x="208" y="55"/>
                  </a:cubicBezTo>
                  <a:cubicBezTo>
                    <a:pt x="246" y="83"/>
                    <a:pt x="252" y="117"/>
                    <a:pt x="262" y="133"/>
                  </a:cubicBezTo>
                  <a:cubicBezTo>
                    <a:pt x="257" y="131"/>
                    <a:pt x="255" y="127"/>
                    <a:pt x="255" y="127"/>
                  </a:cubicBezTo>
                  <a:cubicBezTo>
                    <a:pt x="255" y="127"/>
                    <a:pt x="246" y="87"/>
                    <a:pt x="218" y="89"/>
                  </a:cubicBezTo>
                  <a:cubicBezTo>
                    <a:pt x="189" y="92"/>
                    <a:pt x="134" y="99"/>
                    <a:pt x="96" y="76"/>
                  </a:cubicBezTo>
                  <a:cubicBezTo>
                    <a:pt x="58" y="52"/>
                    <a:pt x="52" y="39"/>
                    <a:pt x="31" y="29"/>
                  </a:cubicBezTo>
                  <a:cubicBezTo>
                    <a:pt x="18" y="22"/>
                    <a:pt x="0" y="17"/>
                    <a:pt x="0" y="17"/>
                  </a:cubicBezTo>
                  <a:close/>
                </a:path>
              </a:pathLst>
            </a:custGeom>
            <a:solidFill>
              <a:srgbClr val="83A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0"/>
            <p:cNvSpPr/>
            <p:nvPr/>
          </p:nvSpPr>
          <p:spPr bwMode="auto">
            <a:xfrm rot="4036911">
              <a:off x="7591105" y="2945892"/>
              <a:ext cx="897786" cy="485491"/>
            </a:xfrm>
            <a:custGeom>
              <a:avLst/>
              <a:gdLst>
                <a:gd name="T0" fmla="*/ 55 w 254"/>
                <a:gd name="T1" fmla="*/ 16 h 137"/>
                <a:gd name="T2" fmla="*/ 85 w 254"/>
                <a:gd name="T3" fmla="*/ 25 h 137"/>
                <a:gd name="T4" fmla="*/ 59 w 254"/>
                <a:gd name="T5" fmla="*/ 27 h 137"/>
                <a:gd name="T6" fmla="*/ 34 w 254"/>
                <a:gd name="T7" fmla="*/ 24 h 137"/>
                <a:gd name="T8" fmla="*/ 0 w 254"/>
                <a:gd name="T9" fmla="*/ 18 h 137"/>
                <a:gd name="T10" fmla="*/ 70 w 254"/>
                <a:gd name="T11" fmla="*/ 29 h 137"/>
                <a:gd name="T12" fmla="*/ 85 w 254"/>
                <a:gd name="T13" fmla="*/ 29 h 137"/>
                <a:gd name="T14" fmla="*/ 73 w 254"/>
                <a:gd name="T15" fmla="*/ 37 h 137"/>
                <a:gd name="T16" fmla="*/ 58 w 254"/>
                <a:gd name="T17" fmla="*/ 48 h 137"/>
                <a:gd name="T18" fmla="*/ 73 w 254"/>
                <a:gd name="T19" fmla="*/ 39 h 137"/>
                <a:gd name="T20" fmla="*/ 92 w 254"/>
                <a:gd name="T21" fmla="*/ 29 h 137"/>
                <a:gd name="T22" fmla="*/ 121 w 254"/>
                <a:gd name="T23" fmla="*/ 31 h 137"/>
                <a:gd name="T24" fmla="*/ 131 w 254"/>
                <a:gd name="T25" fmla="*/ 33 h 137"/>
                <a:gd name="T26" fmla="*/ 114 w 254"/>
                <a:gd name="T27" fmla="*/ 47 h 137"/>
                <a:gd name="T28" fmla="*/ 90 w 254"/>
                <a:gd name="T29" fmla="*/ 70 h 137"/>
                <a:gd name="T30" fmla="*/ 108 w 254"/>
                <a:gd name="T31" fmla="*/ 55 h 137"/>
                <a:gd name="T32" fmla="*/ 136 w 254"/>
                <a:gd name="T33" fmla="*/ 35 h 137"/>
                <a:gd name="T34" fmla="*/ 160 w 254"/>
                <a:gd name="T35" fmla="*/ 42 h 137"/>
                <a:gd name="T36" fmla="*/ 178 w 254"/>
                <a:gd name="T37" fmla="*/ 51 h 137"/>
                <a:gd name="T38" fmla="*/ 154 w 254"/>
                <a:gd name="T39" fmla="*/ 64 h 137"/>
                <a:gd name="T40" fmla="*/ 133 w 254"/>
                <a:gd name="T41" fmla="*/ 87 h 137"/>
                <a:gd name="T42" fmla="*/ 152 w 254"/>
                <a:gd name="T43" fmla="*/ 69 h 137"/>
                <a:gd name="T44" fmla="*/ 179 w 254"/>
                <a:gd name="T45" fmla="*/ 53 h 137"/>
                <a:gd name="T46" fmla="*/ 194 w 254"/>
                <a:gd name="T47" fmla="*/ 61 h 137"/>
                <a:gd name="T48" fmla="*/ 231 w 254"/>
                <a:gd name="T49" fmla="*/ 95 h 137"/>
                <a:gd name="T50" fmla="*/ 248 w 254"/>
                <a:gd name="T51" fmla="*/ 123 h 137"/>
                <a:gd name="T52" fmla="*/ 254 w 254"/>
                <a:gd name="T53" fmla="*/ 137 h 137"/>
                <a:gd name="T54" fmla="*/ 254 w 254"/>
                <a:gd name="T55" fmla="*/ 135 h 137"/>
                <a:gd name="T56" fmla="*/ 231 w 254"/>
                <a:gd name="T57" fmla="*/ 90 h 137"/>
                <a:gd name="T58" fmla="*/ 182 w 254"/>
                <a:gd name="T59" fmla="*/ 49 h 137"/>
                <a:gd name="T60" fmla="*/ 173 w 254"/>
                <a:gd name="T61" fmla="*/ 24 h 137"/>
                <a:gd name="T62" fmla="*/ 159 w 254"/>
                <a:gd name="T63" fmla="*/ 9 h 137"/>
                <a:gd name="T64" fmla="*/ 176 w 254"/>
                <a:gd name="T65" fmla="*/ 33 h 137"/>
                <a:gd name="T66" fmla="*/ 178 w 254"/>
                <a:gd name="T67" fmla="*/ 47 h 137"/>
                <a:gd name="T68" fmla="*/ 157 w 254"/>
                <a:gd name="T69" fmla="*/ 36 h 137"/>
                <a:gd name="T70" fmla="*/ 136 w 254"/>
                <a:gd name="T71" fmla="*/ 31 h 137"/>
                <a:gd name="T72" fmla="*/ 120 w 254"/>
                <a:gd name="T73" fmla="*/ 6 h 137"/>
                <a:gd name="T74" fmla="*/ 102 w 254"/>
                <a:gd name="T75" fmla="*/ 0 h 137"/>
                <a:gd name="T76" fmla="*/ 125 w 254"/>
                <a:gd name="T77" fmla="*/ 14 h 137"/>
                <a:gd name="T78" fmla="*/ 132 w 254"/>
                <a:gd name="T79" fmla="*/ 30 h 137"/>
                <a:gd name="T80" fmla="*/ 105 w 254"/>
                <a:gd name="T81" fmla="*/ 26 h 137"/>
                <a:gd name="T82" fmla="*/ 88 w 254"/>
                <a:gd name="T83" fmla="*/ 25 h 137"/>
                <a:gd name="T84" fmla="*/ 70 w 254"/>
                <a:gd name="T85" fmla="*/ 15 h 137"/>
                <a:gd name="T86" fmla="*/ 45 w 254"/>
                <a:gd name="T87" fmla="*/ 15 h 137"/>
                <a:gd name="T88" fmla="*/ 55 w 254"/>
                <a:gd name="T8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 h="137">
                  <a:moveTo>
                    <a:pt x="55" y="16"/>
                  </a:moveTo>
                  <a:cubicBezTo>
                    <a:pt x="55" y="16"/>
                    <a:pt x="73" y="16"/>
                    <a:pt x="85" y="25"/>
                  </a:cubicBezTo>
                  <a:cubicBezTo>
                    <a:pt x="86" y="26"/>
                    <a:pt x="76" y="26"/>
                    <a:pt x="59" y="27"/>
                  </a:cubicBezTo>
                  <a:cubicBezTo>
                    <a:pt x="53" y="27"/>
                    <a:pt x="39" y="25"/>
                    <a:pt x="34" y="24"/>
                  </a:cubicBezTo>
                  <a:cubicBezTo>
                    <a:pt x="11" y="20"/>
                    <a:pt x="0" y="18"/>
                    <a:pt x="0" y="18"/>
                  </a:cubicBezTo>
                  <a:cubicBezTo>
                    <a:pt x="0" y="18"/>
                    <a:pt x="28" y="30"/>
                    <a:pt x="70" y="29"/>
                  </a:cubicBezTo>
                  <a:cubicBezTo>
                    <a:pt x="80" y="28"/>
                    <a:pt x="85" y="29"/>
                    <a:pt x="85" y="29"/>
                  </a:cubicBezTo>
                  <a:cubicBezTo>
                    <a:pt x="85" y="29"/>
                    <a:pt x="84" y="31"/>
                    <a:pt x="73" y="37"/>
                  </a:cubicBezTo>
                  <a:cubicBezTo>
                    <a:pt x="61" y="44"/>
                    <a:pt x="58" y="48"/>
                    <a:pt x="58" y="48"/>
                  </a:cubicBezTo>
                  <a:cubicBezTo>
                    <a:pt x="58" y="48"/>
                    <a:pt x="64" y="43"/>
                    <a:pt x="73" y="39"/>
                  </a:cubicBezTo>
                  <a:cubicBezTo>
                    <a:pt x="82" y="34"/>
                    <a:pt x="88" y="30"/>
                    <a:pt x="92" y="29"/>
                  </a:cubicBezTo>
                  <a:cubicBezTo>
                    <a:pt x="97" y="28"/>
                    <a:pt x="110" y="29"/>
                    <a:pt x="121" y="31"/>
                  </a:cubicBezTo>
                  <a:cubicBezTo>
                    <a:pt x="131" y="34"/>
                    <a:pt x="131" y="33"/>
                    <a:pt x="131" y="33"/>
                  </a:cubicBezTo>
                  <a:cubicBezTo>
                    <a:pt x="131" y="33"/>
                    <a:pt x="126" y="38"/>
                    <a:pt x="114" y="47"/>
                  </a:cubicBezTo>
                  <a:cubicBezTo>
                    <a:pt x="101" y="57"/>
                    <a:pt x="90" y="70"/>
                    <a:pt x="90" y="70"/>
                  </a:cubicBezTo>
                  <a:cubicBezTo>
                    <a:pt x="90" y="70"/>
                    <a:pt x="95" y="64"/>
                    <a:pt x="108" y="55"/>
                  </a:cubicBezTo>
                  <a:cubicBezTo>
                    <a:pt x="120" y="45"/>
                    <a:pt x="136" y="35"/>
                    <a:pt x="136" y="35"/>
                  </a:cubicBezTo>
                  <a:cubicBezTo>
                    <a:pt x="136" y="35"/>
                    <a:pt x="148" y="37"/>
                    <a:pt x="160" y="42"/>
                  </a:cubicBezTo>
                  <a:cubicBezTo>
                    <a:pt x="171" y="46"/>
                    <a:pt x="178" y="51"/>
                    <a:pt x="178" y="51"/>
                  </a:cubicBezTo>
                  <a:cubicBezTo>
                    <a:pt x="178" y="51"/>
                    <a:pt x="166" y="56"/>
                    <a:pt x="154" y="64"/>
                  </a:cubicBezTo>
                  <a:cubicBezTo>
                    <a:pt x="143" y="73"/>
                    <a:pt x="133" y="87"/>
                    <a:pt x="133" y="87"/>
                  </a:cubicBezTo>
                  <a:cubicBezTo>
                    <a:pt x="133" y="87"/>
                    <a:pt x="144" y="74"/>
                    <a:pt x="152" y="69"/>
                  </a:cubicBezTo>
                  <a:cubicBezTo>
                    <a:pt x="159" y="65"/>
                    <a:pt x="176" y="53"/>
                    <a:pt x="179" y="53"/>
                  </a:cubicBezTo>
                  <a:cubicBezTo>
                    <a:pt x="182" y="53"/>
                    <a:pt x="185" y="53"/>
                    <a:pt x="194" y="61"/>
                  </a:cubicBezTo>
                  <a:cubicBezTo>
                    <a:pt x="203" y="69"/>
                    <a:pt x="227" y="89"/>
                    <a:pt x="231" y="95"/>
                  </a:cubicBezTo>
                  <a:cubicBezTo>
                    <a:pt x="234" y="101"/>
                    <a:pt x="244" y="113"/>
                    <a:pt x="248" y="123"/>
                  </a:cubicBezTo>
                  <a:cubicBezTo>
                    <a:pt x="252" y="133"/>
                    <a:pt x="254" y="137"/>
                    <a:pt x="254" y="137"/>
                  </a:cubicBezTo>
                  <a:cubicBezTo>
                    <a:pt x="254" y="135"/>
                    <a:pt x="254" y="135"/>
                    <a:pt x="254" y="135"/>
                  </a:cubicBezTo>
                  <a:cubicBezTo>
                    <a:pt x="254" y="135"/>
                    <a:pt x="245" y="107"/>
                    <a:pt x="231" y="90"/>
                  </a:cubicBezTo>
                  <a:cubicBezTo>
                    <a:pt x="217" y="74"/>
                    <a:pt x="182" y="49"/>
                    <a:pt x="182" y="49"/>
                  </a:cubicBezTo>
                  <a:cubicBezTo>
                    <a:pt x="182" y="49"/>
                    <a:pt x="181" y="31"/>
                    <a:pt x="173" y="24"/>
                  </a:cubicBezTo>
                  <a:cubicBezTo>
                    <a:pt x="166" y="16"/>
                    <a:pt x="159" y="9"/>
                    <a:pt x="159" y="9"/>
                  </a:cubicBezTo>
                  <a:cubicBezTo>
                    <a:pt x="159" y="9"/>
                    <a:pt x="173" y="24"/>
                    <a:pt x="176" y="33"/>
                  </a:cubicBezTo>
                  <a:cubicBezTo>
                    <a:pt x="179" y="42"/>
                    <a:pt x="178" y="47"/>
                    <a:pt x="178" y="47"/>
                  </a:cubicBezTo>
                  <a:cubicBezTo>
                    <a:pt x="178" y="47"/>
                    <a:pt x="167" y="40"/>
                    <a:pt x="157" y="36"/>
                  </a:cubicBezTo>
                  <a:cubicBezTo>
                    <a:pt x="146" y="32"/>
                    <a:pt x="136" y="31"/>
                    <a:pt x="136" y="31"/>
                  </a:cubicBezTo>
                  <a:cubicBezTo>
                    <a:pt x="136" y="31"/>
                    <a:pt x="131" y="12"/>
                    <a:pt x="120" y="6"/>
                  </a:cubicBezTo>
                  <a:cubicBezTo>
                    <a:pt x="109" y="1"/>
                    <a:pt x="102" y="0"/>
                    <a:pt x="102" y="0"/>
                  </a:cubicBezTo>
                  <a:cubicBezTo>
                    <a:pt x="102" y="0"/>
                    <a:pt x="120" y="6"/>
                    <a:pt x="125" y="14"/>
                  </a:cubicBezTo>
                  <a:cubicBezTo>
                    <a:pt x="130" y="21"/>
                    <a:pt x="132" y="30"/>
                    <a:pt x="132" y="30"/>
                  </a:cubicBezTo>
                  <a:cubicBezTo>
                    <a:pt x="132" y="30"/>
                    <a:pt x="119" y="26"/>
                    <a:pt x="105" y="26"/>
                  </a:cubicBezTo>
                  <a:cubicBezTo>
                    <a:pt x="92" y="26"/>
                    <a:pt x="88" y="25"/>
                    <a:pt x="88" y="25"/>
                  </a:cubicBezTo>
                  <a:cubicBezTo>
                    <a:pt x="88" y="25"/>
                    <a:pt x="82" y="18"/>
                    <a:pt x="70" y="15"/>
                  </a:cubicBezTo>
                  <a:cubicBezTo>
                    <a:pt x="58" y="13"/>
                    <a:pt x="45" y="15"/>
                    <a:pt x="45" y="15"/>
                  </a:cubicBezTo>
                  <a:cubicBezTo>
                    <a:pt x="45" y="15"/>
                    <a:pt x="48" y="15"/>
                    <a:pt x="55" y="16"/>
                  </a:cubicBezTo>
                  <a:close/>
                </a:path>
              </a:pathLst>
            </a:custGeom>
            <a:solidFill>
              <a:srgbClr val="496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MH_Entry_1">
            <a:hlinkClick r:id="rId8" action="ppaction://hlinksldjump"/>
          </p:cNvPr>
          <p:cNvSpPr txBox="1"/>
          <p:nvPr>
            <p:custDataLst>
              <p:tags r:id="rId6"/>
            </p:custDataLst>
          </p:nvPr>
        </p:nvSpPr>
        <p:spPr>
          <a:xfrm>
            <a:off x="6701630" y="5125022"/>
            <a:ext cx="3556610" cy="541829"/>
          </a:xfrm>
          <a:prstGeom prst="rect">
            <a:avLst/>
          </a:prstGeom>
          <a:solidFill>
            <a:schemeClr val="accent1"/>
          </a:solidFill>
          <a:ln>
            <a:no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solidFill>
                  <a:srgbClr val="FEFFFF"/>
                </a:solidFill>
              </a:rPr>
              <a:t>请在此输入您的文本</a:t>
            </a:r>
          </a:p>
        </p:txBody>
      </p:sp>
      <p:grpSp>
        <p:nvGrpSpPr>
          <p:cNvPr id="52" name="组合 51"/>
          <p:cNvGrpSpPr/>
          <p:nvPr/>
        </p:nvGrpSpPr>
        <p:grpSpPr>
          <a:xfrm>
            <a:off x="6281129" y="4524999"/>
            <a:ext cx="594540" cy="947176"/>
            <a:chOff x="7782383" y="2695436"/>
            <a:chExt cx="594540" cy="947176"/>
          </a:xfrm>
        </p:grpSpPr>
        <p:sp>
          <p:nvSpPr>
            <p:cNvPr id="53" name="Freeform 5"/>
            <p:cNvSpPr/>
            <p:nvPr/>
          </p:nvSpPr>
          <p:spPr bwMode="auto">
            <a:xfrm rot="4036911">
              <a:off x="7613581" y="2864238"/>
              <a:ext cx="932143" cy="594540"/>
            </a:xfrm>
            <a:custGeom>
              <a:avLst/>
              <a:gdLst>
                <a:gd name="T0" fmla="*/ 0 w 264"/>
                <a:gd name="T1" fmla="*/ 51 h 168"/>
                <a:gd name="T2" fmla="*/ 162 w 264"/>
                <a:gd name="T3" fmla="*/ 26 h 168"/>
                <a:gd name="T4" fmla="*/ 238 w 264"/>
                <a:gd name="T5" fmla="*/ 115 h 168"/>
                <a:gd name="T6" fmla="*/ 252 w 264"/>
                <a:gd name="T7" fmla="*/ 133 h 168"/>
                <a:gd name="T8" fmla="*/ 264 w 264"/>
                <a:gd name="T9" fmla="*/ 165 h 168"/>
                <a:gd name="T10" fmla="*/ 261 w 264"/>
                <a:gd name="T11" fmla="*/ 168 h 168"/>
                <a:gd name="T12" fmla="*/ 255 w 264"/>
                <a:gd name="T13" fmla="*/ 161 h 168"/>
                <a:gd name="T14" fmla="*/ 218 w 264"/>
                <a:gd name="T15" fmla="*/ 123 h 168"/>
                <a:gd name="T16" fmla="*/ 96 w 264"/>
                <a:gd name="T17" fmla="*/ 110 h 168"/>
                <a:gd name="T18" fmla="*/ 32 w 264"/>
                <a:gd name="T19" fmla="*/ 46 h 168"/>
                <a:gd name="T20" fmla="*/ 0 w 264"/>
                <a:gd name="T21"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168">
                  <a:moveTo>
                    <a:pt x="0" y="51"/>
                  </a:moveTo>
                  <a:cubicBezTo>
                    <a:pt x="0" y="51"/>
                    <a:pt x="85" y="0"/>
                    <a:pt x="162" y="26"/>
                  </a:cubicBezTo>
                  <a:cubicBezTo>
                    <a:pt x="217" y="44"/>
                    <a:pt x="239" y="73"/>
                    <a:pt x="238" y="115"/>
                  </a:cubicBezTo>
                  <a:cubicBezTo>
                    <a:pt x="238" y="119"/>
                    <a:pt x="251" y="130"/>
                    <a:pt x="252" y="133"/>
                  </a:cubicBezTo>
                  <a:cubicBezTo>
                    <a:pt x="263" y="156"/>
                    <a:pt x="264" y="165"/>
                    <a:pt x="264" y="165"/>
                  </a:cubicBezTo>
                  <a:cubicBezTo>
                    <a:pt x="261" y="168"/>
                    <a:pt x="261" y="168"/>
                    <a:pt x="261" y="168"/>
                  </a:cubicBezTo>
                  <a:cubicBezTo>
                    <a:pt x="257" y="165"/>
                    <a:pt x="255" y="161"/>
                    <a:pt x="255" y="161"/>
                  </a:cubicBezTo>
                  <a:cubicBezTo>
                    <a:pt x="255" y="161"/>
                    <a:pt x="244" y="110"/>
                    <a:pt x="218" y="123"/>
                  </a:cubicBezTo>
                  <a:cubicBezTo>
                    <a:pt x="192" y="136"/>
                    <a:pt x="130" y="138"/>
                    <a:pt x="96" y="110"/>
                  </a:cubicBezTo>
                  <a:cubicBezTo>
                    <a:pt x="61" y="82"/>
                    <a:pt x="57" y="42"/>
                    <a:pt x="32" y="46"/>
                  </a:cubicBezTo>
                  <a:cubicBezTo>
                    <a:pt x="7" y="51"/>
                    <a:pt x="0" y="51"/>
                    <a:pt x="0" y="51"/>
                  </a:cubicBezTo>
                  <a:close/>
                </a:path>
              </a:pathLst>
            </a:custGeom>
            <a:solidFill>
              <a:srgbClr val="9DB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6"/>
            <p:cNvSpPr/>
            <p:nvPr/>
          </p:nvSpPr>
          <p:spPr bwMode="auto">
            <a:xfrm rot="4036911">
              <a:off x="7562823" y="2944998"/>
              <a:ext cx="924674" cy="470554"/>
            </a:xfrm>
            <a:custGeom>
              <a:avLst/>
              <a:gdLst>
                <a:gd name="T0" fmla="*/ 0 w 262"/>
                <a:gd name="T1" fmla="*/ 17 h 133"/>
                <a:gd name="T2" fmla="*/ 3 w 262"/>
                <a:gd name="T3" fmla="*/ 14 h 133"/>
                <a:gd name="T4" fmla="*/ 12 w 262"/>
                <a:gd name="T5" fmla="*/ 11 h 133"/>
                <a:gd name="T6" fmla="*/ 208 w 262"/>
                <a:gd name="T7" fmla="*/ 55 h 133"/>
                <a:gd name="T8" fmla="*/ 262 w 262"/>
                <a:gd name="T9" fmla="*/ 133 h 133"/>
                <a:gd name="T10" fmla="*/ 255 w 262"/>
                <a:gd name="T11" fmla="*/ 127 h 133"/>
                <a:gd name="T12" fmla="*/ 218 w 262"/>
                <a:gd name="T13" fmla="*/ 89 h 133"/>
                <a:gd name="T14" fmla="*/ 96 w 262"/>
                <a:gd name="T15" fmla="*/ 76 h 133"/>
                <a:gd name="T16" fmla="*/ 31 w 262"/>
                <a:gd name="T17" fmla="*/ 29 h 133"/>
                <a:gd name="T18" fmla="*/ 0 w 262"/>
                <a:gd name="T19" fmla="*/ 1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33">
                  <a:moveTo>
                    <a:pt x="0" y="17"/>
                  </a:moveTo>
                  <a:cubicBezTo>
                    <a:pt x="0" y="17"/>
                    <a:pt x="1" y="16"/>
                    <a:pt x="3" y="14"/>
                  </a:cubicBezTo>
                  <a:cubicBezTo>
                    <a:pt x="6" y="13"/>
                    <a:pt x="9" y="12"/>
                    <a:pt x="12" y="11"/>
                  </a:cubicBezTo>
                  <a:cubicBezTo>
                    <a:pt x="34" y="3"/>
                    <a:pt x="136" y="0"/>
                    <a:pt x="208" y="55"/>
                  </a:cubicBezTo>
                  <a:cubicBezTo>
                    <a:pt x="246" y="83"/>
                    <a:pt x="252" y="117"/>
                    <a:pt x="262" y="133"/>
                  </a:cubicBezTo>
                  <a:cubicBezTo>
                    <a:pt x="257" y="131"/>
                    <a:pt x="255" y="127"/>
                    <a:pt x="255" y="127"/>
                  </a:cubicBezTo>
                  <a:cubicBezTo>
                    <a:pt x="255" y="127"/>
                    <a:pt x="246" y="87"/>
                    <a:pt x="218" y="89"/>
                  </a:cubicBezTo>
                  <a:cubicBezTo>
                    <a:pt x="189" y="92"/>
                    <a:pt x="134" y="99"/>
                    <a:pt x="96" y="76"/>
                  </a:cubicBezTo>
                  <a:cubicBezTo>
                    <a:pt x="58" y="52"/>
                    <a:pt x="52" y="39"/>
                    <a:pt x="31" y="29"/>
                  </a:cubicBezTo>
                  <a:cubicBezTo>
                    <a:pt x="18" y="22"/>
                    <a:pt x="0" y="17"/>
                    <a:pt x="0" y="17"/>
                  </a:cubicBezTo>
                  <a:close/>
                </a:path>
              </a:pathLst>
            </a:custGeom>
            <a:solidFill>
              <a:srgbClr val="83A75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0"/>
            <p:cNvSpPr/>
            <p:nvPr/>
          </p:nvSpPr>
          <p:spPr bwMode="auto">
            <a:xfrm rot="4036911">
              <a:off x="7591105" y="2945892"/>
              <a:ext cx="897786" cy="485491"/>
            </a:xfrm>
            <a:custGeom>
              <a:avLst/>
              <a:gdLst>
                <a:gd name="T0" fmla="*/ 55 w 254"/>
                <a:gd name="T1" fmla="*/ 16 h 137"/>
                <a:gd name="T2" fmla="*/ 85 w 254"/>
                <a:gd name="T3" fmla="*/ 25 h 137"/>
                <a:gd name="T4" fmla="*/ 59 w 254"/>
                <a:gd name="T5" fmla="*/ 27 h 137"/>
                <a:gd name="T6" fmla="*/ 34 w 254"/>
                <a:gd name="T7" fmla="*/ 24 h 137"/>
                <a:gd name="T8" fmla="*/ 0 w 254"/>
                <a:gd name="T9" fmla="*/ 18 h 137"/>
                <a:gd name="T10" fmla="*/ 70 w 254"/>
                <a:gd name="T11" fmla="*/ 29 h 137"/>
                <a:gd name="T12" fmla="*/ 85 w 254"/>
                <a:gd name="T13" fmla="*/ 29 h 137"/>
                <a:gd name="T14" fmla="*/ 73 w 254"/>
                <a:gd name="T15" fmla="*/ 37 h 137"/>
                <a:gd name="T16" fmla="*/ 58 w 254"/>
                <a:gd name="T17" fmla="*/ 48 h 137"/>
                <a:gd name="T18" fmla="*/ 73 w 254"/>
                <a:gd name="T19" fmla="*/ 39 h 137"/>
                <a:gd name="T20" fmla="*/ 92 w 254"/>
                <a:gd name="T21" fmla="*/ 29 h 137"/>
                <a:gd name="T22" fmla="*/ 121 w 254"/>
                <a:gd name="T23" fmla="*/ 31 h 137"/>
                <a:gd name="T24" fmla="*/ 131 w 254"/>
                <a:gd name="T25" fmla="*/ 33 h 137"/>
                <a:gd name="T26" fmla="*/ 114 w 254"/>
                <a:gd name="T27" fmla="*/ 47 h 137"/>
                <a:gd name="T28" fmla="*/ 90 w 254"/>
                <a:gd name="T29" fmla="*/ 70 h 137"/>
                <a:gd name="T30" fmla="*/ 108 w 254"/>
                <a:gd name="T31" fmla="*/ 55 h 137"/>
                <a:gd name="T32" fmla="*/ 136 w 254"/>
                <a:gd name="T33" fmla="*/ 35 h 137"/>
                <a:gd name="T34" fmla="*/ 160 w 254"/>
                <a:gd name="T35" fmla="*/ 42 h 137"/>
                <a:gd name="T36" fmla="*/ 178 w 254"/>
                <a:gd name="T37" fmla="*/ 51 h 137"/>
                <a:gd name="T38" fmla="*/ 154 w 254"/>
                <a:gd name="T39" fmla="*/ 64 h 137"/>
                <a:gd name="T40" fmla="*/ 133 w 254"/>
                <a:gd name="T41" fmla="*/ 87 h 137"/>
                <a:gd name="T42" fmla="*/ 152 w 254"/>
                <a:gd name="T43" fmla="*/ 69 h 137"/>
                <a:gd name="T44" fmla="*/ 179 w 254"/>
                <a:gd name="T45" fmla="*/ 53 h 137"/>
                <a:gd name="T46" fmla="*/ 194 w 254"/>
                <a:gd name="T47" fmla="*/ 61 h 137"/>
                <a:gd name="T48" fmla="*/ 231 w 254"/>
                <a:gd name="T49" fmla="*/ 95 h 137"/>
                <a:gd name="T50" fmla="*/ 248 w 254"/>
                <a:gd name="T51" fmla="*/ 123 h 137"/>
                <a:gd name="T52" fmla="*/ 254 w 254"/>
                <a:gd name="T53" fmla="*/ 137 h 137"/>
                <a:gd name="T54" fmla="*/ 254 w 254"/>
                <a:gd name="T55" fmla="*/ 135 h 137"/>
                <a:gd name="T56" fmla="*/ 231 w 254"/>
                <a:gd name="T57" fmla="*/ 90 h 137"/>
                <a:gd name="T58" fmla="*/ 182 w 254"/>
                <a:gd name="T59" fmla="*/ 49 h 137"/>
                <a:gd name="T60" fmla="*/ 173 w 254"/>
                <a:gd name="T61" fmla="*/ 24 h 137"/>
                <a:gd name="T62" fmla="*/ 159 w 254"/>
                <a:gd name="T63" fmla="*/ 9 h 137"/>
                <a:gd name="T64" fmla="*/ 176 w 254"/>
                <a:gd name="T65" fmla="*/ 33 h 137"/>
                <a:gd name="T66" fmla="*/ 178 w 254"/>
                <a:gd name="T67" fmla="*/ 47 h 137"/>
                <a:gd name="T68" fmla="*/ 157 w 254"/>
                <a:gd name="T69" fmla="*/ 36 h 137"/>
                <a:gd name="T70" fmla="*/ 136 w 254"/>
                <a:gd name="T71" fmla="*/ 31 h 137"/>
                <a:gd name="T72" fmla="*/ 120 w 254"/>
                <a:gd name="T73" fmla="*/ 6 h 137"/>
                <a:gd name="T74" fmla="*/ 102 w 254"/>
                <a:gd name="T75" fmla="*/ 0 h 137"/>
                <a:gd name="T76" fmla="*/ 125 w 254"/>
                <a:gd name="T77" fmla="*/ 14 h 137"/>
                <a:gd name="T78" fmla="*/ 132 w 254"/>
                <a:gd name="T79" fmla="*/ 30 h 137"/>
                <a:gd name="T80" fmla="*/ 105 w 254"/>
                <a:gd name="T81" fmla="*/ 26 h 137"/>
                <a:gd name="T82" fmla="*/ 88 w 254"/>
                <a:gd name="T83" fmla="*/ 25 h 137"/>
                <a:gd name="T84" fmla="*/ 70 w 254"/>
                <a:gd name="T85" fmla="*/ 15 h 137"/>
                <a:gd name="T86" fmla="*/ 45 w 254"/>
                <a:gd name="T87" fmla="*/ 15 h 137"/>
                <a:gd name="T88" fmla="*/ 55 w 254"/>
                <a:gd name="T89" fmla="*/ 1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4" h="137">
                  <a:moveTo>
                    <a:pt x="55" y="16"/>
                  </a:moveTo>
                  <a:cubicBezTo>
                    <a:pt x="55" y="16"/>
                    <a:pt x="73" y="16"/>
                    <a:pt x="85" y="25"/>
                  </a:cubicBezTo>
                  <a:cubicBezTo>
                    <a:pt x="86" y="26"/>
                    <a:pt x="76" y="26"/>
                    <a:pt x="59" y="27"/>
                  </a:cubicBezTo>
                  <a:cubicBezTo>
                    <a:pt x="53" y="27"/>
                    <a:pt x="39" y="25"/>
                    <a:pt x="34" y="24"/>
                  </a:cubicBezTo>
                  <a:cubicBezTo>
                    <a:pt x="11" y="20"/>
                    <a:pt x="0" y="18"/>
                    <a:pt x="0" y="18"/>
                  </a:cubicBezTo>
                  <a:cubicBezTo>
                    <a:pt x="0" y="18"/>
                    <a:pt x="28" y="30"/>
                    <a:pt x="70" y="29"/>
                  </a:cubicBezTo>
                  <a:cubicBezTo>
                    <a:pt x="80" y="28"/>
                    <a:pt x="85" y="29"/>
                    <a:pt x="85" y="29"/>
                  </a:cubicBezTo>
                  <a:cubicBezTo>
                    <a:pt x="85" y="29"/>
                    <a:pt x="84" y="31"/>
                    <a:pt x="73" y="37"/>
                  </a:cubicBezTo>
                  <a:cubicBezTo>
                    <a:pt x="61" y="44"/>
                    <a:pt x="58" y="48"/>
                    <a:pt x="58" y="48"/>
                  </a:cubicBezTo>
                  <a:cubicBezTo>
                    <a:pt x="58" y="48"/>
                    <a:pt x="64" y="43"/>
                    <a:pt x="73" y="39"/>
                  </a:cubicBezTo>
                  <a:cubicBezTo>
                    <a:pt x="82" y="34"/>
                    <a:pt x="88" y="30"/>
                    <a:pt x="92" y="29"/>
                  </a:cubicBezTo>
                  <a:cubicBezTo>
                    <a:pt x="97" y="28"/>
                    <a:pt x="110" y="29"/>
                    <a:pt x="121" y="31"/>
                  </a:cubicBezTo>
                  <a:cubicBezTo>
                    <a:pt x="131" y="34"/>
                    <a:pt x="131" y="33"/>
                    <a:pt x="131" y="33"/>
                  </a:cubicBezTo>
                  <a:cubicBezTo>
                    <a:pt x="131" y="33"/>
                    <a:pt x="126" y="38"/>
                    <a:pt x="114" y="47"/>
                  </a:cubicBezTo>
                  <a:cubicBezTo>
                    <a:pt x="101" y="57"/>
                    <a:pt x="90" y="70"/>
                    <a:pt x="90" y="70"/>
                  </a:cubicBezTo>
                  <a:cubicBezTo>
                    <a:pt x="90" y="70"/>
                    <a:pt x="95" y="64"/>
                    <a:pt x="108" y="55"/>
                  </a:cubicBezTo>
                  <a:cubicBezTo>
                    <a:pt x="120" y="45"/>
                    <a:pt x="136" y="35"/>
                    <a:pt x="136" y="35"/>
                  </a:cubicBezTo>
                  <a:cubicBezTo>
                    <a:pt x="136" y="35"/>
                    <a:pt x="148" y="37"/>
                    <a:pt x="160" y="42"/>
                  </a:cubicBezTo>
                  <a:cubicBezTo>
                    <a:pt x="171" y="46"/>
                    <a:pt x="178" y="51"/>
                    <a:pt x="178" y="51"/>
                  </a:cubicBezTo>
                  <a:cubicBezTo>
                    <a:pt x="178" y="51"/>
                    <a:pt x="166" y="56"/>
                    <a:pt x="154" y="64"/>
                  </a:cubicBezTo>
                  <a:cubicBezTo>
                    <a:pt x="143" y="73"/>
                    <a:pt x="133" y="87"/>
                    <a:pt x="133" y="87"/>
                  </a:cubicBezTo>
                  <a:cubicBezTo>
                    <a:pt x="133" y="87"/>
                    <a:pt x="144" y="74"/>
                    <a:pt x="152" y="69"/>
                  </a:cubicBezTo>
                  <a:cubicBezTo>
                    <a:pt x="159" y="65"/>
                    <a:pt x="176" y="53"/>
                    <a:pt x="179" y="53"/>
                  </a:cubicBezTo>
                  <a:cubicBezTo>
                    <a:pt x="182" y="53"/>
                    <a:pt x="185" y="53"/>
                    <a:pt x="194" y="61"/>
                  </a:cubicBezTo>
                  <a:cubicBezTo>
                    <a:pt x="203" y="69"/>
                    <a:pt x="227" y="89"/>
                    <a:pt x="231" y="95"/>
                  </a:cubicBezTo>
                  <a:cubicBezTo>
                    <a:pt x="234" y="101"/>
                    <a:pt x="244" y="113"/>
                    <a:pt x="248" y="123"/>
                  </a:cubicBezTo>
                  <a:cubicBezTo>
                    <a:pt x="252" y="133"/>
                    <a:pt x="254" y="137"/>
                    <a:pt x="254" y="137"/>
                  </a:cubicBezTo>
                  <a:cubicBezTo>
                    <a:pt x="254" y="135"/>
                    <a:pt x="254" y="135"/>
                    <a:pt x="254" y="135"/>
                  </a:cubicBezTo>
                  <a:cubicBezTo>
                    <a:pt x="254" y="135"/>
                    <a:pt x="245" y="107"/>
                    <a:pt x="231" y="90"/>
                  </a:cubicBezTo>
                  <a:cubicBezTo>
                    <a:pt x="217" y="74"/>
                    <a:pt x="182" y="49"/>
                    <a:pt x="182" y="49"/>
                  </a:cubicBezTo>
                  <a:cubicBezTo>
                    <a:pt x="182" y="49"/>
                    <a:pt x="181" y="31"/>
                    <a:pt x="173" y="24"/>
                  </a:cubicBezTo>
                  <a:cubicBezTo>
                    <a:pt x="166" y="16"/>
                    <a:pt x="159" y="9"/>
                    <a:pt x="159" y="9"/>
                  </a:cubicBezTo>
                  <a:cubicBezTo>
                    <a:pt x="159" y="9"/>
                    <a:pt x="173" y="24"/>
                    <a:pt x="176" y="33"/>
                  </a:cubicBezTo>
                  <a:cubicBezTo>
                    <a:pt x="179" y="42"/>
                    <a:pt x="178" y="47"/>
                    <a:pt x="178" y="47"/>
                  </a:cubicBezTo>
                  <a:cubicBezTo>
                    <a:pt x="178" y="47"/>
                    <a:pt x="167" y="40"/>
                    <a:pt x="157" y="36"/>
                  </a:cubicBezTo>
                  <a:cubicBezTo>
                    <a:pt x="146" y="32"/>
                    <a:pt x="136" y="31"/>
                    <a:pt x="136" y="31"/>
                  </a:cubicBezTo>
                  <a:cubicBezTo>
                    <a:pt x="136" y="31"/>
                    <a:pt x="131" y="12"/>
                    <a:pt x="120" y="6"/>
                  </a:cubicBezTo>
                  <a:cubicBezTo>
                    <a:pt x="109" y="1"/>
                    <a:pt x="102" y="0"/>
                    <a:pt x="102" y="0"/>
                  </a:cubicBezTo>
                  <a:cubicBezTo>
                    <a:pt x="102" y="0"/>
                    <a:pt x="120" y="6"/>
                    <a:pt x="125" y="14"/>
                  </a:cubicBezTo>
                  <a:cubicBezTo>
                    <a:pt x="130" y="21"/>
                    <a:pt x="132" y="30"/>
                    <a:pt x="132" y="30"/>
                  </a:cubicBezTo>
                  <a:cubicBezTo>
                    <a:pt x="132" y="30"/>
                    <a:pt x="119" y="26"/>
                    <a:pt x="105" y="26"/>
                  </a:cubicBezTo>
                  <a:cubicBezTo>
                    <a:pt x="92" y="26"/>
                    <a:pt x="88" y="25"/>
                    <a:pt x="88" y="25"/>
                  </a:cubicBezTo>
                  <a:cubicBezTo>
                    <a:pt x="88" y="25"/>
                    <a:pt x="82" y="18"/>
                    <a:pt x="70" y="15"/>
                  </a:cubicBezTo>
                  <a:cubicBezTo>
                    <a:pt x="58" y="13"/>
                    <a:pt x="45" y="15"/>
                    <a:pt x="45" y="15"/>
                  </a:cubicBezTo>
                  <a:cubicBezTo>
                    <a:pt x="45" y="15"/>
                    <a:pt x="48" y="15"/>
                    <a:pt x="55" y="16"/>
                  </a:cubicBezTo>
                  <a:close/>
                </a:path>
              </a:pathLst>
            </a:custGeom>
            <a:solidFill>
              <a:srgbClr val="49683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1" name="KSO_Shape"/>
          <p:cNvSpPr/>
          <p:nvPr/>
        </p:nvSpPr>
        <p:spPr bwMode="auto">
          <a:xfrm>
            <a:off x="5370554" y="1947506"/>
            <a:ext cx="2660701" cy="1893533"/>
          </a:xfrm>
          <a:custGeom>
            <a:avLst/>
            <a:gdLst>
              <a:gd name="T0" fmla="*/ 2147483646 w 4961"/>
              <a:gd name="T1" fmla="*/ 2147483646 h 3535"/>
              <a:gd name="T2" fmla="*/ 2147483646 w 4961"/>
              <a:gd name="T3" fmla="*/ 2147483646 h 3535"/>
              <a:gd name="T4" fmla="*/ 2147483646 w 4961"/>
              <a:gd name="T5" fmla="*/ 2147483646 h 3535"/>
              <a:gd name="T6" fmla="*/ 2147483646 w 4961"/>
              <a:gd name="T7" fmla="*/ 2147483646 h 3535"/>
              <a:gd name="T8" fmla="*/ 2147483646 w 4961"/>
              <a:gd name="T9" fmla="*/ 2147483646 h 3535"/>
              <a:gd name="T10" fmla="*/ 2147483646 w 4961"/>
              <a:gd name="T11" fmla="*/ 2147483646 h 3535"/>
              <a:gd name="T12" fmla="*/ 2147483646 w 4961"/>
              <a:gd name="T13" fmla="*/ 2147483646 h 3535"/>
              <a:gd name="T14" fmla="*/ 2147483646 w 4961"/>
              <a:gd name="T15" fmla="*/ 2147483646 h 3535"/>
              <a:gd name="T16" fmla="*/ 2147483646 w 4961"/>
              <a:gd name="T17" fmla="*/ 2147483646 h 3535"/>
              <a:gd name="T18" fmla="*/ 2147483646 w 4961"/>
              <a:gd name="T19" fmla="*/ 2147483646 h 3535"/>
              <a:gd name="T20" fmla="*/ 2147483646 w 4961"/>
              <a:gd name="T21" fmla="*/ 1072681068 h 3535"/>
              <a:gd name="T22" fmla="*/ 2147483646 w 4961"/>
              <a:gd name="T23" fmla="*/ 225773275 h 3535"/>
              <a:gd name="T24" fmla="*/ 2147483646 w 4961"/>
              <a:gd name="T25" fmla="*/ 2147483646 h 3535"/>
              <a:gd name="T26" fmla="*/ 2147483646 w 4961"/>
              <a:gd name="T27" fmla="*/ 2147483646 h 3535"/>
              <a:gd name="T28" fmla="*/ 2147483646 w 4961"/>
              <a:gd name="T29" fmla="*/ 2147483646 h 3535"/>
              <a:gd name="T30" fmla="*/ 2147483646 w 4961"/>
              <a:gd name="T31" fmla="*/ 2147483646 h 3535"/>
              <a:gd name="T32" fmla="*/ 2147483646 w 4961"/>
              <a:gd name="T33" fmla="*/ 2147483646 h 3535"/>
              <a:gd name="T34" fmla="*/ 2147483646 w 4961"/>
              <a:gd name="T35" fmla="*/ 2147483646 h 3535"/>
              <a:gd name="T36" fmla="*/ 2147483646 w 4961"/>
              <a:gd name="T37" fmla="*/ 2147483646 h 3535"/>
              <a:gd name="T38" fmla="*/ 2147483646 w 4961"/>
              <a:gd name="T39" fmla="*/ 2147483646 h 3535"/>
              <a:gd name="T40" fmla="*/ 2147483646 w 4961"/>
              <a:gd name="T41" fmla="*/ 2147483646 h 3535"/>
              <a:gd name="T42" fmla="*/ 2147483646 w 4961"/>
              <a:gd name="T43" fmla="*/ 2147483646 h 3535"/>
              <a:gd name="T44" fmla="*/ 2147483646 w 4961"/>
              <a:gd name="T45" fmla="*/ 2147483646 h 3535"/>
              <a:gd name="T46" fmla="*/ 2147483646 w 4961"/>
              <a:gd name="T47" fmla="*/ 2147483646 h 3535"/>
              <a:gd name="T48" fmla="*/ 2147483646 w 4961"/>
              <a:gd name="T49" fmla="*/ 2147483646 h 3535"/>
              <a:gd name="T50" fmla="*/ 2147483646 w 4961"/>
              <a:gd name="T51" fmla="*/ 2147483646 h 3535"/>
              <a:gd name="T52" fmla="*/ 2147483646 w 4961"/>
              <a:gd name="T53" fmla="*/ 2147483646 h 3535"/>
              <a:gd name="T54" fmla="*/ 2147483646 w 4961"/>
              <a:gd name="T55" fmla="*/ 2147483646 h 3535"/>
              <a:gd name="T56" fmla="*/ 2147483646 w 4961"/>
              <a:gd name="T57" fmla="*/ 2147483646 h 3535"/>
              <a:gd name="T58" fmla="*/ 2147483646 w 4961"/>
              <a:gd name="T59" fmla="*/ 2147483646 h 3535"/>
              <a:gd name="T60" fmla="*/ 2147483646 w 4961"/>
              <a:gd name="T61" fmla="*/ 2147483646 h 3535"/>
              <a:gd name="T62" fmla="*/ 169864868 w 4961"/>
              <a:gd name="T63" fmla="*/ 2147483646 h 3535"/>
              <a:gd name="T64" fmla="*/ 849325108 w 4961"/>
              <a:gd name="T65" fmla="*/ 2147483646 h 3535"/>
              <a:gd name="T66" fmla="*/ 2147483646 w 4961"/>
              <a:gd name="T67" fmla="*/ 2147483646 h 3535"/>
              <a:gd name="T68" fmla="*/ 2147483646 w 4961"/>
              <a:gd name="T69" fmla="*/ 2147483646 h 3535"/>
              <a:gd name="T70" fmla="*/ 2147483646 w 4961"/>
              <a:gd name="T71" fmla="*/ 2147483646 h 3535"/>
              <a:gd name="T72" fmla="*/ 2147483646 w 4961"/>
              <a:gd name="T73" fmla="*/ 2147483646 h 3535"/>
              <a:gd name="T74" fmla="*/ 2147483646 w 4961"/>
              <a:gd name="T75" fmla="*/ 2147483646 h 3535"/>
              <a:gd name="T76" fmla="*/ 2147483646 w 4961"/>
              <a:gd name="T77" fmla="*/ 2147483646 h 3535"/>
              <a:gd name="T78" fmla="*/ 2147483646 w 4961"/>
              <a:gd name="T79" fmla="*/ 2147483646 h 3535"/>
              <a:gd name="T80" fmla="*/ 2147483646 w 4961"/>
              <a:gd name="T81" fmla="*/ 2147483646 h 3535"/>
              <a:gd name="T82" fmla="*/ 2147483646 w 4961"/>
              <a:gd name="T83" fmla="*/ 2147483646 h 3535"/>
              <a:gd name="T84" fmla="*/ 2147483646 w 4961"/>
              <a:gd name="T85" fmla="*/ 2147483646 h 3535"/>
              <a:gd name="T86" fmla="*/ 2147483646 w 4961"/>
              <a:gd name="T87" fmla="*/ 2147483646 h 3535"/>
              <a:gd name="T88" fmla="*/ 2147483646 w 4961"/>
              <a:gd name="T89" fmla="*/ 2147483646 h 3535"/>
              <a:gd name="T90" fmla="*/ 2147483646 w 4961"/>
              <a:gd name="T91" fmla="*/ 2147483646 h 3535"/>
              <a:gd name="T92" fmla="*/ 2147483646 w 4961"/>
              <a:gd name="T93" fmla="*/ 2147483646 h 3535"/>
              <a:gd name="T94" fmla="*/ 2147483646 w 4961"/>
              <a:gd name="T95" fmla="*/ 2147483646 h 3535"/>
              <a:gd name="T96" fmla="*/ 2147483646 w 4961"/>
              <a:gd name="T97" fmla="*/ 2147483646 h 3535"/>
              <a:gd name="T98" fmla="*/ 2147483646 w 4961"/>
              <a:gd name="T99" fmla="*/ 2147483646 h 3535"/>
              <a:gd name="T100" fmla="*/ 2147483646 w 4961"/>
              <a:gd name="T101" fmla="*/ 2147483646 h 3535"/>
              <a:gd name="T102" fmla="*/ 2147483646 w 4961"/>
              <a:gd name="T103" fmla="*/ 2147483646 h 3535"/>
              <a:gd name="T104" fmla="*/ 2147483646 w 4961"/>
              <a:gd name="T105" fmla="*/ 2147483646 h 3535"/>
              <a:gd name="T106" fmla="*/ 2147483646 w 4961"/>
              <a:gd name="T107" fmla="*/ 2147483646 h 3535"/>
              <a:gd name="T108" fmla="*/ 2147483646 w 4961"/>
              <a:gd name="T109" fmla="*/ 2147483646 h 3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961" h="3535">
                <a:moveTo>
                  <a:pt x="4743" y="2654"/>
                </a:moveTo>
                <a:lnTo>
                  <a:pt x="2631" y="1330"/>
                </a:lnTo>
                <a:lnTo>
                  <a:pt x="2631" y="1206"/>
                </a:lnTo>
                <a:lnTo>
                  <a:pt x="2631" y="1193"/>
                </a:lnTo>
                <a:lnTo>
                  <a:pt x="2632" y="1181"/>
                </a:lnTo>
                <a:lnTo>
                  <a:pt x="2634" y="1169"/>
                </a:lnTo>
                <a:lnTo>
                  <a:pt x="2636" y="1157"/>
                </a:lnTo>
                <a:lnTo>
                  <a:pt x="2641" y="1144"/>
                </a:lnTo>
                <a:lnTo>
                  <a:pt x="2645" y="1131"/>
                </a:lnTo>
                <a:lnTo>
                  <a:pt x="2651" y="1120"/>
                </a:lnTo>
                <a:lnTo>
                  <a:pt x="2656" y="1108"/>
                </a:lnTo>
                <a:lnTo>
                  <a:pt x="2664" y="1096"/>
                </a:lnTo>
                <a:lnTo>
                  <a:pt x="2673" y="1085"/>
                </a:lnTo>
                <a:lnTo>
                  <a:pt x="2681" y="1073"/>
                </a:lnTo>
                <a:lnTo>
                  <a:pt x="2692" y="1062"/>
                </a:lnTo>
                <a:lnTo>
                  <a:pt x="2705" y="1051"/>
                </a:lnTo>
                <a:lnTo>
                  <a:pt x="2717" y="1040"/>
                </a:lnTo>
                <a:lnTo>
                  <a:pt x="2731" y="1030"/>
                </a:lnTo>
                <a:lnTo>
                  <a:pt x="2746" y="1019"/>
                </a:lnTo>
                <a:lnTo>
                  <a:pt x="2784" y="996"/>
                </a:lnTo>
                <a:lnTo>
                  <a:pt x="2807" y="982"/>
                </a:lnTo>
                <a:lnTo>
                  <a:pt x="2831" y="965"/>
                </a:lnTo>
                <a:lnTo>
                  <a:pt x="2857" y="948"/>
                </a:lnTo>
                <a:lnTo>
                  <a:pt x="2884" y="927"/>
                </a:lnTo>
                <a:lnTo>
                  <a:pt x="2911" y="904"/>
                </a:lnTo>
                <a:lnTo>
                  <a:pt x="2938" y="879"/>
                </a:lnTo>
                <a:lnTo>
                  <a:pt x="2950" y="864"/>
                </a:lnTo>
                <a:lnTo>
                  <a:pt x="2963" y="850"/>
                </a:lnTo>
                <a:lnTo>
                  <a:pt x="2975" y="835"/>
                </a:lnTo>
                <a:lnTo>
                  <a:pt x="2986" y="819"/>
                </a:lnTo>
                <a:lnTo>
                  <a:pt x="2997" y="802"/>
                </a:lnTo>
                <a:lnTo>
                  <a:pt x="3008" y="784"/>
                </a:lnTo>
                <a:lnTo>
                  <a:pt x="3018" y="767"/>
                </a:lnTo>
                <a:lnTo>
                  <a:pt x="3027" y="747"/>
                </a:lnTo>
                <a:lnTo>
                  <a:pt x="3035" y="727"/>
                </a:lnTo>
                <a:lnTo>
                  <a:pt x="3043" y="705"/>
                </a:lnTo>
                <a:lnTo>
                  <a:pt x="3050" y="683"/>
                </a:lnTo>
                <a:lnTo>
                  <a:pt x="3055" y="660"/>
                </a:lnTo>
                <a:lnTo>
                  <a:pt x="3060" y="637"/>
                </a:lnTo>
                <a:lnTo>
                  <a:pt x="3063" y="612"/>
                </a:lnTo>
                <a:lnTo>
                  <a:pt x="3064" y="585"/>
                </a:lnTo>
                <a:lnTo>
                  <a:pt x="3065" y="558"/>
                </a:lnTo>
                <a:lnTo>
                  <a:pt x="3064" y="531"/>
                </a:lnTo>
                <a:lnTo>
                  <a:pt x="3062" y="504"/>
                </a:lnTo>
                <a:lnTo>
                  <a:pt x="3058" y="477"/>
                </a:lnTo>
                <a:lnTo>
                  <a:pt x="3054" y="452"/>
                </a:lnTo>
                <a:lnTo>
                  <a:pt x="3047" y="427"/>
                </a:lnTo>
                <a:lnTo>
                  <a:pt x="3041" y="403"/>
                </a:lnTo>
                <a:lnTo>
                  <a:pt x="3032" y="379"/>
                </a:lnTo>
                <a:lnTo>
                  <a:pt x="3023" y="355"/>
                </a:lnTo>
                <a:lnTo>
                  <a:pt x="3012" y="334"/>
                </a:lnTo>
                <a:lnTo>
                  <a:pt x="3001" y="312"/>
                </a:lnTo>
                <a:lnTo>
                  <a:pt x="2989" y="290"/>
                </a:lnTo>
                <a:lnTo>
                  <a:pt x="2976" y="270"/>
                </a:lnTo>
                <a:lnTo>
                  <a:pt x="2962" y="250"/>
                </a:lnTo>
                <a:lnTo>
                  <a:pt x="2947" y="230"/>
                </a:lnTo>
                <a:lnTo>
                  <a:pt x="2932" y="212"/>
                </a:lnTo>
                <a:lnTo>
                  <a:pt x="2916" y="194"/>
                </a:lnTo>
                <a:lnTo>
                  <a:pt x="2899" y="177"/>
                </a:lnTo>
                <a:lnTo>
                  <a:pt x="2882" y="161"/>
                </a:lnTo>
                <a:lnTo>
                  <a:pt x="2864" y="146"/>
                </a:lnTo>
                <a:lnTo>
                  <a:pt x="2845" y="130"/>
                </a:lnTo>
                <a:lnTo>
                  <a:pt x="2828" y="117"/>
                </a:lnTo>
                <a:lnTo>
                  <a:pt x="2808" y="104"/>
                </a:lnTo>
                <a:lnTo>
                  <a:pt x="2789" y="91"/>
                </a:lnTo>
                <a:lnTo>
                  <a:pt x="2769" y="80"/>
                </a:lnTo>
                <a:lnTo>
                  <a:pt x="2750" y="69"/>
                </a:lnTo>
                <a:lnTo>
                  <a:pt x="2730" y="59"/>
                </a:lnTo>
                <a:lnTo>
                  <a:pt x="2710" y="50"/>
                </a:lnTo>
                <a:lnTo>
                  <a:pt x="2690" y="42"/>
                </a:lnTo>
                <a:lnTo>
                  <a:pt x="2670" y="35"/>
                </a:lnTo>
                <a:lnTo>
                  <a:pt x="2651" y="28"/>
                </a:lnTo>
                <a:lnTo>
                  <a:pt x="2631" y="24"/>
                </a:lnTo>
                <a:lnTo>
                  <a:pt x="2611" y="19"/>
                </a:lnTo>
                <a:lnTo>
                  <a:pt x="2572" y="11"/>
                </a:lnTo>
                <a:lnTo>
                  <a:pt x="2533" y="6"/>
                </a:lnTo>
                <a:lnTo>
                  <a:pt x="2494" y="3"/>
                </a:lnTo>
                <a:lnTo>
                  <a:pt x="2454" y="0"/>
                </a:lnTo>
                <a:lnTo>
                  <a:pt x="2414" y="2"/>
                </a:lnTo>
                <a:lnTo>
                  <a:pt x="2375" y="4"/>
                </a:lnTo>
                <a:lnTo>
                  <a:pt x="2336" y="9"/>
                </a:lnTo>
                <a:lnTo>
                  <a:pt x="2298" y="17"/>
                </a:lnTo>
                <a:lnTo>
                  <a:pt x="2278" y="21"/>
                </a:lnTo>
                <a:lnTo>
                  <a:pt x="2259" y="27"/>
                </a:lnTo>
                <a:lnTo>
                  <a:pt x="2241" y="33"/>
                </a:lnTo>
                <a:lnTo>
                  <a:pt x="2222" y="40"/>
                </a:lnTo>
                <a:lnTo>
                  <a:pt x="2203" y="48"/>
                </a:lnTo>
                <a:lnTo>
                  <a:pt x="2186" y="55"/>
                </a:lnTo>
                <a:lnTo>
                  <a:pt x="2168" y="64"/>
                </a:lnTo>
                <a:lnTo>
                  <a:pt x="2151" y="74"/>
                </a:lnTo>
                <a:lnTo>
                  <a:pt x="2133" y="84"/>
                </a:lnTo>
                <a:lnTo>
                  <a:pt x="2115" y="95"/>
                </a:lnTo>
                <a:lnTo>
                  <a:pt x="2099" y="107"/>
                </a:lnTo>
                <a:lnTo>
                  <a:pt x="2082" y="119"/>
                </a:lnTo>
                <a:lnTo>
                  <a:pt x="2066" y="133"/>
                </a:lnTo>
                <a:lnTo>
                  <a:pt x="2051" y="148"/>
                </a:lnTo>
                <a:lnTo>
                  <a:pt x="2035" y="162"/>
                </a:lnTo>
                <a:lnTo>
                  <a:pt x="2020" y="179"/>
                </a:lnTo>
                <a:lnTo>
                  <a:pt x="1995" y="207"/>
                </a:lnTo>
                <a:lnTo>
                  <a:pt x="1971" y="236"/>
                </a:lnTo>
                <a:lnTo>
                  <a:pt x="1951" y="264"/>
                </a:lnTo>
                <a:lnTo>
                  <a:pt x="1932" y="293"/>
                </a:lnTo>
                <a:lnTo>
                  <a:pt x="1916" y="321"/>
                </a:lnTo>
                <a:lnTo>
                  <a:pt x="1902" y="350"/>
                </a:lnTo>
                <a:lnTo>
                  <a:pt x="1890" y="380"/>
                </a:lnTo>
                <a:lnTo>
                  <a:pt x="1879" y="412"/>
                </a:lnTo>
                <a:lnTo>
                  <a:pt x="1870" y="443"/>
                </a:lnTo>
                <a:lnTo>
                  <a:pt x="1864" y="477"/>
                </a:lnTo>
                <a:lnTo>
                  <a:pt x="1858" y="514"/>
                </a:lnTo>
                <a:lnTo>
                  <a:pt x="1854" y="552"/>
                </a:lnTo>
                <a:lnTo>
                  <a:pt x="1851" y="593"/>
                </a:lnTo>
                <a:lnTo>
                  <a:pt x="1848" y="636"/>
                </a:lnTo>
                <a:lnTo>
                  <a:pt x="1847" y="682"/>
                </a:lnTo>
                <a:lnTo>
                  <a:pt x="1846" y="731"/>
                </a:lnTo>
                <a:lnTo>
                  <a:pt x="2166" y="731"/>
                </a:lnTo>
                <a:lnTo>
                  <a:pt x="2166" y="668"/>
                </a:lnTo>
                <a:lnTo>
                  <a:pt x="2167" y="641"/>
                </a:lnTo>
                <a:lnTo>
                  <a:pt x="2167" y="614"/>
                </a:lnTo>
                <a:lnTo>
                  <a:pt x="2169" y="586"/>
                </a:lnTo>
                <a:lnTo>
                  <a:pt x="2173" y="559"/>
                </a:lnTo>
                <a:lnTo>
                  <a:pt x="2177" y="534"/>
                </a:lnTo>
                <a:lnTo>
                  <a:pt x="2182" y="507"/>
                </a:lnTo>
                <a:lnTo>
                  <a:pt x="2191" y="483"/>
                </a:lnTo>
                <a:lnTo>
                  <a:pt x="2201" y="459"/>
                </a:lnTo>
                <a:lnTo>
                  <a:pt x="2207" y="448"/>
                </a:lnTo>
                <a:lnTo>
                  <a:pt x="2213" y="436"/>
                </a:lnTo>
                <a:lnTo>
                  <a:pt x="2221" y="426"/>
                </a:lnTo>
                <a:lnTo>
                  <a:pt x="2229" y="415"/>
                </a:lnTo>
                <a:lnTo>
                  <a:pt x="2237" y="405"/>
                </a:lnTo>
                <a:lnTo>
                  <a:pt x="2247" y="395"/>
                </a:lnTo>
                <a:lnTo>
                  <a:pt x="2257" y="386"/>
                </a:lnTo>
                <a:lnTo>
                  <a:pt x="2268" y="377"/>
                </a:lnTo>
                <a:lnTo>
                  <a:pt x="2280" y="370"/>
                </a:lnTo>
                <a:lnTo>
                  <a:pt x="2293" y="362"/>
                </a:lnTo>
                <a:lnTo>
                  <a:pt x="2307" y="354"/>
                </a:lnTo>
                <a:lnTo>
                  <a:pt x="2322" y="348"/>
                </a:lnTo>
                <a:lnTo>
                  <a:pt x="2337" y="342"/>
                </a:lnTo>
                <a:lnTo>
                  <a:pt x="2354" y="337"/>
                </a:lnTo>
                <a:lnTo>
                  <a:pt x="2373" y="331"/>
                </a:lnTo>
                <a:lnTo>
                  <a:pt x="2391" y="327"/>
                </a:lnTo>
                <a:lnTo>
                  <a:pt x="2412" y="324"/>
                </a:lnTo>
                <a:lnTo>
                  <a:pt x="2433" y="321"/>
                </a:lnTo>
                <a:lnTo>
                  <a:pt x="2454" y="320"/>
                </a:lnTo>
                <a:lnTo>
                  <a:pt x="2475" y="320"/>
                </a:lnTo>
                <a:lnTo>
                  <a:pt x="2495" y="321"/>
                </a:lnTo>
                <a:lnTo>
                  <a:pt x="2514" y="325"/>
                </a:lnTo>
                <a:lnTo>
                  <a:pt x="2533" y="328"/>
                </a:lnTo>
                <a:lnTo>
                  <a:pt x="2552" y="332"/>
                </a:lnTo>
                <a:lnTo>
                  <a:pt x="2569" y="338"/>
                </a:lnTo>
                <a:lnTo>
                  <a:pt x="2587" y="345"/>
                </a:lnTo>
                <a:lnTo>
                  <a:pt x="2603" y="352"/>
                </a:lnTo>
                <a:lnTo>
                  <a:pt x="2619" y="361"/>
                </a:lnTo>
                <a:lnTo>
                  <a:pt x="2634" y="370"/>
                </a:lnTo>
                <a:lnTo>
                  <a:pt x="2649" y="380"/>
                </a:lnTo>
                <a:lnTo>
                  <a:pt x="2662" y="391"/>
                </a:lnTo>
                <a:lnTo>
                  <a:pt x="2674" y="402"/>
                </a:lnTo>
                <a:lnTo>
                  <a:pt x="2687" y="416"/>
                </a:lnTo>
                <a:lnTo>
                  <a:pt x="2698" y="431"/>
                </a:lnTo>
                <a:lnTo>
                  <a:pt x="2707" y="449"/>
                </a:lnTo>
                <a:lnTo>
                  <a:pt x="2714" y="469"/>
                </a:lnTo>
                <a:lnTo>
                  <a:pt x="2719" y="488"/>
                </a:lnTo>
                <a:lnTo>
                  <a:pt x="2723" y="509"/>
                </a:lnTo>
                <a:lnTo>
                  <a:pt x="2724" y="530"/>
                </a:lnTo>
                <a:lnTo>
                  <a:pt x="2723" y="552"/>
                </a:lnTo>
                <a:lnTo>
                  <a:pt x="2720" y="574"/>
                </a:lnTo>
                <a:lnTo>
                  <a:pt x="2714" y="596"/>
                </a:lnTo>
                <a:lnTo>
                  <a:pt x="2707" y="617"/>
                </a:lnTo>
                <a:lnTo>
                  <a:pt x="2697" y="638"/>
                </a:lnTo>
                <a:lnTo>
                  <a:pt x="2691" y="649"/>
                </a:lnTo>
                <a:lnTo>
                  <a:pt x="2685" y="658"/>
                </a:lnTo>
                <a:lnTo>
                  <a:pt x="2677" y="668"/>
                </a:lnTo>
                <a:lnTo>
                  <a:pt x="2669" y="678"/>
                </a:lnTo>
                <a:lnTo>
                  <a:pt x="2661" y="686"/>
                </a:lnTo>
                <a:lnTo>
                  <a:pt x="2652" y="694"/>
                </a:lnTo>
                <a:lnTo>
                  <a:pt x="2642" y="703"/>
                </a:lnTo>
                <a:lnTo>
                  <a:pt x="2632" y="710"/>
                </a:lnTo>
                <a:lnTo>
                  <a:pt x="2452" y="832"/>
                </a:lnTo>
                <a:lnTo>
                  <a:pt x="2433" y="846"/>
                </a:lnTo>
                <a:lnTo>
                  <a:pt x="2415" y="859"/>
                </a:lnTo>
                <a:lnTo>
                  <a:pt x="2399" y="872"/>
                </a:lnTo>
                <a:lnTo>
                  <a:pt x="2385" y="885"/>
                </a:lnTo>
                <a:lnTo>
                  <a:pt x="2373" y="900"/>
                </a:lnTo>
                <a:lnTo>
                  <a:pt x="2361" y="914"/>
                </a:lnTo>
                <a:lnTo>
                  <a:pt x="2351" y="928"/>
                </a:lnTo>
                <a:lnTo>
                  <a:pt x="2342" y="943"/>
                </a:lnTo>
                <a:lnTo>
                  <a:pt x="2334" y="959"/>
                </a:lnTo>
                <a:lnTo>
                  <a:pt x="2328" y="975"/>
                </a:lnTo>
                <a:lnTo>
                  <a:pt x="2322" y="992"/>
                </a:lnTo>
                <a:lnTo>
                  <a:pt x="2318" y="1009"/>
                </a:lnTo>
                <a:lnTo>
                  <a:pt x="2314" y="1027"/>
                </a:lnTo>
                <a:lnTo>
                  <a:pt x="2312" y="1046"/>
                </a:lnTo>
                <a:lnTo>
                  <a:pt x="2311" y="1065"/>
                </a:lnTo>
                <a:lnTo>
                  <a:pt x="2310" y="1085"/>
                </a:lnTo>
                <a:lnTo>
                  <a:pt x="2310" y="1330"/>
                </a:lnTo>
                <a:lnTo>
                  <a:pt x="218" y="2649"/>
                </a:lnTo>
                <a:lnTo>
                  <a:pt x="196" y="2664"/>
                </a:lnTo>
                <a:lnTo>
                  <a:pt x="177" y="2678"/>
                </a:lnTo>
                <a:lnTo>
                  <a:pt x="157" y="2693"/>
                </a:lnTo>
                <a:lnTo>
                  <a:pt x="139" y="2709"/>
                </a:lnTo>
                <a:lnTo>
                  <a:pt x="123" y="2725"/>
                </a:lnTo>
                <a:lnTo>
                  <a:pt x="107" y="2742"/>
                </a:lnTo>
                <a:lnTo>
                  <a:pt x="93" y="2758"/>
                </a:lnTo>
                <a:lnTo>
                  <a:pt x="80" y="2776"/>
                </a:lnTo>
                <a:lnTo>
                  <a:pt x="68" y="2793"/>
                </a:lnTo>
                <a:lnTo>
                  <a:pt x="57" y="2811"/>
                </a:lnTo>
                <a:lnTo>
                  <a:pt x="48" y="2830"/>
                </a:lnTo>
                <a:lnTo>
                  <a:pt x="39" y="2847"/>
                </a:lnTo>
                <a:lnTo>
                  <a:pt x="31" y="2866"/>
                </a:lnTo>
                <a:lnTo>
                  <a:pt x="24" y="2884"/>
                </a:lnTo>
                <a:lnTo>
                  <a:pt x="18" y="2903"/>
                </a:lnTo>
                <a:lnTo>
                  <a:pt x="13" y="2922"/>
                </a:lnTo>
                <a:lnTo>
                  <a:pt x="9" y="2941"/>
                </a:lnTo>
                <a:lnTo>
                  <a:pt x="6" y="2959"/>
                </a:lnTo>
                <a:lnTo>
                  <a:pt x="3" y="2978"/>
                </a:lnTo>
                <a:lnTo>
                  <a:pt x="1" y="2997"/>
                </a:lnTo>
                <a:lnTo>
                  <a:pt x="0" y="3015"/>
                </a:lnTo>
                <a:lnTo>
                  <a:pt x="0" y="3034"/>
                </a:lnTo>
                <a:lnTo>
                  <a:pt x="1" y="3070"/>
                </a:lnTo>
                <a:lnTo>
                  <a:pt x="3" y="3105"/>
                </a:lnTo>
                <a:lnTo>
                  <a:pt x="8" y="3139"/>
                </a:lnTo>
                <a:lnTo>
                  <a:pt x="15" y="3171"/>
                </a:lnTo>
                <a:lnTo>
                  <a:pt x="23" y="3202"/>
                </a:lnTo>
                <a:lnTo>
                  <a:pt x="31" y="3232"/>
                </a:lnTo>
                <a:lnTo>
                  <a:pt x="44" y="3260"/>
                </a:lnTo>
                <a:lnTo>
                  <a:pt x="58" y="3290"/>
                </a:lnTo>
                <a:lnTo>
                  <a:pt x="75" y="3320"/>
                </a:lnTo>
                <a:lnTo>
                  <a:pt x="84" y="3334"/>
                </a:lnTo>
                <a:lnTo>
                  <a:pt x="94" y="3347"/>
                </a:lnTo>
                <a:lnTo>
                  <a:pt x="105" y="3361"/>
                </a:lnTo>
                <a:lnTo>
                  <a:pt x="117" y="3375"/>
                </a:lnTo>
                <a:lnTo>
                  <a:pt x="129" y="3389"/>
                </a:lnTo>
                <a:lnTo>
                  <a:pt x="142" y="3401"/>
                </a:lnTo>
                <a:lnTo>
                  <a:pt x="157" y="3414"/>
                </a:lnTo>
                <a:lnTo>
                  <a:pt x="171" y="3426"/>
                </a:lnTo>
                <a:lnTo>
                  <a:pt x="186" y="3438"/>
                </a:lnTo>
                <a:lnTo>
                  <a:pt x="203" y="3449"/>
                </a:lnTo>
                <a:lnTo>
                  <a:pt x="219" y="3460"/>
                </a:lnTo>
                <a:lnTo>
                  <a:pt x="237" y="3470"/>
                </a:lnTo>
                <a:lnTo>
                  <a:pt x="256" y="3480"/>
                </a:lnTo>
                <a:lnTo>
                  <a:pt x="275" y="3489"/>
                </a:lnTo>
                <a:lnTo>
                  <a:pt x="295" y="3497"/>
                </a:lnTo>
                <a:lnTo>
                  <a:pt x="317" y="3504"/>
                </a:lnTo>
                <a:lnTo>
                  <a:pt x="339" y="3511"/>
                </a:lnTo>
                <a:lnTo>
                  <a:pt x="362" y="3518"/>
                </a:lnTo>
                <a:lnTo>
                  <a:pt x="386" y="3522"/>
                </a:lnTo>
                <a:lnTo>
                  <a:pt x="411" y="3526"/>
                </a:lnTo>
                <a:lnTo>
                  <a:pt x="437" y="3530"/>
                </a:lnTo>
                <a:lnTo>
                  <a:pt x="463" y="3533"/>
                </a:lnTo>
                <a:lnTo>
                  <a:pt x="491" y="3534"/>
                </a:lnTo>
                <a:lnTo>
                  <a:pt x="519" y="3535"/>
                </a:lnTo>
                <a:lnTo>
                  <a:pt x="4466" y="3535"/>
                </a:lnTo>
                <a:lnTo>
                  <a:pt x="4468" y="3535"/>
                </a:lnTo>
                <a:lnTo>
                  <a:pt x="4493" y="3534"/>
                </a:lnTo>
                <a:lnTo>
                  <a:pt x="4518" y="3533"/>
                </a:lnTo>
                <a:lnTo>
                  <a:pt x="4542" y="3530"/>
                </a:lnTo>
                <a:lnTo>
                  <a:pt x="4567" y="3526"/>
                </a:lnTo>
                <a:lnTo>
                  <a:pt x="4588" y="3522"/>
                </a:lnTo>
                <a:lnTo>
                  <a:pt x="4612" y="3516"/>
                </a:lnTo>
                <a:lnTo>
                  <a:pt x="4632" y="3511"/>
                </a:lnTo>
                <a:lnTo>
                  <a:pt x="4653" y="3503"/>
                </a:lnTo>
                <a:lnTo>
                  <a:pt x="4673" y="3496"/>
                </a:lnTo>
                <a:lnTo>
                  <a:pt x="4693" y="3488"/>
                </a:lnTo>
                <a:lnTo>
                  <a:pt x="4712" y="3478"/>
                </a:lnTo>
                <a:lnTo>
                  <a:pt x="4729" y="3468"/>
                </a:lnTo>
                <a:lnTo>
                  <a:pt x="4746" y="3458"/>
                </a:lnTo>
                <a:lnTo>
                  <a:pt x="4763" y="3447"/>
                </a:lnTo>
                <a:lnTo>
                  <a:pt x="4779" y="3435"/>
                </a:lnTo>
                <a:lnTo>
                  <a:pt x="4794" y="3424"/>
                </a:lnTo>
                <a:lnTo>
                  <a:pt x="4808" y="3411"/>
                </a:lnTo>
                <a:lnTo>
                  <a:pt x="4822" y="3399"/>
                </a:lnTo>
                <a:lnTo>
                  <a:pt x="4835" y="3386"/>
                </a:lnTo>
                <a:lnTo>
                  <a:pt x="4848" y="3371"/>
                </a:lnTo>
                <a:lnTo>
                  <a:pt x="4859" y="3358"/>
                </a:lnTo>
                <a:lnTo>
                  <a:pt x="4870" y="3344"/>
                </a:lnTo>
                <a:lnTo>
                  <a:pt x="4891" y="3315"/>
                </a:lnTo>
                <a:lnTo>
                  <a:pt x="4907" y="3286"/>
                </a:lnTo>
                <a:lnTo>
                  <a:pt x="4923" y="3256"/>
                </a:lnTo>
                <a:lnTo>
                  <a:pt x="4935" y="3226"/>
                </a:lnTo>
                <a:lnTo>
                  <a:pt x="4945" y="3197"/>
                </a:lnTo>
                <a:lnTo>
                  <a:pt x="4951" y="3166"/>
                </a:lnTo>
                <a:lnTo>
                  <a:pt x="4957" y="3133"/>
                </a:lnTo>
                <a:lnTo>
                  <a:pt x="4960" y="3099"/>
                </a:lnTo>
                <a:lnTo>
                  <a:pt x="4961" y="3063"/>
                </a:lnTo>
                <a:lnTo>
                  <a:pt x="4960" y="3025"/>
                </a:lnTo>
                <a:lnTo>
                  <a:pt x="4956" y="2988"/>
                </a:lnTo>
                <a:lnTo>
                  <a:pt x="4952" y="2968"/>
                </a:lnTo>
                <a:lnTo>
                  <a:pt x="4948" y="2949"/>
                </a:lnTo>
                <a:lnTo>
                  <a:pt x="4944" y="2931"/>
                </a:lnTo>
                <a:lnTo>
                  <a:pt x="4939" y="2912"/>
                </a:lnTo>
                <a:lnTo>
                  <a:pt x="4933" y="2893"/>
                </a:lnTo>
                <a:lnTo>
                  <a:pt x="4926" y="2875"/>
                </a:lnTo>
                <a:lnTo>
                  <a:pt x="4918" y="2856"/>
                </a:lnTo>
                <a:lnTo>
                  <a:pt x="4911" y="2837"/>
                </a:lnTo>
                <a:lnTo>
                  <a:pt x="4901" y="2820"/>
                </a:lnTo>
                <a:lnTo>
                  <a:pt x="4891" y="2802"/>
                </a:lnTo>
                <a:lnTo>
                  <a:pt x="4881" y="2784"/>
                </a:lnTo>
                <a:lnTo>
                  <a:pt x="4869" y="2768"/>
                </a:lnTo>
                <a:lnTo>
                  <a:pt x="4857" y="2751"/>
                </a:lnTo>
                <a:lnTo>
                  <a:pt x="4843" y="2735"/>
                </a:lnTo>
                <a:lnTo>
                  <a:pt x="4829" y="2721"/>
                </a:lnTo>
                <a:lnTo>
                  <a:pt x="4814" y="2705"/>
                </a:lnTo>
                <a:lnTo>
                  <a:pt x="4797" y="2691"/>
                </a:lnTo>
                <a:lnTo>
                  <a:pt x="4781" y="2678"/>
                </a:lnTo>
                <a:lnTo>
                  <a:pt x="4762" y="2666"/>
                </a:lnTo>
                <a:lnTo>
                  <a:pt x="4743" y="2654"/>
                </a:lnTo>
                <a:close/>
                <a:moveTo>
                  <a:pt x="4461" y="3188"/>
                </a:moveTo>
                <a:lnTo>
                  <a:pt x="515" y="3188"/>
                </a:lnTo>
                <a:lnTo>
                  <a:pt x="502" y="3188"/>
                </a:lnTo>
                <a:lnTo>
                  <a:pt x="490" y="3186"/>
                </a:lnTo>
                <a:lnTo>
                  <a:pt x="478" y="3183"/>
                </a:lnTo>
                <a:lnTo>
                  <a:pt x="467" y="3180"/>
                </a:lnTo>
                <a:lnTo>
                  <a:pt x="456" y="3177"/>
                </a:lnTo>
                <a:lnTo>
                  <a:pt x="446" y="3171"/>
                </a:lnTo>
                <a:lnTo>
                  <a:pt x="436" y="3166"/>
                </a:lnTo>
                <a:lnTo>
                  <a:pt x="426" y="3160"/>
                </a:lnTo>
                <a:lnTo>
                  <a:pt x="417" y="3154"/>
                </a:lnTo>
                <a:lnTo>
                  <a:pt x="410" y="3146"/>
                </a:lnTo>
                <a:lnTo>
                  <a:pt x="402" y="3138"/>
                </a:lnTo>
                <a:lnTo>
                  <a:pt x="395" y="3130"/>
                </a:lnTo>
                <a:lnTo>
                  <a:pt x="390" y="3121"/>
                </a:lnTo>
                <a:lnTo>
                  <a:pt x="384" y="3111"/>
                </a:lnTo>
                <a:lnTo>
                  <a:pt x="380" y="3102"/>
                </a:lnTo>
                <a:lnTo>
                  <a:pt x="375" y="3092"/>
                </a:lnTo>
                <a:lnTo>
                  <a:pt x="372" y="3081"/>
                </a:lnTo>
                <a:lnTo>
                  <a:pt x="370" y="3071"/>
                </a:lnTo>
                <a:lnTo>
                  <a:pt x="369" y="3060"/>
                </a:lnTo>
                <a:lnTo>
                  <a:pt x="369" y="3050"/>
                </a:lnTo>
                <a:lnTo>
                  <a:pt x="369" y="3039"/>
                </a:lnTo>
                <a:lnTo>
                  <a:pt x="370" y="3028"/>
                </a:lnTo>
                <a:lnTo>
                  <a:pt x="372" y="3017"/>
                </a:lnTo>
                <a:lnTo>
                  <a:pt x="374" y="3006"/>
                </a:lnTo>
                <a:lnTo>
                  <a:pt x="379" y="2997"/>
                </a:lnTo>
                <a:lnTo>
                  <a:pt x="383" y="2986"/>
                </a:lnTo>
                <a:lnTo>
                  <a:pt x="390" y="2976"/>
                </a:lnTo>
                <a:lnTo>
                  <a:pt x="396" y="2966"/>
                </a:lnTo>
                <a:lnTo>
                  <a:pt x="405" y="2956"/>
                </a:lnTo>
                <a:lnTo>
                  <a:pt x="414" y="2946"/>
                </a:lnTo>
                <a:lnTo>
                  <a:pt x="424" y="2937"/>
                </a:lnTo>
                <a:lnTo>
                  <a:pt x="435" y="2928"/>
                </a:lnTo>
                <a:lnTo>
                  <a:pt x="2484" y="1647"/>
                </a:lnTo>
                <a:lnTo>
                  <a:pt x="4542" y="2934"/>
                </a:lnTo>
                <a:lnTo>
                  <a:pt x="4553" y="2942"/>
                </a:lnTo>
                <a:lnTo>
                  <a:pt x="4563" y="2949"/>
                </a:lnTo>
                <a:lnTo>
                  <a:pt x="4572" y="2958"/>
                </a:lnTo>
                <a:lnTo>
                  <a:pt x="4581" y="2968"/>
                </a:lnTo>
                <a:lnTo>
                  <a:pt x="4587" y="2977"/>
                </a:lnTo>
                <a:lnTo>
                  <a:pt x="4593" y="2987"/>
                </a:lnTo>
                <a:lnTo>
                  <a:pt x="4597" y="2998"/>
                </a:lnTo>
                <a:lnTo>
                  <a:pt x="4601" y="3008"/>
                </a:lnTo>
                <a:lnTo>
                  <a:pt x="4604" y="3019"/>
                </a:lnTo>
                <a:lnTo>
                  <a:pt x="4605" y="3028"/>
                </a:lnTo>
                <a:lnTo>
                  <a:pt x="4606" y="3039"/>
                </a:lnTo>
                <a:lnTo>
                  <a:pt x="4606" y="3050"/>
                </a:lnTo>
                <a:lnTo>
                  <a:pt x="4605" y="3061"/>
                </a:lnTo>
                <a:lnTo>
                  <a:pt x="4604" y="3071"/>
                </a:lnTo>
                <a:lnTo>
                  <a:pt x="4601" y="3082"/>
                </a:lnTo>
                <a:lnTo>
                  <a:pt x="4597" y="3092"/>
                </a:lnTo>
                <a:lnTo>
                  <a:pt x="4593" y="3102"/>
                </a:lnTo>
                <a:lnTo>
                  <a:pt x="4588" y="3112"/>
                </a:lnTo>
                <a:lnTo>
                  <a:pt x="4583" y="3122"/>
                </a:lnTo>
                <a:lnTo>
                  <a:pt x="4576" y="3131"/>
                </a:lnTo>
                <a:lnTo>
                  <a:pt x="4570" y="3139"/>
                </a:lnTo>
                <a:lnTo>
                  <a:pt x="4562" y="3147"/>
                </a:lnTo>
                <a:lnTo>
                  <a:pt x="4554" y="3155"/>
                </a:lnTo>
                <a:lnTo>
                  <a:pt x="4546" y="3161"/>
                </a:lnTo>
                <a:lnTo>
                  <a:pt x="4537" y="3168"/>
                </a:lnTo>
                <a:lnTo>
                  <a:pt x="4527" y="3174"/>
                </a:lnTo>
                <a:lnTo>
                  <a:pt x="4517" y="3178"/>
                </a:lnTo>
                <a:lnTo>
                  <a:pt x="4507" y="3182"/>
                </a:lnTo>
                <a:lnTo>
                  <a:pt x="4496" y="3185"/>
                </a:lnTo>
                <a:lnTo>
                  <a:pt x="4485" y="3187"/>
                </a:lnTo>
                <a:lnTo>
                  <a:pt x="4473" y="3188"/>
                </a:lnTo>
                <a:lnTo>
                  <a:pt x="4461" y="31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tIns="576000" anchor="ctr">
            <a:scene3d>
              <a:camera prst="orthographicFront"/>
              <a:lightRig rig="threePt" dir="t"/>
            </a:scene3d>
            <a:sp3d contourW="12700">
              <a:contourClr>
                <a:srgbClr val="FFFFFF"/>
              </a:contourClr>
            </a:sp3d>
          </a:bodyPr>
          <a:lstStyle/>
          <a:p>
            <a:pPr algn="ctr">
              <a:defRPr/>
            </a:pPr>
            <a:r>
              <a:rPr lang="en-US" altLang="zh-CN" sz="4400" dirty="0"/>
              <a:t>A</a:t>
            </a:r>
            <a:endParaRPr lang="zh-CN" altLang="en-US" sz="4400" dirty="0"/>
          </a:p>
        </p:txBody>
      </p:sp>
      <p:sp>
        <p:nvSpPr>
          <p:cNvPr id="12" name="矩形 11"/>
          <p:cNvSpPr/>
          <p:nvPr/>
        </p:nvSpPr>
        <p:spPr>
          <a:xfrm>
            <a:off x="5714416" y="3539039"/>
            <a:ext cx="1972977" cy="2851272"/>
          </a:xfrm>
          <a:prstGeom prst="rect">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rgbClr val="4E4D4D"/>
                </a:solidFill>
              </a:rPr>
              <a:t>请输入文本请输入文本请输入文本</a:t>
            </a:r>
            <a:endParaRPr lang="da-DK" altLang="zh-CN" dirty="0">
              <a:solidFill>
                <a:srgbClr val="4E4D4D"/>
              </a:solidFill>
            </a:endParaRPr>
          </a:p>
        </p:txBody>
      </p:sp>
      <p:sp>
        <p:nvSpPr>
          <p:cNvPr id="17" name="KSO_Shape"/>
          <p:cNvSpPr/>
          <p:nvPr/>
        </p:nvSpPr>
        <p:spPr bwMode="auto">
          <a:xfrm>
            <a:off x="8969160" y="1947506"/>
            <a:ext cx="2660701" cy="1893533"/>
          </a:xfrm>
          <a:custGeom>
            <a:avLst/>
            <a:gdLst>
              <a:gd name="T0" fmla="*/ 2147483646 w 4961"/>
              <a:gd name="T1" fmla="*/ 2147483646 h 3535"/>
              <a:gd name="T2" fmla="*/ 2147483646 w 4961"/>
              <a:gd name="T3" fmla="*/ 2147483646 h 3535"/>
              <a:gd name="T4" fmla="*/ 2147483646 w 4961"/>
              <a:gd name="T5" fmla="*/ 2147483646 h 3535"/>
              <a:gd name="T6" fmla="*/ 2147483646 w 4961"/>
              <a:gd name="T7" fmla="*/ 2147483646 h 3535"/>
              <a:gd name="T8" fmla="*/ 2147483646 w 4961"/>
              <a:gd name="T9" fmla="*/ 2147483646 h 3535"/>
              <a:gd name="T10" fmla="*/ 2147483646 w 4961"/>
              <a:gd name="T11" fmla="*/ 2147483646 h 3535"/>
              <a:gd name="T12" fmla="*/ 2147483646 w 4961"/>
              <a:gd name="T13" fmla="*/ 2147483646 h 3535"/>
              <a:gd name="T14" fmla="*/ 2147483646 w 4961"/>
              <a:gd name="T15" fmla="*/ 2147483646 h 3535"/>
              <a:gd name="T16" fmla="*/ 2147483646 w 4961"/>
              <a:gd name="T17" fmla="*/ 2147483646 h 3535"/>
              <a:gd name="T18" fmla="*/ 2147483646 w 4961"/>
              <a:gd name="T19" fmla="*/ 2147483646 h 3535"/>
              <a:gd name="T20" fmla="*/ 2147483646 w 4961"/>
              <a:gd name="T21" fmla="*/ 1072681068 h 3535"/>
              <a:gd name="T22" fmla="*/ 2147483646 w 4961"/>
              <a:gd name="T23" fmla="*/ 225773275 h 3535"/>
              <a:gd name="T24" fmla="*/ 2147483646 w 4961"/>
              <a:gd name="T25" fmla="*/ 2147483646 h 3535"/>
              <a:gd name="T26" fmla="*/ 2147483646 w 4961"/>
              <a:gd name="T27" fmla="*/ 2147483646 h 3535"/>
              <a:gd name="T28" fmla="*/ 2147483646 w 4961"/>
              <a:gd name="T29" fmla="*/ 2147483646 h 3535"/>
              <a:gd name="T30" fmla="*/ 2147483646 w 4961"/>
              <a:gd name="T31" fmla="*/ 2147483646 h 3535"/>
              <a:gd name="T32" fmla="*/ 2147483646 w 4961"/>
              <a:gd name="T33" fmla="*/ 2147483646 h 3535"/>
              <a:gd name="T34" fmla="*/ 2147483646 w 4961"/>
              <a:gd name="T35" fmla="*/ 2147483646 h 3535"/>
              <a:gd name="T36" fmla="*/ 2147483646 w 4961"/>
              <a:gd name="T37" fmla="*/ 2147483646 h 3535"/>
              <a:gd name="T38" fmla="*/ 2147483646 w 4961"/>
              <a:gd name="T39" fmla="*/ 2147483646 h 3535"/>
              <a:gd name="T40" fmla="*/ 2147483646 w 4961"/>
              <a:gd name="T41" fmla="*/ 2147483646 h 3535"/>
              <a:gd name="T42" fmla="*/ 2147483646 w 4961"/>
              <a:gd name="T43" fmla="*/ 2147483646 h 3535"/>
              <a:gd name="T44" fmla="*/ 2147483646 w 4961"/>
              <a:gd name="T45" fmla="*/ 2147483646 h 3535"/>
              <a:gd name="T46" fmla="*/ 2147483646 w 4961"/>
              <a:gd name="T47" fmla="*/ 2147483646 h 3535"/>
              <a:gd name="T48" fmla="*/ 2147483646 w 4961"/>
              <a:gd name="T49" fmla="*/ 2147483646 h 3535"/>
              <a:gd name="T50" fmla="*/ 2147483646 w 4961"/>
              <a:gd name="T51" fmla="*/ 2147483646 h 3535"/>
              <a:gd name="T52" fmla="*/ 2147483646 w 4961"/>
              <a:gd name="T53" fmla="*/ 2147483646 h 3535"/>
              <a:gd name="T54" fmla="*/ 2147483646 w 4961"/>
              <a:gd name="T55" fmla="*/ 2147483646 h 3535"/>
              <a:gd name="T56" fmla="*/ 2147483646 w 4961"/>
              <a:gd name="T57" fmla="*/ 2147483646 h 3535"/>
              <a:gd name="T58" fmla="*/ 2147483646 w 4961"/>
              <a:gd name="T59" fmla="*/ 2147483646 h 3535"/>
              <a:gd name="T60" fmla="*/ 2147483646 w 4961"/>
              <a:gd name="T61" fmla="*/ 2147483646 h 3535"/>
              <a:gd name="T62" fmla="*/ 169864868 w 4961"/>
              <a:gd name="T63" fmla="*/ 2147483646 h 3535"/>
              <a:gd name="T64" fmla="*/ 849325108 w 4961"/>
              <a:gd name="T65" fmla="*/ 2147483646 h 3535"/>
              <a:gd name="T66" fmla="*/ 2147483646 w 4961"/>
              <a:gd name="T67" fmla="*/ 2147483646 h 3535"/>
              <a:gd name="T68" fmla="*/ 2147483646 w 4961"/>
              <a:gd name="T69" fmla="*/ 2147483646 h 3535"/>
              <a:gd name="T70" fmla="*/ 2147483646 w 4961"/>
              <a:gd name="T71" fmla="*/ 2147483646 h 3535"/>
              <a:gd name="T72" fmla="*/ 2147483646 w 4961"/>
              <a:gd name="T73" fmla="*/ 2147483646 h 3535"/>
              <a:gd name="T74" fmla="*/ 2147483646 w 4961"/>
              <a:gd name="T75" fmla="*/ 2147483646 h 3535"/>
              <a:gd name="T76" fmla="*/ 2147483646 w 4961"/>
              <a:gd name="T77" fmla="*/ 2147483646 h 3535"/>
              <a:gd name="T78" fmla="*/ 2147483646 w 4961"/>
              <a:gd name="T79" fmla="*/ 2147483646 h 3535"/>
              <a:gd name="T80" fmla="*/ 2147483646 w 4961"/>
              <a:gd name="T81" fmla="*/ 2147483646 h 3535"/>
              <a:gd name="T82" fmla="*/ 2147483646 w 4961"/>
              <a:gd name="T83" fmla="*/ 2147483646 h 3535"/>
              <a:gd name="T84" fmla="*/ 2147483646 w 4961"/>
              <a:gd name="T85" fmla="*/ 2147483646 h 3535"/>
              <a:gd name="T86" fmla="*/ 2147483646 w 4961"/>
              <a:gd name="T87" fmla="*/ 2147483646 h 3535"/>
              <a:gd name="T88" fmla="*/ 2147483646 w 4961"/>
              <a:gd name="T89" fmla="*/ 2147483646 h 3535"/>
              <a:gd name="T90" fmla="*/ 2147483646 w 4961"/>
              <a:gd name="T91" fmla="*/ 2147483646 h 3535"/>
              <a:gd name="T92" fmla="*/ 2147483646 w 4961"/>
              <a:gd name="T93" fmla="*/ 2147483646 h 3535"/>
              <a:gd name="T94" fmla="*/ 2147483646 w 4961"/>
              <a:gd name="T95" fmla="*/ 2147483646 h 3535"/>
              <a:gd name="T96" fmla="*/ 2147483646 w 4961"/>
              <a:gd name="T97" fmla="*/ 2147483646 h 3535"/>
              <a:gd name="T98" fmla="*/ 2147483646 w 4961"/>
              <a:gd name="T99" fmla="*/ 2147483646 h 3535"/>
              <a:gd name="T100" fmla="*/ 2147483646 w 4961"/>
              <a:gd name="T101" fmla="*/ 2147483646 h 3535"/>
              <a:gd name="T102" fmla="*/ 2147483646 w 4961"/>
              <a:gd name="T103" fmla="*/ 2147483646 h 3535"/>
              <a:gd name="T104" fmla="*/ 2147483646 w 4961"/>
              <a:gd name="T105" fmla="*/ 2147483646 h 3535"/>
              <a:gd name="T106" fmla="*/ 2147483646 w 4961"/>
              <a:gd name="T107" fmla="*/ 2147483646 h 3535"/>
              <a:gd name="T108" fmla="*/ 2147483646 w 4961"/>
              <a:gd name="T109" fmla="*/ 2147483646 h 3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961" h="3535">
                <a:moveTo>
                  <a:pt x="4743" y="2654"/>
                </a:moveTo>
                <a:lnTo>
                  <a:pt x="2631" y="1330"/>
                </a:lnTo>
                <a:lnTo>
                  <a:pt x="2631" y="1206"/>
                </a:lnTo>
                <a:lnTo>
                  <a:pt x="2631" y="1193"/>
                </a:lnTo>
                <a:lnTo>
                  <a:pt x="2632" y="1181"/>
                </a:lnTo>
                <a:lnTo>
                  <a:pt x="2634" y="1169"/>
                </a:lnTo>
                <a:lnTo>
                  <a:pt x="2636" y="1157"/>
                </a:lnTo>
                <a:lnTo>
                  <a:pt x="2641" y="1144"/>
                </a:lnTo>
                <a:lnTo>
                  <a:pt x="2645" y="1131"/>
                </a:lnTo>
                <a:lnTo>
                  <a:pt x="2651" y="1120"/>
                </a:lnTo>
                <a:lnTo>
                  <a:pt x="2656" y="1108"/>
                </a:lnTo>
                <a:lnTo>
                  <a:pt x="2664" y="1096"/>
                </a:lnTo>
                <a:lnTo>
                  <a:pt x="2673" y="1085"/>
                </a:lnTo>
                <a:lnTo>
                  <a:pt x="2681" y="1073"/>
                </a:lnTo>
                <a:lnTo>
                  <a:pt x="2692" y="1062"/>
                </a:lnTo>
                <a:lnTo>
                  <a:pt x="2705" y="1051"/>
                </a:lnTo>
                <a:lnTo>
                  <a:pt x="2717" y="1040"/>
                </a:lnTo>
                <a:lnTo>
                  <a:pt x="2731" y="1030"/>
                </a:lnTo>
                <a:lnTo>
                  <a:pt x="2746" y="1019"/>
                </a:lnTo>
                <a:lnTo>
                  <a:pt x="2784" y="996"/>
                </a:lnTo>
                <a:lnTo>
                  <a:pt x="2807" y="982"/>
                </a:lnTo>
                <a:lnTo>
                  <a:pt x="2831" y="965"/>
                </a:lnTo>
                <a:lnTo>
                  <a:pt x="2857" y="948"/>
                </a:lnTo>
                <a:lnTo>
                  <a:pt x="2884" y="927"/>
                </a:lnTo>
                <a:lnTo>
                  <a:pt x="2911" y="904"/>
                </a:lnTo>
                <a:lnTo>
                  <a:pt x="2938" y="879"/>
                </a:lnTo>
                <a:lnTo>
                  <a:pt x="2950" y="864"/>
                </a:lnTo>
                <a:lnTo>
                  <a:pt x="2963" y="850"/>
                </a:lnTo>
                <a:lnTo>
                  <a:pt x="2975" y="835"/>
                </a:lnTo>
                <a:lnTo>
                  <a:pt x="2986" y="819"/>
                </a:lnTo>
                <a:lnTo>
                  <a:pt x="2997" y="802"/>
                </a:lnTo>
                <a:lnTo>
                  <a:pt x="3008" y="784"/>
                </a:lnTo>
                <a:lnTo>
                  <a:pt x="3018" y="767"/>
                </a:lnTo>
                <a:lnTo>
                  <a:pt x="3027" y="747"/>
                </a:lnTo>
                <a:lnTo>
                  <a:pt x="3035" y="727"/>
                </a:lnTo>
                <a:lnTo>
                  <a:pt x="3043" y="705"/>
                </a:lnTo>
                <a:lnTo>
                  <a:pt x="3050" y="683"/>
                </a:lnTo>
                <a:lnTo>
                  <a:pt x="3055" y="660"/>
                </a:lnTo>
                <a:lnTo>
                  <a:pt x="3060" y="637"/>
                </a:lnTo>
                <a:lnTo>
                  <a:pt x="3063" y="612"/>
                </a:lnTo>
                <a:lnTo>
                  <a:pt x="3064" y="585"/>
                </a:lnTo>
                <a:lnTo>
                  <a:pt x="3065" y="558"/>
                </a:lnTo>
                <a:lnTo>
                  <a:pt x="3064" y="531"/>
                </a:lnTo>
                <a:lnTo>
                  <a:pt x="3062" y="504"/>
                </a:lnTo>
                <a:lnTo>
                  <a:pt x="3058" y="477"/>
                </a:lnTo>
                <a:lnTo>
                  <a:pt x="3054" y="452"/>
                </a:lnTo>
                <a:lnTo>
                  <a:pt x="3047" y="427"/>
                </a:lnTo>
                <a:lnTo>
                  <a:pt x="3041" y="403"/>
                </a:lnTo>
                <a:lnTo>
                  <a:pt x="3032" y="379"/>
                </a:lnTo>
                <a:lnTo>
                  <a:pt x="3023" y="355"/>
                </a:lnTo>
                <a:lnTo>
                  <a:pt x="3012" y="334"/>
                </a:lnTo>
                <a:lnTo>
                  <a:pt x="3001" y="312"/>
                </a:lnTo>
                <a:lnTo>
                  <a:pt x="2989" y="290"/>
                </a:lnTo>
                <a:lnTo>
                  <a:pt x="2976" y="270"/>
                </a:lnTo>
                <a:lnTo>
                  <a:pt x="2962" y="250"/>
                </a:lnTo>
                <a:lnTo>
                  <a:pt x="2947" y="230"/>
                </a:lnTo>
                <a:lnTo>
                  <a:pt x="2932" y="212"/>
                </a:lnTo>
                <a:lnTo>
                  <a:pt x="2916" y="194"/>
                </a:lnTo>
                <a:lnTo>
                  <a:pt x="2899" y="177"/>
                </a:lnTo>
                <a:lnTo>
                  <a:pt x="2882" y="161"/>
                </a:lnTo>
                <a:lnTo>
                  <a:pt x="2864" y="146"/>
                </a:lnTo>
                <a:lnTo>
                  <a:pt x="2845" y="130"/>
                </a:lnTo>
                <a:lnTo>
                  <a:pt x="2828" y="117"/>
                </a:lnTo>
                <a:lnTo>
                  <a:pt x="2808" y="104"/>
                </a:lnTo>
                <a:lnTo>
                  <a:pt x="2789" y="91"/>
                </a:lnTo>
                <a:lnTo>
                  <a:pt x="2769" y="80"/>
                </a:lnTo>
                <a:lnTo>
                  <a:pt x="2750" y="69"/>
                </a:lnTo>
                <a:lnTo>
                  <a:pt x="2730" y="59"/>
                </a:lnTo>
                <a:lnTo>
                  <a:pt x="2710" y="50"/>
                </a:lnTo>
                <a:lnTo>
                  <a:pt x="2690" y="42"/>
                </a:lnTo>
                <a:lnTo>
                  <a:pt x="2670" y="35"/>
                </a:lnTo>
                <a:lnTo>
                  <a:pt x="2651" y="28"/>
                </a:lnTo>
                <a:lnTo>
                  <a:pt x="2631" y="24"/>
                </a:lnTo>
                <a:lnTo>
                  <a:pt x="2611" y="19"/>
                </a:lnTo>
                <a:lnTo>
                  <a:pt x="2572" y="11"/>
                </a:lnTo>
                <a:lnTo>
                  <a:pt x="2533" y="6"/>
                </a:lnTo>
                <a:lnTo>
                  <a:pt x="2494" y="3"/>
                </a:lnTo>
                <a:lnTo>
                  <a:pt x="2454" y="0"/>
                </a:lnTo>
                <a:lnTo>
                  <a:pt x="2414" y="2"/>
                </a:lnTo>
                <a:lnTo>
                  <a:pt x="2375" y="4"/>
                </a:lnTo>
                <a:lnTo>
                  <a:pt x="2336" y="9"/>
                </a:lnTo>
                <a:lnTo>
                  <a:pt x="2298" y="17"/>
                </a:lnTo>
                <a:lnTo>
                  <a:pt x="2278" y="21"/>
                </a:lnTo>
                <a:lnTo>
                  <a:pt x="2259" y="27"/>
                </a:lnTo>
                <a:lnTo>
                  <a:pt x="2241" y="33"/>
                </a:lnTo>
                <a:lnTo>
                  <a:pt x="2222" y="40"/>
                </a:lnTo>
                <a:lnTo>
                  <a:pt x="2203" y="48"/>
                </a:lnTo>
                <a:lnTo>
                  <a:pt x="2186" y="55"/>
                </a:lnTo>
                <a:lnTo>
                  <a:pt x="2168" y="64"/>
                </a:lnTo>
                <a:lnTo>
                  <a:pt x="2151" y="74"/>
                </a:lnTo>
                <a:lnTo>
                  <a:pt x="2133" y="84"/>
                </a:lnTo>
                <a:lnTo>
                  <a:pt x="2115" y="95"/>
                </a:lnTo>
                <a:lnTo>
                  <a:pt x="2099" y="107"/>
                </a:lnTo>
                <a:lnTo>
                  <a:pt x="2082" y="119"/>
                </a:lnTo>
                <a:lnTo>
                  <a:pt x="2066" y="133"/>
                </a:lnTo>
                <a:lnTo>
                  <a:pt x="2051" y="148"/>
                </a:lnTo>
                <a:lnTo>
                  <a:pt x="2035" y="162"/>
                </a:lnTo>
                <a:lnTo>
                  <a:pt x="2020" y="179"/>
                </a:lnTo>
                <a:lnTo>
                  <a:pt x="1995" y="207"/>
                </a:lnTo>
                <a:lnTo>
                  <a:pt x="1971" y="236"/>
                </a:lnTo>
                <a:lnTo>
                  <a:pt x="1951" y="264"/>
                </a:lnTo>
                <a:lnTo>
                  <a:pt x="1932" y="293"/>
                </a:lnTo>
                <a:lnTo>
                  <a:pt x="1916" y="321"/>
                </a:lnTo>
                <a:lnTo>
                  <a:pt x="1902" y="350"/>
                </a:lnTo>
                <a:lnTo>
                  <a:pt x="1890" y="380"/>
                </a:lnTo>
                <a:lnTo>
                  <a:pt x="1879" y="412"/>
                </a:lnTo>
                <a:lnTo>
                  <a:pt x="1870" y="443"/>
                </a:lnTo>
                <a:lnTo>
                  <a:pt x="1864" y="477"/>
                </a:lnTo>
                <a:lnTo>
                  <a:pt x="1858" y="514"/>
                </a:lnTo>
                <a:lnTo>
                  <a:pt x="1854" y="552"/>
                </a:lnTo>
                <a:lnTo>
                  <a:pt x="1851" y="593"/>
                </a:lnTo>
                <a:lnTo>
                  <a:pt x="1848" y="636"/>
                </a:lnTo>
                <a:lnTo>
                  <a:pt x="1847" y="682"/>
                </a:lnTo>
                <a:lnTo>
                  <a:pt x="1846" y="731"/>
                </a:lnTo>
                <a:lnTo>
                  <a:pt x="2166" y="731"/>
                </a:lnTo>
                <a:lnTo>
                  <a:pt x="2166" y="668"/>
                </a:lnTo>
                <a:lnTo>
                  <a:pt x="2167" y="641"/>
                </a:lnTo>
                <a:lnTo>
                  <a:pt x="2167" y="614"/>
                </a:lnTo>
                <a:lnTo>
                  <a:pt x="2169" y="586"/>
                </a:lnTo>
                <a:lnTo>
                  <a:pt x="2173" y="559"/>
                </a:lnTo>
                <a:lnTo>
                  <a:pt x="2177" y="534"/>
                </a:lnTo>
                <a:lnTo>
                  <a:pt x="2182" y="507"/>
                </a:lnTo>
                <a:lnTo>
                  <a:pt x="2191" y="483"/>
                </a:lnTo>
                <a:lnTo>
                  <a:pt x="2201" y="459"/>
                </a:lnTo>
                <a:lnTo>
                  <a:pt x="2207" y="448"/>
                </a:lnTo>
                <a:lnTo>
                  <a:pt x="2213" y="436"/>
                </a:lnTo>
                <a:lnTo>
                  <a:pt x="2221" y="426"/>
                </a:lnTo>
                <a:lnTo>
                  <a:pt x="2229" y="415"/>
                </a:lnTo>
                <a:lnTo>
                  <a:pt x="2237" y="405"/>
                </a:lnTo>
                <a:lnTo>
                  <a:pt x="2247" y="395"/>
                </a:lnTo>
                <a:lnTo>
                  <a:pt x="2257" y="386"/>
                </a:lnTo>
                <a:lnTo>
                  <a:pt x="2268" y="377"/>
                </a:lnTo>
                <a:lnTo>
                  <a:pt x="2280" y="370"/>
                </a:lnTo>
                <a:lnTo>
                  <a:pt x="2293" y="362"/>
                </a:lnTo>
                <a:lnTo>
                  <a:pt x="2307" y="354"/>
                </a:lnTo>
                <a:lnTo>
                  <a:pt x="2322" y="348"/>
                </a:lnTo>
                <a:lnTo>
                  <a:pt x="2337" y="342"/>
                </a:lnTo>
                <a:lnTo>
                  <a:pt x="2354" y="337"/>
                </a:lnTo>
                <a:lnTo>
                  <a:pt x="2373" y="331"/>
                </a:lnTo>
                <a:lnTo>
                  <a:pt x="2391" y="327"/>
                </a:lnTo>
                <a:lnTo>
                  <a:pt x="2412" y="324"/>
                </a:lnTo>
                <a:lnTo>
                  <a:pt x="2433" y="321"/>
                </a:lnTo>
                <a:lnTo>
                  <a:pt x="2454" y="320"/>
                </a:lnTo>
                <a:lnTo>
                  <a:pt x="2475" y="320"/>
                </a:lnTo>
                <a:lnTo>
                  <a:pt x="2495" y="321"/>
                </a:lnTo>
                <a:lnTo>
                  <a:pt x="2514" y="325"/>
                </a:lnTo>
                <a:lnTo>
                  <a:pt x="2533" y="328"/>
                </a:lnTo>
                <a:lnTo>
                  <a:pt x="2552" y="332"/>
                </a:lnTo>
                <a:lnTo>
                  <a:pt x="2569" y="338"/>
                </a:lnTo>
                <a:lnTo>
                  <a:pt x="2587" y="345"/>
                </a:lnTo>
                <a:lnTo>
                  <a:pt x="2603" y="352"/>
                </a:lnTo>
                <a:lnTo>
                  <a:pt x="2619" y="361"/>
                </a:lnTo>
                <a:lnTo>
                  <a:pt x="2634" y="370"/>
                </a:lnTo>
                <a:lnTo>
                  <a:pt x="2649" y="380"/>
                </a:lnTo>
                <a:lnTo>
                  <a:pt x="2662" y="391"/>
                </a:lnTo>
                <a:lnTo>
                  <a:pt x="2674" y="402"/>
                </a:lnTo>
                <a:lnTo>
                  <a:pt x="2687" y="416"/>
                </a:lnTo>
                <a:lnTo>
                  <a:pt x="2698" y="431"/>
                </a:lnTo>
                <a:lnTo>
                  <a:pt x="2707" y="449"/>
                </a:lnTo>
                <a:lnTo>
                  <a:pt x="2714" y="469"/>
                </a:lnTo>
                <a:lnTo>
                  <a:pt x="2719" y="488"/>
                </a:lnTo>
                <a:lnTo>
                  <a:pt x="2723" y="509"/>
                </a:lnTo>
                <a:lnTo>
                  <a:pt x="2724" y="530"/>
                </a:lnTo>
                <a:lnTo>
                  <a:pt x="2723" y="552"/>
                </a:lnTo>
                <a:lnTo>
                  <a:pt x="2720" y="574"/>
                </a:lnTo>
                <a:lnTo>
                  <a:pt x="2714" y="596"/>
                </a:lnTo>
                <a:lnTo>
                  <a:pt x="2707" y="617"/>
                </a:lnTo>
                <a:lnTo>
                  <a:pt x="2697" y="638"/>
                </a:lnTo>
                <a:lnTo>
                  <a:pt x="2691" y="649"/>
                </a:lnTo>
                <a:lnTo>
                  <a:pt x="2685" y="658"/>
                </a:lnTo>
                <a:lnTo>
                  <a:pt x="2677" y="668"/>
                </a:lnTo>
                <a:lnTo>
                  <a:pt x="2669" y="678"/>
                </a:lnTo>
                <a:lnTo>
                  <a:pt x="2661" y="686"/>
                </a:lnTo>
                <a:lnTo>
                  <a:pt x="2652" y="694"/>
                </a:lnTo>
                <a:lnTo>
                  <a:pt x="2642" y="703"/>
                </a:lnTo>
                <a:lnTo>
                  <a:pt x="2632" y="710"/>
                </a:lnTo>
                <a:lnTo>
                  <a:pt x="2452" y="832"/>
                </a:lnTo>
                <a:lnTo>
                  <a:pt x="2433" y="846"/>
                </a:lnTo>
                <a:lnTo>
                  <a:pt x="2415" y="859"/>
                </a:lnTo>
                <a:lnTo>
                  <a:pt x="2399" y="872"/>
                </a:lnTo>
                <a:lnTo>
                  <a:pt x="2385" y="885"/>
                </a:lnTo>
                <a:lnTo>
                  <a:pt x="2373" y="900"/>
                </a:lnTo>
                <a:lnTo>
                  <a:pt x="2361" y="914"/>
                </a:lnTo>
                <a:lnTo>
                  <a:pt x="2351" y="928"/>
                </a:lnTo>
                <a:lnTo>
                  <a:pt x="2342" y="943"/>
                </a:lnTo>
                <a:lnTo>
                  <a:pt x="2334" y="959"/>
                </a:lnTo>
                <a:lnTo>
                  <a:pt x="2328" y="975"/>
                </a:lnTo>
                <a:lnTo>
                  <a:pt x="2322" y="992"/>
                </a:lnTo>
                <a:lnTo>
                  <a:pt x="2318" y="1009"/>
                </a:lnTo>
                <a:lnTo>
                  <a:pt x="2314" y="1027"/>
                </a:lnTo>
                <a:lnTo>
                  <a:pt x="2312" y="1046"/>
                </a:lnTo>
                <a:lnTo>
                  <a:pt x="2311" y="1065"/>
                </a:lnTo>
                <a:lnTo>
                  <a:pt x="2310" y="1085"/>
                </a:lnTo>
                <a:lnTo>
                  <a:pt x="2310" y="1330"/>
                </a:lnTo>
                <a:lnTo>
                  <a:pt x="218" y="2649"/>
                </a:lnTo>
                <a:lnTo>
                  <a:pt x="196" y="2664"/>
                </a:lnTo>
                <a:lnTo>
                  <a:pt x="177" y="2678"/>
                </a:lnTo>
                <a:lnTo>
                  <a:pt x="157" y="2693"/>
                </a:lnTo>
                <a:lnTo>
                  <a:pt x="139" y="2709"/>
                </a:lnTo>
                <a:lnTo>
                  <a:pt x="123" y="2725"/>
                </a:lnTo>
                <a:lnTo>
                  <a:pt x="107" y="2742"/>
                </a:lnTo>
                <a:lnTo>
                  <a:pt x="93" y="2758"/>
                </a:lnTo>
                <a:lnTo>
                  <a:pt x="80" y="2776"/>
                </a:lnTo>
                <a:lnTo>
                  <a:pt x="68" y="2793"/>
                </a:lnTo>
                <a:lnTo>
                  <a:pt x="57" y="2811"/>
                </a:lnTo>
                <a:lnTo>
                  <a:pt x="48" y="2830"/>
                </a:lnTo>
                <a:lnTo>
                  <a:pt x="39" y="2847"/>
                </a:lnTo>
                <a:lnTo>
                  <a:pt x="31" y="2866"/>
                </a:lnTo>
                <a:lnTo>
                  <a:pt x="24" y="2884"/>
                </a:lnTo>
                <a:lnTo>
                  <a:pt x="18" y="2903"/>
                </a:lnTo>
                <a:lnTo>
                  <a:pt x="13" y="2922"/>
                </a:lnTo>
                <a:lnTo>
                  <a:pt x="9" y="2941"/>
                </a:lnTo>
                <a:lnTo>
                  <a:pt x="6" y="2959"/>
                </a:lnTo>
                <a:lnTo>
                  <a:pt x="3" y="2978"/>
                </a:lnTo>
                <a:lnTo>
                  <a:pt x="1" y="2997"/>
                </a:lnTo>
                <a:lnTo>
                  <a:pt x="0" y="3015"/>
                </a:lnTo>
                <a:lnTo>
                  <a:pt x="0" y="3034"/>
                </a:lnTo>
                <a:lnTo>
                  <a:pt x="1" y="3070"/>
                </a:lnTo>
                <a:lnTo>
                  <a:pt x="3" y="3105"/>
                </a:lnTo>
                <a:lnTo>
                  <a:pt x="8" y="3139"/>
                </a:lnTo>
                <a:lnTo>
                  <a:pt x="15" y="3171"/>
                </a:lnTo>
                <a:lnTo>
                  <a:pt x="23" y="3202"/>
                </a:lnTo>
                <a:lnTo>
                  <a:pt x="31" y="3232"/>
                </a:lnTo>
                <a:lnTo>
                  <a:pt x="44" y="3260"/>
                </a:lnTo>
                <a:lnTo>
                  <a:pt x="58" y="3290"/>
                </a:lnTo>
                <a:lnTo>
                  <a:pt x="75" y="3320"/>
                </a:lnTo>
                <a:lnTo>
                  <a:pt x="84" y="3334"/>
                </a:lnTo>
                <a:lnTo>
                  <a:pt x="94" y="3347"/>
                </a:lnTo>
                <a:lnTo>
                  <a:pt x="105" y="3361"/>
                </a:lnTo>
                <a:lnTo>
                  <a:pt x="117" y="3375"/>
                </a:lnTo>
                <a:lnTo>
                  <a:pt x="129" y="3389"/>
                </a:lnTo>
                <a:lnTo>
                  <a:pt x="142" y="3401"/>
                </a:lnTo>
                <a:lnTo>
                  <a:pt x="157" y="3414"/>
                </a:lnTo>
                <a:lnTo>
                  <a:pt x="171" y="3426"/>
                </a:lnTo>
                <a:lnTo>
                  <a:pt x="186" y="3438"/>
                </a:lnTo>
                <a:lnTo>
                  <a:pt x="203" y="3449"/>
                </a:lnTo>
                <a:lnTo>
                  <a:pt x="219" y="3460"/>
                </a:lnTo>
                <a:lnTo>
                  <a:pt x="237" y="3470"/>
                </a:lnTo>
                <a:lnTo>
                  <a:pt x="256" y="3480"/>
                </a:lnTo>
                <a:lnTo>
                  <a:pt x="275" y="3489"/>
                </a:lnTo>
                <a:lnTo>
                  <a:pt x="295" y="3497"/>
                </a:lnTo>
                <a:lnTo>
                  <a:pt x="317" y="3504"/>
                </a:lnTo>
                <a:lnTo>
                  <a:pt x="339" y="3511"/>
                </a:lnTo>
                <a:lnTo>
                  <a:pt x="362" y="3518"/>
                </a:lnTo>
                <a:lnTo>
                  <a:pt x="386" y="3522"/>
                </a:lnTo>
                <a:lnTo>
                  <a:pt x="411" y="3526"/>
                </a:lnTo>
                <a:lnTo>
                  <a:pt x="437" y="3530"/>
                </a:lnTo>
                <a:lnTo>
                  <a:pt x="463" y="3533"/>
                </a:lnTo>
                <a:lnTo>
                  <a:pt x="491" y="3534"/>
                </a:lnTo>
                <a:lnTo>
                  <a:pt x="519" y="3535"/>
                </a:lnTo>
                <a:lnTo>
                  <a:pt x="4466" y="3535"/>
                </a:lnTo>
                <a:lnTo>
                  <a:pt x="4468" y="3535"/>
                </a:lnTo>
                <a:lnTo>
                  <a:pt x="4493" y="3534"/>
                </a:lnTo>
                <a:lnTo>
                  <a:pt x="4518" y="3533"/>
                </a:lnTo>
                <a:lnTo>
                  <a:pt x="4542" y="3530"/>
                </a:lnTo>
                <a:lnTo>
                  <a:pt x="4567" y="3526"/>
                </a:lnTo>
                <a:lnTo>
                  <a:pt x="4588" y="3522"/>
                </a:lnTo>
                <a:lnTo>
                  <a:pt x="4612" y="3516"/>
                </a:lnTo>
                <a:lnTo>
                  <a:pt x="4632" y="3511"/>
                </a:lnTo>
                <a:lnTo>
                  <a:pt x="4653" y="3503"/>
                </a:lnTo>
                <a:lnTo>
                  <a:pt x="4673" y="3496"/>
                </a:lnTo>
                <a:lnTo>
                  <a:pt x="4693" y="3488"/>
                </a:lnTo>
                <a:lnTo>
                  <a:pt x="4712" y="3478"/>
                </a:lnTo>
                <a:lnTo>
                  <a:pt x="4729" y="3468"/>
                </a:lnTo>
                <a:lnTo>
                  <a:pt x="4746" y="3458"/>
                </a:lnTo>
                <a:lnTo>
                  <a:pt x="4763" y="3447"/>
                </a:lnTo>
                <a:lnTo>
                  <a:pt x="4779" y="3435"/>
                </a:lnTo>
                <a:lnTo>
                  <a:pt x="4794" y="3424"/>
                </a:lnTo>
                <a:lnTo>
                  <a:pt x="4808" y="3411"/>
                </a:lnTo>
                <a:lnTo>
                  <a:pt x="4822" y="3399"/>
                </a:lnTo>
                <a:lnTo>
                  <a:pt x="4835" y="3386"/>
                </a:lnTo>
                <a:lnTo>
                  <a:pt x="4848" y="3371"/>
                </a:lnTo>
                <a:lnTo>
                  <a:pt x="4859" y="3358"/>
                </a:lnTo>
                <a:lnTo>
                  <a:pt x="4870" y="3344"/>
                </a:lnTo>
                <a:lnTo>
                  <a:pt x="4891" y="3315"/>
                </a:lnTo>
                <a:lnTo>
                  <a:pt x="4907" y="3286"/>
                </a:lnTo>
                <a:lnTo>
                  <a:pt x="4923" y="3256"/>
                </a:lnTo>
                <a:lnTo>
                  <a:pt x="4935" y="3226"/>
                </a:lnTo>
                <a:lnTo>
                  <a:pt x="4945" y="3197"/>
                </a:lnTo>
                <a:lnTo>
                  <a:pt x="4951" y="3166"/>
                </a:lnTo>
                <a:lnTo>
                  <a:pt x="4957" y="3133"/>
                </a:lnTo>
                <a:lnTo>
                  <a:pt x="4960" y="3099"/>
                </a:lnTo>
                <a:lnTo>
                  <a:pt x="4961" y="3063"/>
                </a:lnTo>
                <a:lnTo>
                  <a:pt x="4960" y="3025"/>
                </a:lnTo>
                <a:lnTo>
                  <a:pt x="4956" y="2988"/>
                </a:lnTo>
                <a:lnTo>
                  <a:pt x="4952" y="2968"/>
                </a:lnTo>
                <a:lnTo>
                  <a:pt x="4948" y="2949"/>
                </a:lnTo>
                <a:lnTo>
                  <a:pt x="4944" y="2931"/>
                </a:lnTo>
                <a:lnTo>
                  <a:pt x="4939" y="2912"/>
                </a:lnTo>
                <a:lnTo>
                  <a:pt x="4933" y="2893"/>
                </a:lnTo>
                <a:lnTo>
                  <a:pt x="4926" y="2875"/>
                </a:lnTo>
                <a:lnTo>
                  <a:pt x="4918" y="2856"/>
                </a:lnTo>
                <a:lnTo>
                  <a:pt x="4911" y="2837"/>
                </a:lnTo>
                <a:lnTo>
                  <a:pt x="4901" y="2820"/>
                </a:lnTo>
                <a:lnTo>
                  <a:pt x="4891" y="2802"/>
                </a:lnTo>
                <a:lnTo>
                  <a:pt x="4881" y="2784"/>
                </a:lnTo>
                <a:lnTo>
                  <a:pt x="4869" y="2768"/>
                </a:lnTo>
                <a:lnTo>
                  <a:pt x="4857" y="2751"/>
                </a:lnTo>
                <a:lnTo>
                  <a:pt x="4843" y="2735"/>
                </a:lnTo>
                <a:lnTo>
                  <a:pt x="4829" y="2721"/>
                </a:lnTo>
                <a:lnTo>
                  <a:pt x="4814" y="2705"/>
                </a:lnTo>
                <a:lnTo>
                  <a:pt x="4797" y="2691"/>
                </a:lnTo>
                <a:lnTo>
                  <a:pt x="4781" y="2678"/>
                </a:lnTo>
                <a:lnTo>
                  <a:pt x="4762" y="2666"/>
                </a:lnTo>
                <a:lnTo>
                  <a:pt x="4743" y="2654"/>
                </a:lnTo>
                <a:close/>
                <a:moveTo>
                  <a:pt x="4461" y="3188"/>
                </a:moveTo>
                <a:lnTo>
                  <a:pt x="515" y="3188"/>
                </a:lnTo>
                <a:lnTo>
                  <a:pt x="502" y="3188"/>
                </a:lnTo>
                <a:lnTo>
                  <a:pt x="490" y="3186"/>
                </a:lnTo>
                <a:lnTo>
                  <a:pt x="478" y="3183"/>
                </a:lnTo>
                <a:lnTo>
                  <a:pt x="467" y="3180"/>
                </a:lnTo>
                <a:lnTo>
                  <a:pt x="456" y="3177"/>
                </a:lnTo>
                <a:lnTo>
                  <a:pt x="446" y="3171"/>
                </a:lnTo>
                <a:lnTo>
                  <a:pt x="436" y="3166"/>
                </a:lnTo>
                <a:lnTo>
                  <a:pt x="426" y="3160"/>
                </a:lnTo>
                <a:lnTo>
                  <a:pt x="417" y="3154"/>
                </a:lnTo>
                <a:lnTo>
                  <a:pt x="410" y="3146"/>
                </a:lnTo>
                <a:lnTo>
                  <a:pt x="402" y="3138"/>
                </a:lnTo>
                <a:lnTo>
                  <a:pt x="395" y="3130"/>
                </a:lnTo>
                <a:lnTo>
                  <a:pt x="390" y="3121"/>
                </a:lnTo>
                <a:lnTo>
                  <a:pt x="384" y="3111"/>
                </a:lnTo>
                <a:lnTo>
                  <a:pt x="380" y="3102"/>
                </a:lnTo>
                <a:lnTo>
                  <a:pt x="375" y="3092"/>
                </a:lnTo>
                <a:lnTo>
                  <a:pt x="372" y="3081"/>
                </a:lnTo>
                <a:lnTo>
                  <a:pt x="370" y="3071"/>
                </a:lnTo>
                <a:lnTo>
                  <a:pt x="369" y="3060"/>
                </a:lnTo>
                <a:lnTo>
                  <a:pt x="369" y="3050"/>
                </a:lnTo>
                <a:lnTo>
                  <a:pt x="369" y="3039"/>
                </a:lnTo>
                <a:lnTo>
                  <a:pt x="370" y="3028"/>
                </a:lnTo>
                <a:lnTo>
                  <a:pt x="372" y="3017"/>
                </a:lnTo>
                <a:lnTo>
                  <a:pt x="374" y="3006"/>
                </a:lnTo>
                <a:lnTo>
                  <a:pt x="379" y="2997"/>
                </a:lnTo>
                <a:lnTo>
                  <a:pt x="383" y="2986"/>
                </a:lnTo>
                <a:lnTo>
                  <a:pt x="390" y="2976"/>
                </a:lnTo>
                <a:lnTo>
                  <a:pt x="396" y="2966"/>
                </a:lnTo>
                <a:lnTo>
                  <a:pt x="405" y="2956"/>
                </a:lnTo>
                <a:lnTo>
                  <a:pt x="414" y="2946"/>
                </a:lnTo>
                <a:lnTo>
                  <a:pt x="424" y="2937"/>
                </a:lnTo>
                <a:lnTo>
                  <a:pt x="435" y="2928"/>
                </a:lnTo>
                <a:lnTo>
                  <a:pt x="2484" y="1647"/>
                </a:lnTo>
                <a:lnTo>
                  <a:pt x="4542" y="2934"/>
                </a:lnTo>
                <a:lnTo>
                  <a:pt x="4553" y="2942"/>
                </a:lnTo>
                <a:lnTo>
                  <a:pt x="4563" y="2949"/>
                </a:lnTo>
                <a:lnTo>
                  <a:pt x="4572" y="2958"/>
                </a:lnTo>
                <a:lnTo>
                  <a:pt x="4581" y="2968"/>
                </a:lnTo>
                <a:lnTo>
                  <a:pt x="4587" y="2977"/>
                </a:lnTo>
                <a:lnTo>
                  <a:pt x="4593" y="2987"/>
                </a:lnTo>
                <a:lnTo>
                  <a:pt x="4597" y="2998"/>
                </a:lnTo>
                <a:lnTo>
                  <a:pt x="4601" y="3008"/>
                </a:lnTo>
                <a:lnTo>
                  <a:pt x="4604" y="3019"/>
                </a:lnTo>
                <a:lnTo>
                  <a:pt x="4605" y="3028"/>
                </a:lnTo>
                <a:lnTo>
                  <a:pt x="4606" y="3039"/>
                </a:lnTo>
                <a:lnTo>
                  <a:pt x="4606" y="3050"/>
                </a:lnTo>
                <a:lnTo>
                  <a:pt x="4605" y="3061"/>
                </a:lnTo>
                <a:lnTo>
                  <a:pt x="4604" y="3071"/>
                </a:lnTo>
                <a:lnTo>
                  <a:pt x="4601" y="3082"/>
                </a:lnTo>
                <a:lnTo>
                  <a:pt x="4597" y="3092"/>
                </a:lnTo>
                <a:lnTo>
                  <a:pt x="4593" y="3102"/>
                </a:lnTo>
                <a:lnTo>
                  <a:pt x="4588" y="3112"/>
                </a:lnTo>
                <a:lnTo>
                  <a:pt x="4583" y="3122"/>
                </a:lnTo>
                <a:lnTo>
                  <a:pt x="4576" y="3131"/>
                </a:lnTo>
                <a:lnTo>
                  <a:pt x="4570" y="3139"/>
                </a:lnTo>
                <a:lnTo>
                  <a:pt x="4562" y="3147"/>
                </a:lnTo>
                <a:lnTo>
                  <a:pt x="4554" y="3155"/>
                </a:lnTo>
                <a:lnTo>
                  <a:pt x="4546" y="3161"/>
                </a:lnTo>
                <a:lnTo>
                  <a:pt x="4537" y="3168"/>
                </a:lnTo>
                <a:lnTo>
                  <a:pt x="4527" y="3174"/>
                </a:lnTo>
                <a:lnTo>
                  <a:pt x="4517" y="3178"/>
                </a:lnTo>
                <a:lnTo>
                  <a:pt x="4507" y="3182"/>
                </a:lnTo>
                <a:lnTo>
                  <a:pt x="4496" y="3185"/>
                </a:lnTo>
                <a:lnTo>
                  <a:pt x="4485" y="3187"/>
                </a:lnTo>
                <a:lnTo>
                  <a:pt x="4473" y="3188"/>
                </a:lnTo>
                <a:lnTo>
                  <a:pt x="4461" y="31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tIns="576000" anchor="ctr">
            <a:scene3d>
              <a:camera prst="orthographicFront"/>
              <a:lightRig rig="threePt" dir="t"/>
            </a:scene3d>
            <a:sp3d contourW="12700">
              <a:contourClr>
                <a:srgbClr val="FFFFFF"/>
              </a:contourClr>
            </a:sp3d>
          </a:bodyPr>
          <a:lstStyle/>
          <a:p>
            <a:pPr algn="ctr">
              <a:defRPr/>
            </a:pPr>
            <a:r>
              <a:rPr lang="en-US" altLang="zh-CN" sz="4400" dirty="0"/>
              <a:t>B</a:t>
            </a:r>
            <a:endParaRPr lang="zh-CN" altLang="en-US" sz="4400" dirty="0"/>
          </a:p>
        </p:txBody>
      </p:sp>
      <p:sp>
        <p:nvSpPr>
          <p:cNvPr id="18" name="矩形 17"/>
          <p:cNvSpPr/>
          <p:nvPr/>
        </p:nvSpPr>
        <p:spPr>
          <a:xfrm>
            <a:off x="9313022" y="3539039"/>
            <a:ext cx="1972977" cy="2851272"/>
          </a:xfrm>
          <a:prstGeom prst="rect">
            <a:avLst/>
          </a:prstGeom>
          <a:solidFill>
            <a:srgbClr val="FE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dirty="0">
                <a:solidFill>
                  <a:srgbClr val="4E4D4D"/>
                </a:solidFill>
              </a:rPr>
              <a:t>请输入文本请输入文本请输入文本</a:t>
            </a:r>
            <a:endParaRPr lang="da-DK" altLang="zh-CN" dirty="0">
              <a:solidFill>
                <a:srgbClr val="4E4D4D"/>
              </a:solidFill>
            </a:endParaRPr>
          </a:p>
        </p:txBody>
      </p:sp>
      <p:sp>
        <p:nvSpPr>
          <p:cNvPr id="9" name="矩形 8"/>
          <p:cNvSpPr/>
          <p:nvPr/>
        </p:nvSpPr>
        <p:spPr>
          <a:xfrm>
            <a:off x="419432" y="2316708"/>
            <a:ext cx="4616596" cy="428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457200" indent="-457200">
              <a:lnSpc>
                <a:spcPct val="150000"/>
              </a:lnSpc>
              <a:buFont typeface="Wingdings" panose="05000000000000000000" pitchFamily="2" charset="2"/>
              <a:buChar char="ü"/>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ü"/>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ü"/>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2000" dirty="0">
              <a:solidFill>
                <a:schemeClr val="tx1"/>
              </a:solidFill>
              <a:latin typeface="幼圆" panose="02010509060101010101" pitchFamily="49" charset="-122"/>
              <a:ea typeface="幼圆" panose="02010509060101010101" pitchFamily="49" charset="-122"/>
            </a:endParaRPr>
          </a:p>
          <a:p>
            <a:pPr marL="457200" indent="-457200">
              <a:lnSpc>
                <a:spcPct val="150000"/>
              </a:lnSpc>
              <a:buFont typeface="Wingdings" panose="05000000000000000000" pitchFamily="2" charset="2"/>
              <a:buChar char="ü"/>
            </a:pPr>
            <a:r>
              <a:rPr lang="zh-CN" altLang="en-US" sz="20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zh-CN" altLang="zh-CN" sz="20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1" name="等腰三角形 20"/>
          <p:cNvSpPr/>
          <p:nvPr/>
        </p:nvSpPr>
        <p:spPr>
          <a:xfrm>
            <a:off x="8583558" y="3725108"/>
            <a:ext cx="2954406" cy="1471447"/>
          </a:xfrm>
          <a:prstGeom prst="triangle">
            <a:avLst/>
          </a:prstGeom>
          <a:solidFill>
            <a:schemeClr val="accent2"/>
          </a:solidFill>
          <a:ln w="254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 lastClr="FFFFFF"/>
              </a:solidFill>
              <a:latin typeface="Calibri" panose="020F0502020204030204"/>
            </a:endParaRPr>
          </a:p>
        </p:txBody>
      </p:sp>
      <p:sp>
        <p:nvSpPr>
          <p:cNvPr id="22" name="等腰三角形 21"/>
          <p:cNvSpPr/>
          <p:nvPr/>
        </p:nvSpPr>
        <p:spPr>
          <a:xfrm>
            <a:off x="6006906" y="3233883"/>
            <a:ext cx="3940703" cy="1962672"/>
          </a:xfrm>
          <a:prstGeom prst="triangle">
            <a:avLst/>
          </a:prstGeom>
          <a:solidFill>
            <a:schemeClr val="accent1"/>
          </a:solidFill>
          <a:ln w="25400" cap="flat" cmpd="sng" algn="ctr">
            <a:solidFill>
              <a:sysClr val="window" lastClr="FFFFFF"/>
            </a:solid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en-US" sz="1350" kern="0">
              <a:solidFill>
                <a:sysClr val="window" lastClr="FFFFFF"/>
              </a:solidFill>
              <a:latin typeface="Calibri" panose="020F0502020204030204"/>
            </a:endParaRPr>
          </a:p>
        </p:txBody>
      </p:sp>
      <p:sp>
        <p:nvSpPr>
          <p:cNvPr id="24" name="Rectangle 42"/>
          <p:cNvSpPr>
            <a:spLocks noChangeArrowheads="1"/>
          </p:cNvSpPr>
          <p:nvPr/>
        </p:nvSpPr>
        <p:spPr bwMode="auto">
          <a:xfrm>
            <a:off x="7120219" y="2140422"/>
            <a:ext cx="1714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000" dirty="0">
                <a:solidFill>
                  <a:schemeClr val="accent1"/>
                </a:solidFill>
                <a:latin typeface="+mn-lt"/>
              </a:rPr>
              <a:t>68</a:t>
            </a:r>
            <a:r>
              <a:rPr lang="en-US" altLang="zh-CN" sz="3200" dirty="0">
                <a:solidFill>
                  <a:schemeClr val="accent1"/>
                </a:solidFill>
                <a:latin typeface="+mn-lt"/>
              </a:rPr>
              <a:t>%</a:t>
            </a:r>
            <a:endParaRPr lang="zh-CN" altLang="en-US" sz="4400" dirty="0">
              <a:solidFill>
                <a:schemeClr val="accent1"/>
              </a:solidFill>
              <a:latin typeface="+mn-lt"/>
            </a:endParaRPr>
          </a:p>
        </p:txBody>
      </p:sp>
      <p:sp>
        <p:nvSpPr>
          <p:cNvPr id="25" name="Rectangle 42"/>
          <p:cNvSpPr>
            <a:spLocks noChangeArrowheads="1"/>
          </p:cNvSpPr>
          <p:nvPr/>
        </p:nvSpPr>
        <p:spPr bwMode="auto">
          <a:xfrm>
            <a:off x="9203723" y="2772218"/>
            <a:ext cx="17140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6000" dirty="0">
                <a:solidFill>
                  <a:schemeClr val="accent1"/>
                </a:solidFill>
                <a:latin typeface="+mn-lt"/>
              </a:rPr>
              <a:t>42</a:t>
            </a:r>
            <a:r>
              <a:rPr lang="en-US" altLang="zh-CN" sz="3200" dirty="0">
                <a:solidFill>
                  <a:schemeClr val="accent1"/>
                </a:solidFill>
                <a:latin typeface="+mn-lt"/>
              </a:rPr>
              <a:t>%</a:t>
            </a:r>
            <a:endParaRPr lang="zh-CN" altLang="en-US" sz="4400" dirty="0">
              <a:solidFill>
                <a:schemeClr val="accent1"/>
              </a:solidFill>
              <a:latin typeface="+mn-lt"/>
            </a:endParaRPr>
          </a:p>
        </p:txBody>
      </p:sp>
      <p:sp>
        <p:nvSpPr>
          <p:cNvPr id="29" name="Rectangle 41"/>
          <p:cNvSpPr>
            <a:spLocks noChangeArrowheads="1"/>
          </p:cNvSpPr>
          <p:nvPr/>
        </p:nvSpPr>
        <p:spPr bwMode="auto">
          <a:xfrm>
            <a:off x="6006906" y="5687780"/>
            <a:ext cx="553105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zh-CN" altLang="en-US" sz="3200" dirty="0">
                <a:latin typeface="+mn-lt"/>
              </a:rPr>
              <a:t>请输入您的小标题</a:t>
            </a:r>
            <a:endParaRPr lang="zh-CN" altLang="en-US" dirty="0">
              <a:latin typeface="+mn-lt"/>
            </a:endParaRPr>
          </a:p>
        </p:txBody>
      </p:sp>
      <p:sp>
        <p:nvSpPr>
          <p:cNvPr id="30" name="矩形 29"/>
          <p:cNvSpPr/>
          <p:nvPr/>
        </p:nvSpPr>
        <p:spPr>
          <a:xfrm>
            <a:off x="998056" y="1995553"/>
            <a:ext cx="4854103" cy="207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文本框 30"/>
          <p:cNvSpPr txBox="1"/>
          <p:nvPr/>
        </p:nvSpPr>
        <p:spPr>
          <a:xfrm>
            <a:off x="333675" y="2050386"/>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32" name="矩形 31"/>
          <p:cNvSpPr/>
          <p:nvPr/>
        </p:nvSpPr>
        <p:spPr>
          <a:xfrm>
            <a:off x="998056" y="4385487"/>
            <a:ext cx="4854103" cy="207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sp>
        <p:nvSpPr>
          <p:cNvPr id="5" name="文本框 4"/>
          <p:cNvSpPr txBox="1"/>
          <p:nvPr/>
        </p:nvSpPr>
        <p:spPr>
          <a:xfrm>
            <a:off x="9528629" y="159824"/>
            <a:ext cx="2510971" cy="2215991"/>
          </a:xfrm>
          <a:prstGeom prst="rect">
            <a:avLst/>
          </a:prstGeom>
          <a:noFill/>
        </p:spPr>
        <p:txBody>
          <a:bodyPr wrap="square" rtlCol="0">
            <a:spAutoFit/>
          </a:bodyPr>
          <a:lstStyle/>
          <a:p>
            <a:r>
              <a:rPr lang="en-US" altLang="zh-CN" sz="13800" b="1" i="1" dirty="0">
                <a:solidFill>
                  <a:schemeClr val="accent1"/>
                </a:solidFill>
                <a:latin typeface="Bauhaus 93" panose="04030905020B02020C02" pitchFamily="82" charset="0"/>
              </a:rPr>
              <a:t>04</a:t>
            </a:r>
            <a:endParaRPr lang="zh-CN" altLang="en-US" sz="13800" b="1" i="1" dirty="0">
              <a:solidFill>
                <a:schemeClr val="accent1"/>
              </a:solidFill>
              <a:latin typeface="Bauhaus 93" panose="04030905020B02020C02" pitchFamily="8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4339" name="Freeform 5"/>
          <p:cNvSpPr/>
          <p:nvPr/>
        </p:nvSpPr>
        <p:spPr bwMode="auto">
          <a:xfrm>
            <a:off x="6540506" y="2295664"/>
            <a:ext cx="1510029" cy="1510029"/>
          </a:xfrm>
          <a:prstGeom prst="ellipse">
            <a:avLst/>
          </a:pr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anchor="ctr"/>
          <a:lstStyle/>
          <a:p>
            <a:pPr algn="ctr"/>
            <a:endParaRPr lang="zh-CN" altLang="en-US" kern="0"/>
          </a:p>
        </p:txBody>
      </p:sp>
      <p:sp>
        <p:nvSpPr>
          <p:cNvPr id="14342" name="Freeform 8"/>
          <p:cNvSpPr/>
          <p:nvPr/>
        </p:nvSpPr>
        <p:spPr bwMode="auto">
          <a:xfrm>
            <a:off x="4141466" y="2294831"/>
            <a:ext cx="1510029" cy="1510029"/>
          </a:xfrm>
          <a:prstGeom prst="ellipse">
            <a:avLst/>
          </a:pr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anchor="ctr"/>
          <a:lstStyle/>
          <a:p>
            <a:pPr algn="ctr"/>
            <a:endParaRPr lang="zh-CN" altLang="en-US" kern="0"/>
          </a:p>
        </p:txBody>
      </p:sp>
      <p:sp>
        <p:nvSpPr>
          <p:cNvPr id="14" name="Freeform 5"/>
          <p:cNvSpPr/>
          <p:nvPr/>
        </p:nvSpPr>
        <p:spPr bwMode="auto">
          <a:xfrm>
            <a:off x="6540506" y="3997875"/>
            <a:ext cx="1510029" cy="1510029"/>
          </a:xfrm>
          <a:prstGeom prst="ellipse">
            <a:avLst/>
          </a:pr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anchor="ctr"/>
          <a:lstStyle/>
          <a:p>
            <a:pPr algn="ctr"/>
            <a:endParaRPr lang="zh-CN" altLang="en-US" kern="0"/>
          </a:p>
        </p:txBody>
      </p:sp>
      <p:sp>
        <p:nvSpPr>
          <p:cNvPr id="15" name="Freeform 8"/>
          <p:cNvSpPr/>
          <p:nvPr/>
        </p:nvSpPr>
        <p:spPr bwMode="auto">
          <a:xfrm>
            <a:off x="4141466" y="3997042"/>
            <a:ext cx="1510029" cy="1510029"/>
          </a:xfrm>
          <a:prstGeom prst="ellipse">
            <a:avLst/>
          </a:prstGeom>
          <a:solidFill>
            <a:schemeClr val="accent1"/>
          </a:solidFill>
          <a:ln w="28575" cap="flat" cmpd="sng" algn="ctr">
            <a:noFill/>
            <a:prstDash val="solid"/>
          </a:ln>
          <a:effectLst>
            <a:outerShdw blurRad="317500" dist="165100" dir="2700000" algn="tl" rotWithShape="0">
              <a:prstClr val="black">
                <a:alpha val="40000"/>
              </a:prstClr>
            </a:outerShdw>
          </a:effectLst>
        </p:spPr>
        <p:txBody>
          <a:bodyPr anchor="ctr"/>
          <a:lstStyle/>
          <a:p>
            <a:pPr algn="ctr"/>
            <a:endParaRPr lang="zh-CN" altLang="en-US" kern="0"/>
          </a:p>
        </p:txBody>
      </p:sp>
      <p:sp>
        <p:nvSpPr>
          <p:cNvPr id="16" name="KSO_Shape"/>
          <p:cNvSpPr/>
          <p:nvPr/>
        </p:nvSpPr>
        <p:spPr bwMode="auto">
          <a:xfrm>
            <a:off x="4370905" y="4329064"/>
            <a:ext cx="972264" cy="989720"/>
          </a:xfrm>
          <a:custGeom>
            <a:avLst/>
            <a:gdLst>
              <a:gd name="T0" fmla="*/ 1230708 w 3970"/>
              <a:gd name="T1" fmla="*/ 915562 h 4043"/>
              <a:gd name="T2" fmla="*/ 745546 w 3970"/>
              <a:gd name="T3" fmla="*/ 1273147 h 4043"/>
              <a:gd name="T4" fmla="*/ 1036643 w 3970"/>
              <a:gd name="T5" fmla="*/ 769945 h 4043"/>
              <a:gd name="T6" fmla="*/ 1163942 w 3970"/>
              <a:gd name="T7" fmla="*/ 484945 h 4043"/>
              <a:gd name="T8" fmla="*/ 709493 w 3970"/>
              <a:gd name="T9" fmla="*/ 218203 h 4043"/>
              <a:gd name="T10" fmla="*/ 515428 w 3970"/>
              <a:gd name="T11" fmla="*/ 1309663 h 4043"/>
              <a:gd name="T12" fmla="*/ 1473289 w 3970"/>
              <a:gd name="T13" fmla="*/ 739663 h 4043"/>
              <a:gd name="T14" fmla="*/ 1230708 w 3970"/>
              <a:gd name="T15" fmla="*/ 915562 h 4043"/>
              <a:gd name="T16" fmla="*/ 933825 w 3970"/>
              <a:gd name="T17" fmla="*/ 297023 h 4043"/>
              <a:gd name="T18" fmla="*/ 1047326 w 3970"/>
              <a:gd name="T19" fmla="*/ 410578 h 4043"/>
              <a:gd name="T20" fmla="*/ 933825 w 3970"/>
              <a:gd name="T21" fmla="*/ 524578 h 4043"/>
              <a:gd name="T22" fmla="*/ 819878 w 3970"/>
              <a:gd name="T23" fmla="*/ 410578 h 4043"/>
              <a:gd name="T24" fmla="*/ 933825 w 3970"/>
              <a:gd name="T25" fmla="*/ 297023 h 4043"/>
              <a:gd name="T26" fmla="*/ 569731 w 3970"/>
              <a:gd name="T27" fmla="*/ 1070085 h 4043"/>
              <a:gd name="T28" fmla="*/ 456230 w 3970"/>
              <a:gd name="T29" fmla="*/ 956530 h 4043"/>
              <a:gd name="T30" fmla="*/ 569731 w 3970"/>
              <a:gd name="T31" fmla="*/ 842976 h 4043"/>
              <a:gd name="T32" fmla="*/ 683677 w 3970"/>
              <a:gd name="T33" fmla="*/ 956530 h 4043"/>
              <a:gd name="T34" fmla="*/ 569731 w 3970"/>
              <a:gd name="T35" fmla="*/ 1070085 h 4043"/>
              <a:gd name="T36" fmla="*/ 660977 w 3970"/>
              <a:gd name="T37" fmla="*/ 736546 h 4043"/>
              <a:gd name="T38" fmla="*/ 547031 w 3970"/>
              <a:gd name="T39" fmla="*/ 622992 h 4043"/>
              <a:gd name="T40" fmla="*/ 660977 w 3970"/>
              <a:gd name="T41" fmla="*/ 509437 h 4043"/>
              <a:gd name="T42" fmla="*/ 774478 w 3970"/>
              <a:gd name="T43" fmla="*/ 622992 h 4043"/>
              <a:gd name="T44" fmla="*/ 660977 w 3970"/>
              <a:gd name="T45" fmla="*/ 736546 h 4043"/>
              <a:gd name="T46" fmla="*/ 1095397 w 3970"/>
              <a:gd name="T47" fmla="*/ 777070 h 4043"/>
              <a:gd name="T48" fmla="*/ 1095842 w 3970"/>
              <a:gd name="T49" fmla="*/ 774398 h 4043"/>
              <a:gd name="T50" fmla="*/ 1095397 w 3970"/>
              <a:gd name="T51" fmla="*/ 777070 h 4043"/>
              <a:gd name="T52" fmla="*/ 1211568 w 3970"/>
              <a:gd name="T53" fmla="*/ 858117 h 4043"/>
              <a:gd name="T54" fmla="*/ 1767056 w 3970"/>
              <a:gd name="T55" fmla="*/ 105094 h 4043"/>
              <a:gd name="T56" fmla="*/ 1731893 w 3970"/>
              <a:gd name="T57" fmla="*/ 74812 h 4043"/>
              <a:gd name="T58" fmla="*/ 1095842 w 3970"/>
              <a:gd name="T59" fmla="*/ 774398 h 4043"/>
              <a:gd name="T60" fmla="*/ 1211568 w 3970"/>
              <a:gd name="T61" fmla="*/ 858117 h 4043"/>
              <a:gd name="T62" fmla="*/ 918246 w 3970"/>
              <a:gd name="T63" fmla="*/ 867913 h 4043"/>
              <a:gd name="T64" fmla="*/ 812312 w 3970"/>
              <a:gd name="T65" fmla="*/ 1201452 h 4043"/>
              <a:gd name="T66" fmla="*/ 1125664 w 3970"/>
              <a:gd name="T67" fmla="*/ 1024663 h 4043"/>
              <a:gd name="T68" fmla="*/ 918246 w 3970"/>
              <a:gd name="T69" fmla="*/ 867913 h 40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70" h="4043">
                <a:moveTo>
                  <a:pt x="2765" y="2056"/>
                </a:moveTo>
                <a:cubicBezTo>
                  <a:pt x="2833" y="2655"/>
                  <a:pt x="1948" y="2832"/>
                  <a:pt x="1675" y="2859"/>
                </a:cubicBezTo>
                <a:cubicBezTo>
                  <a:pt x="1716" y="2437"/>
                  <a:pt x="1662" y="1729"/>
                  <a:pt x="2329" y="1729"/>
                </a:cubicBezTo>
                <a:cubicBezTo>
                  <a:pt x="2261" y="1688"/>
                  <a:pt x="2438" y="1293"/>
                  <a:pt x="2615" y="1089"/>
                </a:cubicBezTo>
                <a:cubicBezTo>
                  <a:pt x="2847" y="0"/>
                  <a:pt x="1975" y="340"/>
                  <a:pt x="1594" y="490"/>
                </a:cubicBezTo>
                <a:cubicBezTo>
                  <a:pt x="0" y="1661"/>
                  <a:pt x="1103" y="2873"/>
                  <a:pt x="1158" y="2941"/>
                </a:cubicBezTo>
                <a:cubicBezTo>
                  <a:pt x="2343" y="4043"/>
                  <a:pt x="3687" y="2235"/>
                  <a:pt x="3310" y="1661"/>
                </a:cubicBezTo>
                <a:cubicBezTo>
                  <a:pt x="3268" y="1686"/>
                  <a:pt x="2928" y="2042"/>
                  <a:pt x="2765" y="2056"/>
                </a:cubicBezTo>
                <a:close/>
                <a:moveTo>
                  <a:pt x="2098" y="667"/>
                </a:moveTo>
                <a:cubicBezTo>
                  <a:pt x="2239" y="667"/>
                  <a:pt x="2353" y="781"/>
                  <a:pt x="2353" y="922"/>
                </a:cubicBezTo>
                <a:cubicBezTo>
                  <a:pt x="2353" y="1063"/>
                  <a:pt x="2239" y="1178"/>
                  <a:pt x="2098" y="1178"/>
                </a:cubicBezTo>
                <a:cubicBezTo>
                  <a:pt x="1956" y="1178"/>
                  <a:pt x="1842" y="1063"/>
                  <a:pt x="1842" y="922"/>
                </a:cubicBezTo>
                <a:cubicBezTo>
                  <a:pt x="1842" y="781"/>
                  <a:pt x="1956" y="667"/>
                  <a:pt x="2098" y="667"/>
                </a:cubicBezTo>
                <a:close/>
                <a:moveTo>
                  <a:pt x="1280" y="2403"/>
                </a:moveTo>
                <a:cubicBezTo>
                  <a:pt x="1139" y="2403"/>
                  <a:pt x="1025" y="2289"/>
                  <a:pt x="1025" y="2148"/>
                </a:cubicBezTo>
                <a:cubicBezTo>
                  <a:pt x="1025" y="2007"/>
                  <a:pt x="1139" y="1893"/>
                  <a:pt x="1280" y="1893"/>
                </a:cubicBezTo>
                <a:cubicBezTo>
                  <a:pt x="1422" y="1893"/>
                  <a:pt x="1536" y="2007"/>
                  <a:pt x="1536" y="2148"/>
                </a:cubicBezTo>
                <a:cubicBezTo>
                  <a:pt x="1536" y="2289"/>
                  <a:pt x="1422" y="2403"/>
                  <a:pt x="1280" y="2403"/>
                </a:cubicBezTo>
                <a:close/>
                <a:moveTo>
                  <a:pt x="1485" y="1654"/>
                </a:moveTo>
                <a:cubicBezTo>
                  <a:pt x="1344" y="1654"/>
                  <a:pt x="1229" y="1540"/>
                  <a:pt x="1229" y="1399"/>
                </a:cubicBezTo>
                <a:cubicBezTo>
                  <a:pt x="1229" y="1258"/>
                  <a:pt x="1344" y="1144"/>
                  <a:pt x="1485" y="1144"/>
                </a:cubicBezTo>
                <a:cubicBezTo>
                  <a:pt x="1626" y="1144"/>
                  <a:pt x="1740" y="1258"/>
                  <a:pt x="1740" y="1399"/>
                </a:cubicBezTo>
                <a:cubicBezTo>
                  <a:pt x="1740" y="1540"/>
                  <a:pt x="1626" y="1654"/>
                  <a:pt x="1485" y="1654"/>
                </a:cubicBezTo>
                <a:close/>
                <a:moveTo>
                  <a:pt x="2461" y="1745"/>
                </a:moveTo>
                <a:cubicBezTo>
                  <a:pt x="2461" y="1743"/>
                  <a:pt x="2462" y="1741"/>
                  <a:pt x="2462" y="1739"/>
                </a:cubicBezTo>
                <a:cubicBezTo>
                  <a:pt x="2447" y="1728"/>
                  <a:pt x="2443" y="1728"/>
                  <a:pt x="2461" y="1745"/>
                </a:cubicBezTo>
                <a:close/>
                <a:moveTo>
                  <a:pt x="2722" y="1927"/>
                </a:moveTo>
                <a:cubicBezTo>
                  <a:pt x="3107" y="1768"/>
                  <a:pt x="3970" y="236"/>
                  <a:pt x="3970" y="236"/>
                </a:cubicBezTo>
                <a:cubicBezTo>
                  <a:pt x="3891" y="168"/>
                  <a:pt x="3891" y="168"/>
                  <a:pt x="3891" y="168"/>
                </a:cubicBezTo>
                <a:cubicBezTo>
                  <a:pt x="3891" y="168"/>
                  <a:pt x="2597" y="1292"/>
                  <a:pt x="2462" y="1739"/>
                </a:cubicBezTo>
                <a:cubicBezTo>
                  <a:pt x="2509" y="1771"/>
                  <a:pt x="2662" y="1893"/>
                  <a:pt x="2722" y="1927"/>
                </a:cubicBezTo>
                <a:close/>
                <a:moveTo>
                  <a:pt x="2063" y="1949"/>
                </a:moveTo>
                <a:cubicBezTo>
                  <a:pt x="1871" y="2097"/>
                  <a:pt x="1927" y="2539"/>
                  <a:pt x="1825" y="2698"/>
                </a:cubicBezTo>
                <a:cubicBezTo>
                  <a:pt x="2041" y="2539"/>
                  <a:pt x="2358" y="2585"/>
                  <a:pt x="2529" y="2301"/>
                </a:cubicBezTo>
                <a:cubicBezTo>
                  <a:pt x="2585" y="2142"/>
                  <a:pt x="2483" y="1745"/>
                  <a:pt x="2063" y="1949"/>
                </a:cubicBezTo>
                <a:close/>
              </a:path>
            </a:pathLst>
          </a:custGeom>
          <a:solidFill>
            <a:srgbClr val="FE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0" name="KSO_Shape"/>
          <p:cNvSpPr/>
          <p:nvPr/>
        </p:nvSpPr>
        <p:spPr bwMode="auto">
          <a:xfrm>
            <a:off x="4370905" y="2742530"/>
            <a:ext cx="972264" cy="758366"/>
          </a:xfrm>
          <a:custGeom>
            <a:avLst/>
            <a:gdLst/>
            <a:ahLst/>
            <a:cxnLst/>
            <a:rect l="0" t="0" r="r" b="b"/>
            <a:pathLst>
              <a:path w="1978026" h="1543050">
                <a:moveTo>
                  <a:pt x="617079" y="488950"/>
                </a:moveTo>
                <a:lnTo>
                  <a:pt x="622366" y="496097"/>
                </a:lnTo>
                <a:lnTo>
                  <a:pt x="627653" y="502980"/>
                </a:lnTo>
                <a:lnTo>
                  <a:pt x="633468" y="509598"/>
                </a:lnTo>
                <a:lnTo>
                  <a:pt x="639548" y="515422"/>
                </a:lnTo>
                <a:lnTo>
                  <a:pt x="646157" y="521246"/>
                </a:lnTo>
                <a:lnTo>
                  <a:pt x="653030" y="526540"/>
                </a:lnTo>
                <a:lnTo>
                  <a:pt x="660431" y="531569"/>
                </a:lnTo>
                <a:lnTo>
                  <a:pt x="667833" y="536070"/>
                </a:lnTo>
                <a:lnTo>
                  <a:pt x="675763" y="540040"/>
                </a:lnTo>
                <a:lnTo>
                  <a:pt x="683694" y="543482"/>
                </a:lnTo>
                <a:lnTo>
                  <a:pt x="691888" y="546394"/>
                </a:lnTo>
                <a:lnTo>
                  <a:pt x="700612" y="549041"/>
                </a:lnTo>
                <a:lnTo>
                  <a:pt x="709071" y="551158"/>
                </a:lnTo>
                <a:lnTo>
                  <a:pt x="718059" y="552482"/>
                </a:lnTo>
                <a:lnTo>
                  <a:pt x="727311" y="553541"/>
                </a:lnTo>
                <a:lnTo>
                  <a:pt x="736563" y="553806"/>
                </a:lnTo>
                <a:lnTo>
                  <a:pt x="745815" y="553541"/>
                </a:lnTo>
                <a:lnTo>
                  <a:pt x="755067" y="552482"/>
                </a:lnTo>
                <a:lnTo>
                  <a:pt x="764055" y="551158"/>
                </a:lnTo>
                <a:lnTo>
                  <a:pt x="772778" y="549041"/>
                </a:lnTo>
                <a:lnTo>
                  <a:pt x="781237" y="546394"/>
                </a:lnTo>
                <a:lnTo>
                  <a:pt x="789432" y="543482"/>
                </a:lnTo>
                <a:lnTo>
                  <a:pt x="797626" y="540040"/>
                </a:lnTo>
                <a:lnTo>
                  <a:pt x="805292" y="536070"/>
                </a:lnTo>
                <a:lnTo>
                  <a:pt x="812958" y="531569"/>
                </a:lnTo>
                <a:lnTo>
                  <a:pt x="820096" y="526540"/>
                </a:lnTo>
                <a:lnTo>
                  <a:pt x="826969" y="521246"/>
                </a:lnTo>
                <a:lnTo>
                  <a:pt x="833577" y="515422"/>
                </a:lnTo>
                <a:lnTo>
                  <a:pt x="839657" y="509598"/>
                </a:lnTo>
                <a:lnTo>
                  <a:pt x="845473" y="502980"/>
                </a:lnTo>
                <a:lnTo>
                  <a:pt x="851024" y="496097"/>
                </a:lnTo>
                <a:lnTo>
                  <a:pt x="855782" y="488950"/>
                </a:lnTo>
                <a:lnTo>
                  <a:pt x="861598" y="497156"/>
                </a:lnTo>
                <a:lnTo>
                  <a:pt x="867678" y="504568"/>
                </a:lnTo>
                <a:lnTo>
                  <a:pt x="874286" y="511716"/>
                </a:lnTo>
                <a:lnTo>
                  <a:pt x="881424" y="518334"/>
                </a:lnTo>
                <a:lnTo>
                  <a:pt x="889090" y="524422"/>
                </a:lnTo>
                <a:lnTo>
                  <a:pt x="897020" y="529981"/>
                </a:lnTo>
                <a:lnTo>
                  <a:pt x="905215" y="535275"/>
                </a:lnTo>
                <a:lnTo>
                  <a:pt x="914202" y="539776"/>
                </a:lnTo>
                <a:lnTo>
                  <a:pt x="911823" y="549570"/>
                </a:lnTo>
                <a:lnTo>
                  <a:pt x="910502" y="560159"/>
                </a:lnTo>
                <a:lnTo>
                  <a:pt x="909180" y="570483"/>
                </a:lnTo>
                <a:lnTo>
                  <a:pt x="908915" y="581071"/>
                </a:lnTo>
                <a:lnTo>
                  <a:pt x="909180" y="590072"/>
                </a:lnTo>
                <a:lnTo>
                  <a:pt x="909973" y="599337"/>
                </a:lnTo>
                <a:lnTo>
                  <a:pt x="911030" y="608337"/>
                </a:lnTo>
                <a:lnTo>
                  <a:pt x="912616" y="617073"/>
                </a:lnTo>
                <a:lnTo>
                  <a:pt x="914731" y="625808"/>
                </a:lnTo>
                <a:lnTo>
                  <a:pt x="917110" y="634015"/>
                </a:lnTo>
                <a:lnTo>
                  <a:pt x="920018" y="642486"/>
                </a:lnTo>
                <a:lnTo>
                  <a:pt x="923190" y="650692"/>
                </a:lnTo>
                <a:lnTo>
                  <a:pt x="926627" y="658369"/>
                </a:lnTo>
                <a:lnTo>
                  <a:pt x="930592" y="666310"/>
                </a:lnTo>
                <a:lnTo>
                  <a:pt x="935086" y="673722"/>
                </a:lnTo>
                <a:lnTo>
                  <a:pt x="939579" y="680869"/>
                </a:lnTo>
                <a:lnTo>
                  <a:pt x="944602" y="688017"/>
                </a:lnTo>
                <a:lnTo>
                  <a:pt x="949625" y="694635"/>
                </a:lnTo>
                <a:lnTo>
                  <a:pt x="955440" y="701253"/>
                </a:lnTo>
                <a:lnTo>
                  <a:pt x="961256" y="707341"/>
                </a:lnTo>
                <a:lnTo>
                  <a:pt x="967600" y="713429"/>
                </a:lnTo>
                <a:lnTo>
                  <a:pt x="973945" y="718724"/>
                </a:lnTo>
                <a:lnTo>
                  <a:pt x="980818" y="724018"/>
                </a:lnTo>
                <a:lnTo>
                  <a:pt x="987690" y="729312"/>
                </a:lnTo>
                <a:lnTo>
                  <a:pt x="995092" y="733813"/>
                </a:lnTo>
                <a:lnTo>
                  <a:pt x="1002494" y="738048"/>
                </a:lnTo>
                <a:lnTo>
                  <a:pt x="1010160" y="742019"/>
                </a:lnTo>
                <a:lnTo>
                  <a:pt x="1018090" y="745460"/>
                </a:lnTo>
                <a:lnTo>
                  <a:pt x="1026285" y="748901"/>
                </a:lnTo>
                <a:lnTo>
                  <a:pt x="1034215" y="751549"/>
                </a:lnTo>
                <a:lnTo>
                  <a:pt x="1042939" y="754196"/>
                </a:lnTo>
                <a:lnTo>
                  <a:pt x="1051398" y="756049"/>
                </a:lnTo>
                <a:lnTo>
                  <a:pt x="1060385" y="757637"/>
                </a:lnTo>
                <a:lnTo>
                  <a:pt x="1069109" y="758696"/>
                </a:lnTo>
                <a:lnTo>
                  <a:pt x="1078096" y="759225"/>
                </a:lnTo>
                <a:lnTo>
                  <a:pt x="1087348" y="759490"/>
                </a:lnTo>
                <a:lnTo>
                  <a:pt x="1281113" y="759490"/>
                </a:lnTo>
                <a:lnTo>
                  <a:pt x="1280056" y="772196"/>
                </a:lnTo>
                <a:lnTo>
                  <a:pt x="1278205" y="785697"/>
                </a:lnTo>
                <a:lnTo>
                  <a:pt x="1276355" y="799727"/>
                </a:lnTo>
                <a:lnTo>
                  <a:pt x="1273447" y="814551"/>
                </a:lnTo>
                <a:lnTo>
                  <a:pt x="1270011" y="829905"/>
                </a:lnTo>
                <a:lnTo>
                  <a:pt x="1267632" y="837317"/>
                </a:lnTo>
                <a:lnTo>
                  <a:pt x="1265252" y="845258"/>
                </a:lnTo>
                <a:lnTo>
                  <a:pt x="1262873" y="852935"/>
                </a:lnTo>
                <a:lnTo>
                  <a:pt x="1259966" y="861141"/>
                </a:lnTo>
                <a:lnTo>
                  <a:pt x="1257322" y="868818"/>
                </a:lnTo>
                <a:lnTo>
                  <a:pt x="1254150" y="877024"/>
                </a:lnTo>
                <a:lnTo>
                  <a:pt x="1250449" y="884701"/>
                </a:lnTo>
                <a:lnTo>
                  <a:pt x="1246748" y="892642"/>
                </a:lnTo>
                <a:lnTo>
                  <a:pt x="1243048" y="900849"/>
                </a:lnTo>
                <a:lnTo>
                  <a:pt x="1238818" y="908525"/>
                </a:lnTo>
                <a:lnTo>
                  <a:pt x="1234060" y="916467"/>
                </a:lnTo>
                <a:lnTo>
                  <a:pt x="1229566" y="924144"/>
                </a:lnTo>
                <a:lnTo>
                  <a:pt x="1224279" y="931820"/>
                </a:lnTo>
                <a:lnTo>
                  <a:pt x="1218728" y="939497"/>
                </a:lnTo>
                <a:lnTo>
                  <a:pt x="1212912" y="946909"/>
                </a:lnTo>
                <a:lnTo>
                  <a:pt x="1207097" y="954321"/>
                </a:lnTo>
                <a:lnTo>
                  <a:pt x="1200488" y="961469"/>
                </a:lnTo>
                <a:lnTo>
                  <a:pt x="1193615" y="968616"/>
                </a:lnTo>
                <a:lnTo>
                  <a:pt x="1186478" y="975499"/>
                </a:lnTo>
                <a:lnTo>
                  <a:pt x="1179076" y="982381"/>
                </a:lnTo>
                <a:lnTo>
                  <a:pt x="1171146" y="988999"/>
                </a:lnTo>
                <a:lnTo>
                  <a:pt x="1162687" y="995352"/>
                </a:lnTo>
                <a:lnTo>
                  <a:pt x="1266574" y="1543050"/>
                </a:lnTo>
                <a:lnTo>
                  <a:pt x="417763" y="1543050"/>
                </a:lnTo>
                <a:lnTo>
                  <a:pt x="521122" y="995352"/>
                </a:lnTo>
                <a:lnTo>
                  <a:pt x="514513" y="990323"/>
                </a:lnTo>
                <a:lnTo>
                  <a:pt x="508433" y="985558"/>
                </a:lnTo>
                <a:lnTo>
                  <a:pt x="502353" y="980263"/>
                </a:lnTo>
                <a:lnTo>
                  <a:pt x="496538" y="974704"/>
                </a:lnTo>
                <a:lnTo>
                  <a:pt x="491251" y="969675"/>
                </a:lnTo>
                <a:lnTo>
                  <a:pt x="485700" y="964116"/>
                </a:lnTo>
                <a:lnTo>
                  <a:pt x="480677" y="958557"/>
                </a:lnTo>
                <a:lnTo>
                  <a:pt x="475919" y="952733"/>
                </a:lnTo>
                <a:lnTo>
                  <a:pt x="470896" y="946909"/>
                </a:lnTo>
                <a:lnTo>
                  <a:pt x="466667" y="941085"/>
                </a:lnTo>
                <a:lnTo>
                  <a:pt x="462173" y="935526"/>
                </a:lnTo>
                <a:lnTo>
                  <a:pt x="457943" y="929438"/>
                </a:lnTo>
                <a:lnTo>
                  <a:pt x="454242" y="923614"/>
                </a:lnTo>
                <a:lnTo>
                  <a:pt x="450542" y="917526"/>
                </a:lnTo>
                <a:lnTo>
                  <a:pt x="443404" y="905349"/>
                </a:lnTo>
                <a:lnTo>
                  <a:pt x="437060" y="892907"/>
                </a:lnTo>
                <a:lnTo>
                  <a:pt x="431509" y="880730"/>
                </a:lnTo>
                <a:lnTo>
                  <a:pt x="426486" y="868288"/>
                </a:lnTo>
                <a:lnTo>
                  <a:pt x="421992" y="855847"/>
                </a:lnTo>
                <a:lnTo>
                  <a:pt x="418027" y="843670"/>
                </a:lnTo>
                <a:lnTo>
                  <a:pt x="414591" y="832022"/>
                </a:lnTo>
                <a:lnTo>
                  <a:pt x="411683" y="820110"/>
                </a:lnTo>
                <a:lnTo>
                  <a:pt x="409568" y="808463"/>
                </a:lnTo>
                <a:lnTo>
                  <a:pt x="407454" y="797080"/>
                </a:lnTo>
                <a:lnTo>
                  <a:pt x="405603" y="786226"/>
                </a:lnTo>
                <a:lnTo>
                  <a:pt x="404281" y="775638"/>
                </a:lnTo>
                <a:lnTo>
                  <a:pt x="403488" y="765314"/>
                </a:lnTo>
                <a:lnTo>
                  <a:pt x="402431" y="755784"/>
                </a:lnTo>
                <a:lnTo>
                  <a:pt x="401902" y="746784"/>
                </a:lnTo>
                <a:lnTo>
                  <a:pt x="401638" y="730901"/>
                </a:lnTo>
                <a:lnTo>
                  <a:pt x="401638" y="717665"/>
                </a:lnTo>
                <a:lnTo>
                  <a:pt x="402167" y="707606"/>
                </a:lnTo>
                <a:lnTo>
                  <a:pt x="402695" y="699135"/>
                </a:lnTo>
                <a:lnTo>
                  <a:pt x="402695" y="517275"/>
                </a:lnTo>
                <a:lnTo>
                  <a:pt x="407718" y="521246"/>
                </a:lnTo>
                <a:lnTo>
                  <a:pt x="412740" y="525481"/>
                </a:lnTo>
                <a:lnTo>
                  <a:pt x="417763" y="529187"/>
                </a:lnTo>
                <a:lnTo>
                  <a:pt x="423314" y="532628"/>
                </a:lnTo>
                <a:lnTo>
                  <a:pt x="428865" y="535805"/>
                </a:lnTo>
                <a:lnTo>
                  <a:pt x="434417" y="538717"/>
                </a:lnTo>
                <a:lnTo>
                  <a:pt x="439968" y="541629"/>
                </a:lnTo>
                <a:lnTo>
                  <a:pt x="446048" y="544276"/>
                </a:lnTo>
                <a:lnTo>
                  <a:pt x="452128" y="546129"/>
                </a:lnTo>
                <a:lnTo>
                  <a:pt x="458208" y="548247"/>
                </a:lnTo>
                <a:lnTo>
                  <a:pt x="464552" y="549835"/>
                </a:lnTo>
                <a:lnTo>
                  <a:pt x="471161" y="551423"/>
                </a:lnTo>
                <a:lnTo>
                  <a:pt x="477505" y="552217"/>
                </a:lnTo>
                <a:lnTo>
                  <a:pt x="484113" y="553011"/>
                </a:lnTo>
                <a:lnTo>
                  <a:pt x="490986" y="553806"/>
                </a:lnTo>
                <a:lnTo>
                  <a:pt x="497859" y="553806"/>
                </a:lnTo>
                <a:lnTo>
                  <a:pt x="507111" y="553541"/>
                </a:lnTo>
                <a:lnTo>
                  <a:pt x="516363" y="552482"/>
                </a:lnTo>
                <a:lnTo>
                  <a:pt x="525351" y="551158"/>
                </a:lnTo>
                <a:lnTo>
                  <a:pt x="533810" y="549041"/>
                </a:lnTo>
                <a:lnTo>
                  <a:pt x="542534" y="546394"/>
                </a:lnTo>
                <a:lnTo>
                  <a:pt x="550728" y="543482"/>
                </a:lnTo>
                <a:lnTo>
                  <a:pt x="558659" y="540040"/>
                </a:lnTo>
                <a:lnTo>
                  <a:pt x="566589" y="536070"/>
                </a:lnTo>
                <a:lnTo>
                  <a:pt x="573991" y="531569"/>
                </a:lnTo>
                <a:lnTo>
                  <a:pt x="581392" y="526540"/>
                </a:lnTo>
                <a:lnTo>
                  <a:pt x="588265" y="521246"/>
                </a:lnTo>
                <a:lnTo>
                  <a:pt x="594874" y="515422"/>
                </a:lnTo>
                <a:lnTo>
                  <a:pt x="600954" y="509598"/>
                </a:lnTo>
                <a:lnTo>
                  <a:pt x="606769" y="502980"/>
                </a:lnTo>
                <a:lnTo>
                  <a:pt x="612056" y="496097"/>
                </a:lnTo>
                <a:lnTo>
                  <a:pt x="617079" y="488950"/>
                </a:lnTo>
                <a:close/>
                <a:moveTo>
                  <a:pt x="1087362" y="449263"/>
                </a:moveTo>
                <a:lnTo>
                  <a:pt x="1284628" y="449263"/>
                </a:lnTo>
                <a:lnTo>
                  <a:pt x="1291239" y="449528"/>
                </a:lnTo>
                <a:lnTo>
                  <a:pt x="1298378" y="449793"/>
                </a:lnTo>
                <a:lnTo>
                  <a:pt x="1304725" y="450852"/>
                </a:lnTo>
                <a:lnTo>
                  <a:pt x="1311335" y="451912"/>
                </a:lnTo>
                <a:lnTo>
                  <a:pt x="1317682" y="453766"/>
                </a:lnTo>
                <a:lnTo>
                  <a:pt x="1323764" y="455355"/>
                </a:lnTo>
                <a:lnTo>
                  <a:pt x="1329846" y="457473"/>
                </a:lnTo>
                <a:lnTo>
                  <a:pt x="1335927" y="459857"/>
                </a:lnTo>
                <a:lnTo>
                  <a:pt x="1341745" y="462241"/>
                </a:lnTo>
                <a:lnTo>
                  <a:pt x="1347298" y="465154"/>
                </a:lnTo>
                <a:lnTo>
                  <a:pt x="1352851" y="468332"/>
                </a:lnTo>
                <a:lnTo>
                  <a:pt x="1358140" y="472040"/>
                </a:lnTo>
                <a:lnTo>
                  <a:pt x="1363164" y="475748"/>
                </a:lnTo>
                <a:lnTo>
                  <a:pt x="1368452" y="479456"/>
                </a:lnTo>
                <a:lnTo>
                  <a:pt x="1373212" y="483694"/>
                </a:lnTo>
                <a:lnTo>
                  <a:pt x="1377708" y="488196"/>
                </a:lnTo>
                <a:lnTo>
                  <a:pt x="1381938" y="492698"/>
                </a:lnTo>
                <a:lnTo>
                  <a:pt x="1386169" y="497466"/>
                </a:lnTo>
                <a:lnTo>
                  <a:pt x="1390136" y="502233"/>
                </a:lnTo>
                <a:lnTo>
                  <a:pt x="1393573" y="507530"/>
                </a:lnTo>
                <a:lnTo>
                  <a:pt x="1397011" y="513092"/>
                </a:lnTo>
                <a:lnTo>
                  <a:pt x="1400184" y="518389"/>
                </a:lnTo>
                <a:lnTo>
                  <a:pt x="1403093" y="523951"/>
                </a:lnTo>
                <a:lnTo>
                  <a:pt x="1406002" y="530042"/>
                </a:lnTo>
                <a:lnTo>
                  <a:pt x="1408382" y="535869"/>
                </a:lnTo>
                <a:lnTo>
                  <a:pt x="1410233" y="541960"/>
                </a:lnTo>
                <a:lnTo>
                  <a:pt x="1412084" y="548317"/>
                </a:lnTo>
                <a:lnTo>
                  <a:pt x="1413406" y="554673"/>
                </a:lnTo>
                <a:lnTo>
                  <a:pt x="1414728" y="561030"/>
                </a:lnTo>
                <a:lnTo>
                  <a:pt x="1415521" y="567651"/>
                </a:lnTo>
                <a:lnTo>
                  <a:pt x="1416050" y="574272"/>
                </a:lnTo>
                <a:lnTo>
                  <a:pt x="1416050" y="581158"/>
                </a:lnTo>
                <a:lnTo>
                  <a:pt x="1416050" y="588044"/>
                </a:lnTo>
                <a:lnTo>
                  <a:pt x="1415521" y="594665"/>
                </a:lnTo>
                <a:lnTo>
                  <a:pt x="1414728" y="601287"/>
                </a:lnTo>
                <a:lnTo>
                  <a:pt x="1413406" y="607643"/>
                </a:lnTo>
                <a:lnTo>
                  <a:pt x="1412084" y="613999"/>
                </a:lnTo>
                <a:lnTo>
                  <a:pt x="1410233" y="620356"/>
                </a:lnTo>
                <a:lnTo>
                  <a:pt x="1408382" y="626447"/>
                </a:lnTo>
                <a:lnTo>
                  <a:pt x="1406002" y="632539"/>
                </a:lnTo>
                <a:lnTo>
                  <a:pt x="1403093" y="638365"/>
                </a:lnTo>
                <a:lnTo>
                  <a:pt x="1400184" y="643662"/>
                </a:lnTo>
                <a:lnTo>
                  <a:pt x="1397011" y="649489"/>
                </a:lnTo>
                <a:lnTo>
                  <a:pt x="1393573" y="654786"/>
                </a:lnTo>
                <a:lnTo>
                  <a:pt x="1390136" y="660083"/>
                </a:lnTo>
                <a:lnTo>
                  <a:pt x="1386169" y="664850"/>
                </a:lnTo>
                <a:lnTo>
                  <a:pt x="1381938" y="669883"/>
                </a:lnTo>
                <a:lnTo>
                  <a:pt x="1377708" y="674120"/>
                </a:lnTo>
                <a:lnTo>
                  <a:pt x="1373212" y="678887"/>
                </a:lnTo>
                <a:lnTo>
                  <a:pt x="1368452" y="682860"/>
                </a:lnTo>
                <a:lnTo>
                  <a:pt x="1363164" y="686568"/>
                </a:lnTo>
                <a:lnTo>
                  <a:pt x="1358140" y="690276"/>
                </a:lnTo>
                <a:lnTo>
                  <a:pt x="1352851" y="693719"/>
                </a:lnTo>
                <a:lnTo>
                  <a:pt x="1347298" y="696897"/>
                </a:lnTo>
                <a:lnTo>
                  <a:pt x="1341745" y="699811"/>
                </a:lnTo>
                <a:lnTo>
                  <a:pt x="1335927" y="702459"/>
                </a:lnTo>
                <a:lnTo>
                  <a:pt x="1329846" y="704843"/>
                </a:lnTo>
                <a:lnTo>
                  <a:pt x="1323764" y="706961"/>
                </a:lnTo>
                <a:lnTo>
                  <a:pt x="1317682" y="708815"/>
                </a:lnTo>
                <a:lnTo>
                  <a:pt x="1311335" y="710404"/>
                </a:lnTo>
                <a:lnTo>
                  <a:pt x="1304725" y="711464"/>
                </a:lnTo>
                <a:lnTo>
                  <a:pt x="1298378" y="712258"/>
                </a:lnTo>
                <a:lnTo>
                  <a:pt x="1291239" y="712523"/>
                </a:lnTo>
                <a:lnTo>
                  <a:pt x="1284628" y="712788"/>
                </a:lnTo>
                <a:lnTo>
                  <a:pt x="1087362" y="712788"/>
                </a:lnTo>
                <a:lnTo>
                  <a:pt x="1080487" y="712523"/>
                </a:lnTo>
                <a:lnTo>
                  <a:pt x="1073876" y="712258"/>
                </a:lnTo>
                <a:lnTo>
                  <a:pt x="1067530" y="711464"/>
                </a:lnTo>
                <a:lnTo>
                  <a:pt x="1060919" y="710404"/>
                </a:lnTo>
                <a:lnTo>
                  <a:pt x="1054572" y="708815"/>
                </a:lnTo>
                <a:lnTo>
                  <a:pt x="1048491" y="706961"/>
                </a:lnTo>
                <a:lnTo>
                  <a:pt x="1042144" y="704843"/>
                </a:lnTo>
                <a:lnTo>
                  <a:pt x="1036327" y="702459"/>
                </a:lnTo>
                <a:lnTo>
                  <a:pt x="1030509" y="699811"/>
                </a:lnTo>
                <a:lnTo>
                  <a:pt x="1024692" y="696897"/>
                </a:lnTo>
                <a:lnTo>
                  <a:pt x="1019403" y="693719"/>
                </a:lnTo>
                <a:lnTo>
                  <a:pt x="1013850" y="690276"/>
                </a:lnTo>
                <a:lnTo>
                  <a:pt x="1008561" y="686568"/>
                </a:lnTo>
                <a:lnTo>
                  <a:pt x="1003802" y="682860"/>
                </a:lnTo>
                <a:lnTo>
                  <a:pt x="999042" y="678887"/>
                </a:lnTo>
                <a:lnTo>
                  <a:pt x="994547" y="674120"/>
                </a:lnTo>
                <a:lnTo>
                  <a:pt x="990051" y="669883"/>
                </a:lnTo>
                <a:lnTo>
                  <a:pt x="986085" y="664850"/>
                </a:lnTo>
                <a:lnTo>
                  <a:pt x="982118" y="660083"/>
                </a:lnTo>
                <a:lnTo>
                  <a:pt x="978152" y="654786"/>
                </a:lnTo>
                <a:lnTo>
                  <a:pt x="974714" y="649489"/>
                </a:lnTo>
                <a:lnTo>
                  <a:pt x="971541" y="643662"/>
                </a:lnTo>
                <a:lnTo>
                  <a:pt x="968632" y="638365"/>
                </a:lnTo>
                <a:lnTo>
                  <a:pt x="966252" y="632539"/>
                </a:lnTo>
                <a:lnTo>
                  <a:pt x="963872" y="626447"/>
                </a:lnTo>
                <a:lnTo>
                  <a:pt x="961757" y="620356"/>
                </a:lnTo>
                <a:lnTo>
                  <a:pt x="960170" y="613999"/>
                </a:lnTo>
                <a:lnTo>
                  <a:pt x="958584" y="607643"/>
                </a:lnTo>
                <a:lnTo>
                  <a:pt x="957526" y="601287"/>
                </a:lnTo>
                <a:lnTo>
                  <a:pt x="956468" y="594665"/>
                </a:lnTo>
                <a:lnTo>
                  <a:pt x="955940" y="588044"/>
                </a:lnTo>
                <a:lnTo>
                  <a:pt x="955675" y="581158"/>
                </a:lnTo>
                <a:lnTo>
                  <a:pt x="955940" y="574272"/>
                </a:lnTo>
                <a:lnTo>
                  <a:pt x="956468" y="567651"/>
                </a:lnTo>
                <a:lnTo>
                  <a:pt x="957526" y="561030"/>
                </a:lnTo>
                <a:lnTo>
                  <a:pt x="958584" y="554673"/>
                </a:lnTo>
                <a:lnTo>
                  <a:pt x="960170" y="548317"/>
                </a:lnTo>
                <a:lnTo>
                  <a:pt x="961757" y="541960"/>
                </a:lnTo>
                <a:lnTo>
                  <a:pt x="963872" y="535869"/>
                </a:lnTo>
                <a:lnTo>
                  <a:pt x="966252" y="530042"/>
                </a:lnTo>
                <a:lnTo>
                  <a:pt x="968632" y="523951"/>
                </a:lnTo>
                <a:lnTo>
                  <a:pt x="971541" y="518389"/>
                </a:lnTo>
                <a:lnTo>
                  <a:pt x="974714" y="513092"/>
                </a:lnTo>
                <a:lnTo>
                  <a:pt x="978152" y="507530"/>
                </a:lnTo>
                <a:lnTo>
                  <a:pt x="982118" y="502233"/>
                </a:lnTo>
                <a:lnTo>
                  <a:pt x="986085" y="497466"/>
                </a:lnTo>
                <a:lnTo>
                  <a:pt x="990051" y="492698"/>
                </a:lnTo>
                <a:lnTo>
                  <a:pt x="994547" y="488196"/>
                </a:lnTo>
                <a:lnTo>
                  <a:pt x="999042" y="483694"/>
                </a:lnTo>
                <a:lnTo>
                  <a:pt x="1003802" y="479456"/>
                </a:lnTo>
                <a:lnTo>
                  <a:pt x="1008561" y="475748"/>
                </a:lnTo>
                <a:lnTo>
                  <a:pt x="1013850" y="472040"/>
                </a:lnTo>
                <a:lnTo>
                  <a:pt x="1019403" y="468332"/>
                </a:lnTo>
                <a:lnTo>
                  <a:pt x="1024692" y="465154"/>
                </a:lnTo>
                <a:lnTo>
                  <a:pt x="1030509" y="462241"/>
                </a:lnTo>
                <a:lnTo>
                  <a:pt x="1036327" y="459857"/>
                </a:lnTo>
                <a:lnTo>
                  <a:pt x="1042144" y="457473"/>
                </a:lnTo>
                <a:lnTo>
                  <a:pt x="1048491" y="455355"/>
                </a:lnTo>
                <a:lnTo>
                  <a:pt x="1054572" y="453766"/>
                </a:lnTo>
                <a:lnTo>
                  <a:pt x="1060919" y="451912"/>
                </a:lnTo>
                <a:lnTo>
                  <a:pt x="1067530" y="450852"/>
                </a:lnTo>
                <a:lnTo>
                  <a:pt x="1073876" y="449793"/>
                </a:lnTo>
                <a:lnTo>
                  <a:pt x="1080487" y="449528"/>
                </a:lnTo>
                <a:lnTo>
                  <a:pt x="1087362" y="449263"/>
                </a:lnTo>
                <a:close/>
                <a:moveTo>
                  <a:pt x="1514740" y="425450"/>
                </a:moveTo>
                <a:lnTo>
                  <a:pt x="1519238" y="425450"/>
                </a:lnTo>
                <a:lnTo>
                  <a:pt x="1525058" y="425450"/>
                </a:lnTo>
                <a:lnTo>
                  <a:pt x="1532467" y="425981"/>
                </a:lnTo>
                <a:lnTo>
                  <a:pt x="1541727" y="426779"/>
                </a:lnTo>
                <a:lnTo>
                  <a:pt x="1552575" y="428107"/>
                </a:lnTo>
                <a:lnTo>
                  <a:pt x="1564217" y="429968"/>
                </a:lnTo>
                <a:lnTo>
                  <a:pt x="1577182" y="432625"/>
                </a:lnTo>
                <a:lnTo>
                  <a:pt x="1590675" y="435814"/>
                </a:lnTo>
                <a:lnTo>
                  <a:pt x="1597554" y="437940"/>
                </a:lnTo>
                <a:lnTo>
                  <a:pt x="1604434" y="439801"/>
                </a:lnTo>
                <a:lnTo>
                  <a:pt x="1611842" y="442458"/>
                </a:lnTo>
                <a:lnTo>
                  <a:pt x="1618986" y="445116"/>
                </a:lnTo>
                <a:lnTo>
                  <a:pt x="1625865" y="448305"/>
                </a:lnTo>
                <a:lnTo>
                  <a:pt x="1633009" y="451494"/>
                </a:lnTo>
                <a:lnTo>
                  <a:pt x="1640417" y="454949"/>
                </a:lnTo>
                <a:lnTo>
                  <a:pt x="1647296" y="458670"/>
                </a:lnTo>
                <a:lnTo>
                  <a:pt x="1654175" y="463188"/>
                </a:lnTo>
                <a:lnTo>
                  <a:pt x="1661055" y="467706"/>
                </a:lnTo>
                <a:lnTo>
                  <a:pt x="1667934" y="472489"/>
                </a:lnTo>
                <a:lnTo>
                  <a:pt x="1674284" y="477804"/>
                </a:lnTo>
                <a:lnTo>
                  <a:pt x="1680634" y="483385"/>
                </a:lnTo>
                <a:lnTo>
                  <a:pt x="1686190" y="489498"/>
                </a:lnTo>
                <a:lnTo>
                  <a:pt x="1692011" y="495610"/>
                </a:lnTo>
                <a:lnTo>
                  <a:pt x="1697303" y="502254"/>
                </a:lnTo>
                <a:lnTo>
                  <a:pt x="1702330" y="508898"/>
                </a:lnTo>
                <a:lnTo>
                  <a:pt x="1706828" y="516073"/>
                </a:lnTo>
                <a:lnTo>
                  <a:pt x="1710796" y="523249"/>
                </a:lnTo>
                <a:lnTo>
                  <a:pt x="1714501" y="530158"/>
                </a:lnTo>
                <a:lnTo>
                  <a:pt x="1718205" y="537334"/>
                </a:lnTo>
                <a:lnTo>
                  <a:pt x="1721380" y="545041"/>
                </a:lnTo>
                <a:lnTo>
                  <a:pt x="1724290" y="552216"/>
                </a:lnTo>
                <a:lnTo>
                  <a:pt x="1726671" y="559392"/>
                </a:lnTo>
                <a:lnTo>
                  <a:pt x="1729053" y="566833"/>
                </a:lnTo>
                <a:lnTo>
                  <a:pt x="1731169" y="574274"/>
                </a:lnTo>
                <a:lnTo>
                  <a:pt x="1733021" y="581184"/>
                </a:lnTo>
                <a:lnTo>
                  <a:pt x="1734609" y="588625"/>
                </a:lnTo>
                <a:lnTo>
                  <a:pt x="1737255" y="602179"/>
                </a:lnTo>
                <a:lnTo>
                  <a:pt x="1739107" y="615201"/>
                </a:lnTo>
                <a:lnTo>
                  <a:pt x="1740430" y="627160"/>
                </a:lnTo>
                <a:lnTo>
                  <a:pt x="1740959" y="637790"/>
                </a:lnTo>
                <a:lnTo>
                  <a:pt x="1741224" y="647092"/>
                </a:lnTo>
                <a:lnTo>
                  <a:pt x="1741488" y="654799"/>
                </a:lnTo>
                <a:lnTo>
                  <a:pt x="1741224" y="660645"/>
                </a:lnTo>
                <a:lnTo>
                  <a:pt x="1741224" y="665163"/>
                </a:lnTo>
                <a:lnTo>
                  <a:pt x="1736196" y="665163"/>
                </a:lnTo>
                <a:lnTo>
                  <a:pt x="1730640" y="665163"/>
                </a:lnTo>
                <a:lnTo>
                  <a:pt x="1722967" y="664632"/>
                </a:lnTo>
                <a:lnTo>
                  <a:pt x="1713707" y="663834"/>
                </a:lnTo>
                <a:lnTo>
                  <a:pt x="1703123" y="662506"/>
                </a:lnTo>
                <a:lnTo>
                  <a:pt x="1691217" y="660645"/>
                </a:lnTo>
                <a:lnTo>
                  <a:pt x="1678517" y="658253"/>
                </a:lnTo>
                <a:lnTo>
                  <a:pt x="1665023" y="654799"/>
                </a:lnTo>
                <a:lnTo>
                  <a:pt x="1657880" y="652673"/>
                </a:lnTo>
                <a:lnTo>
                  <a:pt x="1651000" y="650546"/>
                </a:lnTo>
                <a:lnTo>
                  <a:pt x="1643857" y="648155"/>
                </a:lnTo>
                <a:lnTo>
                  <a:pt x="1636713" y="645497"/>
                </a:lnTo>
                <a:lnTo>
                  <a:pt x="1629569" y="642574"/>
                </a:lnTo>
                <a:lnTo>
                  <a:pt x="1622425" y="639119"/>
                </a:lnTo>
                <a:lnTo>
                  <a:pt x="1615282" y="635664"/>
                </a:lnTo>
                <a:lnTo>
                  <a:pt x="1608402" y="631678"/>
                </a:lnTo>
                <a:lnTo>
                  <a:pt x="1601259" y="627426"/>
                </a:lnTo>
                <a:lnTo>
                  <a:pt x="1594379" y="623173"/>
                </a:lnTo>
                <a:lnTo>
                  <a:pt x="1587765" y="618124"/>
                </a:lnTo>
                <a:lnTo>
                  <a:pt x="1581415" y="612809"/>
                </a:lnTo>
                <a:lnTo>
                  <a:pt x="1575065" y="607228"/>
                </a:lnTo>
                <a:lnTo>
                  <a:pt x="1568979" y="601381"/>
                </a:lnTo>
                <a:lnTo>
                  <a:pt x="1563423" y="595003"/>
                </a:lnTo>
                <a:lnTo>
                  <a:pt x="1558396" y="588359"/>
                </a:lnTo>
                <a:lnTo>
                  <a:pt x="1553369" y="581450"/>
                </a:lnTo>
                <a:lnTo>
                  <a:pt x="1548606" y="574540"/>
                </a:lnTo>
                <a:lnTo>
                  <a:pt x="1544638" y="567630"/>
                </a:lnTo>
                <a:lnTo>
                  <a:pt x="1540934" y="560455"/>
                </a:lnTo>
                <a:lnTo>
                  <a:pt x="1537494" y="553014"/>
                </a:lnTo>
                <a:lnTo>
                  <a:pt x="1534319" y="545838"/>
                </a:lnTo>
                <a:lnTo>
                  <a:pt x="1531408" y="538397"/>
                </a:lnTo>
                <a:lnTo>
                  <a:pt x="1528763" y="530956"/>
                </a:lnTo>
                <a:lnTo>
                  <a:pt x="1526381" y="523780"/>
                </a:lnTo>
                <a:lnTo>
                  <a:pt x="1524529" y="516605"/>
                </a:lnTo>
                <a:lnTo>
                  <a:pt x="1522413" y="509164"/>
                </a:lnTo>
                <a:lnTo>
                  <a:pt x="1521090" y="501988"/>
                </a:lnTo>
                <a:lnTo>
                  <a:pt x="1518444" y="488435"/>
                </a:lnTo>
                <a:lnTo>
                  <a:pt x="1516592" y="475412"/>
                </a:lnTo>
                <a:lnTo>
                  <a:pt x="1515269" y="463453"/>
                </a:lnTo>
                <a:lnTo>
                  <a:pt x="1514740" y="452557"/>
                </a:lnTo>
                <a:lnTo>
                  <a:pt x="1514475" y="443256"/>
                </a:lnTo>
                <a:lnTo>
                  <a:pt x="1514475" y="435814"/>
                </a:lnTo>
                <a:lnTo>
                  <a:pt x="1514475" y="429968"/>
                </a:lnTo>
                <a:lnTo>
                  <a:pt x="1514740" y="425450"/>
                </a:lnTo>
                <a:close/>
                <a:moveTo>
                  <a:pt x="1751277" y="388938"/>
                </a:moveTo>
                <a:lnTo>
                  <a:pt x="1756299" y="389203"/>
                </a:lnTo>
                <a:lnTo>
                  <a:pt x="1761848" y="389203"/>
                </a:lnTo>
                <a:lnTo>
                  <a:pt x="1769512" y="389734"/>
                </a:lnTo>
                <a:lnTo>
                  <a:pt x="1778498" y="390796"/>
                </a:lnTo>
                <a:lnTo>
                  <a:pt x="1789069" y="391858"/>
                </a:lnTo>
                <a:lnTo>
                  <a:pt x="1800961" y="393982"/>
                </a:lnTo>
                <a:lnTo>
                  <a:pt x="1813647" y="396105"/>
                </a:lnTo>
                <a:lnTo>
                  <a:pt x="1827389" y="399556"/>
                </a:lnTo>
                <a:lnTo>
                  <a:pt x="1834260" y="401680"/>
                </a:lnTo>
                <a:lnTo>
                  <a:pt x="1841395" y="403804"/>
                </a:lnTo>
                <a:lnTo>
                  <a:pt x="1848267" y="406458"/>
                </a:lnTo>
                <a:lnTo>
                  <a:pt x="1855666" y="408848"/>
                </a:lnTo>
                <a:lnTo>
                  <a:pt x="1862802" y="411768"/>
                </a:lnTo>
                <a:lnTo>
                  <a:pt x="1869937" y="415219"/>
                </a:lnTo>
                <a:lnTo>
                  <a:pt x="1876808" y="418935"/>
                </a:lnTo>
                <a:lnTo>
                  <a:pt x="1884208" y="422652"/>
                </a:lnTo>
                <a:lnTo>
                  <a:pt x="1891079" y="426899"/>
                </a:lnTo>
                <a:lnTo>
                  <a:pt x="1897686" y="431146"/>
                </a:lnTo>
                <a:lnTo>
                  <a:pt x="1904293" y="436190"/>
                </a:lnTo>
                <a:lnTo>
                  <a:pt x="1910900" y="441500"/>
                </a:lnTo>
                <a:lnTo>
                  <a:pt x="1916978" y="447340"/>
                </a:lnTo>
                <a:lnTo>
                  <a:pt x="1923057" y="452915"/>
                </a:lnTo>
                <a:lnTo>
                  <a:pt x="1928607" y="459286"/>
                </a:lnTo>
                <a:lnTo>
                  <a:pt x="1934156" y="466188"/>
                </a:lnTo>
                <a:lnTo>
                  <a:pt x="1938913" y="472824"/>
                </a:lnTo>
                <a:lnTo>
                  <a:pt x="1943406" y="479726"/>
                </a:lnTo>
                <a:lnTo>
                  <a:pt x="1947370" y="486628"/>
                </a:lnTo>
                <a:lnTo>
                  <a:pt x="1951334" y="493796"/>
                </a:lnTo>
                <a:lnTo>
                  <a:pt x="1954770" y="501229"/>
                </a:lnTo>
                <a:lnTo>
                  <a:pt x="1957941" y="508396"/>
                </a:lnTo>
                <a:lnTo>
                  <a:pt x="1960848" y="515829"/>
                </a:lnTo>
                <a:lnTo>
                  <a:pt x="1963491" y="523262"/>
                </a:lnTo>
                <a:lnTo>
                  <a:pt x="1965869" y="530430"/>
                </a:lnTo>
                <a:lnTo>
                  <a:pt x="1967984" y="537597"/>
                </a:lnTo>
                <a:lnTo>
                  <a:pt x="1969569" y="545030"/>
                </a:lnTo>
                <a:lnTo>
                  <a:pt x="1971419" y="551932"/>
                </a:lnTo>
                <a:lnTo>
                  <a:pt x="1973798" y="565736"/>
                </a:lnTo>
                <a:lnTo>
                  <a:pt x="1975648" y="578479"/>
                </a:lnTo>
                <a:lnTo>
                  <a:pt x="1976705" y="590690"/>
                </a:lnTo>
                <a:lnTo>
                  <a:pt x="1977762" y="601308"/>
                </a:lnTo>
                <a:lnTo>
                  <a:pt x="1978026" y="610600"/>
                </a:lnTo>
                <a:lnTo>
                  <a:pt x="1978026" y="618298"/>
                </a:lnTo>
                <a:lnTo>
                  <a:pt x="1978026" y="623873"/>
                </a:lnTo>
                <a:lnTo>
                  <a:pt x="1977762" y="628651"/>
                </a:lnTo>
                <a:lnTo>
                  <a:pt x="1972741" y="628651"/>
                </a:lnTo>
                <a:lnTo>
                  <a:pt x="1966927" y="628386"/>
                </a:lnTo>
                <a:lnTo>
                  <a:pt x="1959527" y="628120"/>
                </a:lnTo>
                <a:lnTo>
                  <a:pt x="1950277" y="627324"/>
                </a:lnTo>
                <a:lnTo>
                  <a:pt x="1939970" y="625731"/>
                </a:lnTo>
                <a:lnTo>
                  <a:pt x="1928078" y="624138"/>
                </a:lnTo>
                <a:lnTo>
                  <a:pt x="1915393" y="621484"/>
                </a:lnTo>
                <a:lnTo>
                  <a:pt x="1901650" y="618298"/>
                </a:lnTo>
                <a:lnTo>
                  <a:pt x="1894779" y="616174"/>
                </a:lnTo>
                <a:lnTo>
                  <a:pt x="1887644" y="614051"/>
                </a:lnTo>
                <a:lnTo>
                  <a:pt x="1880773" y="611662"/>
                </a:lnTo>
                <a:lnTo>
                  <a:pt x="1873373" y="609007"/>
                </a:lnTo>
                <a:lnTo>
                  <a:pt x="1866237" y="605821"/>
                </a:lnTo>
                <a:lnTo>
                  <a:pt x="1859102" y="602636"/>
                </a:lnTo>
                <a:lnTo>
                  <a:pt x="1851967" y="599185"/>
                </a:lnTo>
                <a:lnTo>
                  <a:pt x="1844831" y="595203"/>
                </a:lnTo>
                <a:lnTo>
                  <a:pt x="1837960" y="590955"/>
                </a:lnTo>
                <a:lnTo>
                  <a:pt x="1831353" y="586443"/>
                </a:lnTo>
                <a:lnTo>
                  <a:pt x="1824746" y="581399"/>
                </a:lnTo>
                <a:lnTo>
                  <a:pt x="1818139" y="576355"/>
                </a:lnTo>
                <a:lnTo>
                  <a:pt x="1812061" y="570780"/>
                </a:lnTo>
                <a:lnTo>
                  <a:pt x="1805983" y="564675"/>
                </a:lnTo>
                <a:lnTo>
                  <a:pt x="1800168" y="558303"/>
                </a:lnTo>
                <a:lnTo>
                  <a:pt x="1794883" y="551932"/>
                </a:lnTo>
                <a:lnTo>
                  <a:pt x="1790126" y="545296"/>
                </a:lnTo>
                <a:lnTo>
                  <a:pt x="1785633" y="538394"/>
                </a:lnTo>
                <a:lnTo>
                  <a:pt x="1781405" y="530961"/>
                </a:lnTo>
                <a:lnTo>
                  <a:pt x="1777705" y="524059"/>
                </a:lnTo>
                <a:lnTo>
                  <a:pt x="1774269" y="516891"/>
                </a:lnTo>
                <a:lnTo>
                  <a:pt x="1771098" y="509193"/>
                </a:lnTo>
                <a:lnTo>
                  <a:pt x="1768191" y="502025"/>
                </a:lnTo>
                <a:lnTo>
                  <a:pt x="1765548" y="494858"/>
                </a:lnTo>
                <a:lnTo>
                  <a:pt x="1763170" y="487159"/>
                </a:lnTo>
                <a:lnTo>
                  <a:pt x="1761056" y="479992"/>
                </a:lnTo>
                <a:lnTo>
                  <a:pt x="1759470" y="472824"/>
                </a:lnTo>
                <a:lnTo>
                  <a:pt x="1757620" y="465657"/>
                </a:lnTo>
                <a:lnTo>
                  <a:pt x="1754977" y="452118"/>
                </a:lnTo>
                <a:lnTo>
                  <a:pt x="1753392" y="439110"/>
                </a:lnTo>
                <a:lnTo>
                  <a:pt x="1752335" y="427165"/>
                </a:lnTo>
                <a:lnTo>
                  <a:pt x="1751277" y="416546"/>
                </a:lnTo>
                <a:lnTo>
                  <a:pt x="1751013" y="407255"/>
                </a:lnTo>
                <a:lnTo>
                  <a:pt x="1751013" y="399556"/>
                </a:lnTo>
                <a:lnTo>
                  <a:pt x="1751013" y="393982"/>
                </a:lnTo>
                <a:lnTo>
                  <a:pt x="1751277" y="388938"/>
                </a:lnTo>
                <a:close/>
                <a:moveTo>
                  <a:pt x="1336675" y="350838"/>
                </a:moveTo>
                <a:lnTo>
                  <a:pt x="1356533" y="350838"/>
                </a:lnTo>
                <a:lnTo>
                  <a:pt x="1701800" y="350838"/>
                </a:lnTo>
                <a:lnTo>
                  <a:pt x="1701800" y="398463"/>
                </a:lnTo>
                <a:lnTo>
                  <a:pt x="1356533" y="398463"/>
                </a:lnTo>
                <a:lnTo>
                  <a:pt x="1336675" y="398463"/>
                </a:lnTo>
                <a:lnTo>
                  <a:pt x="1336675" y="350838"/>
                </a:lnTo>
                <a:close/>
                <a:moveTo>
                  <a:pt x="0" y="350838"/>
                </a:moveTo>
                <a:lnTo>
                  <a:pt x="342900" y="350838"/>
                </a:lnTo>
                <a:lnTo>
                  <a:pt x="342900" y="398463"/>
                </a:lnTo>
                <a:lnTo>
                  <a:pt x="0" y="398463"/>
                </a:lnTo>
                <a:lnTo>
                  <a:pt x="0" y="350838"/>
                </a:lnTo>
                <a:close/>
                <a:moveTo>
                  <a:pt x="1972741" y="120650"/>
                </a:moveTo>
                <a:lnTo>
                  <a:pt x="1977762" y="120650"/>
                </a:lnTo>
                <a:lnTo>
                  <a:pt x="1978026" y="125688"/>
                </a:lnTo>
                <a:lnTo>
                  <a:pt x="1978026" y="131257"/>
                </a:lnTo>
                <a:lnTo>
                  <a:pt x="1978026" y="138947"/>
                </a:lnTo>
                <a:lnTo>
                  <a:pt x="1977762" y="148227"/>
                </a:lnTo>
                <a:lnTo>
                  <a:pt x="1976705" y="158834"/>
                </a:lnTo>
                <a:lnTo>
                  <a:pt x="1975648" y="170767"/>
                </a:lnTo>
                <a:lnTo>
                  <a:pt x="1973798" y="183495"/>
                </a:lnTo>
                <a:lnTo>
                  <a:pt x="1971419" y="197549"/>
                </a:lnTo>
                <a:lnTo>
                  <a:pt x="1969569" y="204443"/>
                </a:lnTo>
                <a:lnTo>
                  <a:pt x="1967984" y="211603"/>
                </a:lnTo>
                <a:lnTo>
                  <a:pt x="1965869" y="219028"/>
                </a:lnTo>
                <a:lnTo>
                  <a:pt x="1963491" y="226187"/>
                </a:lnTo>
                <a:lnTo>
                  <a:pt x="1960848" y="233612"/>
                </a:lnTo>
                <a:lnTo>
                  <a:pt x="1957941" y="241037"/>
                </a:lnTo>
                <a:lnTo>
                  <a:pt x="1954770" y="248196"/>
                </a:lnTo>
                <a:lnTo>
                  <a:pt x="1951334" y="255356"/>
                </a:lnTo>
                <a:lnTo>
                  <a:pt x="1947370" y="262781"/>
                </a:lnTo>
                <a:lnTo>
                  <a:pt x="1943406" y="269675"/>
                </a:lnTo>
                <a:lnTo>
                  <a:pt x="1938913" y="276569"/>
                </a:lnTo>
                <a:lnTo>
                  <a:pt x="1934156" y="283464"/>
                </a:lnTo>
                <a:lnTo>
                  <a:pt x="1928607" y="289828"/>
                </a:lnTo>
                <a:lnTo>
                  <a:pt x="1923057" y="296192"/>
                </a:lnTo>
                <a:lnTo>
                  <a:pt x="1916978" y="302291"/>
                </a:lnTo>
                <a:lnTo>
                  <a:pt x="1910900" y="307859"/>
                </a:lnTo>
                <a:lnTo>
                  <a:pt x="1904293" y="313163"/>
                </a:lnTo>
                <a:lnTo>
                  <a:pt x="1897686" y="317936"/>
                </a:lnTo>
                <a:lnTo>
                  <a:pt x="1891079" y="322709"/>
                </a:lnTo>
                <a:lnTo>
                  <a:pt x="1884208" y="326686"/>
                </a:lnTo>
                <a:lnTo>
                  <a:pt x="1876808" y="330399"/>
                </a:lnTo>
                <a:lnTo>
                  <a:pt x="1869937" y="334111"/>
                </a:lnTo>
                <a:lnTo>
                  <a:pt x="1862802" y="337293"/>
                </a:lnTo>
                <a:lnTo>
                  <a:pt x="1855666" y="340210"/>
                </a:lnTo>
                <a:lnTo>
                  <a:pt x="1848267" y="343127"/>
                </a:lnTo>
                <a:lnTo>
                  <a:pt x="1841395" y="345513"/>
                </a:lnTo>
                <a:lnTo>
                  <a:pt x="1834260" y="347900"/>
                </a:lnTo>
                <a:lnTo>
                  <a:pt x="1827389" y="349491"/>
                </a:lnTo>
                <a:lnTo>
                  <a:pt x="1813647" y="352938"/>
                </a:lnTo>
                <a:lnTo>
                  <a:pt x="1800961" y="355590"/>
                </a:lnTo>
                <a:lnTo>
                  <a:pt x="1789069" y="357446"/>
                </a:lnTo>
                <a:lnTo>
                  <a:pt x="1778498" y="358507"/>
                </a:lnTo>
                <a:lnTo>
                  <a:pt x="1769512" y="359302"/>
                </a:lnTo>
                <a:lnTo>
                  <a:pt x="1761848" y="360098"/>
                </a:lnTo>
                <a:lnTo>
                  <a:pt x="1756299" y="360363"/>
                </a:lnTo>
                <a:lnTo>
                  <a:pt x="1751277" y="360363"/>
                </a:lnTo>
                <a:lnTo>
                  <a:pt x="1751013" y="355325"/>
                </a:lnTo>
                <a:lnTo>
                  <a:pt x="1751013" y="349491"/>
                </a:lnTo>
                <a:lnTo>
                  <a:pt x="1751013" y="342066"/>
                </a:lnTo>
                <a:lnTo>
                  <a:pt x="1751277" y="332785"/>
                </a:lnTo>
                <a:lnTo>
                  <a:pt x="1752335" y="321913"/>
                </a:lnTo>
                <a:lnTo>
                  <a:pt x="1753392" y="310246"/>
                </a:lnTo>
                <a:lnTo>
                  <a:pt x="1754977" y="297253"/>
                </a:lnTo>
                <a:lnTo>
                  <a:pt x="1757620" y="283464"/>
                </a:lnTo>
                <a:lnTo>
                  <a:pt x="1759470" y="276569"/>
                </a:lnTo>
                <a:lnTo>
                  <a:pt x="1761056" y="269410"/>
                </a:lnTo>
                <a:lnTo>
                  <a:pt x="1763170" y="261985"/>
                </a:lnTo>
                <a:lnTo>
                  <a:pt x="1765548" y="254826"/>
                </a:lnTo>
                <a:lnTo>
                  <a:pt x="1768191" y="247401"/>
                </a:lnTo>
                <a:lnTo>
                  <a:pt x="1771098" y="239976"/>
                </a:lnTo>
                <a:lnTo>
                  <a:pt x="1774269" y="232816"/>
                </a:lnTo>
                <a:lnTo>
                  <a:pt x="1777705" y="225657"/>
                </a:lnTo>
                <a:lnTo>
                  <a:pt x="1781405" y="218232"/>
                </a:lnTo>
                <a:lnTo>
                  <a:pt x="1785633" y="211338"/>
                </a:lnTo>
                <a:lnTo>
                  <a:pt x="1790126" y="204443"/>
                </a:lnTo>
                <a:lnTo>
                  <a:pt x="1794883" y="197549"/>
                </a:lnTo>
                <a:lnTo>
                  <a:pt x="1800168" y="191185"/>
                </a:lnTo>
                <a:lnTo>
                  <a:pt x="1805983" y="184821"/>
                </a:lnTo>
                <a:lnTo>
                  <a:pt x="1812061" y="178722"/>
                </a:lnTo>
                <a:lnTo>
                  <a:pt x="1818139" y="173153"/>
                </a:lnTo>
                <a:lnTo>
                  <a:pt x="1824746" y="167850"/>
                </a:lnTo>
                <a:lnTo>
                  <a:pt x="1831353" y="163077"/>
                </a:lnTo>
                <a:lnTo>
                  <a:pt x="1837960" y="158304"/>
                </a:lnTo>
                <a:lnTo>
                  <a:pt x="1844831" y="154326"/>
                </a:lnTo>
                <a:lnTo>
                  <a:pt x="1851967" y="150349"/>
                </a:lnTo>
                <a:lnTo>
                  <a:pt x="1859102" y="146902"/>
                </a:lnTo>
                <a:lnTo>
                  <a:pt x="1866237" y="143720"/>
                </a:lnTo>
                <a:lnTo>
                  <a:pt x="1873373" y="140803"/>
                </a:lnTo>
                <a:lnTo>
                  <a:pt x="1880773" y="137886"/>
                </a:lnTo>
                <a:lnTo>
                  <a:pt x="1887644" y="135499"/>
                </a:lnTo>
                <a:lnTo>
                  <a:pt x="1894779" y="133113"/>
                </a:lnTo>
                <a:lnTo>
                  <a:pt x="1901650" y="131257"/>
                </a:lnTo>
                <a:lnTo>
                  <a:pt x="1915393" y="128075"/>
                </a:lnTo>
                <a:lnTo>
                  <a:pt x="1928078" y="125423"/>
                </a:lnTo>
                <a:lnTo>
                  <a:pt x="1939970" y="123567"/>
                </a:lnTo>
                <a:lnTo>
                  <a:pt x="1950277" y="122241"/>
                </a:lnTo>
                <a:lnTo>
                  <a:pt x="1959527" y="121180"/>
                </a:lnTo>
                <a:lnTo>
                  <a:pt x="1966927" y="120915"/>
                </a:lnTo>
                <a:lnTo>
                  <a:pt x="1972741" y="120650"/>
                </a:lnTo>
                <a:close/>
                <a:moveTo>
                  <a:pt x="492780" y="103188"/>
                </a:moveTo>
                <a:lnTo>
                  <a:pt x="497814" y="103188"/>
                </a:lnTo>
                <a:lnTo>
                  <a:pt x="502583" y="103188"/>
                </a:lnTo>
                <a:lnTo>
                  <a:pt x="507617" y="103452"/>
                </a:lnTo>
                <a:lnTo>
                  <a:pt x="512122" y="104246"/>
                </a:lnTo>
                <a:lnTo>
                  <a:pt x="517156" y="105039"/>
                </a:lnTo>
                <a:lnTo>
                  <a:pt x="521660" y="106096"/>
                </a:lnTo>
                <a:lnTo>
                  <a:pt x="526429" y="107683"/>
                </a:lnTo>
                <a:lnTo>
                  <a:pt x="530668" y="109005"/>
                </a:lnTo>
                <a:lnTo>
                  <a:pt x="535172" y="110856"/>
                </a:lnTo>
                <a:lnTo>
                  <a:pt x="539411" y="112442"/>
                </a:lnTo>
                <a:lnTo>
                  <a:pt x="543386" y="114822"/>
                </a:lnTo>
                <a:lnTo>
                  <a:pt x="547625" y="117202"/>
                </a:lnTo>
                <a:lnTo>
                  <a:pt x="551599" y="119317"/>
                </a:lnTo>
                <a:lnTo>
                  <a:pt x="555308" y="122225"/>
                </a:lnTo>
                <a:lnTo>
                  <a:pt x="558753" y="125134"/>
                </a:lnTo>
                <a:lnTo>
                  <a:pt x="562197" y="128042"/>
                </a:lnTo>
                <a:lnTo>
                  <a:pt x="565906" y="131215"/>
                </a:lnTo>
                <a:lnTo>
                  <a:pt x="569086" y="134653"/>
                </a:lnTo>
                <a:lnTo>
                  <a:pt x="571735" y="138090"/>
                </a:lnTo>
                <a:lnTo>
                  <a:pt x="574650" y="141792"/>
                </a:lnTo>
                <a:lnTo>
                  <a:pt x="577299" y="145494"/>
                </a:lnTo>
                <a:lnTo>
                  <a:pt x="579949" y="149460"/>
                </a:lnTo>
                <a:lnTo>
                  <a:pt x="582333" y="153426"/>
                </a:lnTo>
                <a:lnTo>
                  <a:pt x="584188" y="157657"/>
                </a:lnTo>
                <a:lnTo>
                  <a:pt x="586307" y="161887"/>
                </a:lnTo>
                <a:lnTo>
                  <a:pt x="588162" y="166118"/>
                </a:lnTo>
                <a:lnTo>
                  <a:pt x="589487" y="170613"/>
                </a:lnTo>
                <a:lnTo>
                  <a:pt x="591076" y="175108"/>
                </a:lnTo>
                <a:lnTo>
                  <a:pt x="592136" y="179867"/>
                </a:lnTo>
                <a:lnTo>
                  <a:pt x="592666" y="184626"/>
                </a:lnTo>
                <a:lnTo>
                  <a:pt x="593461" y="189386"/>
                </a:lnTo>
                <a:lnTo>
                  <a:pt x="593726" y="194145"/>
                </a:lnTo>
                <a:lnTo>
                  <a:pt x="593726" y="199169"/>
                </a:lnTo>
                <a:lnTo>
                  <a:pt x="593726" y="412020"/>
                </a:lnTo>
                <a:lnTo>
                  <a:pt x="593726" y="417044"/>
                </a:lnTo>
                <a:lnTo>
                  <a:pt x="593461" y="421803"/>
                </a:lnTo>
                <a:lnTo>
                  <a:pt x="592666" y="426562"/>
                </a:lnTo>
                <a:lnTo>
                  <a:pt x="592136" y="431322"/>
                </a:lnTo>
                <a:lnTo>
                  <a:pt x="591076" y="436081"/>
                </a:lnTo>
                <a:lnTo>
                  <a:pt x="589487" y="440312"/>
                </a:lnTo>
                <a:lnTo>
                  <a:pt x="588162" y="445071"/>
                </a:lnTo>
                <a:lnTo>
                  <a:pt x="586307" y="449302"/>
                </a:lnTo>
                <a:lnTo>
                  <a:pt x="584188" y="453533"/>
                </a:lnTo>
                <a:lnTo>
                  <a:pt x="582333" y="457763"/>
                </a:lnTo>
                <a:lnTo>
                  <a:pt x="579949" y="461729"/>
                </a:lnTo>
                <a:lnTo>
                  <a:pt x="577299" y="465431"/>
                </a:lnTo>
                <a:lnTo>
                  <a:pt x="574650" y="469133"/>
                </a:lnTo>
                <a:lnTo>
                  <a:pt x="571735" y="473099"/>
                </a:lnTo>
                <a:lnTo>
                  <a:pt x="569086" y="476536"/>
                </a:lnTo>
                <a:lnTo>
                  <a:pt x="565906" y="479974"/>
                </a:lnTo>
                <a:lnTo>
                  <a:pt x="562197" y="483147"/>
                </a:lnTo>
                <a:lnTo>
                  <a:pt x="558753" y="486055"/>
                </a:lnTo>
                <a:lnTo>
                  <a:pt x="555308" y="488964"/>
                </a:lnTo>
                <a:lnTo>
                  <a:pt x="551599" y="491343"/>
                </a:lnTo>
                <a:lnTo>
                  <a:pt x="547625" y="493987"/>
                </a:lnTo>
                <a:lnTo>
                  <a:pt x="543386" y="496367"/>
                </a:lnTo>
                <a:lnTo>
                  <a:pt x="539411" y="498482"/>
                </a:lnTo>
                <a:lnTo>
                  <a:pt x="535172" y="500333"/>
                </a:lnTo>
                <a:lnTo>
                  <a:pt x="530668" y="502184"/>
                </a:lnTo>
                <a:lnTo>
                  <a:pt x="526429" y="503506"/>
                </a:lnTo>
                <a:lnTo>
                  <a:pt x="521660" y="504828"/>
                </a:lnTo>
                <a:lnTo>
                  <a:pt x="517156" y="505886"/>
                </a:lnTo>
                <a:lnTo>
                  <a:pt x="512122" y="506679"/>
                </a:lnTo>
                <a:lnTo>
                  <a:pt x="507617" y="507472"/>
                </a:lnTo>
                <a:lnTo>
                  <a:pt x="502583" y="508001"/>
                </a:lnTo>
                <a:lnTo>
                  <a:pt x="497814" y="508001"/>
                </a:lnTo>
                <a:lnTo>
                  <a:pt x="492780" y="508001"/>
                </a:lnTo>
                <a:lnTo>
                  <a:pt x="488011" y="507472"/>
                </a:lnTo>
                <a:lnTo>
                  <a:pt x="482977" y="506679"/>
                </a:lnTo>
                <a:lnTo>
                  <a:pt x="478473" y="505886"/>
                </a:lnTo>
                <a:lnTo>
                  <a:pt x="473704" y="504828"/>
                </a:lnTo>
                <a:lnTo>
                  <a:pt x="469200" y="503506"/>
                </a:lnTo>
                <a:lnTo>
                  <a:pt x="464696" y="502184"/>
                </a:lnTo>
                <a:lnTo>
                  <a:pt x="460457" y="500333"/>
                </a:lnTo>
                <a:lnTo>
                  <a:pt x="456217" y="498482"/>
                </a:lnTo>
                <a:lnTo>
                  <a:pt x="451978" y="496367"/>
                </a:lnTo>
                <a:lnTo>
                  <a:pt x="448004" y="493987"/>
                </a:lnTo>
                <a:lnTo>
                  <a:pt x="444030" y="491343"/>
                </a:lnTo>
                <a:lnTo>
                  <a:pt x="440056" y="488964"/>
                </a:lnTo>
                <a:lnTo>
                  <a:pt x="436611" y="486055"/>
                </a:lnTo>
                <a:lnTo>
                  <a:pt x="433167" y="483147"/>
                </a:lnTo>
                <a:lnTo>
                  <a:pt x="429723" y="479974"/>
                </a:lnTo>
                <a:lnTo>
                  <a:pt x="426543" y="476536"/>
                </a:lnTo>
                <a:lnTo>
                  <a:pt x="423629" y="473099"/>
                </a:lnTo>
                <a:lnTo>
                  <a:pt x="420714" y="469133"/>
                </a:lnTo>
                <a:lnTo>
                  <a:pt x="417800" y="465431"/>
                </a:lnTo>
                <a:lnTo>
                  <a:pt x="415680" y="461729"/>
                </a:lnTo>
                <a:lnTo>
                  <a:pt x="413296" y="457763"/>
                </a:lnTo>
                <a:lnTo>
                  <a:pt x="410911" y="453533"/>
                </a:lnTo>
                <a:lnTo>
                  <a:pt x="409321" y="449302"/>
                </a:lnTo>
                <a:lnTo>
                  <a:pt x="407467" y="445071"/>
                </a:lnTo>
                <a:lnTo>
                  <a:pt x="406142" y="440312"/>
                </a:lnTo>
                <a:lnTo>
                  <a:pt x="404552" y="436081"/>
                </a:lnTo>
                <a:lnTo>
                  <a:pt x="403493" y="431322"/>
                </a:lnTo>
                <a:lnTo>
                  <a:pt x="402433" y="426562"/>
                </a:lnTo>
                <a:lnTo>
                  <a:pt x="401903" y="421803"/>
                </a:lnTo>
                <a:lnTo>
                  <a:pt x="401638" y="417044"/>
                </a:lnTo>
                <a:lnTo>
                  <a:pt x="401638" y="412020"/>
                </a:lnTo>
                <a:lnTo>
                  <a:pt x="401638" y="199169"/>
                </a:lnTo>
                <a:lnTo>
                  <a:pt x="401638" y="194145"/>
                </a:lnTo>
                <a:lnTo>
                  <a:pt x="401903" y="189386"/>
                </a:lnTo>
                <a:lnTo>
                  <a:pt x="402433" y="184626"/>
                </a:lnTo>
                <a:lnTo>
                  <a:pt x="403493" y="179867"/>
                </a:lnTo>
                <a:lnTo>
                  <a:pt x="404552" y="175108"/>
                </a:lnTo>
                <a:lnTo>
                  <a:pt x="406142" y="170613"/>
                </a:lnTo>
                <a:lnTo>
                  <a:pt x="407467" y="166118"/>
                </a:lnTo>
                <a:lnTo>
                  <a:pt x="409321" y="161887"/>
                </a:lnTo>
                <a:lnTo>
                  <a:pt x="410911" y="157657"/>
                </a:lnTo>
                <a:lnTo>
                  <a:pt x="413296" y="153426"/>
                </a:lnTo>
                <a:lnTo>
                  <a:pt x="415680" y="149460"/>
                </a:lnTo>
                <a:lnTo>
                  <a:pt x="417800" y="145494"/>
                </a:lnTo>
                <a:lnTo>
                  <a:pt x="420714" y="141792"/>
                </a:lnTo>
                <a:lnTo>
                  <a:pt x="423629" y="138090"/>
                </a:lnTo>
                <a:lnTo>
                  <a:pt x="426543" y="134653"/>
                </a:lnTo>
                <a:lnTo>
                  <a:pt x="429723" y="131215"/>
                </a:lnTo>
                <a:lnTo>
                  <a:pt x="433167" y="128042"/>
                </a:lnTo>
                <a:lnTo>
                  <a:pt x="436611" y="125134"/>
                </a:lnTo>
                <a:lnTo>
                  <a:pt x="440056" y="122225"/>
                </a:lnTo>
                <a:lnTo>
                  <a:pt x="444030" y="119317"/>
                </a:lnTo>
                <a:lnTo>
                  <a:pt x="448004" y="117202"/>
                </a:lnTo>
                <a:lnTo>
                  <a:pt x="451978" y="114822"/>
                </a:lnTo>
                <a:lnTo>
                  <a:pt x="456217" y="112442"/>
                </a:lnTo>
                <a:lnTo>
                  <a:pt x="460457" y="110856"/>
                </a:lnTo>
                <a:lnTo>
                  <a:pt x="464696" y="109005"/>
                </a:lnTo>
                <a:lnTo>
                  <a:pt x="469200" y="107683"/>
                </a:lnTo>
                <a:lnTo>
                  <a:pt x="473704" y="106096"/>
                </a:lnTo>
                <a:lnTo>
                  <a:pt x="478473" y="105039"/>
                </a:lnTo>
                <a:lnTo>
                  <a:pt x="482977" y="104246"/>
                </a:lnTo>
                <a:lnTo>
                  <a:pt x="488011" y="103452"/>
                </a:lnTo>
                <a:lnTo>
                  <a:pt x="492780" y="103188"/>
                </a:lnTo>
                <a:close/>
                <a:moveTo>
                  <a:pt x="1736196" y="84138"/>
                </a:moveTo>
                <a:lnTo>
                  <a:pt x="1741224" y="84138"/>
                </a:lnTo>
                <a:lnTo>
                  <a:pt x="1741224" y="88916"/>
                </a:lnTo>
                <a:lnTo>
                  <a:pt x="1741488" y="94491"/>
                </a:lnTo>
                <a:lnTo>
                  <a:pt x="1741224" y="102189"/>
                </a:lnTo>
                <a:lnTo>
                  <a:pt x="1740959" y="111481"/>
                </a:lnTo>
                <a:lnTo>
                  <a:pt x="1740430" y="122099"/>
                </a:lnTo>
                <a:lnTo>
                  <a:pt x="1739107" y="134310"/>
                </a:lnTo>
                <a:lnTo>
                  <a:pt x="1737255" y="147053"/>
                </a:lnTo>
                <a:lnTo>
                  <a:pt x="1734609" y="160857"/>
                </a:lnTo>
                <a:lnTo>
                  <a:pt x="1733021" y="167759"/>
                </a:lnTo>
                <a:lnTo>
                  <a:pt x="1731169" y="175192"/>
                </a:lnTo>
                <a:lnTo>
                  <a:pt x="1729053" y="182359"/>
                </a:lnTo>
                <a:lnTo>
                  <a:pt x="1726671" y="189527"/>
                </a:lnTo>
                <a:lnTo>
                  <a:pt x="1724290" y="197225"/>
                </a:lnTo>
                <a:lnTo>
                  <a:pt x="1721380" y="204393"/>
                </a:lnTo>
                <a:lnTo>
                  <a:pt x="1718205" y="211560"/>
                </a:lnTo>
                <a:lnTo>
                  <a:pt x="1714501" y="218993"/>
                </a:lnTo>
                <a:lnTo>
                  <a:pt x="1710796" y="226161"/>
                </a:lnTo>
                <a:lnTo>
                  <a:pt x="1706828" y="233063"/>
                </a:lnTo>
                <a:lnTo>
                  <a:pt x="1702330" y="239965"/>
                </a:lnTo>
                <a:lnTo>
                  <a:pt x="1697303" y="246601"/>
                </a:lnTo>
                <a:lnTo>
                  <a:pt x="1692011" y="253503"/>
                </a:lnTo>
                <a:lnTo>
                  <a:pt x="1686190" y="259874"/>
                </a:lnTo>
                <a:lnTo>
                  <a:pt x="1680634" y="265449"/>
                </a:lnTo>
                <a:lnTo>
                  <a:pt x="1674284" y="271289"/>
                </a:lnTo>
                <a:lnTo>
                  <a:pt x="1667934" y="276598"/>
                </a:lnTo>
                <a:lnTo>
                  <a:pt x="1661055" y="281642"/>
                </a:lnTo>
                <a:lnTo>
                  <a:pt x="1654175" y="285890"/>
                </a:lnTo>
                <a:lnTo>
                  <a:pt x="1647296" y="290137"/>
                </a:lnTo>
                <a:lnTo>
                  <a:pt x="1640417" y="294119"/>
                </a:lnTo>
                <a:lnTo>
                  <a:pt x="1633009" y="297836"/>
                </a:lnTo>
                <a:lnTo>
                  <a:pt x="1625865" y="301021"/>
                </a:lnTo>
                <a:lnTo>
                  <a:pt x="1618986" y="303941"/>
                </a:lnTo>
                <a:lnTo>
                  <a:pt x="1611842" y="306330"/>
                </a:lnTo>
                <a:lnTo>
                  <a:pt x="1604434" y="308985"/>
                </a:lnTo>
                <a:lnTo>
                  <a:pt x="1597554" y="311374"/>
                </a:lnTo>
                <a:lnTo>
                  <a:pt x="1590675" y="313232"/>
                </a:lnTo>
                <a:lnTo>
                  <a:pt x="1577182" y="316683"/>
                </a:lnTo>
                <a:lnTo>
                  <a:pt x="1564217" y="318807"/>
                </a:lnTo>
                <a:lnTo>
                  <a:pt x="1552575" y="320931"/>
                </a:lnTo>
                <a:lnTo>
                  <a:pt x="1541727" y="321993"/>
                </a:lnTo>
                <a:lnTo>
                  <a:pt x="1532467" y="323054"/>
                </a:lnTo>
                <a:lnTo>
                  <a:pt x="1525058" y="323585"/>
                </a:lnTo>
                <a:lnTo>
                  <a:pt x="1519238" y="323585"/>
                </a:lnTo>
                <a:lnTo>
                  <a:pt x="1514740" y="323851"/>
                </a:lnTo>
                <a:lnTo>
                  <a:pt x="1514475" y="318807"/>
                </a:lnTo>
                <a:lnTo>
                  <a:pt x="1514475" y="313232"/>
                </a:lnTo>
                <a:lnTo>
                  <a:pt x="1514475" y="305534"/>
                </a:lnTo>
                <a:lnTo>
                  <a:pt x="1514740" y="296243"/>
                </a:lnTo>
                <a:lnTo>
                  <a:pt x="1515269" y="285624"/>
                </a:lnTo>
                <a:lnTo>
                  <a:pt x="1516592" y="273678"/>
                </a:lnTo>
                <a:lnTo>
                  <a:pt x="1518444" y="260671"/>
                </a:lnTo>
                <a:lnTo>
                  <a:pt x="1521090" y="247132"/>
                </a:lnTo>
                <a:lnTo>
                  <a:pt x="1522413" y="239965"/>
                </a:lnTo>
                <a:lnTo>
                  <a:pt x="1524529" y="232797"/>
                </a:lnTo>
                <a:lnTo>
                  <a:pt x="1526381" y="225630"/>
                </a:lnTo>
                <a:lnTo>
                  <a:pt x="1528763" y="217931"/>
                </a:lnTo>
                <a:lnTo>
                  <a:pt x="1531408" y="210764"/>
                </a:lnTo>
                <a:lnTo>
                  <a:pt x="1534319" y="203596"/>
                </a:lnTo>
                <a:lnTo>
                  <a:pt x="1537494" y="195898"/>
                </a:lnTo>
                <a:lnTo>
                  <a:pt x="1540934" y="188730"/>
                </a:lnTo>
                <a:lnTo>
                  <a:pt x="1544638" y="181828"/>
                </a:lnTo>
                <a:lnTo>
                  <a:pt x="1548606" y="174395"/>
                </a:lnTo>
                <a:lnTo>
                  <a:pt x="1553369" y="167493"/>
                </a:lnTo>
                <a:lnTo>
                  <a:pt x="1558396" y="160857"/>
                </a:lnTo>
                <a:lnTo>
                  <a:pt x="1563423" y="154486"/>
                </a:lnTo>
                <a:lnTo>
                  <a:pt x="1568979" y="148114"/>
                </a:lnTo>
                <a:lnTo>
                  <a:pt x="1575065" y="142009"/>
                </a:lnTo>
                <a:lnTo>
                  <a:pt x="1581415" y="136434"/>
                </a:lnTo>
                <a:lnTo>
                  <a:pt x="1587765" y="131390"/>
                </a:lnTo>
                <a:lnTo>
                  <a:pt x="1594379" y="126346"/>
                </a:lnTo>
                <a:lnTo>
                  <a:pt x="1601259" y="121834"/>
                </a:lnTo>
                <a:lnTo>
                  <a:pt x="1608402" y="117586"/>
                </a:lnTo>
                <a:lnTo>
                  <a:pt x="1615282" y="113604"/>
                </a:lnTo>
                <a:lnTo>
                  <a:pt x="1622425" y="110153"/>
                </a:lnTo>
                <a:lnTo>
                  <a:pt x="1629569" y="106968"/>
                </a:lnTo>
                <a:lnTo>
                  <a:pt x="1636713" y="103782"/>
                </a:lnTo>
                <a:lnTo>
                  <a:pt x="1643857" y="101127"/>
                </a:lnTo>
                <a:lnTo>
                  <a:pt x="1651000" y="98738"/>
                </a:lnTo>
                <a:lnTo>
                  <a:pt x="1657880" y="96615"/>
                </a:lnTo>
                <a:lnTo>
                  <a:pt x="1665023" y="94491"/>
                </a:lnTo>
                <a:lnTo>
                  <a:pt x="1678517" y="91305"/>
                </a:lnTo>
                <a:lnTo>
                  <a:pt x="1691217" y="88651"/>
                </a:lnTo>
                <a:lnTo>
                  <a:pt x="1703123" y="87058"/>
                </a:lnTo>
                <a:lnTo>
                  <a:pt x="1713707" y="85465"/>
                </a:lnTo>
                <a:lnTo>
                  <a:pt x="1722967" y="84669"/>
                </a:lnTo>
                <a:lnTo>
                  <a:pt x="1730640" y="84403"/>
                </a:lnTo>
                <a:lnTo>
                  <a:pt x="1736196" y="84138"/>
                </a:lnTo>
                <a:close/>
                <a:moveTo>
                  <a:pt x="1213909" y="0"/>
                </a:moveTo>
                <a:lnTo>
                  <a:pt x="1218671" y="528"/>
                </a:lnTo>
                <a:lnTo>
                  <a:pt x="1223698" y="793"/>
                </a:lnTo>
                <a:lnTo>
                  <a:pt x="1228196" y="1321"/>
                </a:lnTo>
                <a:lnTo>
                  <a:pt x="1233223" y="2114"/>
                </a:lnTo>
                <a:lnTo>
                  <a:pt x="1237721" y="3171"/>
                </a:lnTo>
                <a:lnTo>
                  <a:pt x="1242219" y="4492"/>
                </a:lnTo>
                <a:lnTo>
                  <a:pt x="1246717" y="5813"/>
                </a:lnTo>
                <a:lnTo>
                  <a:pt x="1251215" y="7663"/>
                </a:lnTo>
                <a:lnTo>
                  <a:pt x="1255448" y="9777"/>
                </a:lnTo>
                <a:lnTo>
                  <a:pt x="1259417" y="11626"/>
                </a:lnTo>
                <a:lnTo>
                  <a:pt x="1263651" y="14005"/>
                </a:lnTo>
                <a:lnTo>
                  <a:pt x="1267355" y="16647"/>
                </a:lnTo>
                <a:lnTo>
                  <a:pt x="1271059" y="19289"/>
                </a:lnTo>
                <a:lnTo>
                  <a:pt x="1274763" y="21932"/>
                </a:lnTo>
                <a:lnTo>
                  <a:pt x="1278203" y="25367"/>
                </a:lnTo>
                <a:lnTo>
                  <a:pt x="1281642" y="28538"/>
                </a:lnTo>
                <a:lnTo>
                  <a:pt x="1285082" y="31708"/>
                </a:lnTo>
                <a:lnTo>
                  <a:pt x="1287728" y="35144"/>
                </a:lnTo>
                <a:lnTo>
                  <a:pt x="1290638" y="38843"/>
                </a:lnTo>
                <a:lnTo>
                  <a:pt x="1293284" y="42542"/>
                </a:lnTo>
                <a:lnTo>
                  <a:pt x="1295930" y="46242"/>
                </a:lnTo>
                <a:lnTo>
                  <a:pt x="1298311" y="50469"/>
                </a:lnTo>
                <a:lnTo>
                  <a:pt x="1300163" y="54697"/>
                </a:lnTo>
                <a:lnTo>
                  <a:pt x="1302280" y="58661"/>
                </a:lnTo>
                <a:lnTo>
                  <a:pt x="1304132" y="63153"/>
                </a:lnTo>
                <a:lnTo>
                  <a:pt x="1305455" y="67645"/>
                </a:lnTo>
                <a:lnTo>
                  <a:pt x="1307042" y="72401"/>
                </a:lnTo>
                <a:lnTo>
                  <a:pt x="1307836" y="76893"/>
                </a:lnTo>
                <a:lnTo>
                  <a:pt x="1308630" y="81649"/>
                </a:lnTo>
                <a:lnTo>
                  <a:pt x="1309159" y="86406"/>
                </a:lnTo>
                <a:lnTo>
                  <a:pt x="1309688" y="91162"/>
                </a:lnTo>
                <a:lnTo>
                  <a:pt x="1309688" y="95918"/>
                </a:lnTo>
                <a:lnTo>
                  <a:pt x="1309688" y="404813"/>
                </a:lnTo>
                <a:lnTo>
                  <a:pt x="1303338" y="404020"/>
                </a:lnTo>
                <a:lnTo>
                  <a:pt x="1297253" y="403492"/>
                </a:lnTo>
                <a:lnTo>
                  <a:pt x="1290638" y="402699"/>
                </a:lnTo>
                <a:lnTo>
                  <a:pt x="1284288" y="402699"/>
                </a:lnTo>
                <a:lnTo>
                  <a:pt x="1117600" y="402699"/>
                </a:lnTo>
                <a:lnTo>
                  <a:pt x="1117600" y="95918"/>
                </a:lnTo>
                <a:lnTo>
                  <a:pt x="1117865" y="91162"/>
                </a:lnTo>
                <a:lnTo>
                  <a:pt x="1118129" y="86406"/>
                </a:lnTo>
                <a:lnTo>
                  <a:pt x="1118658" y="81649"/>
                </a:lnTo>
                <a:lnTo>
                  <a:pt x="1119717" y="76893"/>
                </a:lnTo>
                <a:lnTo>
                  <a:pt x="1120775" y="72401"/>
                </a:lnTo>
                <a:lnTo>
                  <a:pt x="1121833" y="67645"/>
                </a:lnTo>
                <a:lnTo>
                  <a:pt x="1123686" y="63153"/>
                </a:lnTo>
                <a:lnTo>
                  <a:pt x="1125008" y="58661"/>
                </a:lnTo>
                <a:lnTo>
                  <a:pt x="1127125" y="54697"/>
                </a:lnTo>
                <a:lnTo>
                  <a:pt x="1129242" y="50469"/>
                </a:lnTo>
                <a:lnTo>
                  <a:pt x="1131623" y="46242"/>
                </a:lnTo>
                <a:lnTo>
                  <a:pt x="1134004" y="42542"/>
                </a:lnTo>
                <a:lnTo>
                  <a:pt x="1136650" y="38843"/>
                </a:lnTo>
                <a:lnTo>
                  <a:pt x="1139561" y="35144"/>
                </a:lnTo>
                <a:lnTo>
                  <a:pt x="1142736" y="31708"/>
                </a:lnTo>
                <a:lnTo>
                  <a:pt x="1145911" y="28538"/>
                </a:lnTo>
                <a:lnTo>
                  <a:pt x="1149086" y="25367"/>
                </a:lnTo>
                <a:lnTo>
                  <a:pt x="1152525" y="21932"/>
                </a:lnTo>
                <a:lnTo>
                  <a:pt x="1156229" y="19289"/>
                </a:lnTo>
                <a:lnTo>
                  <a:pt x="1160198" y="16647"/>
                </a:lnTo>
                <a:lnTo>
                  <a:pt x="1163902" y="14005"/>
                </a:lnTo>
                <a:lnTo>
                  <a:pt x="1167871" y="11626"/>
                </a:lnTo>
                <a:lnTo>
                  <a:pt x="1172369" y="9777"/>
                </a:lnTo>
                <a:lnTo>
                  <a:pt x="1176338" y="7663"/>
                </a:lnTo>
                <a:lnTo>
                  <a:pt x="1180571" y="5813"/>
                </a:lnTo>
                <a:lnTo>
                  <a:pt x="1185334" y="4492"/>
                </a:lnTo>
                <a:lnTo>
                  <a:pt x="1189832" y="3171"/>
                </a:lnTo>
                <a:lnTo>
                  <a:pt x="1194594" y="2114"/>
                </a:lnTo>
                <a:lnTo>
                  <a:pt x="1199092" y="1321"/>
                </a:lnTo>
                <a:lnTo>
                  <a:pt x="1204119" y="793"/>
                </a:lnTo>
                <a:lnTo>
                  <a:pt x="1208882" y="528"/>
                </a:lnTo>
                <a:lnTo>
                  <a:pt x="1213909" y="0"/>
                </a:lnTo>
                <a:close/>
                <a:moveTo>
                  <a:pt x="975519" y="0"/>
                </a:moveTo>
                <a:lnTo>
                  <a:pt x="980546" y="529"/>
                </a:lnTo>
                <a:lnTo>
                  <a:pt x="985573" y="794"/>
                </a:lnTo>
                <a:lnTo>
                  <a:pt x="990071" y="1323"/>
                </a:lnTo>
                <a:lnTo>
                  <a:pt x="995098" y="2118"/>
                </a:lnTo>
                <a:lnTo>
                  <a:pt x="999596" y="3177"/>
                </a:lnTo>
                <a:lnTo>
                  <a:pt x="1004094" y="4500"/>
                </a:lnTo>
                <a:lnTo>
                  <a:pt x="1008592" y="5824"/>
                </a:lnTo>
                <a:lnTo>
                  <a:pt x="1012825" y="7677"/>
                </a:lnTo>
                <a:lnTo>
                  <a:pt x="1017323" y="9795"/>
                </a:lnTo>
                <a:lnTo>
                  <a:pt x="1021292" y="11648"/>
                </a:lnTo>
                <a:lnTo>
                  <a:pt x="1025261" y="14030"/>
                </a:lnTo>
                <a:lnTo>
                  <a:pt x="1029230" y="16678"/>
                </a:lnTo>
                <a:lnTo>
                  <a:pt x="1032934" y="19325"/>
                </a:lnTo>
                <a:lnTo>
                  <a:pt x="1036638" y="21972"/>
                </a:lnTo>
                <a:lnTo>
                  <a:pt x="1040078" y="25413"/>
                </a:lnTo>
                <a:lnTo>
                  <a:pt x="1043517" y="28590"/>
                </a:lnTo>
                <a:lnTo>
                  <a:pt x="1046692" y="31767"/>
                </a:lnTo>
                <a:lnTo>
                  <a:pt x="1049603" y="35208"/>
                </a:lnTo>
                <a:lnTo>
                  <a:pt x="1052513" y="38914"/>
                </a:lnTo>
                <a:lnTo>
                  <a:pt x="1055159" y="42621"/>
                </a:lnTo>
                <a:lnTo>
                  <a:pt x="1057805" y="46327"/>
                </a:lnTo>
                <a:lnTo>
                  <a:pt x="1059921" y="50562"/>
                </a:lnTo>
                <a:lnTo>
                  <a:pt x="1062038" y="54798"/>
                </a:lnTo>
                <a:lnTo>
                  <a:pt x="1064155" y="58769"/>
                </a:lnTo>
                <a:lnTo>
                  <a:pt x="1065742" y="63269"/>
                </a:lnTo>
                <a:lnTo>
                  <a:pt x="1067330" y="67769"/>
                </a:lnTo>
                <a:lnTo>
                  <a:pt x="1068653" y="72534"/>
                </a:lnTo>
                <a:lnTo>
                  <a:pt x="1069446" y="77035"/>
                </a:lnTo>
                <a:lnTo>
                  <a:pt x="1070505" y="81800"/>
                </a:lnTo>
                <a:lnTo>
                  <a:pt x="1071034" y="86565"/>
                </a:lnTo>
                <a:lnTo>
                  <a:pt x="1071563" y="91330"/>
                </a:lnTo>
                <a:lnTo>
                  <a:pt x="1071563" y="96095"/>
                </a:lnTo>
                <a:lnTo>
                  <a:pt x="1071563" y="404499"/>
                </a:lnTo>
                <a:lnTo>
                  <a:pt x="1065742" y="405028"/>
                </a:lnTo>
                <a:lnTo>
                  <a:pt x="1060451" y="405823"/>
                </a:lnTo>
                <a:lnTo>
                  <a:pt x="1054894" y="406617"/>
                </a:lnTo>
                <a:lnTo>
                  <a:pt x="1049338" y="407940"/>
                </a:lnTo>
                <a:lnTo>
                  <a:pt x="1043782" y="408999"/>
                </a:lnTo>
                <a:lnTo>
                  <a:pt x="1038490" y="410588"/>
                </a:lnTo>
                <a:lnTo>
                  <a:pt x="1033198" y="412176"/>
                </a:lnTo>
                <a:lnTo>
                  <a:pt x="1027907" y="414029"/>
                </a:lnTo>
                <a:lnTo>
                  <a:pt x="1017588" y="418000"/>
                </a:lnTo>
                <a:lnTo>
                  <a:pt x="1007798" y="422500"/>
                </a:lnTo>
                <a:lnTo>
                  <a:pt x="998273" y="427795"/>
                </a:lnTo>
                <a:lnTo>
                  <a:pt x="989013" y="433619"/>
                </a:lnTo>
                <a:lnTo>
                  <a:pt x="980017" y="439707"/>
                </a:lnTo>
                <a:lnTo>
                  <a:pt x="971550" y="446590"/>
                </a:lnTo>
                <a:lnTo>
                  <a:pt x="963877" y="453738"/>
                </a:lnTo>
                <a:lnTo>
                  <a:pt x="956204" y="461680"/>
                </a:lnTo>
                <a:lnTo>
                  <a:pt x="949060" y="469622"/>
                </a:lnTo>
                <a:lnTo>
                  <a:pt x="942446" y="478357"/>
                </a:lnTo>
                <a:lnTo>
                  <a:pt x="936360" y="487358"/>
                </a:lnTo>
                <a:lnTo>
                  <a:pt x="930804" y="496888"/>
                </a:lnTo>
                <a:lnTo>
                  <a:pt x="925248" y="493447"/>
                </a:lnTo>
                <a:lnTo>
                  <a:pt x="919956" y="490005"/>
                </a:lnTo>
                <a:lnTo>
                  <a:pt x="914929" y="486299"/>
                </a:lnTo>
                <a:lnTo>
                  <a:pt x="910167" y="481799"/>
                </a:lnTo>
                <a:lnTo>
                  <a:pt x="905404" y="477299"/>
                </a:lnTo>
                <a:lnTo>
                  <a:pt x="901435" y="472533"/>
                </a:lnTo>
                <a:lnTo>
                  <a:pt x="897202" y="467504"/>
                </a:lnTo>
                <a:lnTo>
                  <a:pt x="893762" y="462209"/>
                </a:lnTo>
                <a:lnTo>
                  <a:pt x="890587" y="456385"/>
                </a:lnTo>
                <a:lnTo>
                  <a:pt x="887677" y="450561"/>
                </a:lnTo>
                <a:lnTo>
                  <a:pt x="885296" y="444472"/>
                </a:lnTo>
                <a:lnTo>
                  <a:pt x="883179" y="438648"/>
                </a:lnTo>
                <a:lnTo>
                  <a:pt x="881592" y="431766"/>
                </a:lnTo>
                <a:lnTo>
                  <a:pt x="880533" y="425412"/>
                </a:lnTo>
                <a:lnTo>
                  <a:pt x="879739" y="418529"/>
                </a:lnTo>
                <a:lnTo>
                  <a:pt x="879475" y="411911"/>
                </a:lnTo>
                <a:lnTo>
                  <a:pt x="879475" y="96095"/>
                </a:lnTo>
                <a:lnTo>
                  <a:pt x="879739" y="91330"/>
                </a:lnTo>
                <a:lnTo>
                  <a:pt x="880004" y="86565"/>
                </a:lnTo>
                <a:lnTo>
                  <a:pt x="880533" y="81800"/>
                </a:lnTo>
                <a:lnTo>
                  <a:pt x="881327" y="77035"/>
                </a:lnTo>
                <a:lnTo>
                  <a:pt x="882650" y="72534"/>
                </a:lnTo>
                <a:lnTo>
                  <a:pt x="883708" y="67769"/>
                </a:lnTo>
                <a:lnTo>
                  <a:pt x="885560" y="63269"/>
                </a:lnTo>
                <a:lnTo>
                  <a:pt x="887148" y="58769"/>
                </a:lnTo>
                <a:lnTo>
                  <a:pt x="889000" y="54798"/>
                </a:lnTo>
                <a:lnTo>
                  <a:pt x="891381" y="50562"/>
                </a:lnTo>
                <a:lnTo>
                  <a:pt x="893498" y="46327"/>
                </a:lnTo>
                <a:lnTo>
                  <a:pt x="895879" y="42621"/>
                </a:lnTo>
                <a:lnTo>
                  <a:pt x="898790" y="38914"/>
                </a:lnTo>
                <a:lnTo>
                  <a:pt x="901435" y="35208"/>
                </a:lnTo>
                <a:lnTo>
                  <a:pt x="904610" y="31767"/>
                </a:lnTo>
                <a:lnTo>
                  <a:pt x="907785" y="28590"/>
                </a:lnTo>
                <a:lnTo>
                  <a:pt x="910960" y="25413"/>
                </a:lnTo>
                <a:lnTo>
                  <a:pt x="914400" y="21972"/>
                </a:lnTo>
                <a:lnTo>
                  <a:pt x="918104" y="19325"/>
                </a:lnTo>
                <a:lnTo>
                  <a:pt x="921808" y="16678"/>
                </a:lnTo>
                <a:lnTo>
                  <a:pt x="926042" y="14030"/>
                </a:lnTo>
                <a:lnTo>
                  <a:pt x="929746" y="11648"/>
                </a:lnTo>
                <a:lnTo>
                  <a:pt x="933979" y="9795"/>
                </a:lnTo>
                <a:lnTo>
                  <a:pt x="937948" y="7677"/>
                </a:lnTo>
                <a:lnTo>
                  <a:pt x="942710" y="5824"/>
                </a:lnTo>
                <a:lnTo>
                  <a:pt x="946944" y="4500"/>
                </a:lnTo>
                <a:lnTo>
                  <a:pt x="951706" y="3177"/>
                </a:lnTo>
                <a:lnTo>
                  <a:pt x="956204" y="2118"/>
                </a:lnTo>
                <a:lnTo>
                  <a:pt x="960967" y="1323"/>
                </a:lnTo>
                <a:lnTo>
                  <a:pt x="965730" y="794"/>
                </a:lnTo>
                <a:lnTo>
                  <a:pt x="970757" y="529"/>
                </a:lnTo>
                <a:lnTo>
                  <a:pt x="975519" y="0"/>
                </a:lnTo>
                <a:close/>
                <a:moveTo>
                  <a:pt x="735674" y="0"/>
                </a:moveTo>
                <a:lnTo>
                  <a:pt x="740708" y="529"/>
                </a:lnTo>
                <a:lnTo>
                  <a:pt x="745478" y="794"/>
                </a:lnTo>
                <a:lnTo>
                  <a:pt x="750512" y="1323"/>
                </a:lnTo>
                <a:lnTo>
                  <a:pt x="755016" y="2118"/>
                </a:lnTo>
                <a:lnTo>
                  <a:pt x="759785" y="3177"/>
                </a:lnTo>
                <a:lnTo>
                  <a:pt x="764289" y="4500"/>
                </a:lnTo>
                <a:lnTo>
                  <a:pt x="768793" y="5824"/>
                </a:lnTo>
                <a:lnTo>
                  <a:pt x="773032" y="7677"/>
                </a:lnTo>
                <a:lnTo>
                  <a:pt x="777271" y="9795"/>
                </a:lnTo>
                <a:lnTo>
                  <a:pt x="781511" y="11648"/>
                </a:lnTo>
                <a:lnTo>
                  <a:pt x="785485" y="14030"/>
                </a:lnTo>
                <a:lnTo>
                  <a:pt x="789459" y="16677"/>
                </a:lnTo>
                <a:lnTo>
                  <a:pt x="793433" y="19325"/>
                </a:lnTo>
                <a:lnTo>
                  <a:pt x="796878" y="21972"/>
                </a:lnTo>
                <a:lnTo>
                  <a:pt x="800322" y="25413"/>
                </a:lnTo>
                <a:lnTo>
                  <a:pt x="803766" y="28590"/>
                </a:lnTo>
                <a:lnTo>
                  <a:pt x="806946" y="31766"/>
                </a:lnTo>
                <a:lnTo>
                  <a:pt x="809860" y="35208"/>
                </a:lnTo>
                <a:lnTo>
                  <a:pt x="812775" y="38914"/>
                </a:lnTo>
                <a:lnTo>
                  <a:pt x="815424" y="42620"/>
                </a:lnTo>
                <a:lnTo>
                  <a:pt x="817809" y="46326"/>
                </a:lnTo>
                <a:lnTo>
                  <a:pt x="820193" y="50562"/>
                </a:lnTo>
                <a:lnTo>
                  <a:pt x="822313" y="54797"/>
                </a:lnTo>
                <a:lnTo>
                  <a:pt x="824167" y="58768"/>
                </a:lnTo>
                <a:lnTo>
                  <a:pt x="826022" y="63268"/>
                </a:lnTo>
                <a:lnTo>
                  <a:pt x="827347" y="67769"/>
                </a:lnTo>
                <a:lnTo>
                  <a:pt x="828936" y="72533"/>
                </a:lnTo>
                <a:lnTo>
                  <a:pt x="829731" y="77034"/>
                </a:lnTo>
                <a:lnTo>
                  <a:pt x="830526" y="81799"/>
                </a:lnTo>
                <a:lnTo>
                  <a:pt x="831586" y="86564"/>
                </a:lnTo>
                <a:lnTo>
                  <a:pt x="831851" y="91329"/>
                </a:lnTo>
                <a:lnTo>
                  <a:pt x="831851" y="96094"/>
                </a:lnTo>
                <a:lnTo>
                  <a:pt x="831851" y="411906"/>
                </a:lnTo>
                <a:lnTo>
                  <a:pt x="831851" y="416936"/>
                </a:lnTo>
                <a:lnTo>
                  <a:pt x="831586" y="421701"/>
                </a:lnTo>
                <a:lnTo>
                  <a:pt x="830526" y="426466"/>
                </a:lnTo>
                <a:lnTo>
                  <a:pt x="829731" y="431231"/>
                </a:lnTo>
                <a:lnTo>
                  <a:pt x="828936" y="435996"/>
                </a:lnTo>
                <a:lnTo>
                  <a:pt x="827347" y="440231"/>
                </a:lnTo>
                <a:lnTo>
                  <a:pt x="826022" y="444996"/>
                </a:lnTo>
                <a:lnTo>
                  <a:pt x="824167" y="449232"/>
                </a:lnTo>
                <a:lnTo>
                  <a:pt x="822313" y="453468"/>
                </a:lnTo>
                <a:lnTo>
                  <a:pt x="820193" y="457703"/>
                </a:lnTo>
                <a:lnTo>
                  <a:pt x="817809" y="461674"/>
                </a:lnTo>
                <a:lnTo>
                  <a:pt x="815424" y="465380"/>
                </a:lnTo>
                <a:lnTo>
                  <a:pt x="812775" y="469086"/>
                </a:lnTo>
                <a:lnTo>
                  <a:pt x="809860" y="473057"/>
                </a:lnTo>
                <a:lnTo>
                  <a:pt x="806946" y="476498"/>
                </a:lnTo>
                <a:lnTo>
                  <a:pt x="803766" y="479940"/>
                </a:lnTo>
                <a:lnTo>
                  <a:pt x="800322" y="483116"/>
                </a:lnTo>
                <a:lnTo>
                  <a:pt x="796878" y="486028"/>
                </a:lnTo>
                <a:lnTo>
                  <a:pt x="793433" y="488940"/>
                </a:lnTo>
                <a:lnTo>
                  <a:pt x="789459" y="491323"/>
                </a:lnTo>
                <a:lnTo>
                  <a:pt x="785485" y="493970"/>
                </a:lnTo>
                <a:lnTo>
                  <a:pt x="781511" y="496352"/>
                </a:lnTo>
                <a:lnTo>
                  <a:pt x="777271" y="498470"/>
                </a:lnTo>
                <a:lnTo>
                  <a:pt x="773032" y="500323"/>
                </a:lnTo>
                <a:lnTo>
                  <a:pt x="768793" y="502176"/>
                </a:lnTo>
                <a:lnTo>
                  <a:pt x="764289" y="503500"/>
                </a:lnTo>
                <a:lnTo>
                  <a:pt x="759785" y="504823"/>
                </a:lnTo>
                <a:lnTo>
                  <a:pt x="755016" y="505882"/>
                </a:lnTo>
                <a:lnTo>
                  <a:pt x="750512" y="506677"/>
                </a:lnTo>
                <a:lnTo>
                  <a:pt x="745478" y="507471"/>
                </a:lnTo>
                <a:lnTo>
                  <a:pt x="740708" y="508000"/>
                </a:lnTo>
                <a:lnTo>
                  <a:pt x="735674" y="508000"/>
                </a:lnTo>
                <a:lnTo>
                  <a:pt x="730905" y="508000"/>
                </a:lnTo>
                <a:lnTo>
                  <a:pt x="725871" y="507471"/>
                </a:lnTo>
                <a:lnTo>
                  <a:pt x="721367" y="506677"/>
                </a:lnTo>
                <a:lnTo>
                  <a:pt x="716333" y="505882"/>
                </a:lnTo>
                <a:lnTo>
                  <a:pt x="711564" y="504823"/>
                </a:lnTo>
                <a:lnTo>
                  <a:pt x="707060" y="503500"/>
                </a:lnTo>
                <a:lnTo>
                  <a:pt x="702821" y="502176"/>
                </a:lnTo>
                <a:lnTo>
                  <a:pt x="698317" y="500323"/>
                </a:lnTo>
                <a:lnTo>
                  <a:pt x="694077" y="498470"/>
                </a:lnTo>
                <a:lnTo>
                  <a:pt x="690103" y="496352"/>
                </a:lnTo>
                <a:lnTo>
                  <a:pt x="685864" y="493970"/>
                </a:lnTo>
                <a:lnTo>
                  <a:pt x="681890" y="491323"/>
                </a:lnTo>
                <a:lnTo>
                  <a:pt x="678180" y="488940"/>
                </a:lnTo>
                <a:lnTo>
                  <a:pt x="674736" y="486028"/>
                </a:lnTo>
                <a:lnTo>
                  <a:pt x="671292" y="483116"/>
                </a:lnTo>
                <a:lnTo>
                  <a:pt x="667583" y="479940"/>
                </a:lnTo>
                <a:lnTo>
                  <a:pt x="664403" y="476498"/>
                </a:lnTo>
                <a:lnTo>
                  <a:pt x="661754" y="473057"/>
                </a:lnTo>
                <a:lnTo>
                  <a:pt x="658839" y="469086"/>
                </a:lnTo>
                <a:lnTo>
                  <a:pt x="655925" y="465380"/>
                </a:lnTo>
                <a:lnTo>
                  <a:pt x="653540" y="461674"/>
                </a:lnTo>
                <a:lnTo>
                  <a:pt x="651156" y="457703"/>
                </a:lnTo>
                <a:lnTo>
                  <a:pt x="648771" y="453468"/>
                </a:lnTo>
                <a:lnTo>
                  <a:pt x="647181" y="449232"/>
                </a:lnTo>
                <a:lnTo>
                  <a:pt x="645327" y="444996"/>
                </a:lnTo>
                <a:lnTo>
                  <a:pt x="643737" y="440231"/>
                </a:lnTo>
                <a:lnTo>
                  <a:pt x="642412" y="435996"/>
                </a:lnTo>
                <a:lnTo>
                  <a:pt x="641353" y="431231"/>
                </a:lnTo>
                <a:lnTo>
                  <a:pt x="640558" y="426466"/>
                </a:lnTo>
                <a:lnTo>
                  <a:pt x="640028" y="421701"/>
                </a:lnTo>
                <a:lnTo>
                  <a:pt x="639763" y="416936"/>
                </a:lnTo>
                <a:lnTo>
                  <a:pt x="639763" y="411906"/>
                </a:lnTo>
                <a:lnTo>
                  <a:pt x="639763" y="198805"/>
                </a:lnTo>
                <a:lnTo>
                  <a:pt x="639763" y="96094"/>
                </a:lnTo>
                <a:lnTo>
                  <a:pt x="639763" y="91329"/>
                </a:lnTo>
                <a:lnTo>
                  <a:pt x="640028" y="86564"/>
                </a:lnTo>
                <a:lnTo>
                  <a:pt x="640558" y="81799"/>
                </a:lnTo>
                <a:lnTo>
                  <a:pt x="641353" y="77034"/>
                </a:lnTo>
                <a:lnTo>
                  <a:pt x="642412" y="72533"/>
                </a:lnTo>
                <a:lnTo>
                  <a:pt x="643737" y="67769"/>
                </a:lnTo>
                <a:lnTo>
                  <a:pt x="645327" y="63268"/>
                </a:lnTo>
                <a:lnTo>
                  <a:pt x="647181" y="58768"/>
                </a:lnTo>
                <a:lnTo>
                  <a:pt x="648771" y="54797"/>
                </a:lnTo>
                <a:lnTo>
                  <a:pt x="651156" y="50562"/>
                </a:lnTo>
                <a:lnTo>
                  <a:pt x="653540" y="46326"/>
                </a:lnTo>
                <a:lnTo>
                  <a:pt x="655925" y="42620"/>
                </a:lnTo>
                <a:lnTo>
                  <a:pt x="658839" y="38914"/>
                </a:lnTo>
                <a:lnTo>
                  <a:pt x="661754" y="35208"/>
                </a:lnTo>
                <a:lnTo>
                  <a:pt x="664403" y="31766"/>
                </a:lnTo>
                <a:lnTo>
                  <a:pt x="667583" y="28590"/>
                </a:lnTo>
                <a:lnTo>
                  <a:pt x="671292" y="25413"/>
                </a:lnTo>
                <a:lnTo>
                  <a:pt x="674736" y="21972"/>
                </a:lnTo>
                <a:lnTo>
                  <a:pt x="678180" y="19325"/>
                </a:lnTo>
                <a:lnTo>
                  <a:pt x="681890" y="16677"/>
                </a:lnTo>
                <a:lnTo>
                  <a:pt x="685864" y="14030"/>
                </a:lnTo>
                <a:lnTo>
                  <a:pt x="690103" y="11648"/>
                </a:lnTo>
                <a:lnTo>
                  <a:pt x="694077" y="9795"/>
                </a:lnTo>
                <a:lnTo>
                  <a:pt x="698317" y="7677"/>
                </a:lnTo>
                <a:lnTo>
                  <a:pt x="702821" y="5824"/>
                </a:lnTo>
                <a:lnTo>
                  <a:pt x="707060" y="4500"/>
                </a:lnTo>
                <a:lnTo>
                  <a:pt x="711564" y="3177"/>
                </a:lnTo>
                <a:lnTo>
                  <a:pt x="716333" y="2118"/>
                </a:lnTo>
                <a:lnTo>
                  <a:pt x="721367" y="1323"/>
                </a:lnTo>
                <a:lnTo>
                  <a:pt x="725871" y="794"/>
                </a:lnTo>
                <a:lnTo>
                  <a:pt x="730905" y="529"/>
                </a:lnTo>
                <a:lnTo>
                  <a:pt x="735674" y="0"/>
                </a:lnTo>
                <a:close/>
              </a:path>
            </a:pathLst>
          </a:custGeom>
          <a:solidFill>
            <a:srgbClr val="FEFFFF"/>
          </a:solidFill>
          <a:ln>
            <a:noFill/>
          </a:ln>
        </p:spPr>
        <p:txBody>
          <a:bodyPr anchor="ctr" anchorCtr="1"/>
          <a:lstStyle/>
          <a:p>
            <a:endParaRPr lang="zh-CN" altLang="en-US">
              <a:ea typeface="宋体" panose="02010600030101010101" pitchFamily="2" charset="-122"/>
            </a:endParaRPr>
          </a:p>
        </p:txBody>
      </p:sp>
      <p:sp>
        <p:nvSpPr>
          <p:cNvPr id="21" name="KSO_Shape"/>
          <p:cNvSpPr/>
          <p:nvPr/>
        </p:nvSpPr>
        <p:spPr bwMode="auto">
          <a:xfrm>
            <a:off x="6972753" y="2735442"/>
            <a:ext cx="645535" cy="630473"/>
          </a:xfrm>
          <a:custGeom>
            <a:avLst/>
            <a:gdLst/>
            <a:ahLst/>
            <a:cxnLst/>
            <a:rect l="0" t="0" r="r" b="b"/>
            <a:pathLst>
              <a:path w="5833534" h="5697984">
                <a:moveTo>
                  <a:pt x="4116344" y="2028563"/>
                </a:moveTo>
                <a:lnTo>
                  <a:pt x="4115715" y="2034106"/>
                </a:lnTo>
                <a:lnTo>
                  <a:pt x="4105639" y="2083992"/>
                </a:lnTo>
                <a:lnTo>
                  <a:pt x="4085489" y="2122793"/>
                </a:lnTo>
                <a:lnTo>
                  <a:pt x="4055263" y="2161593"/>
                </a:lnTo>
                <a:lnTo>
                  <a:pt x="4025038" y="2189308"/>
                </a:lnTo>
                <a:lnTo>
                  <a:pt x="3989775" y="2211480"/>
                </a:lnTo>
                <a:lnTo>
                  <a:pt x="3959549" y="2223952"/>
                </a:lnTo>
                <a:lnTo>
                  <a:pt x="3959549" y="2244737"/>
                </a:lnTo>
                <a:lnTo>
                  <a:pt x="3964587" y="2266909"/>
                </a:lnTo>
                <a:lnTo>
                  <a:pt x="3974662" y="2289081"/>
                </a:lnTo>
                <a:lnTo>
                  <a:pt x="3989775" y="2311252"/>
                </a:lnTo>
                <a:lnTo>
                  <a:pt x="4004887" y="2327881"/>
                </a:lnTo>
                <a:lnTo>
                  <a:pt x="4161053" y="2460911"/>
                </a:lnTo>
                <a:lnTo>
                  <a:pt x="4352482" y="2189308"/>
                </a:lnTo>
                <a:lnTo>
                  <a:pt x="4196316" y="2056277"/>
                </a:lnTo>
                <a:lnTo>
                  <a:pt x="4176166" y="2045192"/>
                </a:lnTo>
                <a:lnTo>
                  <a:pt x="4156015" y="2034106"/>
                </a:lnTo>
                <a:lnTo>
                  <a:pt x="4135865" y="2028563"/>
                </a:lnTo>
                <a:lnTo>
                  <a:pt x="4116344" y="2028563"/>
                </a:lnTo>
                <a:close/>
                <a:moveTo>
                  <a:pt x="2040226" y="1191580"/>
                </a:moveTo>
                <a:lnTo>
                  <a:pt x="2125865" y="1191580"/>
                </a:lnTo>
                <a:lnTo>
                  <a:pt x="2211504" y="1202666"/>
                </a:lnTo>
                <a:lnTo>
                  <a:pt x="2292105" y="1224838"/>
                </a:lnTo>
                <a:lnTo>
                  <a:pt x="2332406" y="1241466"/>
                </a:lnTo>
                <a:lnTo>
                  <a:pt x="2372707" y="1258095"/>
                </a:lnTo>
                <a:lnTo>
                  <a:pt x="2398150" y="1274092"/>
                </a:lnTo>
                <a:lnTo>
                  <a:pt x="3989775" y="1768045"/>
                </a:lnTo>
                <a:lnTo>
                  <a:pt x="4025038" y="1790217"/>
                </a:lnTo>
                <a:lnTo>
                  <a:pt x="4060301" y="1823474"/>
                </a:lnTo>
                <a:lnTo>
                  <a:pt x="4085489" y="1856732"/>
                </a:lnTo>
                <a:lnTo>
                  <a:pt x="4091442" y="1869834"/>
                </a:lnTo>
                <a:lnTo>
                  <a:pt x="4100602" y="1867818"/>
                </a:lnTo>
                <a:lnTo>
                  <a:pt x="4145940" y="1862275"/>
                </a:lnTo>
                <a:lnTo>
                  <a:pt x="4196316" y="1873361"/>
                </a:lnTo>
                <a:lnTo>
                  <a:pt x="4241655" y="1889989"/>
                </a:lnTo>
                <a:lnTo>
                  <a:pt x="4281955" y="1923247"/>
                </a:lnTo>
                <a:lnTo>
                  <a:pt x="4443158" y="2061820"/>
                </a:lnTo>
                <a:lnTo>
                  <a:pt x="4785715" y="1585128"/>
                </a:lnTo>
                <a:lnTo>
                  <a:pt x="4800827" y="1568499"/>
                </a:lnTo>
                <a:lnTo>
                  <a:pt x="4815940" y="1557414"/>
                </a:lnTo>
                <a:lnTo>
                  <a:pt x="4836091" y="1546328"/>
                </a:lnTo>
                <a:lnTo>
                  <a:pt x="4856241" y="1540785"/>
                </a:lnTo>
                <a:lnTo>
                  <a:pt x="4876391" y="1540785"/>
                </a:lnTo>
                <a:lnTo>
                  <a:pt x="4896542" y="1546328"/>
                </a:lnTo>
                <a:lnTo>
                  <a:pt x="4916692" y="1551871"/>
                </a:lnTo>
                <a:lnTo>
                  <a:pt x="4931805" y="1568499"/>
                </a:lnTo>
                <a:lnTo>
                  <a:pt x="5793233" y="2305709"/>
                </a:lnTo>
                <a:lnTo>
                  <a:pt x="5808346" y="2322338"/>
                </a:lnTo>
                <a:lnTo>
                  <a:pt x="5818421" y="2344510"/>
                </a:lnTo>
                <a:lnTo>
                  <a:pt x="5828497" y="2361139"/>
                </a:lnTo>
                <a:lnTo>
                  <a:pt x="5833534" y="2383311"/>
                </a:lnTo>
                <a:lnTo>
                  <a:pt x="5833534" y="2405482"/>
                </a:lnTo>
                <a:lnTo>
                  <a:pt x="5828497" y="2427654"/>
                </a:lnTo>
                <a:lnTo>
                  <a:pt x="5823459" y="2449826"/>
                </a:lnTo>
                <a:lnTo>
                  <a:pt x="5808346" y="2471997"/>
                </a:lnTo>
                <a:lnTo>
                  <a:pt x="4755489" y="3946417"/>
                </a:lnTo>
                <a:lnTo>
                  <a:pt x="4740376" y="3963046"/>
                </a:lnTo>
                <a:lnTo>
                  <a:pt x="4725264" y="3979675"/>
                </a:lnTo>
                <a:lnTo>
                  <a:pt x="4705113" y="3985218"/>
                </a:lnTo>
                <a:lnTo>
                  <a:pt x="4684963" y="3990761"/>
                </a:lnTo>
                <a:lnTo>
                  <a:pt x="4664812" y="3990761"/>
                </a:lnTo>
                <a:lnTo>
                  <a:pt x="4644662" y="3985218"/>
                </a:lnTo>
                <a:lnTo>
                  <a:pt x="4624512" y="3979675"/>
                </a:lnTo>
                <a:lnTo>
                  <a:pt x="4609399" y="3968589"/>
                </a:lnTo>
                <a:lnTo>
                  <a:pt x="3747970" y="3225836"/>
                </a:lnTo>
                <a:lnTo>
                  <a:pt x="3732857" y="3209207"/>
                </a:lnTo>
                <a:lnTo>
                  <a:pt x="3722782" y="3192579"/>
                </a:lnTo>
                <a:lnTo>
                  <a:pt x="3712707" y="3170407"/>
                </a:lnTo>
                <a:lnTo>
                  <a:pt x="3707669" y="3148235"/>
                </a:lnTo>
                <a:lnTo>
                  <a:pt x="3707669" y="3126063"/>
                </a:lnTo>
                <a:lnTo>
                  <a:pt x="3712707" y="3103892"/>
                </a:lnTo>
                <a:lnTo>
                  <a:pt x="3717745" y="3081720"/>
                </a:lnTo>
                <a:lnTo>
                  <a:pt x="3732857" y="3065091"/>
                </a:lnTo>
                <a:lnTo>
                  <a:pt x="4070376" y="2588399"/>
                </a:lnTo>
                <a:lnTo>
                  <a:pt x="3909173" y="2444283"/>
                </a:lnTo>
                <a:lnTo>
                  <a:pt x="3873910" y="2405482"/>
                </a:lnTo>
                <a:lnTo>
                  <a:pt x="3843684" y="2361139"/>
                </a:lnTo>
                <a:lnTo>
                  <a:pt x="3823534" y="2311252"/>
                </a:lnTo>
                <a:lnTo>
                  <a:pt x="3813459" y="2261366"/>
                </a:lnTo>
                <a:lnTo>
                  <a:pt x="3813459" y="2211480"/>
                </a:lnTo>
                <a:lnTo>
                  <a:pt x="3813729" y="2209996"/>
                </a:lnTo>
                <a:lnTo>
                  <a:pt x="2614518" y="1836763"/>
                </a:lnTo>
                <a:lnTo>
                  <a:pt x="2913586" y="3090555"/>
                </a:lnTo>
                <a:lnTo>
                  <a:pt x="3697594" y="4212478"/>
                </a:lnTo>
                <a:lnTo>
                  <a:pt x="3705792" y="4227513"/>
                </a:lnTo>
                <a:lnTo>
                  <a:pt x="4740376" y="4373223"/>
                </a:lnTo>
                <a:lnTo>
                  <a:pt x="4790752" y="4389852"/>
                </a:lnTo>
                <a:lnTo>
                  <a:pt x="4836091" y="4412024"/>
                </a:lnTo>
                <a:lnTo>
                  <a:pt x="4876391" y="4445281"/>
                </a:lnTo>
                <a:lnTo>
                  <a:pt x="4906617" y="4484082"/>
                </a:lnTo>
                <a:lnTo>
                  <a:pt x="4936842" y="4528425"/>
                </a:lnTo>
                <a:lnTo>
                  <a:pt x="4951955" y="4578312"/>
                </a:lnTo>
                <a:lnTo>
                  <a:pt x="4962030" y="4633741"/>
                </a:lnTo>
                <a:lnTo>
                  <a:pt x="4956993" y="4689171"/>
                </a:lnTo>
                <a:lnTo>
                  <a:pt x="4946918" y="4744600"/>
                </a:lnTo>
                <a:lnTo>
                  <a:pt x="4926767" y="4794486"/>
                </a:lnTo>
                <a:lnTo>
                  <a:pt x="4896542" y="4838830"/>
                </a:lnTo>
                <a:lnTo>
                  <a:pt x="4861279" y="4872087"/>
                </a:lnTo>
                <a:lnTo>
                  <a:pt x="4820978" y="4905345"/>
                </a:lnTo>
                <a:lnTo>
                  <a:pt x="4775639" y="4921974"/>
                </a:lnTo>
                <a:lnTo>
                  <a:pt x="4725264" y="4933060"/>
                </a:lnTo>
                <a:lnTo>
                  <a:pt x="4674888" y="4933060"/>
                </a:lnTo>
                <a:lnTo>
                  <a:pt x="3415489" y="4750143"/>
                </a:lnTo>
                <a:lnTo>
                  <a:pt x="3365113" y="4739057"/>
                </a:lnTo>
                <a:lnTo>
                  <a:pt x="3319775" y="4711342"/>
                </a:lnTo>
                <a:lnTo>
                  <a:pt x="3279474" y="4683628"/>
                </a:lnTo>
                <a:lnTo>
                  <a:pt x="3276115" y="4679317"/>
                </a:lnTo>
                <a:lnTo>
                  <a:pt x="3259324" y="4666999"/>
                </a:lnTo>
                <a:lnTo>
                  <a:pt x="3234136" y="4639284"/>
                </a:lnTo>
                <a:lnTo>
                  <a:pt x="3213985" y="4617112"/>
                </a:lnTo>
                <a:lnTo>
                  <a:pt x="2502629" y="3593564"/>
                </a:lnTo>
                <a:lnTo>
                  <a:pt x="2483534" y="3602756"/>
                </a:lnTo>
                <a:lnTo>
                  <a:pt x="2317294" y="3669271"/>
                </a:lnTo>
                <a:lnTo>
                  <a:pt x="2191354" y="3724700"/>
                </a:lnTo>
                <a:lnTo>
                  <a:pt x="2004963" y="3802301"/>
                </a:lnTo>
                <a:lnTo>
                  <a:pt x="1732933" y="3918703"/>
                </a:lnTo>
                <a:lnTo>
                  <a:pt x="1380301" y="4073905"/>
                </a:lnTo>
                <a:lnTo>
                  <a:pt x="1571730" y="4916431"/>
                </a:lnTo>
                <a:lnTo>
                  <a:pt x="1586842" y="4971860"/>
                </a:lnTo>
                <a:lnTo>
                  <a:pt x="1617068" y="5104890"/>
                </a:lnTo>
                <a:lnTo>
                  <a:pt x="1637218" y="5182492"/>
                </a:lnTo>
                <a:lnTo>
                  <a:pt x="1647293" y="5265636"/>
                </a:lnTo>
                <a:lnTo>
                  <a:pt x="1652331" y="5343237"/>
                </a:lnTo>
                <a:lnTo>
                  <a:pt x="1647293" y="5415295"/>
                </a:lnTo>
                <a:lnTo>
                  <a:pt x="1627143" y="5498439"/>
                </a:lnTo>
                <a:lnTo>
                  <a:pt x="1617068" y="5537239"/>
                </a:lnTo>
                <a:lnTo>
                  <a:pt x="1601955" y="5570497"/>
                </a:lnTo>
                <a:lnTo>
                  <a:pt x="1586842" y="5598211"/>
                </a:lnTo>
                <a:lnTo>
                  <a:pt x="1566692" y="5620383"/>
                </a:lnTo>
                <a:lnTo>
                  <a:pt x="1546542" y="5642555"/>
                </a:lnTo>
                <a:lnTo>
                  <a:pt x="1526391" y="5659184"/>
                </a:lnTo>
                <a:lnTo>
                  <a:pt x="1506241" y="5675813"/>
                </a:lnTo>
                <a:lnTo>
                  <a:pt x="1481053" y="5686898"/>
                </a:lnTo>
                <a:lnTo>
                  <a:pt x="1450827" y="5692441"/>
                </a:lnTo>
                <a:lnTo>
                  <a:pt x="1425639" y="5697984"/>
                </a:lnTo>
                <a:lnTo>
                  <a:pt x="1360151" y="5697984"/>
                </a:lnTo>
                <a:lnTo>
                  <a:pt x="1294662" y="5686898"/>
                </a:lnTo>
                <a:lnTo>
                  <a:pt x="1259399" y="5681355"/>
                </a:lnTo>
                <a:lnTo>
                  <a:pt x="1234211" y="5664727"/>
                </a:lnTo>
                <a:lnTo>
                  <a:pt x="1203985" y="5642555"/>
                </a:lnTo>
                <a:lnTo>
                  <a:pt x="1178797" y="5620383"/>
                </a:lnTo>
                <a:lnTo>
                  <a:pt x="1158647" y="5592669"/>
                </a:lnTo>
                <a:lnTo>
                  <a:pt x="1143534" y="5564954"/>
                </a:lnTo>
                <a:lnTo>
                  <a:pt x="1133459" y="5537239"/>
                </a:lnTo>
                <a:lnTo>
                  <a:pt x="1123384" y="5515067"/>
                </a:lnTo>
                <a:lnTo>
                  <a:pt x="780827" y="4012933"/>
                </a:lnTo>
                <a:lnTo>
                  <a:pt x="780827" y="3996304"/>
                </a:lnTo>
                <a:lnTo>
                  <a:pt x="765714" y="3940874"/>
                </a:lnTo>
                <a:lnTo>
                  <a:pt x="765714" y="3885445"/>
                </a:lnTo>
                <a:lnTo>
                  <a:pt x="770752" y="3830016"/>
                </a:lnTo>
                <a:lnTo>
                  <a:pt x="785865" y="3774587"/>
                </a:lnTo>
                <a:lnTo>
                  <a:pt x="811053" y="3730243"/>
                </a:lnTo>
                <a:lnTo>
                  <a:pt x="841278" y="3685900"/>
                </a:lnTo>
                <a:lnTo>
                  <a:pt x="881579" y="3647099"/>
                </a:lnTo>
                <a:lnTo>
                  <a:pt x="926917" y="3619384"/>
                </a:lnTo>
                <a:lnTo>
                  <a:pt x="2045264" y="3015205"/>
                </a:lnTo>
                <a:lnTo>
                  <a:pt x="1808497" y="2028563"/>
                </a:lnTo>
                <a:lnTo>
                  <a:pt x="1299700" y="2544055"/>
                </a:lnTo>
                <a:lnTo>
                  <a:pt x="1264436" y="2577313"/>
                </a:lnTo>
                <a:lnTo>
                  <a:pt x="1254361" y="2582856"/>
                </a:lnTo>
                <a:lnTo>
                  <a:pt x="1244286" y="2588399"/>
                </a:lnTo>
                <a:lnTo>
                  <a:pt x="1224136" y="2599485"/>
                </a:lnTo>
                <a:lnTo>
                  <a:pt x="1214060" y="2605028"/>
                </a:lnTo>
                <a:lnTo>
                  <a:pt x="1173760" y="2616114"/>
                </a:lnTo>
                <a:lnTo>
                  <a:pt x="1133459" y="2621657"/>
                </a:lnTo>
                <a:lnTo>
                  <a:pt x="1093158" y="2616114"/>
                </a:lnTo>
                <a:lnTo>
                  <a:pt x="1047820" y="2605028"/>
                </a:lnTo>
                <a:lnTo>
                  <a:pt x="1012557" y="2582856"/>
                </a:lnTo>
                <a:lnTo>
                  <a:pt x="95714" y="2039649"/>
                </a:lnTo>
                <a:lnTo>
                  <a:pt x="60451" y="2006391"/>
                </a:lnTo>
                <a:lnTo>
                  <a:pt x="35263" y="1973134"/>
                </a:lnTo>
                <a:lnTo>
                  <a:pt x="15113" y="1928790"/>
                </a:lnTo>
                <a:lnTo>
                  <a:pt x="5038" y="1884447"/>
                </a:lnTo>
                <a:lnTo>
                  <a:pt x="0" y="1840103"/>
                </a:lnTo>
                <a:lnTo>
                  <a:pt x="5038" y="1795760"/>
                </a:lnTo>
                <a:lnTo>
                  <a:pt x="15113" y="1751416"/>
                </a:lnTo>
                <a:lnTo>
                  <a:pt x="35263" y="1707073"/>
                </a:lnTo>
                <a:lnTo>
                  <a:pt x="65489" y="1668272"/>
                </a:lnTo>
                <a:lnTo>
                  <a:pt x="95714" y="1640558"/>
                </a:lnTo>
                <a:lnTo>
                  <a:pt x="136015" y="1618386"/>
                </a:lnTo>
                <a:lnTo>
                  <a:pt x="176316" y="1607300"/>
                </a:lnTo>
                <a:lnTo>
                  <a:pt x="216617" y="1601757"/>
                </a:lnTo>
                <a:lnTo>
                  <a:pt x="261955" y="1607300"/>
                </a:lnTo>
                <a:lnTo>
                  <a:pt x="302256" y="1618386"/>
                </a:lnTo>
                <a:lnTo>
                  <a:pt x="337519" y="1640558"/>
                </a:lnTo>
                <a:lnTo>
                  <a:pt x="1081691" y="2081462"/>
                </a:lnTo>
                <a:lnTo>
                  <a:pt x="1692632" y="1418840"/>
                </a:lnTo>
                <a:lnTo>
                  <a:pt x="1763158" y="1346782"/>
                </a:lnTo>
                <a:lnTo>
                  <a:pt x="1828647" y="1280267"/>
                </a:lnTo>
                <a:lnTo>
                  <a:pt x="1863910" y="1258095"/>
                </a:lnTo>
                <a:lnTo>
                  <a:pt x="1899173" y="1235923"/>
                </a:lnTo>
                <a:lnTo>
                  <a:pt x="1934436" y="1219295"/>
                </a:lnTo>
                <a:lnTo>
                  <a:pt x="1969699" y="1208209"/>
                </a:lnTo>
                <a:lnTo>
                  <a:pt x="2004963" y="1197123"/>
                </a:lnTo>
                <a:lnTo>
                  <a:pt x="2040226" y="1191580"/>
                </a:lnTo>
                <a:close/>
                <a:moveTo>
                  <a:pt x="3057820" y="731517"/>
                </a:moveTo>
                <a:lnTo>
                  <a:pt x="3148496" y="731517"/>
                </a:lnTo>
                <a:lnTo>
                  <a:pt x="3244211" y="737059"/>
                </a:lnTo>
                <a:lnTo>
                  <a:pt x="3339925" y="748145"/>
                </a:lnTo>
                <a:lnTo>
                  <a:pt x="3430602" y="764774"/>
                </a:lnTo>
                <a:lnTo>
                  <a:pt x="3662331" y="809118"/>
                </a:lnTo>
                <a:lnTo>
                  <a:pt x="3768121" y="836832"/>
                </a:lnTo>
                <a:lnTo>
                  <a:pt x="3798346" y="847918"/>
                </a:lnTo>
                <a:lnTo>
                  <a:pt x="3813459" y="859004"/>
                </a:lnTo>
                <a:lnTo>
                  <a:pt x="3828572" y="903347"/>
                </a:lnTo>
                <a:lnTo>
                  <a:pt x="3843684" y="997577"/>
                </a:lnTo>
                <a:lnTo>
                  <a:pt x="3873910" y="1186037"/>
                </a:lnTo>
                <a:lnTo>
                  <a:pt x="3808421" y="1213752"/>
                </a:lnTo>
                <a:lnTo>
                  <a:pt x="3742933" y="1235923"/>
                </a:lnTo>
                <a:lnTo>
                  <a:pt x="3677444" y="1263638"/>
                </a:lnTo>
                <a:lnTo>
                  <a:pt x="3611955" y="1291353"/>
                </a:lnTo>
                <a:lnTo>
                  <a:pt x="3586767" y="1252552"/>
                </a:lnTo>
                <a:lnTo>
                  <a:pt x="3561579" y="1219295"/>
                </a:lnTo>
                <a:lnTo>
                  <a:pt x="3526316" y="1186037"/>
                </a:lnTo>
                <a:lnTo>
                  <a:pt x="3496090" y="1158322"/>
                </a:lnTo>
                <a:lnTo>
                  <a:pt x="3455790" y="1130608"/>
                </a:lnTo>
                <a:lnTo>
                  <a:pt x="3415489" y="1108436"/>
                </a:lnTo>
                <a:lnTo>
                  <a:pt x="3334887" y="1064093"/>
                </a:lnTo>
                <a:lnTo>
                  <a:pt x="3244211" y="1030835"/>
                </a:lnTo>
                <a:lnTo>
                  <a:pt x="3153534" y="1003120"/>
                </a:lnTo>
                <a:lnTo>
                  <a:pt x="3067895" y="980949"/>
                </a:lnTo>
                <a:lnTo>
                  <a:pt x="2987293" y="969863"/>
                </a:lnTo>
                <a:lnTo>
                  <a:pt x="2881504" y="958777"/>
                </a:lnTo>
                <a:lnTo>
                  <a:pt x="2765639" y="958777"/>
                </a:lnTo>
                <a:lnTo>
                  <a:pt x="2644737" y="964320"/>
                </a:lnTo>
                <a:lnTo>
                  <a:pt x="2523835" y="980949"/>
                </a:lnTo>
                <a:lnTo>
                  <a:pt x="2397895" y="1008663"/>
                </a:lnTo>
                <a:lnTo>
                  <a:pt x="2282030" y="1047464"/>
                </a:lnTo>
                <a:lnTo>
                  <a:pt x="2226617" y="1069635"/>
                </a:lnTo>
                <a:lnTo>
                  <a:pt x="2176241" y="1091807"/>
                </a:lnTo>
                <a:lnTo>
                  <a:pt x="2125865" y="1119522"/>
                </a:lnTo>
                <a:lnTo>
                  <a:pt x="2080527" y="1147236"/>
                </a:lnTo>
                <a:lnTo>
                  <a:pt x="1984812" y="1113979"/>
                </a:lnTo>
                <a:lnTo>
                  <a:pt x="2065414" y="1058550"/>
                </a:lnTo>
                <a:lnTo>
                  <a:pt x="2146015" y="1008663"/>
                </a:lnTo>
                <a:lnTo>
                  <a:pt x="2231654" y="958777"/>
                </a:lnTo>
                <a:lnTo>
                  <a:pt x="2317294" y="914433"/>
                </a:lnTo>
                <a:lnTo>
                  <a:pt x="2402933" y="875633"/>
                </a:lnTo>
                <a:lnTo>
                  <a:pt x="2493609" y="842375"/>
                </a:lnTo>
                <a:lnTo>
                  <a:pt x="2584286" y="814661"/>
                </a:lnTo>
                <a:lnTo>
                  <a:pt x="2680000" y="786946"/>
                </a:lnTo>
                <a:lnTo>
                  <a:pt x="2770677" y="764774"/>
                </a:lnTo>
                <a:lnTo>
                  <a:pt x="2866391" y="748145"/>
                </a:lnTo>
                <a:lnTo>
                  <a:pt x="2962105" y="737059"/>
                </a:lnTo>
                <a:lnTo>
                  <a:pt x="3057820" y="731517"/>
                </a:lnTo>
                <a:close/>
                <a:moveTo>
                  <a:pt x="1435100" y="0"/>
                </a:moveTo>
                <a:cubicBezTo>
                  <a:pt x="1809181" y="0"/>
                  <a:pt x="2112433" y="303252"/>
                  <a:pt x="2112433" y="677333"/>
                </a:cubicBezTo>
                <a:cubicBezTo>
                  <a:pt x="2112433" y="1051414"/>
                  <a:pt x="1809181" y="1354666"/>
                  <a:pt x="1435100" y="1354666"/>
                </a:cubicBezTo>
                <a:cubicBezTo>
                  <a:pt x="1061019" y="1354666"/>
                  <a:pt x="757767" y="1051414"/>
                  <a:pt x="757767" y="677333"/>
                </a:cubicBezTo>
                <a:cubicBezTo>
                  <a:pt x="757767" y="303252"/>
                  <a:pt x="1061019" y="0"/>
                  <a:pt x="1435100" y="0"/>
                </a:cubicBezTo>
                <a:close/>
              </a:path>
            </a:pathLst>
          </a:custGeom>
          <a:solidFill>
            <a:srgbClr val="FEFFFF"/>
          </a:solidFill>
          <a:ln>
            <a:noFill/>
          </a:ln>
        </p:spPr>
        <p:txBody>
          <a:bodyPr/>
          <a:lstStyle/>
          <a:p>
            <a:endParaRPr lang="zh-CN" altLang="en-US"/>
          </a:p>
        </p:txBody>
      </p:sp>
      <p:sp>
        <p:nvSpPr>
          <p:cNvPr id="22" name="KSO_Shape"/>
          <p:cNvSpPr/>
          <p:nvPr/>
        </p:nvSpPr>
        <p:spPr>
          <a:xfrm>
            <a:off x="6823263" y="4430967"/>
            <a:ext cx="944515" cy="643845"/>
          </a:xfrm>
          <a:custGeom>
            <a:avLst/>
            <a:gdLst/>
            <a:ahLst/>
            <a:cxnLst/>
            <a:rect l="l" t="t" r="r" b="b"/>
            <a:pathLst>
              <a:path w="1690322" h="1152128">
                <a:moveTo>
                  <a:pt x="826556" y="1149986"/>
                </a:moveTo>
                <a:lnTo>
                  <a:pt x="889752" y="1149986"/>
                </a:lnTo>
                <a:cubicBezTo>
                  <a:pt x="889500" y="1150690"/>
                  <a:pt x="889449" y="1151409"/>
                  <a:pt x="889399" y="1152128"/>
                </a:cubicBezTo>
                <a:lnTo>
                  <a:pt x="826226" y="1152128"/>
                </a:lnTo>
                <a:close/>
                <a:moveTo>
                  <a:pt x="1243612" y="747450"/>
                </a:moveTo>
                <a:cubicBezTo>
                  <a:pt x="1477312" y="740021"/>
                  <a:pt x="1674794" y="919019"/>
                  <a:pt x="1690322" y="1152128"/>
                </a:cubicBezTo>
                <a:lnTo>
                  <a:pt x="1626622" y="1152128"/>
                </a:lnTo>
                <a:cubicBezTo>
                  <a:pt x="1611628" y="955005"/>
                  <a:pt x="1443876" y="804288"/>
                  <a:pt x="1245620" y="810590"/>
                </a:cubicBezTo>
                <a:cubicBezTo>
                  <a:pt x="1189595" y="812371"/>
                  <a:pt x="1136798" y="826511"/>
                  <a:pt x="1090488" y="851592"/>
                </a:cubicBezTo>
                <a:cubicBezTo>
                  <a:pt x="1079087" y="833319"/>
                  <a:pt x="1065672" y="816545"/>
                  <a:pt x="1049512" y="802255"/>
                </a:cubicBezTo>
                <a:cubicBezTo>
                  <a:pt x="1106685" y="768739"/>
                  <a:pt x="1172955" y="749696"/>
                  <a:pt x="1243612" y="747450"/>
                </a:cubicBezTo>
                <a:close/>
                <a:moveTo>
                  <a:pt x="562417" y="606836"/>
                </a:moveTo>
                <a:cubicBezTo>
                  <a:pt x="877321" y="596825"/>
                  <a:pt x="1143423" y="838020"/>
                  <a:pt x="1164346" y="1152128"/>
                </a:cubicBezTo>
                <a:lnTo>
                  <a:pt x="1078512" y="1152128"/>
                </a:lnTo>
                <a:cubicBezTo>
                  <a:pt x="1058307" y="886510"/>
                  <a:pt x="832267" y="683424"/>
                  <a:pt x="565122" y="691915"/>
                </a:cubicBezTo>
                <a:cubicBezTo>
                  <a:pt x="308709" y="700066"/>
                  <a:pt x="102467" y="900340"/>
                  <a:pt x="85124" y="1152128"/>
                </a:cubicBezTo>
                <a:lnTo>
                  <a:pt x="0" y="1152128"/>
                </a:lnTo>
                <a:cubicBezTo>
                  <a:pt x="17286" y="854342"/>
                  <a:pt x="260044" y="616447"/>
                  <a:pt x="562417" y="606836"/>
                </a:cubicBezTo>
                <a:close/>
                <a:moveTo>
                  <a:pt x="1257403" y="357877"/>
                </a:moveTo>
                <a:cubicBezTo>
                  <a:pt x="1175548" y="357877"/>
                  <a:pt x="1109192" y="424234"/>
                  <a:pt x="1109192" y="506089"/>
                </a:cubicBezTo>
                <a:cubicBezTo>
                  <a:pt x="1109192" y="587944"/>
                  <a:pt x="1175548" y="654300"/>
                  <a:pt x="1257403" y="654300"/>
                </a:cubicBezTo>
                <a:cubicBezTo>
                  <a:pt x="1339258" y="654300"/>
                  <a:pt x="1405614" y="587944"/>
                  <a:pt x="1405614" y="506089"/>
                </a:cubicBezTo>
                <a:cubicBezTo>
                  <a:pt x="1405614" y="424234"/>
                  <a:pt x="1339258" y="357877"/>
                  <a:pt x="1257403" y="357877"/>
                </a:cubicBezTo>
                <a:close/>
                <a:moveTo>
                  <a:pt x="1257403" y="297099"/>
                </a:moveTo>
                <a:cubicBezTo>
                  <a:pt x="1372825" y="297099"/>
                  <a:pt x="1466393" y="390667"/>
                  <a:pt x="1466393" y="506089"/>
                </a:cubicBezTo>
                <a:cubicBezTo>
                  <a:pt x="1466393" y="621511"/>
                  <a:pt x="1372825" y="715079"/>
                  <a:pt x="1257403" y="715079"/>
                </a:cubicBezTo>
                <a:cubicBezTo>
                  <a:pt x="1141981" y="715079"/>
                  <a:pt x="1048414" y="621511"/>
                  <a:pt x="1048414" y="506089"/>
                </a:cubicBezTo>
                <a:cubicBezTo>
                  <a:pt x="1048414" y="390667"/>
                  <a:pt x="1141981" y="297099"/>
                  <a:pt x="1257403" y="297099"/>
                </a:cubicBezTo>
                <a:close/>
                <a:moveTo>
                  <a:pt x="580999" y="81897"/>
                </a:moveTo>
                <a:cubicBezTo>
                  <a:pt x="470702" y="81897"/>
                  <a:pt x="381289" y="171311"/>
                  <a:pt x="381289" y="281608"/>
                </a:cubicBezTo>
                <a:cubicBezTo>
                  <a:pt x="381289" y="391906"/>
                  <a:pt x="470702" y="481318"/>
                  <a:pt x="580999" y="481318"/>
                </a:cubicBezTo>
                <a:cubicBezTo>
                  <a:pt x="691297" y="481318"/>
                  <a:pt x="780710" y="391906"/>
                  <a:pt x="780710" y="281608"/>
                </a:cubicBezTo>
                <a:cubicBezTo>
                  <a:pt x="780710" y="171311"/>
                  <a:pt x="691297" y="81897"/>
                  <a:pt x="580999" y="81897"/>
                </a:cubicBezTo>
                <a:close/>
                <a:moveTo>
                  <a:pt x="580999" y="0"/>
                </a:moveTo>
                <a:cubicBezTo>
                  <a:pt x="736527" y="0"/>
                  <a:pt x="862607" y="126080"/>
                  <a:pt x="862607" y="281608"/>
                </a:cubicBezTo>
                <a:cubicBezTo>
                  <a:pt x="862607" y="437136"/>
                  <a:pt x="736527" y="563216"/>
                  <a:pt x="580999" y="563216"/>
                </a:cubicBezTo>
                <a:cubicBezTo>
                  <a:pt x="425471" y="563216"/>
                  <a:pt x="299392" y="437136"/>
                  <a:pt x="299392" y="281608"/>
                </a:cubicBezTo>
                <a:cubicBezTo>
                  <a:pt x="299392" y="126080"/>
                  <a:pt x="425471" y="0"/>
                  <a:pt x="580999" y="0"/>
                </a:cubicBezTo>
                <a:close/>
              </a:path>
            </a:pathLst>
          </a:custGeom>
          <a:solidFill>
            <a:srgbClr val="FEFFFF"/>
          </a:solidFill>
          <a:ln>
            <a:noFill/>
          </a:ln>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
        <p:nvSpPr>
          <p:cNvPr id="23" name="圆角矩形 22"/>
          <p:cNvSpPr/>
          <p:nvPr/>
        </p:nvSpPr>
        <p:spPr>
          <a:xfrm>
            <a:off x="695235" y="241014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4" name="圆角矩形 23"/>
          <p:cNvSpPr/>
          <p:nvPr/>
        </p:nvSpPr>
        <p:spPr>
          <a:xfrm>
            <a:off x="8334285" y="241014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5" name="圆角矩形 24"/>
          <p:cNvSpPr/>
          <p:nvPr/>
        </p:nvSpPr>
        <p:spPr>
          <a:xfrm>
            <a:off x="695235" y="4137242"/>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6" name="圆角矩形 25"/>
          <p:cNvSpPr/>
          <p:nvPr/>
        </p:nvSpPr>
        <p:spPr>
          <a:xfrm>
            <a:off x="8334285" y="4137242"/>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7" name="KSO_Shape"/>
          <p:cNvSpPr/>
          <p:nvPr/>
        </p:nvSpPr>
        <p:spPr>
          <a:xfrm>
            <a:off x="5690221" y="3493966"/>
            <a:ext cx="811559" cy="815637"/>
          </a:xfrm>
          <a:custGeom>
            <a:avLst/>
            <a:gdLst/>
            <a:ahLst/>
            <a:cxnLst/>
            <a:rect l="l" t="t" r="r" b="b"/>
            <a:pathLst>
              <a:path w="602856" h="606146">
                <a:moveTo>
                  <a:pt x="490069" y="504978"/>
                </a:moveTo>
                <a:lnTo>
                  <a:pt x="516792" y="522417"/>
                </a:lnTo>
                <a:cubicBezTo>
                  <a:pt x="423264" y="616195"/>
                  <a:pt x="273785" y="634904"/>
                  <a:pt x="158470" y="559652"/>
                </a:cubicBezTo>
                <a:lnTo>
                  <a:pt x="136596" y="543748"/>
                </a:lnTo>
                <a:lnTo>
                  <a:pt x="150773" y="522022"/>
                </a:lnTo>
                <a:cubicBezTo>
                  <a:pt x="194080" y="557664"/>
                  <a:pt x="249663" y="578409"/>
                  <a:pt x="310092" y="578409"/>
                </a:cubicBezTo>
                <a:cubicBezTo>
                  <a:pt x="380176" y="578409"/>
                  <a:pt x="443742" y="550506"/>
                  <a:pt x="490069" y="504978"/>
                </a:cubicBezTo>
                <a:close/>
                <a:moveTo>
                  <a:pt x="557309" y="395086"/>
                </a:moveTo>
                <a:lnTo>
                  <a:pt x="549482" y="543750"/>
                </a:lnTo>
                <a:lnTo>
                  <a:pt x="516792" y="522417"/>
                </a:lnTo>
                <a:lnTo>
                  <a:pt x="516792" y="522417"/>
                </a:lnTo>
                <a:lnTo>
                  <a:pt x="490069" y="504978"/>
                </a:lnTo>
                <a:cubicBezTo>
                  <a:pt x="521171" y="475143"/>
                  <a:pt x="544562" y="437423"/>
                  <a:pt x="557309" y="395086"/>
                </a:cubicBezTo>
                <a:close/>
                <a:moveTo>
                  <a:pt x="60050" y="384097"/>
                </a:moveTo>
                <a:cubicBezTo>
                  <a:pt x="69689" y="423117"/>
                  <a:pt x="88482" y="458518"/>
                  <a:pt x="114720" y="487372"/>
                </a:cubicBezTo>
                <a:lnTo>
                  <a:pt x="0" y="416048"/>
                </a:lnTo>
                <a:close/>
                <a:moveTo>
                  <a:pt x="199268" y="54429"/>
                </a:moveTo>
                <a:lnTo>
                  <a:pt x="213201" y="80615"/>
                </a:lnTo>
                <a:cubicBezTo>
                  <a:pt x="118484" y="118809"/>
                  <a:pt x="51717" y="211624"/>
                  <a:pt x="51717" y="320033"/>
                </a:cubicBezTo>
                <a:lnTo>
                  <a:pt x="60050" y="384097"/>
                </a:lnTo>
                <a:lnTo>
                  <a:pt x="34461" y="397712"/>
                </a:lnTo>
                <a:cubicBezTo>
                  <a:pt x="-2534" y="270539"/>
                  <a:pt x="53221" y="130591"/>
                  <a:pt x="174782" y="65912"/>
                </a:cubicBezTo>
                <a:close/>
                <a:moveTo>
                  <a:pt x="391328" y="38974"/>
                </a:moveTo>
                <a:cubicBezTo>
                  <a:pt x="519267" y="73228"/>
                  <a:pt x="610073" y="193429"/>
                  <a:pt x="602405" y="330912"/>
                </a:cubicBezTo>
                <a:lnTo>
                  <a:pt x="599538" y="357805"/>
                </a:lnTo>
                <a:lnTo>
                  <a:pt x="565689" y="355917"/>
                </a:lnTo>
                <a:cubicBezTo>
                  <a:pt x="567623" y="344218"/>
                  <a:pt x="568468" y="332224"/>
                  <a:pt x="568468" y="320033"/>
                </a:cubicBezTo>
                <a:cubicBezTo>
                  <a:pt x="568468" y="205004"/>
                  <a:pt x="493298" y="107531"/>
                  <a:pt x="389365" y="74167"/>
                </a:cubicBezTo>
                <a:close/>
                <a:moveTo>
                  <a:pt x="393502" y="0"/>
                </a:moveTo>
                <a:lnTo>
                  <a:pt x="391328" y="38974"/>
                </a:lnTo>
                <a:lnTo>
                  <a:pt x="391328" y="38974"/>
                </a:lnTo>
                <a:lnTo>
                  <a:pt x="389365" y="74167"/>
                </a:lnTo>
                <a:cubicBezTo>
                  <a:pt x="364411" y="66007"/>
                  <a:pt x="337759" y="61658"/>
                  <a:pt x="310092" y="61658"/>
                </a:cubicBezTo>
                <a:cubicBezTo>
                  <a:pt x="294115" y="61658"/>
                  <a:pt x="278477" y="63108"/>
                  <a:pt x="263340" y="6609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矩形 16"/>
          <p:cNvSpPr/>
          <p:nvPr/>
        </p:nvSpPr>
        <p:spPr>
          <a:xfrm>
            <a:off x="912000" y="3805574"/>
            <a:ext cx="10368000" cy="63327"/>
          </a:xfrm>
          <a:prstGeom prst="rect">
            <a:avLst/>
          </a:prstGeom>
          <a:solidFill>
            <a:schemeClr val="tx1"/>
          </a:solidFill>
          <a:ln w="25400" cap="flat" cmpd="sng" algn="ctr">
            <a:noFill/>
            <a:prstDash val="solid"/>
          </a:ln>
          <a:effectLst/>
        </p:spPr>
        <p:txBody>
          <a:bodyPr rtlCol="0" anchor="ctr"/>
          <a:lstStyle/>
          <a:p>
            <a:pPr algn="ctr">
              <a:defRPr/>
            </a:pPr>
            <a:endParaRPr lang="en-US" kern="0">
              <a:solidFill>
                <a:sysClr val="window" lastClr="FFFFFF"/>
              </a:solidFill>
              <a:latin typeface="Calibri" panose="020F0502020204030204"/>
            </a:endParaRPr>
          </a:p>
        </p:txBody>
      </p:sp>
      <p:sp>
        <p:nvSpPr>
          <p:cNvPr id="18" name="椭圆 17"/>
          <p:cNvSpPr/>
          <p:nvPr/>
        </p:nvSpPr>
        <p:spPr>
          <a:xfrm>
            <a:off x="2172039" y="3768118"/>
            <a:ext cx="138239" cy="138239"/>
          </a:xfrm>
          <a:prstGeom prst="ellipse">
            <a:avLst/>
          </a:prstGeom>
          <a:solidFill>
            <a:schemeClr val="accent1"/>
          </a:solidFill>
          <a:ln w="25400" cap="flat" cmpd="sng" algn="ctr">
            <a:solidFill>
              <a:sysClr val="window" lastClr="FFFFFF"/>
            </a:solidFill>
            <a:prstDash val="solid"/>
          </a:ln>
          <a:effectLst/>
        </p:spPr>
        <p:txBody>
          <a:bodyPr rtlCol="0" anchor="ctr"/>
          <a:lstStyle/>
          <a:p>
            <a:pPr algn="ctr"/>
            <a:endParaRPr lang="en-US" kern="0">
              <a:solidFill>
                <a:sysClr val="window" lastClr="FFFFFF"/>
              </a:solidFill>
              <a:latin typeface="Calibri" panose="020F0502020204030204"/>
            </a:endParaRPr>
          </a:p>
        </p:txBody>
      </p:sp>
      <p:sp>
        <p:nvSpPr>
          <p:cNvPr id="19" name="椭圆 18"/>
          <p:cNvSpPr/>
          <p:nvPr/>
        </p:nvSpPr>
        <p:spPr>
          <a:xfrm>
            <a:off x="4105456" y="3768118"/>
            <a:ext cx="138239" cy="138239"/>
          </a:xfrm>
          <a:prstGeom prst="ellipse">
            <a:avLst/>
          </a:prstGeom>
          <a:solidFill>
            <a:schemeClr val="accent1"/>
          </a:solidFill>
          <a:ln w="25400" cap="flat" cmpd="sng" algn="ctr">
            <a:solidFill>
              <a:sysClr val="window" lastClr="FFFFFF"/>
            </a:solidFill>
            <a:prstDash val="solid"/>
          </a:ln>
          <a:effectLst/>
        </p:spPr>
        <p:txBody>
          <a:bodyPr rtlCol="0" anchor="ctr"/>
          <a:lstStyle/>
          <a:p>
            <a:pPr algn="ctr"/>
            <a:endParaRPr lang="en-US" kern="0">
              <a:solidFill>
                <a:sysClr val="window" lastClr="FFFFFF"/>
              </a:solidFill>
              <a:latin typeface="Calibri" panose="020F0502020204030204"/>
            </a:endParaRPr>
          </a:p>
        </p:txBody>
      </p:sp>
      <p:sp>
        <p:nvSpPr>
          <p:cNvPr id="20" name="椭圆 19"/>
          <p:cNvSpPr/>
          <p:nvPr/>
        </p:nvSpPr>
        <p:spPr>
          <a:xfrm>
            <a:off x="6026991" y="3768118"/>
            <a:ext cx="138239" cy="138239"/>
          </a:xfrm>
          <a:prstGeom prst="ellipse">
            <a:avLst/>
          </a:prstGeom>
          <a:solidFill>
            <a:schemeClr val="accent1"/>
          </a:solidFill>
          <a:ln w="25400" cap="flat" cmpd="sng" algn="ctr">
            <a:solidFill>
              <a:sysClr val="window" lastClr="FFFFFF"/>
            </a:solidFill>
            <a:prstDash val="solid"/>
          </a:ln>
          <a:effectLst/>
        </p:spPr>
        <p:txBody>
          <a:bodyPr rtlCol="0" anchor="ctr"/>
          <a:lstStyle/>
          <a:p>
            <a:pPr algn="ctr"/>
            <a:endParaRPr lang="en-US" kern="0">
              <a:solidFill>
                <a:sysClr val="window" lastClr="FFFFFF"/>
              </a:solidFill>
              <a:latin typeface="Calibri" panose="020F0502020204030204"/>
            </a:endParaRPr>
          </a:p>
        </p:txBody>
      </p:sp>
      <p:sp>
        <p:nvSpPr>
          <p:cNvPr id="21" name="任意多边形 19"/>
          <p:cNvSpPr/>
          <p:nvPr/>
        </p:nvSpPr>
        <p:spPr>
          <a:xfrm>
            <a:off x="1712643" y="2246021"/>
            <a:ext cx="1057026" cy="1416380"/>
          </a:xfrm>
          <a:custGeom>
            <a:avLst/>
            <a:gdLst>
              <a:gd name="connsiteX0" fmla="*/ 528516 w 1057026"/>
              <a:gd name="connsiteY0" fmla="*/ 115121 h 1416380"/>
              <a:gd name="connsiteX1" fmla="*/ 119710 w 1057026"/>
              <a:gd name="connsiteY1" fmla="*/ 523927 h 1416380"/>
              <a:gd name="connsiteX2" fmla="*/ 528516 w 1057026"/>
              <a:gd name="connsiteY2" fmla="*/ 932733 h 1416380"/>
              <a:gd name="connsiteX3" fmla="*/ 937322 w 1057026"/>
              <a:gd name="connsiteY3" fmla="*/ 523927 h 1416380"/>
              <a:gd name="connsiteX4" fmla="*/ 528516 w 1057026"/>
              <a:gd name="connsiteY4" fmla="*/ 115121 h 1416380"/>
              <a:gd name="connsiteX5" fmla="*/ 528513 w 1057026"/>
              <a:gd name="connsiteY5" fmla="*/ 0 h 1416380"/>
              <a:gd name="connsiteX6" fmla="*/ 902229 w 1057026"/>
              <a:gd name="connsiteY6" fmla="*/ 154798 h 1416380"/>
              <a:gd name="connsiteX7" fmla="*/ 902229 w 1057026"/>
              <a:gd name="connsiteY7" fmla="*/ 902230 h 1416380"/>
              <a:gd name="connsiteX8" fmla="*/ 528513 w 1057026"/>
              <a:gd name="connsiteY8" fmla="*/ 1416380 h 1416380"/>
              <a:gd name="connsiteX9" fmla="*/ 154797 w 1057026"/>
              <a:gd name="connsiteY9" fmla="*/ 902230 h 1416380"/>
              <a:gd name="connsiteX10" fmla="*/ 154797 w 1057026"/>
              <a:gd name="connsiteY10" fmla="*/ 154798 h 1416380"/>
              <a:gd name="connsiteX11" fmla="*/ 528513 w 1057026"/>
              <a:gd name="connsiteY11" fmla="*/ 0 h 14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0" rtlCol="0" anchor="ct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2013</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任意多边形 20"/>
          <p:cNvSpPr/>
          <p:nvPr/>
        </p:nvSpPr>
        <p:spPr>
          <a:xfrm>
            <a:off x="3640066" y="2246021"/>
            <a:ext cx="1057026" cy="1416380"/>
          </a:xfrm>
          <a:custGeom>
            <a:avLst/>
            <a:gdLst>
              <a:gd name="connsiteX0" fmla="*/ 528516 w 1057026"/>
              <a:gd name="connsiteY0" fmla="*/ 115121 h 1416380"/>
              <a:gd name="connsiteX1" fmla="*/ 119710 w 1057026"/>
              <a:gd name="connsiteY1" fmla="*/ 523927 h 1416380"/>
              <a:gd name="connsiteX2" fmla="*/ 528516 w 1057026"/>
              <a:gd name="connsiteY2" fmla="*/ 932733 h 1416380"/>
              <a:gd name="connsiteX3" fmla="*/ 937322 w 1057026"/>
              <a:gd name="connsiteY3" fmla="*/ 523927 h 1416380"/>
              <a:gd name="connsiteX4" fmla="*/ 528516 w 1057026"/>
              <a:gd name="connsiteY4" fmla="*/ 115121 h 1416380"/>
              <a:gd name="connsiteX5" fmla="*/ 528513 w 1057026"/>
              <a:gd name="connsiteY5" fmla="*/ 0 h 1416380"/>
              <a:gd name="connsiteX6" fmla="*/ 902229 w 1057026"/>
              <a:gd name="connsiteY6" fmla="*/ 154798 h 1416380"/>
              <a:gd name="connsiteX7" fmla="*/ 902229 w 1057026"/>
              <a:gd name="connsiteY7" fmla="*/ 902230 h 1416380"/>
              <a:gd name="connsiteX8" fmla="*/ 528513 w 1057026"/>
              <a:gd name="connsiteY8" fmla="*/ 1416380 h 1416380"/>
              <a:gd name="connsiteX9" fmla="*/ 154797 w 1057026"/>
              <a:gd name="connsiteY9" fmla="*/ 902230 h 1416380"/>
              <a:gd name="connsiteX10" fmla="*/ 154797 w 1057026"/>
              <a:gd name="connsiteY10" fmla="*/ 154798 h 1416380"/>
              <a:gd name="connsiteX11" fmla="*/ 528513 w 1057026"/>
              <a:gd name="connsiteY11" fmla="*/ 0 h 14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0" rtlCol="0" anchor="ct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2014</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任意多边形 21"/>
          <p:cNvSpPr/>
          <p:nvPr/>
        </p:nvSpPr>
        <p:spPr>
          <a:xfrm>
            <a:off x="5567488" y="2246021"/>
            <a:ext cx="1057026" cy="1416380"/>
          </a:xfrm>
          <a:custGeom>
            <a:avLst/>
            <a:gdLst>
              <a:gd name="connsiteX0" fmla="*/ 528516 w 1057026"/>
              <a:gd name="connsiteY0" fmla="*/ 115121 h 1416380"/>
              <a:gd name="connsiteX1" fmla="*/ 119710 w 1057026"/>
              <a:gd name="connsiteY1" fmla="*/ 523927 h 1416380"/>
              <a:gd name="connsiteX2" fmla="*/ 528516 w 1057026"/>
              <a:gd name="connsiteY2" fmla="*/ 932733 h 1416380"/>
              <a:gd name="connsiteX3" fmla="*/ 937322 w 1057026"/>
              <a:gd name="connsiteY3" fmla="*/ 523927 h 1416380"/>
              <a:gd name="connsiteX4" fmla="*/ 528516 w 1057026"/>
              <a:gd name="connsiteY4" fmla="*/ 115121 h 1416380"/>
              <a:gd name="connsiteX5" fmla="*/ 528513 w 1057026"/>
              <a:gd name="connsiteY5" fmla="*/ 0 h 1416380"/>
              <a:gd name="connsiteX6" fmla="*/ 902229 w 1057026"/>
              <a:gd name="connsiteY6" fmla="*/ 154798 h 1416380"/>
              <a:gd name="connsiteX7" fmla="*/ 902229 w 1057026"/>
              <a:gd name="connsiteY7" fmla="*/ 902230 h 1416380"/>
              <a:gd name="connsiteX8" fmla="*/ 528513 w 1057026"/>
              <a:gd name="connsiteY8" fmla="*/ 1416380 h 1416380"/>
              <a:gd name="connsiteX9" fmla="*/ 154797 w 1057026"/>
              <a:gd name="connsiteY9" fmla="*/ 902230 h 1416380"/>
              <a:gd name="connsiteX10" fmla="*/ 154797 w 1057026"/>
              <a:gd name="connsiteY10" fmla="*/ 154798 h 1416380"/>
              <a:gd name="connsiteX11" fmla="*/ 528513 w 1057026"/>
              <a:gd name="connsiteY11" fmla="*/ 0 h 14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0" rtlCol="0" anchor="ct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2015</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椭圆 23"/>
          <p:cNvSpPr/>
          <p:nvPr/>
        </p:nvSpPr>
        <p:spPr>
          <a:xfrm>
            <a:off x="7954413" y="3768118"/>
            <a:ext cx="138239" cy="138239"/>
          </a:xfrm>
          <a:prstGeom prst="ellipse">
            <a:avLst/>
          </a:prstGeom>
          <a:solidFill>
            <a:schemeClr val="accent1"/>
          </a:solidFill>
          <a:ln w="25400" cap="flat" cmpd="sng" algn="ctr">
            <a:solidFill>
              <a:sysClr val="window" lastClr="FFFFFF"/>
            </a:solidFill>
            <a:prstDash val="solid"/>
          </a:ln>
          <a:effectLst/>
        </p:spPr>
        <p:txBody>
          <a:bodyPr rtlCol="0" anchor="ctr"/>
          <a:lstStyle/>
          <a:p>
            <a:pPr algn="ctr"/>
            <a:endParaRPr lang="en-US" kern="0">
              <a:solidFill>
                <a:sysClr val="window" lastClr="FFFFFF"/>
              </a:solidFill>
              <a:latin typeface="Calibri" panose="020F0502020204030204"/>
            </a:endParaRPr>
          </a:p>
        </p:txBody>
      </p:sp>
      <p:sp>
        <p:nvSpPr>
          <p:cNvPr id="25" name="任意多边形 21"/>
          <p:cNvSpPr/>
          <p:nvPr/>
        </p:nvSpPr>
        <p:spPr>
          <a:xfrm>
            <a:off x="7494910" y="2246021"/>
            <a:ext cx="1057026" cy="1416380"/>
          </a:xfrm>
          <a:custGeom>
            <a:avLst/>
            <a:gdLst>
              <a:gd name="connsiteX0" fmla="*/ 528516 w 1057026"/>
              <a:gd name="connsiteY0" fmla="*/ 115121 h 1416380"/>
              <a:gd name="connsiteX1" fmla="*/ 119710 w 1057026"/>
              <a:gd name="connsiteY1" fmla="*/ 523927 h 1416380"/>
              <a:gd name="connsiteX2" fmla="*/ 528516 w 1057026"/>
              <a:gd name="connsiteY2" fmla="*/ 932733 h 1416380"/>
              <a:gd name="connsiteX3" fmla="*/ 937322 w 1057026"/>
              <a:gd name="connsiteY3" fmla="*/ 523927 h 1416380"/>
              <a:gd name="connsiteX4" fmla="*/ 528516 w 1057026"/>
              <a:gd name="connsiteY4" fmla="*/ 115121 h 1416380"/>
              <a:gd name="connsiteX5" fmla="*/ 528513 w 1057026"/>
              <a:gd name="connsiteY5" fmla="*/ 0 h 1416380"/>
              <a:gd name="connsiteX6" fmla="*/ 902229 w 1057026"/>
              <a:gd name="connsiteY6" fmla="*/ 154798 h 1416380"/>
              <a:gd name="connsiteX7" fmla="*/ 902229 w 1057026"/>
              <a:gd name="connsiteY7" fmla="*/ 902230 h 1416380"/>
              <a:gd name="connsiteX8" fmla="*/ 528513 w 1057026"/>
              <a:gd name="connsiteY8" fmla="*/ 1416380 h 1416380"/>
              <a:gd name="connsiteX9" fmla="*/ 154797 w 1057026"/>
              <a:gd name="connsiteY9" fmla="*/ 902230 h 1416380"/>
              <a:gd name="connsiteX10" fmla="*/ 154797 w 1057026"/>
              <a:gd name="connsiteY10" fmla="*/ 154798 h 1416380"/>
              <a:gd name="connsiteX11" fmla="*/ 528513 w 1057026"/>
              <a:gd name="connsiteY11" fmla="*/ 0 h 14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0" rtlCol="0" anchor="ct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2016</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椭圆 25"/>
          <p:cNvSpPr/>
          <p:nvPr/>
        </p:nvSpPr>
        <p:spPr>
          <a:xfrm>
            <a:off x="9881835" y="3768118"/>
            <a:ext cx="138239" cy="138239"/>
          </a:xfrm>
          <a:prstGeom prst="ellipse">
            <a:avLst/>
          </a:prstGeom>
          <a:solidFill>
            <a:schemeClr val="accent1"/>
          </a:solidFill>
          <a:ln w="25400" cap="flat" cmpd="sng" algn="ctr">
            <a:solidFill>
              <a:sysClr val="window" lastClr="FFFFFF"/>
            </a:solidFill>
            <a:prstDash val="solid"/>
          </a:ln>
          <a:effectLst/>
        </p:spPr>
        <p:txBody>
          <a:bodyPr rtlCol="0" anchor="ctr"/>
          <a:lstStyle/>
          <a:p>
            <a:pPr algn="ctr"/>
            <a:endParaRPr lang="en-US" kern="0">
              <a:solidFill>
                <a:sysClr val="window" lastClr="FFFFFF"/>
              </a:solidFill>
              <a:latin typeface="Calibri" panose="020F0502020204030204"/>
            </a:endParaRPr>
          </a:p>
        </p:txBody>
      </p:sp>
      <p:sp>
        <p:nvSpPr>
          <p:cNvPr id="29" name="任意多边形 21"/>
          <p:cNvSpPr/>
          <p:nvPr/>
        </p:nvSpPr>
        <p:spPr>
          <a:xfrm>
            <a:off x="9422332" y="2246021"/>
            <a:ext cx="1057026" cy="1416380"/>
          </a:xfrm>
          <a:custGeom>
            <a:avLst/>
            <a:gdLst>
              <a:gd name="connsiteX0" fmla="*/ 528516 w 1057026"/>
              <a:gd name="connsiteY0" fmla="*/ 115121 h 1416380"/>
              <a:gd name="connsiteX1" fmla="*/ 119710 w 1057026"/>
              <a:gd name="connsiteY1" fmla="*/ 523927 h 1416380"/>
              <a:gd name="connsiteX2" fmla="*/ 528516 w 1057026"/>
              <a:gd name="connsiteY2" fmla="*/ 932733 h 1416380"/>
              <a:gd name="connsiteX3" fmla="*/ 937322 w 1057026"/>
              <a:gd name="connsiteY3" fmla="*/ 523927 h 1416380"/>
              <a:gd name="connsiteX4" fmla="*/ 528516 w 1057026"/>
              <a:gd name="connsiteY4" fmla="*/ 115121 h 1416380"/>
              <a:gd name="connsiteX5" fmla="*/ 528513 w 1057026"/>
              <a:gd name="connsiteY5" fmla="*/ 0 h 1416380"/>
              <a:gd name="connsiteX6" fmla="*/ 902229 w 1057026"/>
              <a:gd name="connsiteY6" fmla="*/ 154798 h 1416380"/>
              <a:gd name="connsiteX7" fmla="*/ 902229 w 1057026"/>
              <a:gd name="connsiteY7" fmla="*/ 902230 h 1416380"/>
              <a:gd name="connsiteX8" fmla="*/ 528513 w 1057026"/>
              <a:gd name="connsiteY8" fmla="*/ 1416380 h 1416380"/>
              <a:gd name="connsiteX9" fmla="*/ 154797 w 1057026"/>
              <a:gd name="connsiteY9" fmla="*/ 902230 h 1416380"/>
              <a:gd name="connsiteX10" fmla="*/ 154797 w 1057026"/>
              <a:gd name="connsiteY10" fmla="*/ 154798 h 1416380"/>
              <a:gd name="connsiteX11" fmla="*/ 528513 w 1057026"/>
              <a:gd name="connsiteY11" fmla="*/ 0 h 1416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026" h="1416380">
                <a:moveTo>
                  <a:pt x="528516" y="115121"/>
                </a:moveTo>
                <a:cubicBezTo>
                  <a:pt x="302739" y="115121"/>
                  <a:pt x="119710" y="298150"/>
                  <a:pt x="119710" y="523927"/>
                </a:cubicBezTo>
                <a:cubicBezTo>
                  <a:pt x="119710" y="749704"/>
                  <a:pt x="302739" y="932733"/>
                  <a:pt x="528516" y="932733"/>
                </a:cubicBezTo>
                <a:cubicBezTo>
                  <a:pt x="754294" y="932733"/>
                  <a:pt x="937323" y="749704"/>
                  <a:pt x="937322" y="523927"/>
                </a:cubicBezTo>
                <a:cubicBezTo>
                  <a:pt x="937323" y="298150"/>
                  <a:pt x="754294" y="115121"/>
                  <a:pt x="528516" y="115121"/>
                </a:cubicBezTo>
                <a:close/>
                <a:moveTo>
                  <a:pt x="528513" y="0"/>
                </a:moveTo>
                <a:cubicBezTo>
                  <a:pt x="663772" y="0"/>
                  <a:pt x="799030" y="51599"/>
                  <a:pt x="902229" y="154798"/>
                </a:cubicBezTo>
                <a:cubicBezTo>
                  <a:pt x="1108626" y="361196"/>
                  <a:pt x="1108626" y="695832"/>
                  <a:pt x="902229" y="902230"/>
                </a:cubicBezTo>
                <a:cubicBezTo>
                  <a:pt x="754251" y="1050207"/>
                  <a:pt x="629680" y="1221591"/>
                  <a:pt x="528513" y="1416380"/>
                </a:cubicBezTo>
                <a:cubicBezTo>
                  <a:pt x="427347" y="1221591"/>
                  <a:pt x="302775" y="1050207"/>
                  <a:pt x="154797" y="902230"/>
                </a:cubicBezTo>
                <a:cubicBezTo>
                  <a:pt x="-51600" y="695832"/>
                  <a:pt x="-51600" y="361196"/>
                  <a:pt x="154797" y="154798"/>
                </a:cubicBezTo>
                <a:cubicBezTo>
                  <a:pt x="257996" y="51599"/>
                  <a:pt x="393254" y="0"/>
                  <a:pt x="5285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360000" rtlCol="0" anchor="ctr"/>
          <a:lstStyle/>
          <a:p>
            <a:pPr algn="ct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2017</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箭头: 燕尾形 29"/>
          <p:cNvSpPr/>
          <p:nvPr/>
        </p:nvSpPr>
        <p:spPr>
          <a:xfrm>
            <a:off x="11133349" y="3715259"/>
            <a:ext cx="293301" cy="243956"/>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矩形 30"/>
          <p:cNvSpPr/>
          <p:nvPr/>
        </p:nvSpPr>
        <p:spPr>
          <a:xfrm>
            <a:off x="1516414" y="3959214"/>
            <a:ext cx="1449483" cy="2589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2" name="矩形 31"/>
          <p:cNvSpPr/>
          <p:nvPr/>
        </p:nvSpPr>
        <p:spPr>
          <a:xfrm>
            <a:off x="3443837" y="3959214"/>
            <a:ext cx="1449483" cy="2589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3" name="矩形 32"/>
          <p:cNvSpPr/>
          <p:nvPr/>
        </p:nvSpPr>
        <p:spPr>
          <a:xfrm>
            <a:off x="5371260" y="3959214"/>
            <a:ext cx="1449483" cy="2589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4" name="矩形 33"/>
          <p:cNvSpPr/>
          <p:nvPr/>
        </p:nvSpPr>
        <p:spPr>
          <a:xfrm>
            <a:off x="7298683" y="3959214"/>
            <a:ext cx="1449483" cy="2589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5" name="矩形 34"/>
          <p:cNvSpPr/>
          <p:nvPr/>
        </p:nvSpPr>
        <p:spPr>
          <a:xfrm>
            <a:off x="9226106" y="3959214"/>
            <a:ext cx="1449483" cy="25899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7" name="五边形 3"/>
          <p:cNvSpPr/>
          <p:nvPr/>
        </p:nvSpPr>
        <p:spPr>
          <a:xfrm rot="5400000">
            <a:off x="1229453" y="3394423"/>
            <a:ext cx="2673975" cy="306626"/>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chemeClr val="tx1">
              <a:lumMod val="60000"/>
              <a:lumOff val="40000"/>
            </a:schemeClr>
          </a:solidFill>
          <a:ln w="25400" cap="flat" cmpd="sng" algn="ctr">
            <a:noFill/>
            <a:prstDash val="solid"/>
          </a:ln>
          <a:effectLst/>
        </p:spPr>
        <p:txBody>
          <a:bodyPr rtlCol="0" anchor="ctr"/>
          <a:lstStyle/>
          <a:p>
            <a:pPr algn="ctr">
              <a:defRPr/>
            </a:pPr>
            <a:endParaRPr lang="en-US" sz="1350" kern="0">
              <a:solidFill>
                <a:sysClr val="window" lastClr="FFFFFF"/>
              </a:solidFill>
              <a:latin typeface="Calibri" panose="020F0502020204030204"/>
            </a:endParaRPr>
          </a:p>
        </p:txBody>
      </p:sp>
      <p:sp>
        <p:nvSpPr>
          <p:cNvPr id="18" name="圆角矩形 1"/>
          <p:cNvSpPr/>
          <p:nvPr/>
        </p:nvSpPr>
        <p:spPr>
          <a:xfrm>
            <a:off x="2335041" y="1647280"/>
            <a:ext cx="459940" cy="1015301"/>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chemeClr val="accent1"/>
          </a:solidFill>
          <a:ln w="25400" cap="flat" cmpd="sng" algn="ctr">
            <a:noFill/>
            <a:prstDash val="solid"/>
          </a:ln>
          <a:effectLst/>
        </p:spPr>
        <p:txBody>
          <a:bodyPr lIns="0" tIns="0" rIns="0" bIns="0" rtlCol="0" anchor="ctr"/>
          <a:lstStyle/>
          <a:p>
            <a:pPr algn="ctr">
              <a:defRPr/>
            </a:pPr>
            <a:r>
              <a:rPr lang="en-US" sz="2400" kern="0" dirty="0">
                <a:solidFill>
                  <a:sysClr val="window" lastClr="FFFFFF"/>
                </a:solidFill>
                <a:latin typeface="Calibri" panose="020F0502020204030204"/>
              </a:rPr>
              <a:t>1</a:t>
            </a:r>
          </a:p>
        </p:txBody>
      </p:sp>
      <p:sp>
        <p:nvSpPr>
          <p:cNvPr id="19" name="Freeform 5"/>
          <p:cNvSpPr/>
          <p:nvPr/>
        </p:nvSpPr>
        <p:spPr bwMode="auto">
          <a:xfrm>
            <a:off x="1783961" y="3687417"/>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20" name="矩形 19"/>
          <p:cNvSpPr/>
          <p:nvPr/>
        </p:nvSpPr>
        <p:spPr>
          <a:xfrm>
            <a:off x="942680" y="549240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1" name="五边形 3"/>
          <p:cNvSpPr/>
          <p:nvPr/>
        </p:nvSpPr>
        <p:spPr>
          <a:xfrm rot="5400000">
            <a:off x="4760443" y="3394423"/>
            <a:ext cx="2673975" cy="306626"/>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chemeClr val="tx1">
              <a:lumMod val="60000"/>
              <a:lumOff val="40000"/>
            </a:schemeClr>
          </a:solidFill>
          <a:ln w="25400" cap="flat" cmpd="sng" algn="ctr">
            <a:noFill/>
            <a:prstDash val="solid"/>
          </a:ln>
          <a:effectLst/>
        </p:spPr>
        <p:txBody>
          <a:bodyPr rtlCol="0" anchor="ctr"/>
          <a:lstStyle/>
          <a:p>
            <a:pPr algn="ctr">
              <a:defRPr/>
            </a:pPr>
            <a:endParaRPr lang="en-US" sz="1350" kern="0">
              <a:solidFill>
                <a:sysClr val="window" lastClr="FFFFFF"/>
              </a:solidFill>
              <a:latin typeface="Calibri" panose="020F0502020204030204"/>
            </a:endParaRPr>
          </a:p>
        </p:txBody>
      </p:sp>
      <p:sp>
        <p:nvSpPr>
          <p:cNvPr id="22" name="圆角矩形 1"/>
          <p:cNvSpPr/>
          <p:nvPr/>
        </p:nvSpPr>
        <p:spPr>
          <a:xfrm>
            <a:off x="5866031" y="1647280"/>
            <a:ext cx="459940" cy="1015301"/>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chemeClr val="accent1"/>
          </a:solidFill>
          <a:ln w="25400" cap="flat" cmpd="sng" algn="ctr">
            <a:noFill/>
            <a:prstDash val="solid"/>
          </a:ln>
          <a:effectLst/>
        </p:spPr>
        <p:txBody>
          <a:bodyPr lIns="0" tIns="0" rIns="0" bIns="0" rtlCol="0" anchor="ctr"/>
          <a:lstStyle/>
          <a:p>
            <a:pPr algn="ctr">
              <a:defRPr/>
            </a:pPr>
            <a:r>
              <a:rPr lang="en-US" sz="2400" kern="0" dirty="0">
                <a:solidFill>
                  <a:sysClr val="window" lastClr="FFFFFF"/>
                </a:solidFill>
                <a:latin typeface="Calibri" panose="020F0502020204030204"/>
              </a:rPr>
              <a:t>2</a:t>
            </a:r>
          </a:p>
        </p:txBody>
      </p:sp>
      <p:sp>
        <p:nvSpPr>
          <p:cNvPr id="23" name="Freeform 5"/>
          <p:cNvSpPr/>
          <p:nvPr/>
        </p:nvSpPr>
        <p:spPr bwMode="auto">
          <a:xfrm>
            <a:off x="5314951" y="3687417"/>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24" name="矩形 23"/>
          <p:cNvSpPr/>
          <p:nvPr/>
        </p:nvSpPr>
        <p:spPr>
          <a:xfrm>
            <a:off x="4473670" y="549240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8" name="五边形 3"/>
          <p:cNvSpPr/>
          <p:nvPr/>
        </p:nvSpPr>
        <p:spPr>
          <a:xfrm rot="5400000">
            <a:off x="8291433" y="3394423"/>
            <a:ext cx="2673975" cy="306626"/>
          </a:xfrm>
          <a:custGeom>
            <a:avLst/>
            <a:gdLst>
              <a:gd name="connsiteX0" fmla="*/ 0 w 1944216"/>
              <a:gd name="connsiteY0" fmla="*/ 0 h 288032"/>
              <a:gd name="connsiteX1" fmla="*/ 1800200 w 1944216"/>
              <a:gd name="connsiteY1" fmla="*/ 0 h 288032"/>
              <a:gd name="connsiteX2" fmla="*/ 1944216 w 1944216"/>
              <a:gd name="connsiteY2" fmla="*/ 144016 h 288032"/>
              <a:gd name="connsiteX3" fmla="*/ 1800200 w 1944216"/>
              <a:gd name="connsiteY3" fmla="*/ 288032 h 288032"/>
              <a:gd name="connsiteX4" fmla="*/ 0 w 1944216"/>
              <a:gd name="connsiteY4" fmla="*/ 288032 h 288032"/>
              <a:gd name="connsiteX5" fmla="*/ 0 w 1944216"/>
              <a:gd name="connsiteY5" fmla="*/ 0 h 288032"/>
              <a:gd name="connsiteX0-1" fmla="*/ 0 w 2086105"/>
              <a:gd name="connsiteY0-2" fmla="*/ 0 h 288032"/>
              <a:gd name="connsiteX1-3" fmla="*/ 1800200 w 2086105"/>
              <a:gd name="connsiteY1-4" fmla="*/ 0 h 288032"/>
              <a:gd name="connsiteX2-5" fmla="*/ 2086105 w 2086105"/>
              <a:gd name="connsiteY2-6" fmla="*/ 159782 h 288032"/>
              <a:gd name="connsiteX3-7" fmla="*/ 1800200 w 2086105"/>
              <a:gd name="connsiteY3-8" fmla="*/ 288032 h 288032"/>
              <a:gd name="connsiteX4-9" fmla="*/ 0 w 2086105"/>
              <a:gd name="connsiteY4-10" fmla="*/ 288032 h 288032"/>
              <a:gd name="connsiteX5-11" fmla="*/ 0 w 2086105"/>
              <a:gd name="connsiteY5-12" fmla="*/ 0 h 2880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86105" h="288032">
                <a:moveTo>
                  <a:pt x="0" y="0"/>
                </a:moveTo>
                <a:lnTo>
                  <a:pt x="1800200" y="0"/>
                </a:lnTo>
                <a:lnTo>
                  <a:pt x="2086105" y="159782"/>
                </a:lnTo>
                <a:lnTo>
                  <a:pt x="1800200" y="288032"/>
                </a:lnTo>
                <a:lnTo>
                  <a:pt x="0" y="288032"/>
                </a:lnTo>
                <a:lnTo>
                  <a:pt x="0" y="0"/>
                </a:lnTo>
                <a:close/>
              </a:path>
            </a:pathLst>
          </a:custGeom>
          <a:solidFill>
            <a:schemeClr val="tx1">
              <a:lumMod val="60000"/>
              <a:lumOff val="40000"/>
            </a:schemeClr>
          </a:solidFill>
          <a:ln w="25400" cap="flat" cmpd="sng" algn="ctr">
            <a:noFill/>
            <a:prstDash val="solid"/>
          </a:ln>
          <a:effectLst/>
        </p:spPr>
        <p:txBody>
          <a:bodyPr rtlCol="0" anchor="ctr"/>
          <a:lstStyle/>
          <a:p>
            <a:pPr algn="ctr">
              <a:defRPr/>
            </a:pPr>
            <a:endParaRPr lang="en-US" sz="1350" kern="0">
              <a:solidFill>
                <a:sysClr val="window" lastClr="FFFFFF"/>
              </a:solidFill>
              <a:latin typeface="Calibri" panose="020F0502020204030204"/>
            </a:endParaRPr>
          </a:p>
        </p:txBody>
      </p:sp>
      <p:sp>
        <p:nvSpPr>
          <p:cNvPr id="30" name="圆角矩形 1"/>
          <p:cNvSpPr/>
          <p:nvPr/>
        </p:nvSpPr>
        <p:spPr>
          <a:xfrm>
            <a:off x="9397021" y="1647280"/>
            <a:ext cx="459940" cy="1015301"/>
          </a:xfrm>
          <a:custGeom>
            <a:avLst/>
            <a:gdLst/>
            <a:ahLst/>
            <a:cxnLst/>
            <a:rect l="l" t="t" r="r" b="b"/>
            <a:pathLst>
              <a:path w="432048" h="792088">
                <a:moveTo>
                  <a:pt x="216024" y="0"/>
                </a:moveTo>
                <a:cubicBezTo>
                  <a:pt x="335331" y="0"/>
                  <a:pt x="432048" y="96717"/>
                  <a:pt x="432048" y="216024"/>
                </a:cubicBezTo>
                <a:lnTo>
                  <a:pt x="432048" y="792088"/>
                </a:lnTo>
                <a:lnTo>
                  <a:pt x="0" y="792088"/>
                </a:lnTo>
                <a:lnTo>
                  <a:pt x="0" y="216024"/>
                </a:lnTo>
                <a:cubicBezTo>
                  <a:pt x="0" y="96717"/>
                  <a:pt x="96717" y="0"/>
                  <a:pt x="216024" y="0"/>
                </a:cubicBezTo>
                <a:close/>
              </a:path>
            </a:pathLst>
          </a:custGeom>
          <a:solidFill>
            <a:schemeClr val="accent1"/>
          </a:solidFill>
          <a:ln w="25400" cap="flat" cmpd="sng" algn="ctr">
            <a:noFill/>
            <a:prstDash val="solid"/>
          </a:ln>
          <a:effectLst/>
        </p:spPr>
        <p:txBody>
          <a:bodyPr lIns="0" tIns="0" rIns="0" bIns="0" rtlCol="0" anchor="ctr"/>
          <a:lstStyle/>
          <a:p>
            <a:pPr algn="ctr">
              <a:defRPr/>
            </a:pPr>
            <a:r>
              <a:rPr lang="en-US" sz="2400" kern="0" dirty="0">
                <a:solidFill>
                  <a:sysClr val="window" lastClr="FFFFFF"/>
                </a:solidFill>
                <a:latin typeface="Calibri" panose="020F0502020204030204"/>
              </a:rPr>
              <a:t>3</a:t>
            </a:r>
          </a:p>
        </p:txBody>
      </p:sp>
      <p:sp>
        <p:nvSpPr>
          <p:cNvPr id="31" name="Freeform 5"/>
          <p:cNvSpPr/>
          <p:nvPr/>
        </p:nvSpPr>
        <p:spPr bwMode="auto">
          <a:xfrm>
            <a:off x="8845941" y="3687417"/>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32" name="矩形 31"/>
          <p:cNvSpPr/>
          <p:nvPr/>
        </p:nvSpPr>
        <p:spPr>
          <a:xfrm>
            <a:off x="8004660" y="549240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3" name="KSO_Shape"/>
          <p:cNvSpPr/>
          <p:nvPr/>
        </p:nvSpPr>
        <p:spPr bwMode="auto">
          <a:xfrm>
            <a:off x="5737156" y="4295059"/>
            <a:ext cx="717691" cy="589703"/>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KSO_Shape"/>
          <p:cNvSpPr/>
          <p:nvPr/>
        </p:nvSpPr>
        <p:spPr bwMode="auto">
          <a:xfrm>
            <a:off x="2269721" y="4275694"/>
            <a:ext cx="590579" cy="680129"/>
          </a:xfrm>
          <a:custGeom>
            <a:avLst/>
            <a:gdLst>
              <a:gd name="T0" fmla="*/ 98292770 w 5280"/>
              <a:gd name="T1" fmla="*/ 190397298 h 6084"/>
              <a:gd name="T2" fmla="*/ 105944270 w 5280"/>
              <a:gd name="T3" fmla="*/ 192162022 h 6084"/>
              <a:gd name="T4" fmla="*/ 112712916 w 5280"/>
              <a:gd name="T5" fmla="*/ 195691469 h 6084"/>
              <a:gd name="T6" fmla="*/ 118500648 w 5280"/>
              <a:gd name="T7" fmla="*/ 200593619 h 6084"/>
              <a:gd name="T8" fmla="*/ 122816855 w 5280"/>
              <a:gd name="T9" fmla="*/ 206868471 h 6084"/>
              <a:gd name="T10" fmla="*/ 125661534 w 5280"/>
              <a:gd name="T11" fmla="*/ 213927367 h 6084"/>
              <a:gd name="T12" fmla="*/ 126642447 w 5280"/>
              <a:gd name="T13" fmla="*/ 221868624 h 6084"/>
              <a:gd name="T14" fmla="*/ 126348268 w 5280"/>
              <a:gd name="T15" fmla="*/ 569623180 h 6084"/>
              <a:gd name="T16" fmla="*/ 124190008 w 5280"/>
              <a:gd name="T17" fmla="*/ 577172416 h 6084"/>
              <a:gd name="T18" fmla="*/ 120462475 w 5280"/>
              <a:gd name="T19" fmla="*/ 583741285 h 6084"/>
              <a:gd name="T20" fmla="*/ 115165355 w 5280"/>
              <a:gd name="T21" fmla="*/ 589231467 h 6084"/>
              <a:gd name="T22" fmla="*/ 108788949 w 5280"/>
              <a:gd name="T23" fmla="*/ 593349260 h 6084"/>
              <a:gd name="T24" fmla="*/ 101431630 w 5280"/>
              <a:gd name="T25" fmla="*/ 595800335 h 6084"/>
              <a:gd name="T26" fmla="*/ 31783344 w 5280"/>
              <a:gd name="T27" fmla="*/ 596486686 h 6084"/>
              <a:gd name="T28" fmla="*/ 25406937 w 5280"/>
              <a:gd name="T29" fmla="*/ 595800335 h 6084"/>
              <a:gd name="T30" fmla="*/ 18049618 w 5280"/>
              <a:gd name="T31" fmla="*/ 593349260 h 6084"/>
              <a:gd name="T32" fmla="*/ 11673526 w 5280"/>
              <a:gd name="T33" fmla="*/ 589231467 h 6084"/>
              <a:gd name="T34" fmla="*/ 6376406 w 5280"/>
              <a:gd name="T35" fmla="*/ 583741285 h 6084"/>
              <a:gd name="T36" fmla="*/ 2550500 w 5280"/>
              <a:gd name="T37" fmla="*/ 577172416 h 6084"/>
              <a:gd name="T38" fmla="*/ 490613 w 5280"/>
              <a:gd name="T39" fmla="*/ 569623180 h 6084"/>
              <a:gd name="T40" fmla="*/ 0 w 5280"/>
              <a:gd name="T41" fmla="*/ 221868624 h 6084"/>
              <a:gd name="T42" fmla="*/ 1078973 w 5280"/>
              <a:gd name="T43" fmla="*/ 213927367 h 6084"/>
              <a:gd name="T44" fmla="*/ 3825906 w 5280"/>
              <a:gd name="T45" fmla="*/ 206868471 h 6084"/>
              <a:gd name="T46" fmla="*/ 8338233 w 5280"/>
              <a:gd name="T47" fmla="*/ 200593619 h 6084"/>
              <a:gd name="T48" fmla="*/ 14027905 w 5280"/>
              <a:gd name="T49" fmla="*/ 195691469 h 6084"/>
              <a:gd name="T50" fmla="*/ 20796551 w 5280"/>
              <a:gd name="T51" fmla="*/ 192162022 h 6084"/>
              <a:gd name="T52" fmla="*/ 28448051 w 5280"/>
              <a:gd name="T53" fmla="*/ 190397298 h 6084"/>
              <a:gd name="T54" fmla="*/ 187854755 w 5280"/>
              <a:gd name="T55" fmla="*/ 219417549 h 6084"/>
              <a:gd name="T56" fmla="*/ 409650800 w 5280"/>
              <a:gd name="T57" fmla="*/ 0 h 6084"/>
              <a:gd name="T58" fmla="*/ 488324365 w 5280"/>
              <a:gd name="T59" fmla="*/ 219417549 h 6084"/>
              <a:gd name="T60" fmla="*/ 148125732 w 5280"/>
              <a:gd name="T61" fmla="*/ 219417549 h 6084"/>
              <a:gd name="T62" fmla="*/ 208062633 w 5280"/>
              <a:gd name="T63" fmla="*/ 259908819 h 6084"/>
              <a:gd name="T64" fmla="*/ 389246802 w 5280"/>
              <a:gd name="T65" fmla="*/ 504033129 h 6084"/>
              <a:gd name="T66" fmla="*/ 319990755 w 5280"/>
              <a:gd name="T67" fmla="*/ 531778997 h 6084"/>
              <a:gd name="T68" fmla="*/ 208062633 w 5280"/>
              <a:gd name="T69" fmla="*/ 531778997 h 6084"/>
              <a:gd name="T70" fmla="*/ 344220659 w 5280"/>
              <a:gd name="T71" fmla="*/ 461188789 h 6084"/>
              <a:gd name="T72" fmla="*/ 344220659 w 5280"/>
              <a:gd name="T73" fmla="*/ 461188789 h 6084"/>
              <a:gd name="T74" fmla="*/ 274964300 w 5280"/>
              <a:gd name="T75" fmla="*/ 461188789 h 6084"/>
              <a:gd name="T76" fmla="*/ 253187148 w 5280"/>
              <a:gd name="T77" fmla="*/ 461188789 h 6084"/>
              <a:gd name="T78" fmla="*/ 389246802 w 5280"/>
              <a:gd name="T79" fmla="*/ 445011945 h 6084"/>
              <a:gd name="T80" fmla="*/ 274964300 w 5280"/>
              <a:gd name="T81" fmla="*/ 445011945 h 6084"/>
              <a:gd name="T82" fmla="*/ 208062633 w 5280"/>
              <a:gd name="T83" fmla="*/ 417266077 h 6084"/>
              <a:gd name="T84" fmla="*/ 208062633 w 5280"/>
              <a:gd name="T85" fmla="*/ 417266077 h 6084"/>
              <a:gd name="T86" fmla="*/ 344220659 w 5280"/>
              <a:gd name="T87" fmla="*/ 374421738 h 6084"/>
              <a:gd name="T88" fmla="*/ 319990755 w 5280"/>
              <a:gd name="T89" fmla="*/ 374421738 h 6084"/>
              <a:gd name="T90" fmla="*/ 253187148 w 5280"/>
              <a:gd name="T91" fmla="*/ 402167606 h 6084"/>
              <a:gd name="T92" fmla="*/ 243181269 w 5280"/>
              <a:gd name="T93" fmla="*/ 200789630 h 6084"/>
              <a:gd name="T94" fmla="*/ 243181269 w 5280"/>
              <a:gd name="T95" fmla="*/ 141474430 h 6084"/>
              <a:gd name="T96" fmla="*/ 243181269 w 5280"/>
              <a:gd name="T97" fmla="*/ 141474430 h 6084"/>
              <a:gd name="T98" fmla="*/ 243181269 w 5280"/>
              <a:gd name="T99" fmla="*/ 102355550 h 6084"/>
              <a:gd name="T100" fmla="*/ 351381545 w 5280"/>
              <a:gd name="T101" fmla="*/ 61079924 h 6084"/>
              <a:gd name="T102" fmla="*/ 438098850 w 5280"/>
              <a:gd name="T103" fmla="*/ 79609837 h 6084"/>
              <a:gd name="T104" fmla="*/ 375611450 w 5280"/>
              <a:gd name="T105" fmla="*/ 80982539 h 6084"/>
              <a:gd name="T106" fmla="*/ 459876315 w 5280"/>
              <a:gd name="T107" fmla="*/ 219417549 h 60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280" h="6084">
                <a:moveTo>
                  <a:pt x="324" y="1940"/>
                </a:moveTo>
                <a:lnTo>
                  <a:pt x="969" y="1940"/>
                </a:lnTo>
                <a:lnTo>
                  <a:pt x="986" y="1940"/>
                </a:lnTo>
                <a:lnTo>
                  <a:pt x="1002" y="1942"/>
                </a:lnTo>
                <a:lnTo>
                  <a:pt x="1018" y="1943"/>
                </a:lnTo>
                <a:lnTo>
                  <a:pt x="1034" y="1947"/>
                </a:lnTo>
                <a:lnTo>
                  <a:pt x="1049" y="1950"/>
                </a:lnTo>
                <a:lnTo>
                  <a:pt x="1065" y="1955"/>
                </a:lnTo>
                <a:lnTo>
                  <a:pt x="1080" y="1960"/>
                </a:lnTo>
                <a:lnTo>
                  <a:pt x="1094" y="1966"/>
                </a:lnTo>
                <a:lnTo>
                  <a:pt x="1109" y="1972"/>
                </a:lnTo>
                <a:lnTo>
                  <a:pt x="1122" y="1979"/>
                </a:lnTo>
                <a:lnTo>
                  <a:pt x="1136" y="1987"/>
                </a:lnTo>
                <a:lnTo>
                  <a:pt x="1149" y="1996"/>
                </a:lnTo>
                <a:lnTo>
                  <a:pt x="1162" y="2005"/>
                </a:lnTo>
                <a:lnTo>
                  <a:pt x="1174" y="2014"/>
                </a:lnTo>
                <a:lnTo>
                  <a:pt x="1185" y="2025"/>
                </a:lnTo>
                <a:lnTo>
                  <a:pt x="1197" y="2035"/>
                </a:lnTo>
                <a:lnTo>
                  <a:pt x="1208" y="2046"/>
                </a:lnTo>
                <a:lnTo>
                  <a:pt x="1218" y="2058"/>
                </a:lnTo>
                <a:lnTo>
                  <a:pt x="1228" y="2071"/>
                </a:lnTo>
                <a:lnTo>
                  <a:pt x="1237" y="2083"/>
                </a:lnTo>
                <a:lnTo>
                  <a:pt x="1245" y="2096"/>
                </a:lnTo>
                <a:lnTo>
                  <a:pt x="1252" y="2110"/>
                </a:lnTo>
                <a:lnTo>
                  <a:pt x="1260" y="2123"/>
                </a:lnTo>
                <a:lnTo>
                  <a:pt x="1266" y="2137"/>
                </a:lnTo>
                <a:lnTo>
                  <a:pt x="1272" y="2152"/>
                </a:lnTo>
                <a:lnTo>
                  <a:pt x="1277" y="2168"/>
                </a:lnTo>
                <a:lnTo>
                  <a:pt x="1281" y="2182"/>
                </a:lnTo>
                <a:lnTo>
                  <a:pt x="1285" y="2198"/>
                </a:lnTo>
                <a:lnTo>
                  <a:pt x="1288" y="2214"/>
                </a:lnTo>
                <a:lnTo>
                  <a:pt x="1290" y="2230"/>
                </a:lnTo>
                <a:lnTo>
                  <a:pt x="1291" y="2247"/>
                </a:lnTo>
                <a:lnTo>
                  <a:pt x="1291" y="2263"/>
                </a:lnTo>
                <a:lnTo>
                  <a:pt x="1291" y="5761"/>
                </a:lnTo>
                <a:lnTo>
                  <a:pt x="1291" y="5778"/>
                </a:lnTo>
                <a:lnTo>
                  <a:pt x="1290" y="5794"/>
                </a:lnTo>
                <a:lnTo>
                  <a:pt x="1288" y="5810"/>
                </a:lnTo>
                <a:lnTo>
                  <a:pt x="1285" y="5827"/>
                </a:lnTo>
                <a:lnTo>
                  <a:pt x="1281" y="5842"/>
                </a:lnTo>
                <a:lnTo>
                  <a:pt x="1277" y="5857"/>
                </a:lnTo>
                <a:lnTo>
                  <a:pt x="1272" y="5872"/>
                </a:lnTo>
                <a:lnTo>
                  <a:pt x="1266" y="5887"/>
                </a:lnTo>
                <a:lnTo>
                  <a:pt x="1260" y="5901"/>
                </a:lnTo>
                <a:lnTo>
                  <a:pt x="1252" y="5915"/>
                </a:lnTo>
                <a:lnTo>
                  <a:pt x="1245" y="5928"/>
                </a:lnTo>
                <a:lnTo>
                  <a:pt x="1237" y="5941"/>
                </a:lnTo>
                <a:lnTo>
                  <a:pt x="1228" y="5954"/>
                </a:lnTo>
                <a:lnTo>
                  <a:pt x="1218" y="5966"/>
                </a:lnTo>
                <a:lnTo>
                  <a:pt x="1208" y="5978"/>
                </a:lnTo>
                <a:lnTo>
                  <a:pt x="1197" y="5989"/>
                </a:lnTo>
                <a:lnTo>
                  <a:pt x="1185" y="5999"/>
                </a:lnTo>
                <a:lnTo>
                  <a:pt x="1174" y="6010"/>
                </a:lnTo>
                <a:lnTo>
                  <a:pt x="1162" y="6019"/>
                </a:lnTo>
                <a:lnTo>
                  <a:pt x="1149" y="6028"/>
                </a:lnTo>
                <a:lnTo>
                  <a:pt x="1136" y="6037"/>
                </a:lnTo>
                <a:lnTo>
                  <a:pt x="1122" y="6045"/>
                </a:lnTo>
                <a:lnTo>
                  <a:pt x="1109" y="6052"/>
                </a:lnTo>
                <a:lnTo>
                  <a:pt x="1094" y="6058"/>
                </a:lnTo>
                <a:lnTo>
                  <a:pt x="1080" y="6064"/>
                </a:lnTo>
                <a:lnTo>
                  <a:pt x="1065" y="6070"/>
                </a:lnTo>
                <a:lnTo>
                  <a:pt x="1049" y="6074"/>
                </a:lnTo>
                <a:lnTo>
                  <a:pt x="1034" y="6077"/>
                </a:lnTo>
                <a:lnTo>
                  <a:pt x="1018" y="6081"/>
                </a:lnTo>
                <a:lnTo>
                  <a:pt x="1002" y="6082"/>
                </a:lnTo>
                <a:lnTo>
                  <a:pt x="986" y="6084"/>
                </a:lnTo>
                <a:lnTo>
                  <a:pt x="969" y="6084"/>
                </a:lnTo>
                <a:lnTo>
                  <a:pt x="324" y="6084"/>
                </a:lnTo>
                <a:lnTo>
                  <a:pt x="307" y="6084"/>
                </a:lnTo>
                <a:lnTo>
                  <a:pt x="290" y="6082"/>
                </a:lnTo>
                <a:lnTo>
                  <a:pt x="275" y="6081"/>
                </a:lnTo>
                <a:lnTo>
                  <a:pt x="259" y="6077"/>
                </a:lnTo>
                <a:lnTo>
                  <a:pt x="243" y="6074"/>
                </a:lnTo>
                <a:lnTo>
                  <a:pt x="228" y="6070"/>
                </a:lnTo>
                <a:lnTo>
                  <a:pt x="212" y="6064"/>
                </a:lnTo>
                <a:lnTo>
                  <a:pt x="198" y="6058"/>
                </a:lnTo>
                <a:lnTo>
                  <a:pt x="184" y="6052"/>
                </a:lnTo>
                <a:lnTo>
                  <a:pt x="170" y="6045"/>
                </a:lnTo>
                <a:lnTo>
                  <a:pt x="157" y="6037"/>
                </a:lnTo>
                <a:lnTo>
                  <a:pt x="143" y="6028"/>
                </a:lnTo>
                <a:lnTo>
                  <a:pt x="131" y="6019"/>
                </a:lnTo>
                <a:lnTo>
                  <a:pt x="119" y="6010"/>
                </a:lnTo>
                <a:lnTo>
                  <a:pt x="106" y="5999"/>
                </a:lnTo>
                <a:lnTo>
                  <a:pt x="95" y="5989"/>
                </a:lnTo>
                <a:lnTo>
                  <a:pt x="85" y="5978"/>
                </a:lnTo>
                <a:lnTo>
                  <a:pt x="75" y="5966"/>
                </a:lnTo>
                <a:lnTo>
                  <a:pt x="65" y="5954"/>
                </a:lnTo>
                <a:lnTo>
                  <a:pt x="56" y="5941"/>
                </a:lnTo>
                <a:lnTo>
                  <a:pt x="47" y="5928"/>
                </a:lnTo>
                <a:lnTo>
                  <a:pt x="39" y="5915"/>
                </a:lnTo>
                <a:lnTo>
                  <a:pt x="33" y="5901"/>
                </a:lnTo>
                <a:lnTo>
                  <a:pt x="26" y="5887"/>
                </a:lnTo>
                <a:lnTo>
                  <a:pt x="21" y="5872"/>
                </a:lnTo>
                <a:lnTo>
                  <a:pt x="15" y="5857"/>
                </a:lnTo>
                <a:lnTo>
                  <a:pt x="11" y="5842"/>
                </a:lnTo>
                <a:lnTo>
                  <a:pt x="7" y="5827"/>
                </a:lnTo>
                <a:lnTo>
                  <a:pt x="5" y="5810"/>
                </a:lnTo>
                <a:lnTo>
                  <a:pt x="3" y="5794"/>
                </a:lnTo>
                <a:lnTo>
                  <a:pt x="2" y="5778"/>
                </a:lnTo>
                <a:lnTo>
                  <a:pt x="0" y="5761"/>
                </a:lnTo>
                <a:lnTo>
                  <a:pt x="0" y="2263"/>
                </a:lnTo>
                <a:lnTo>
                  <a:pt x="2" y="2247"/>
                </a:lnTo>
                <a:lnTo>
                  <a:pt x="3" y="2230"/>
                </a:lnTo>
                <a:lnTo>
                  <a:pt x="5" y="2214"/>
                </a:lnTo>
                <a:lnTo>
                  <a:pt x="7" y="2198"/>
                </a:lnTo>
                <a:lnTo>
                  <a:pt x="11" y="2182"/>
                </a:lnTo>
                <a:lnTo>
                  <a:pt x="15" y="2168"/>
                </a:lnTo>
                <a:lnTo>
                  <a:pt x="21" y="2152"/>
                </a:lnTo>
                <a:lnTo>
                  <a:pt x="26" y="2137"/>
                </a:lnTo>
                <a:lnTo>
                  <a:pt x="33" y="2123"/>
                </a:lnTo>
                <a:lnTo>
                  <a:pt x="39" y="2110"/>
                </a:lnTo>
                <a:lnTo>
                  <a:pt x="47" y="2096"/>
                </a:lnTo>
                <a:lnTo>
                  <a:pt x="56" y="2083"/>
                </a:lnTo>
                <a:lnTo>
                  <a:pt x="65" y="2071"/>
                </a:lnTo>
                <a:lnTo>
                  <a:pt x="75" y="2058"/>
                </a:lnTo>
                <a:lnTo>
                  <a:pt x="85" y="2046"/>
                </a:lnTo>
                <a:lnTo>
                  <a:pt x="95" y="2035"/>
                </a:lnTo>
                <a:lnTo>
                  <a:pt x="106" y="2025"/>
                </a:lnTo>
                <a:lnTo>
                  <a:pt x="119" y="2014"/>
                </a:lnTo>
                <a:lnTo>
                  <a:pt x="131" y="2005"/>
                </a:lnTo>
                <a:lnTo>
                  <a:pt x="143" y="1996"/>
                </a:lnTo>
                <a:lnTo>
                  <a:pt x="157" y="1987"/>
                </a:lnTo>
                <a:lnTo>
                  <a:pt x="170" y="1979"/>
                </a:lnTo>
                <a:lnTo>
                  <a:pt x="184" y="1972"/>
                </a:lnTo>
                <a:lnTo>
                  <a:pt x="198" y="1966"/>
                </a:lnTo>
                <a:lnTo>
                  <a:pt x="212" y="1960"/>
                </a:lnTo>
                <a:lnTo>
                  <a:pt x="228" y="1955"/>
                </a:lnTo>
                <a:lnTo>
                  <a:pt x="243" y="1950"/>
                </a:lnTo>
                <a:lnTo>
                  <a:pt x="259" y="1947"/>
                </a:lnTo>
                <a:lnTo>
                  <a:pt x="275" y="1943"/>
                </a:lnTo>
                <a:lnTo>
                  <a:pt x="290" y="1942"/>
                </a:lnTo>
                <a:lnTo>
                  <a:pt x="307" y="1940"/>
                </a:lnTo>
                <a:lnTo>
                  <a:pt x="324" y="1940"/>
                </a:lnTo>
                <a:close/>
                <a:moveTo>
                  <a:pt x="1510" y="2238"/>
                </a:moveTo>
                <a:lnTo>
                  <a:pt x="1915" y="2238"/>
                </a:lnTo>
                <a:lnTo>
                  <a:pt x="1915" y="145"/>
                </a:lnTo>
                <a:lnTo>
                  <a:pt x="1915" y="0"/>
                </a:lnTo>
                <a:lnTo>
                  <a:pt x="2059" y="0"/>
                </a:lnTo>
                <a:lnTo>
                  <a:pt x="4107" y="0"/>
                </a:lnTo>
                <a:lnTo>
                  <a:pt x="4176" y="0"/>
                </a:lnTo>
                <a:lnTo>
                  <a:pt x="4220" y="53"/>
                </a:lnTo>
                <a:lnTo>
                  <a:pt x="4946" y="942"/>
                </a:lnTo>
                <a:lnTo>
                  <a:pt x="4978" y="983"/>
                </a:lnTo>
                <a:lnTo>
                  <a:pt x="4978" y="1033"/>
                </a:lnTo>
                <a:lnTo>
                  <a:pt x="4978" y="2238"/>
                </a:lnTo>
                <a:lnTo>
                  <a:pt x="5280" y="2238"/>
                </a:lnTo>
                <a:lnTo>
                  <a:pt x="5280" y="5793"/>
                </a:lnTo>
                <a:lnTo>
                  <a:pt x="1510" y="5793"/>
                </a:lnTo>
                <a:lnTo>
                  <a:pt x="1510" y="2238"/>
                </a:lnTo>
                <a:close/>
                <a:moveTo>
                  <a:pt x="2121" y="2651"/>
                </a:moveTo>
                <a:lnTo>
                  <a:pt x="2121" y="3528"/>
                </a:lnTo>
                <a:lnTo>
                  <a:pt x="3968" y="3528"/>
                </a:lnTo>
                <a:lnTo>
                  <a:pt x="3968" y="2651"/>
                </a:lnTo>
                <a:lnTo>
                  <a:pt x="2121" y="2651"/>
                </a:lnTo>
                <a:close/>
                <a:moveTo>
                  <a:pt x="3509" y="5141"/>
                </a:moveTo>
                <a:lnTo>
                  <a:pt x="3509" y="5424"/>
                </a:lnTo>
                <a:lnTo>
                  <a:pt x="3968" y="5424"/>
                </a:lnTo>
                <a:lnTo>
                  <a:pt x="3968" y="5141"/>
                </a:lnTo>
                <a:lnTo>
                  <a:pt x="3509" y="5141"/>
                </a:lnTo>
                <a:close/>
                <a:moveTo>
                  <a:pt x="2803" y="5141"/>
                </a:moveTo>
                <a:lnTo>
                  <a:pt x="2803" y="5424"/>
                </a:lnTo>
                <a:lnTo>
                  <a:pt x="3262" y="5424"/>
                </a:lnTo>
                <a:lnTo>
                  <a:pt x="3262" y="5141"/>
                </a:lnTo>
                <a:lnTo>
                  <a:pt x="2803" y="5141"/>
                </a:lnTo>
                <a:close/>
                <a:moveTo>
                  <a:pt x="2121" y="5141"/>
                </a:moveTo>
                <a:lnTo>
                  <a:pt x="2121" y="5424"/>
                </a:lnTo>
                <a:lnTo>
                  <a:pt x="2581" y="5424"/>
                </a:lnTo>
                <a:lnTo>
                  <a:pt x="2581" y="5141"/>
                </a:lnTo>
                <a:lnTo>
                  <a:pt x="2121" y="5141"/>
                </a:lnTo>
                <a:close/>
                <a:moveTo>
                  <a:pt x="3509" y="4704"/>
                </a:moveTo>
                <a:lnTo>
                  <a:pt x="3509" y="4987"/>
                </a:lnTo>
                <a:lnTo>
                  <a:pt x="3968" y="4987"/>
                </a:lnTo>
                <a:lnTo>
                  <a:pt x="3968" y="4704"/>
                </a:lnTo>
                <a:lnTo>
                  <a:pt x="3509" y="4704"/>
                </a:lnTo>
                <a:close/>
                <a:moveTo>
                  <a:pt x="2803" y="4704"/>
                </a:moveTo>
                <a:lnTo>
                  <a:pt x="2803" y="4987"/>
                </a:lnTo>
                <a:lnTo>
                  <a:pt x="3262" y="4987"/>
                </a:lnTo>
                <a:lnTo>
                  <a:pt x="3262" y="4704"/>
                </a:lnTo>
                <a:lnTo>
                  <a:pt x="2803" y="4704"/>
                </a:lnTo>
                <a:close/>
                <a:moveTo>
                  <a:pt x="2121" y="4704"/>
                </a:moveTo>
                <a:lnTo>
                  <a:pt x="2121" y="4987"/>
                </a:lnTo>
                <a:lnTo>
                  <a:pt x="2581" y="4987"/>
                </a:lnTo>
                <a:lnTo>
                  <a:pt x="2581" y="4704"/>
                </a:lnTo>
                <a:lnTo>
                  <a:pt x="2121" y="4704"/>
                </a:lnTo>
                <a:close/>
                <a:moveTo>
                  <a:pt x="3509" y="4256"/>
                </a:moveTo>
                <a:lnTo>
                  <a:pt x="3509" y="4539"/>
                </a:lnTo>
                <a:lnTo>
                  <a:pt x="3968" y="4539"/>
                </a:lnTo>
                <a:lnTo>
                  <a:pt x="3968" y="4256"/>
                </a:lnTo>
                <a:lnTo>
                  <a:pt x="3509" y="4256"/>
                </a:lnTo>
                <a:close/>
                <a:moveTo>
                  <a:pt x="2803" y="4256"/>
                </a:moveTo>
                <a:lnTo>
                  <a:pt x="2803" y="4539"/>
                </a:lnTo>
                <a:lnTo>
                  <a:pt x="3262" y="4539"/>
                </a:lnTo>
                <a:lnTo>
                  <a:pt x="3262" y="4256"/>
                </a:lnTo>
                <a:lnTo>
                  <a:pt x="2803" y="4256"/>
                </a:lnTo>
                <a:close/>
                <a:moveTo>
                  <a:pt x="2121" y="4256"/>
                </a:moveTo>
                <a:lnTo>
                  <a:pt x="2121" y="4539"/>
                </a:lnTo>
                <a:lnTo>
                  <a:pt x="2581" y="4539"/>
                </a:lnTo>
                <a:lnTo>
                  <a:pt x="2581" y="4256"/>
                </a:lnTo>
                <a:lnTo>
                  <a:pt x="2121" y="4256"/>
                </a:lnTo>
                <a:close/>
                <a:moveTo>
                  <a:pt x="3509" y="3819"/>
                </a:moveTo>
                <a:lnTo>
                  <a:pt x="3509" y="4102"/>
                </a:lnTo>
                <a:lnTo>
                  <a:pt x="3968" y="4102"/>
                </a:lnTo>
                <a:lnTo>
                  <a:pt x="3968" y="3819"/>
                </a:lnTo>
                <a:lnTo>
                  <a:pt x="3509" y="3819"/>
                </a:lnTo>
                <a:close/>
                <a:moveTo>
                  <a:pt x="2803" y="3819"/>
                </a:moveTo>
                <a:lnTo>
                  <a:pt x="2803" y="4102"/>
                </a:lnTo>
                <a:lnTo>
                  <a:pt x="3262" y="4102"/>
                </a:lnTo>
                <a:lnTo>
                  <a:pt x="3262" y="3819"/>
                </a:lnTo>
                <a:lnTo>
                  <a:pt x="2803" y="3819"/>
                </a:lnTo>
                <a:close/>
                <a:moveTo>
                  <a:pt x="2121" y="3819"/>
                </a:moveTo>
                <a:lnTo>
                  <a:pt x="2121" y="4102"/>
                </a:lnTo>
                <a:lnTo>
                  <a:pt x="2581" y="4102"/>
                </a:lnTo>
                <a:lnTo>
                  <a:pt x="2581" y="3819"/>
                </a:lnTo>
                <a:lnTo>
                  <a:pt x="2121" y="3819"/>
                </a:lnTo>
                <a:close/>
                <a:moveTo>
                  <a:pt x="2479" y="1864"/>
                </a:moveTo>
                <a:lnTo>
                  <a:pt x="2479" y="2048"/>
                </a:lnTo>
                <a:lnTo>
                  <a:pt x="4341" y="2048"/>
                </a:lnTo>
                <a:lnTo>
                  <a:pt x="4341" y="1864"/>
                </a:lnTo>
                <a:lnTo>
                  <a:pt x="2479" y="1864"/>
                </a:lnTo>
                <a:close/>
                <a:moveTo>
                  <a:pt x="2479" y="1443"/>
                </a:moveTo>
                <a:lnTo>
                  <a:pt x="2479" y="1627"/>
                </a:lnTo>
                <a:lnTo>
                  <a:pt x="4341" y="1627"/>
                </a:lnTo>
                <a:lnTo>
                  <a:pt x="4341" y="1443"/>
                </a:lnTo>
                <a:lnTo>
                  <a:pt x="2479" y="1443"/>
                </a:lnTo>
                <a:close/>
                <a:moveTo>
                  <a:pt x="2479" y="1044"/>
                </a:moveTo>
                <a:lnTo>
                  <a:pt x="2479" y="1228"/>
                </a:lnTo>
                <a:lnTo>
                  <a:pt x="3582" y="1228"/>
                </a:lnTo>
                <a:lnTo>
                  <a:pt x="3582" y="1044"/>
                </a:lnTo>
                <a:lnTo>
                  <a:pt x="2479" y="1044"/>
                </a:lnTo>
                <a:close/>
                <a:moveTo>
                  <a:pt x="2479" y="623"/>
                </a:moveTo>
                <a:lnTo>
                  <a:pt x="2479" y="807"/>
                </a:lnTo>
                <a:lnTo>
                  <a:pt x="3582" y="807"/>
                </a:lnTo>
                <a:lnTo>
                  <a:pt x="3582" y="623"/>
                </a:lnTo>
                <a:lnTo>
                  <a:pt x="2479" y="623"/>
                </a:lnTo>
                <a:close/>
                <a:moveTo>
                  <a:pt x="4167" y="447"/>
                </a:moveTo>
                <a:lnTo>
                  <a:pt x="4141" y="656"/>
                </a:lnTo>
                <a:lnTo>
                  <a:pt x="4466" y="812"/>
                </a:lnTo>
                <a:lnTo>
                  <a:pt x="4167" y="447"/>
                </a:lnTo>
                <a:close/>
                <a:moveTo>
                  <a:pt x="4688" y="1238"/>
                </a:moveTo>
                <a:lnTo>
                  <a:pt x="3922" y="871"/>
                </a:lnTo>
                <a:lnTo>
                  <a:pt x="3829" y="826"/>
                </a:lnTo>
                <a:lnTo>
                  <a:pt x="3842" y="722"/>
                </a:lnTo>
                <a:lnTo>
                  <a:pt x="3897" y="289"/>
                </a:lnTo>
                <a:lnTo>
                  <a:pt x="2203" y="289"/>
                </a:lnTo>
                <a:lnTo>
                  <a:pt x="2203" y="2238"/>
                </a:lnTo>
                <a:lnTo>
                  <a:pt x="4688" y="2238"/>
                </a:lnTo>
                <a:lnTo>
                  <a:pt x="4688" y="12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KSO_Shape"/>
          <p:cNvSpPr/>
          <p:nvPr/>
        </p:nvSpPr>
        <p:spPr>
          <a:xfrm>
            <a:off x="9354699" y="4334077"/>
            <a:ext cx="544584" cy="563363"/>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solidFill>
              <a:latin typeface="Calibri" panose="020F0502020204030204" pitchFamily="34" charset="0"/>
              <a:ea typeface="幼圆" panose="02010509060101010101" pitchFamily="49" charset="-122"/>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3" name="矩形 12"/>
          <p:cNvSpPr/>
          <p:nvPr/>
        </p:nvSpPr>
        <p:spPr>
          <a:xfrm>
            <a:off x="1654234" y="2615611"/>
            <a:ext cx="2572578"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654234" y="4428173"/>
            <a:ext cx="2572578"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809711" y="2615611"/>
            <a:ext cx="2572578"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809711" y="4428173"/>
            <a:ext cx="2572578"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965188" y="2615611"/>
            <a:ext cx="2572578" cy="15868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965188" y="4428173"/>
            <a:ext cx="2572578" cy="3600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2518359" y="2901418"/>
            <a:ext cx="844330" cy="1015227"/>
          </a:xfrm>
          <a:custGeom>
            <a:avLst/>
            <a:gdLst>
              <a:gd name="T0" fmla="*/ 1027535 w 3807"/>
              <a:gd name="T1" fmla="*/ 421530 h 4578"/>
              <a:gd name="T2" fmla="*/ 1012969 w 3807"/>
              <a:gd name="T3" fmla="*/ 343716 h 4578"/>
              <a:gd name="T4" fmla="*/ 1007143 w 3807"/>
              <a:gd name="T5" fmla="*/ 311258 h 4578"/>
              <a:gd name="T6" fmla="*/ 986334 w 3807"/>
              <a:gd name="T7" fmla="*/ 272559 h 4578"/>
              <a:gd name="T8" fmla="*/ 1073314 w 3807"/>
              <a:gd name="T9" fmla="*/ 24551 h 4578"/>
              <a:gd name="T10" fmla="*/ 885204 w 3807"/>
              <a:gd name="T11" fmla="*/ 8322 h 4578"/>
              <a:gd name="T12" fmla="*/ 685024 w 3807"/>
              <a:gd name="T13" fmla="*/ 99453 h 4578"/>
              <a:gd name="T14" fmla="*/ 568495 w 3807"/>
              <a:gd name="T15" fmla="*/ 26216 h 4578"/>
              <a:gd name="T16" fmla="*/ 476936 w 3807"/>
              <a:gd name="T17" fmla="*/ 89882 h 4578"/>
              <a:gd name="T18" fmla="*/ 605534 w 3807"/>
              <a:gd name="T19" fmla="*/ 303768 h 4578"/>
              <a:gd name="T20" fmla="*/ 574321 w 3807"/>
              <a:gd name="T21" fmla="*/ 334977 h 4578"/>
              <a:gd name="T22" fmla="*/ 598459 w 3807"/>
              <a:gd name="T23" fmla="*/ 377421 h 4578"/>
              <a:gd name="T24" fmla="*/ 325032 w 3807"/>
              <a:gd name="T25" fmla="*/ 603375 h 4578"/>
              <a:gd name="T26" fmla="*/ 174377 w 3807"/>
              <a:gd name="T27" fmla="*/ 800200 h 4578"/>
              <a:gd name="T28" fmla="*/ 37040 w 3807"/>
              <a:gd name="T29" fmla="*/ 1164305 h 4578"/>
              <a:gd name="T30" fmla="*/ 9156 w 3807"/>
              <a:gd name="T31" fmla="*/ 1559204 h 4578"/>
              <a:gd name="T32" fmla="*/ 68253 w 3807"/>
              <a:gd name="T33" fmla="*/ 1722739 h 4578"/>
              <a:gd name="T34" fmla="*/ 192689 w 3807"/>
              <a:gd name="T35" fmla="*/ 1839669 h 4578"/>
              <a:gd name="T36" fmla="*/ 395366 w 3807"/>
              <a:gd name="T37" fmla="*/ 1892516 h 4578"/>
              <a:gd name="T38" fmla="*/ 1220640 w 3807"/>
              <a:gd name="T39" fmla="*/ 1889604 h 4578"/>
              <a:gd name="T40" fmla="*/ 1412081 w 3807"/>
              <a:gd name="T41" fmla="*/ 1827185 h 4578"/>
              <a:gd name="T42" fmla="*/ 1527361 w 3807"/>
              <a:gd name="T43" fmla="*/ 1703182 h 4578"/>
              <a:gd name="T44" fmla="*/ 1581464 w 3807"/>
              <a:gd name="T45" fmla="*/ 1510102 h 4578"/>
              <a:gd name="T46" fmla="*/ 1533604 w 3807"/>
              <a:gd name="T47" fmla="*/ 1111042 h 4578"/>
              <a:gd name="T48" fmla="*/ 1388359 w 3807"/>
              <a:gd name="T49" fmla="*/ 762333 h 4578"/>
              <a:gd name="T50" fmla="*/ 1125753 w 3807"/>
              <a:gd name="T51" fmla="*/ 1626615 h 4578"/>
              <a:gd name="T52" fmla="*/ 969271 w 3807"/>
              <a:gd name="T53" fmla="*/ 1655328 h 4578"/>
              <a:gd name="T54" fmla="*/ 717485 w 3807"/>
              <a:gd name="T55" fmla="*/ 1631609 h 4578"/>
              <a:gd name="T56" fmla="*/ 531039 w 3807"/>
              <a:gd name="T57" fmla="*/ 1654495 h 4578"/>
              <a:gd name="T58" fmla="*/ 500658 w 3807"/>
              <a:gd name="T59" fmla="*/ 1596239 h 4578"/>
              <a:gd name="T60" fmla="*/ 608447 w 3807"/>
              <a:gd name="T61" fmla="*/ 1495121 h 4578"/>
              <a:gd name="T62" fmla="*/ 643822 w 3807"/>
              <a:gd name="T63" fmla="*/ 1398581 h 4578"/>
              <a:gd name="T64" fmla="*/ 433654 w 3807"/>
              <a:gd name="T65" fmla="*/ 1333666 h 4578"/>
              <a:gd name="T66" fmla="*/ 442394 w 3807"/>
              <a:gd name="T67" fmla="*/ 1266255 h 4578"/>
              <a:gd name="T68" fmla="*/ 459457 w 3807"/>
              <a:gd name="T69" fmla="*/ 1180534 h 4578"/>
              <a:gd name="T70" fmla="*/ 422417 w 3807"/>
              <a:gd name="T71" fmla="*/ 1121861 h 4578"/>
              <a:gd name="T72" fmla="*/ 479849 w 3807"/>
              <a:gd name="T73" fmla="*/ 1068598 h 4578"/>
              <a:gd name="T74" fmla="*/ 581812 w 3807"/>
              <a:gd name="T75" fmla="*/ 896324 h 4578"/>
              <a:gd name="T76" fmla="*/ 696260 w 3807"/>
              <a:gd name="T77" fmla="*/ 757339 h 4578"/>
              <a:gd name="T78" fmla="*/ 881874 w 3807"/>
              <a:gd name="T79" fmla="*/ 720721 h 4578"/>
              <a:gd name="T80" fmla="*/ 1050425 w 3807"/>
              <a:gd name="T81" fmla="*/ 779394 h 4578"/>
              <a:gd name="T82" fmla="*/ 1151555 w 3807"/>
              <a:gd name="T83" fmla="*/ 917546 h 4578"/>
              <a:gd name="T84" fmla="*/ 1133660 w 3807"/>
              <a:gd name="T85" fmla="*/ 993280 h 4578"/>
              <a:gd name="T86" fmla="*/ 1076644 w 3807"/>
              <a:gd name="T87" fmla="*/ 969977 h 4578"/>
              <a:gd name="T88" fmla="*/ 1002981 w 3807"/>
              <a:gd name="T89" fmla="*/ 843476 h 4578"/>
              <a:gd name="T90" fmla="*/ 901018 w 3807"/>
              <a:gd name="T91" fmla="*/ 794790 h 4578"/>
              <a:gd name="T92" fmla="*/ 785322 w 3807"/>
              <a:gd name="T93" fmla="*/ 811435 h 4578"/>
              <a:gd name="T94" fmla="*/ 715820 w 3807"/>
              <a:gd name="T95" fmla="*/ 887585 h 4578"/>
              <a:gd name="T96" fmla="*/ 726225 w 3807"/>
              <a:gd name="T97" fmla="*/ 1059027 h 4578"/>
              <a:gd name="T98" fmla="*/ 970519 w 3807"/>
              <a:gd name="T99" fmla="*/ 1106048 h 4578"/>
              <a:gd name="T100" fmla="*/ 940555 w 3807"/>
              <a:gd name="T101" fmla="*/ 1175957 h 4578"/>
              <a:gd name="T102" fmla="*/ 928070 w 3807"/>
              <a:gd name="T103" fmla="*/ 1261678 h 4578"/>
              <a:gd name="T104" fmla="*/ 970103 w 3807"/>
              <a:gd name="T105" fmla="*/ 1320767 h 4578"/>
              <a:gd name="T106" fmla="*/ 903515 w 3807"/>
              <a:gd name="T107" fmla="*/ 1375695 h 4578"/>
              <a:gd name="T108" fmla="*/ 739959 w 3807"/>
              <a:gd name="T109" fmla="*/ 1503028 h 4578"/>
              <a:gd name="T110" fmla="*/ 759103 w 3807"/>
              <a:gd name="T111" fmla="*/ 1554626 h 4578"/>
              <a:gd name="T112" fmla="*/ 1006727 w 3807"/>
              <a:gd name="T113" fmla="*/ 1570855 h 4578"/>
              <a:gd name="T114" fmla="*/ 1138238 w 3807"/>
              <a:gd name="T115" fmla="*/ 1524250 h 4578"/>
              <a:gd name="T116" fmla="*/ 1182352 w 3807"/>
              <a:gd name="T117" fmla="*/ 1548801 h 45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7" h="4578">
                <a:moveTo>
                  <a:pt x="3118" y="1530"/>
                </a:moveTo>
                <a:lnTo>
                  <a:pt x="3118" y="1530"/>
                </a:lnTo>
                <a:lnTo>
                  <a:pt x="3099" y="1512"/>
                </a:lnTo>
                <a:lnTo>
                  <a:pt x="3077" y="1494"/>
                </a:lnTo>
                <a:lnTo>
                  <a:pt x="3031" y="1454"/>
                </a:lnTo>
                <a:lnTo>
                  <a:pt x="2980" y="1413"/>
                </a:lnTo>
                <a:lnTo>
                  <a:pt x="2925" y="1371"/>
                </a:lnTo>
                <a:lnTo>
                  <a:pt x="2809" y="1285"/>
                </a:lnTo>
                <a:lnTo>
                  <a:pt x="2692" y="1197"/>
                </a:lnTo>
                <a:lnTo>
                  <a:pt x="2636" y="1154"/>
                </a:lnTo>
                <a:lnTo>
                  <a:pt x="2582" y="1112"/>
                </a:lnTo>
                <a:lnTo>
                  <a:pt x="2533" y="1071"/>
                </a:lnTo>
                <a:lnTo>
                  <a:pt x="2510" y="1052"/>
                </a:lnTo>
                <a:lnTo>
                  <a:pt x="2489" y="1031"/>
                </a:lnTo>
                <a:lnTo>
                  <a:pt x="2469" y="1013"/>
                </a:lnTo>
                <a:lnTo>
                  <a:pt x="2451" y="995"/>
                </a:lnTo>
                <a:lnTo>
                  <a:pt x="2434" y="976"/>
                </a:lnTo>
                <a:lnTo>
                  <a:pt x="2419" y="959"/>
                </a:lnTo>
                <a:lnTo>
                  <a:pt x="2407" y="943"/>
                </a:lnTo>
                <a:lnTo>
                  <a:pt x="2396" y="926"/>
                </a:lnTo>
                <a:lnTo>
                  <a:pt x="2388" y="911"/>
                </a:lnTo>
                <a:lnTo>
                  <a:pt x="2383" y="897"/>
                </a:lnTo>
                <a:lnTo>
                  <a:pt x="2370" y="857"/>
                </a:lnTo>
                <a:lnTo>
                  <a:pt x="2386" y="854"/>
                </a:lnTo>
                <a:lnTo>
                  <a:pt x="2400" y="850"/>
                </a:lnTo>
                <a:lnTo>
                  <a:pt x="2413" y="844"/>
                </a:lnTo>
                <a:lnTo>
                  <a:pt x="2424" y="836"/>
                </a:lnTo>
                <a:lnTo>
                  <a:pt x="2434" y="826"/>
                </a:lnTo>
                <a:lnTo>
                  <a:pt x="2437" y="821"/>
                </a:lnTo>
                <a:lnTo>
                  <a:pt x="2440" y="816"/>
                </a:lnTo>
                <a:lnTo>
                  <a:pt x="2443" y="811"/>
                </a:lnTo>
                <a:lnTo>
                  <a:pt x="2445" y="805"/>
                </a:lnTo>
                <a:lnTo>
                  <a:pt x="2446" y="799"/>
                </a:lnTo>
                <a:lnTo>
                  <a:pt x="2446" y="794"/>
                </a:lnTo>
                <a:lnTo>
                  <a:pt x="2446" y="787"/>
                </a:lnTo>
                <a:lnTo>
                  <a:pt x="2444" y="781"/>
                </a:lnTo>
                <a:lnTo>
                  <a:pt x="2442" y="775"/>
                </a:lnTo>
                <a:lnTo>
                  <a:pt x="2439" y="768"/>
                </a:lnTo>
                <a:lnTo>
                  <a:pt x="2436" y="762"/>
                </a:lnTo>
                <a:lnTo>
                  <a:pt x="2431" y="757"/>
                </a:lnTo>
                <a:lnTo>
                  <a:pt x="2425" y="752"/>
                </a:lnTo>
                <a:lnTo>
                  <a:pt x="2420" y="748"/>
                </a:lnTo>
                <a:lnTo>
                  <a:pt x="2414" y="744"/>
                </a:lnTo>
                <a:lnTo>
                  <a:pt x="2407" y="740"/>
                </a:lnTo>
                <a:lnTo>
                  <a:pt x="2400" y="737"/>
                </a:lnTo>
                <a:lnTo>
                  <a:pt x="2392" y="734"/>
                </a:lnTo>
                <a:lnTo>
                  <a:pt x="2384" y="732"/>
                </a:lnTo>
                <a:lnTo>
                  <a:pt x="2376" y="731"/>
                </a:lnTo>
                <a:lnTo>
                  <a:pt x="2366" y="730"/>
                </a:lnTo>
                <a:lnTo>
                  <a:pt x="2357" y="730"/>
                </a:lnTo>
                <a:lnTo>
                  <a:pt x="2352" y="730"/>
                </a:lnTo>
                <a:lnTo>
                  <a:pt x="2354" y="716"/>
                </a:lnTo>
                <a:lnTo>
                  <a:pt x="2356" y="704"/>
                </a:lnTo>
                <a:lnTo>
                  <a:pt x="2359" y="691"/>
                </a:lnTo>
                <a:lnTo>
                  <a:pt x="2362" y="680"/>
                </a:lnTo>
                <a:lnTo>
                  <a:pt x="2370" y="655"/>
                </a:lnTo>
                <a:lnTo>
                  <a:pt x="2382" y="630"/>
                </a:lnTo>
                <a:lnTo>
                  <a:pt x="2395" y="604"/>
                </a:lnTo>
                <a:lnTo>
                  <a:pt x="2410" y="577"/>
                </a:lnTo>
                <a:lnTo>
                  <a:pt x="2445" y="515"/>
                </a:lnTo>
                <a:lnTo>
                  <a:pt x="2464" y="479"/>
                </a:lnTo>
                <a:lnTo>
                  <a:pt x="2486" y="438"/>
                </a:lnTo>
                <a:lnTo>
                  <a:pt x="2507" y="394"/>
                </a:lnTo>
                <a:lnTo>
                  <a:pt x="2530" y="343"/>
                </a:lnTo>
                <a:lnTo>
                  <a:pt x="2554" y="286"/>
                </a:lnTo>
                <a:lnTo>
                  <a:pt x="2578" y="222"/>
                </a:lnTo>
                <a:lnTo>
                  <a:pt x="2602" y="152"/>
                </a:lnTo>
                <a:lnTo>
                  <a:pt x="2614" y="113"/>
                </a:lnTo>
                <a:lnTo>
                  <a:pt x="2627" y="74"/>
                </a:lnTo>
                <a:lnTo>
                  <a:pt x="2579" y="59"/>
                </a:lnTo>
                <a:lnTo>
                  <a:pt x="2535" y="47"/>
                </a:lnTo>
                <a:lnTo>
                  <a:pt x="2494" y="36"/>
                </a:lnTo>
                <a:lnTo>
                  <a:pt x="2455" y="27"/>
                </a:lnTo>
                <a:lnTo>
                  <a:pt x="2418" y="19"/>
                </a:lnTo>
                <a:lnTo>
                  <a:pt x="2384" y="13"/>
                </a:lnTo>
                <a:lnTo>
                  <a:pt x="2352" y="8"/>
                </a:lnTo>
                <a:lnTo>
                  <a:pt x="2322" y="3"/>
                </a:lnTo>
                <a:lnTo>
                  <a:pt x="2293" y="1"/>
                </a:lnTo>
                <a:lnTo>
                  <a:pt x="2265" y="0"/>
                </a:lnTo>
                <a:lnTo>
                  <a:pt x="2240" y="0"/>
                </a:lnTo>
                <a:lnTo>
                  <a:pt x="2216" y="2"/>
                </a:lnTo>
                <a:lnTo>
                  <a:pt x="2193" y="5"/>
                </a:lnTo>
                <a:lnTo>
                  <a:pt x="2171" y="10"/>
                </a:lnTo>
                <a:lnTo>
                  <a:pt x="2148" y="14"/>
                </a:lnTo>
                <a:lnTo>
                  <a:pt x="2127" y="20"/>
                </a:lnTo>
                <a:lnTo>
                  <a:pt x="2107" y="27"/>
                </a:lnTo>
                <a:lnTo>
                  <a:pt x="2086" y="35"/>
                </a:lnTo>
                <a:lnTo>
                  <a:pt x="2065" y="44"/>
                </a:lnTo>
                <a:lnTo>
                  <a:pt x="2044" y="54"/>
                </a:lnTo>
                <a:lnTo>
                  <a:pt x="2002" y="78"/>
                </a:lnTo>
                <a:lnTo>
                  <a:pt x="1957" y="103"/>
                </a:lnTo>
                <a:lnTo>
                  <a:pt x="1907" y="132"/>
                </a:lnTo>
                <a:lnTo>
                  <a:pt x="1852" y="163"/>
                </a:lnTo>
                <a:lnTo>
                  <a:pt x="1791" y="197"/>
                </a:lnTo>
                <a:lnTo>
                  <a:pt x="1757" y="215"/>
                </a:lnTo>
                <a:lnTo>
                  <a:pt x="1720" y="234"/>
                </a:lnTo>
                <a:lnTo>
                  <a:pt x="1694" y="238"/>
                </a:lnTo>
                <a:lnTo>
                  <a:pt x="1670" y="240"/>
                </a:lnTo>
                <a:lnTo>
                  <a:pt x="1646" y="239"/>
                </a:lnTo>
                <a:lnTo>
                  <a:pt x="1624" y="237"/>
                </a:lnTo>
                <a:lnTo>
                  <a:pt x="1603" y="233"/>
                </a:lnTo>
                <a:lnTo>
                  <a:pt x="1584" y="225"/>
                </a:lnTo>
                <a:lnTo>
                  <a:pt x="1566" y="218"/>
                </a:lnTo>
                <a:lnTo>
                  <a:pt x="1548" y="209"/>
                </a:lnTo>
                <a:lnTo>
                  <a:pt x="1532" y="199"/>
                </a:lnTo>
                <a:lnTo>
                  <a:pt x="1516" y="188"/>
                </a:lnTo>
                <a:lnTo>
                  <a:pt x="1500" y="176"/>
                </a:lnTo>
                <a:lnTo>
                  <a:pt x="1486" y="162"/>
                </a:lnTo>
                <a:lnTo>
                  <a:pt x="1457" y="136"/>
                </a:lnTo>
                <a:lnTo>
                  <a:pt x="1428" y="109"/>
                </a:lnTo>
                <a:lnTo>
                  <a:pt x="1413" y="97"/>
                </a:lnTo>
                <a:lnTo>
                  <a:pt x="1398" y="85"/>
                </a:lnTo>
                <a:lnTo>
                  <a:pt x="1382" y="73"/>
                </a:lnTo>
                <a:lnTo>
                  <a:pt x="1366" y="63"/>
                </a:lnTo>
                <a:lnTo>
                  <a:pt x="1350" y="53"/>
                </a:lnTo>
                <a:lnTo>
                  <a:pt x="1331" y="45"/>
                </a:lnTo>
                <a:lnTo>
                  <a:pt x="1313" y="38"/>
                </a:lnTo>
                <a:lnTo>
                  <a:pt x="1293" y="33"/>
                </a:lnTo>
                <a:lnTo>
                  <a:pt x="1271" y="30"/>
                </a:lnTo>
                <a:lnTo>
                  <a:pt x="1249" y="29"/>
                </a:lnTo>
                <a:lnTo>
                  <a:pt x="1225" y="31"/>
                </a:lnTo>
                <a:lnTo>
                  <a:pt x="1199" y="35"/>
                </a:lnTo>
                <a:lnTo>
                  <a:pt x="1171" y="41"/>
                </a:lnTo>
                <a:lnTo>
                  <a:pt x="1142" y="50"/>
                </a:lnTo>
                <a:lnTo>
                  <a:pt x="1110" y="63"/>
                </a:lnTo>
                <a:lnTo>
                  <a:pt x="1077" y="79"/>
                </a:lnTo>
                <a:lnTo>
                  <a:pt x="1112" y="150"/>
                </a:lnTo>
                <a:lnTo>
                  <a:pt x="1146" y="216"/>
                </a:lnTo>
                <a:lnTo>
                  <a:pt x="1179" y="275"/>
                </a:lnTo>
                <a:lnTo>
                  <a:pt x="1211" y="330"/>
                </a:lnTo>
                <a:lnTo>
                  <a:pt x="1242" y="379"/>
                </a:lnTo>
                <a:lnTo>
                  <a:pt x="1270" y="424"/>
                </a:lnTo>
                <a:lnTo>
                  <a:pt x="1298" y="465"/>
                </a:lnTo>
                <a:lnTo>
                  <a:pt x="1324" y="503"/>
                </a:lnTo>
                <a:lnTo>
                  <a:pt x="1370" y="568"/>
                </a:lnTo>
                <a:lnTo>
                  <a:pt x="1390" y="597"/>
                </a:lnTo>
                <a:lnTo>
                  <a:pt x="1408" y="625"/>
                </a:lnTo>
                <a:lnTo>
                  <a:pt x="1423" y="652"/>
                </a:lnTo>
                <a:lnTo>
                  <a:pt x="1436" y="678"/>
                </a:lnTo>
                <a:lnTo>
                  <a:pt x="1442" y="691"/>
                </a:lnTo>
                <a:lnTo>
                  <a:pt x="1447" y="704"/>
                </a:lnTo>
                <a:lnTo>
                  <a:pt x="1452" y="716"/>
                </a:lnTo>
                <a:lnTo>
                  <a:pt x="1455" y="730"/>
                </a:lnTo>
                <a:lnTo>
                  <a:pt x="1439" y="733"/>
                </a:lnTo>
                <a:lnTo>
                  <a:pt x="1425" y="738"/>
                </a:lnTo>
                <a:lnTo>
                  <a:pt x="1412" y="744"/>
                </a:lnTo>
                <a:lnTo>
                  <a:pt x="1401" y="751"/>
                </a:lnTo>
                <a:lnTo>
                  <a:pt x="1391" y="760"/>
                </a:lnTo>
                <a:lnTo>
                  <a:pt x="1387" y="765"/>
                </a:lnTo>
                <a:lnTo>
                  <a:pt x="1384" y="770"/>
                </a:lnTo>
                <a:lnTo>
                  <a:pt x="1382" y="776"/>
                </a:lnTo>
                <a:lnTo>
                  <a:pt x="1380" y="782"/>
                </a:lnTo>
                <a:lnTo>
                  <a:pt x="1379" y="788"/>
                </a:lnTo>
                <a:lnTo>
                  <a:pt x="1378" y="794"/>
                </a:lnTo>
                <a:lnTo>
                  <a:pt x="1379" y="799"/>
                </a:lnTo>
                <a:lnTo>
                  <a:pt x="1380" y="805"/>
                </a:lnTo>
                <a:lnTo>
                  <a:pt x="1382" y="811"/>
                </a:lnTo>
                <a:lnTo>
                  <a:pt x="1384" y="816"/>
                </a:lnTo>
                <a:lnTo>
                  <a:pt x="1387" y="821"/>
                </a:lnTo>
                <a:lnTo>
                  <a:pt x="1391" y="826"/>
                </a:lnTo>
                <a:lnTo>
                  <a:pt x="1401" y="836"/>
                </a:lnTo>
                <a:lnTo>
                  <a:pt x="1412" y="843"/>
                </a:lnTo>
                <a:lnTo>
                  <a:pt x="1425" y="850"/>
                </a:lnTo>
                <a:lnTo>
                  <a:pt x="1439" y="854"/>
                </a:lnTo>
                <a:lnTo>
                  <a:pt x="1455" y="857"/>
                </a:lnTo>
                <a:lnTo>
                  <a:pt x="1454" y="866"/>
                </a:lnTo>
                <a:lnTo>
                  <a:pt x="1451" y="876"/>
                </a:lnTo>
                <a:lnTo>
                  <a:pt x="1445" y="892"/>
                </a:lnTo>
                <a:lnTo>
                  <a:pt x="1438" y="907"/>
                </a:lnTo>
                <a:lnTo>
                  <a:pt x="1428" y="923"/>
                </a:lnTo>
                <a:lnTo>
                  <a:pt x="1416" y="941"/>
                </a:lnTo>
                <a:lnTo>
                  <a:pt x="1401" y="959"/>
                </a:lnTo>
                <a:lnTo>
                  <a:pt x="1384" y="977"/>
                </a:lnTo>
                <a:lnTo>
                  <a:pt x="1366" y="997"/>
                </a:lnTo>
                <a:lnTo>
                  <a:pt x="1346" y="1016"/>
                </a:lnTo>
                <a:lnTo>
                  <a:pt x="1323" y="1035"/>
                </a:lnTo>
                <a:lnTo>
                  <a:pt x="1300" y="1056"/>
                </a:lnTo>
                <a:lnTo>
                  <a:pt x="1249" y="1097"/>
                </a:lnTo>
                <a:lnTo>
                  <a:pt x="1194" y="1141"/>
                </a:lnTo>
                <a:lnTo>
                  <a:pt x="1136" y="1185"/>
                </a:lnTo>
                <a:lnTo>
                  <a:pt x="1014" y="1275"/>
                </a:lnTo>
                <a:lnTo>
                  <a:pt x="893" y="1363"/>
                </a:lnTo>
                <a:lnTo>
                  <a:pt x="835" y="1407"/>
                </a:lnTo>
                <a:lnTo>
                  <a:pt x="781" y="1450"/>
                </a:lnTo>
                <a:lnTo>
                  <a:pt x="732" y="1491"/>
                </a:lnTo>
                <a:lnTo>
                  <a:pt x="710" y="1511"/>
                </a:lnTo>
                <a:lnTo>
                  <a:pt x="689" y="1530"/>
                </a:lnTo>
                <a:lnTo>
                  <a:pt x="666" y="1554"/>
                </a:lnTo>
                <a:lnTo>
                  <a:pt x="643" y="1579"/>
                </a:lnTo>
                <a:lnTo>
                  <a:pt x="619" y="1608"/>
                </a:lnTo>
                <a:lnTo>
                  <a:pt x="595" y="1639"/>
                </a:lnTo>
                <a:lnTo>
                  <a:pt x="570" y="1673"/>
                </a:lnTo>
                <a:lnTo>
                  <a:pt x="546" y="1709"/>
                </a:lnTo>
                <a:lnTo>
                  <a:pt x="520" y="1747"/>
                </a:lnTo>
                <a:lnTo>
                  <a:pt x="495" y="1788"/>
                </a:lnTo>
                <a:lnTo>
                  <a:pt x="470" y="1832"/>
                </a:lnTo>
                <a:lnTo>
                  <a:pt x="444" y="1877"/>
                </a:lnTo>
                <a:lnTo>
                  <a:pt x="419" y="1923"/>
                </a:lnTo>
                <a:lnTo>
                  <a:pt x="393" y="1972"/>
                </a:lnTo>
                <a:lnTo>
                  <a:pt x="369" y="2023"/>
                </a:lnTo>
                <a:lnTo>
                  <a:pt x="343" y="2076"/>
                </a:lnTo>
                <a:lnTo>
                  <a:pt x="319" y="2130"/>
                </a:lnTo>
                <a:lnTo>
                  <a:pt x="294" y="2185"/>
                </a:lnTo>
                <a:lnTo>
                  <a:pt x="271" y="2242"/>
                </a:lnTo>
                <a:lnTo>
                  <a:pt x="247" y="2300"/>
                </a:lnTo>
                <a:lnTo>
                  <a:pt x="224" y="2359"/>
                </a:lnTo>
                <a:lnTo>
                  <a:pt x="203" y="2420"/>
                </a:lnTo>
                <a:lnTo>
                  <a:pt x="181" y="2482"/>
                </a:lnTo>
                <a:lnTo>
                  <a:pt x="161" y="2544"/>
                </a:lnTo>
                <a:lnTo>
                  <a:pt x="141" y="2606"/>
                </a:lnTo>
                <a:lnTo>
                  <a:pt x="122" y="2670"/>
                </a:lnTo>
                <a:lnTo>
                  <a:pt x="105" y="2733"/>
                </a:lnTo>
                <a:lnTo>
                  <a:pt x="89" y="2798"/>
                </a:lnTo>
                <a:lnTo>
                  <a:pt x="73" y="2863"/>
                </a:lnTo>
                <a:lnTo>
                  <a:pt x="59" y="2928"/>
                </a:lnTo>
                <a:lnTo>
                  <a:pt x="46" y="2993"/>
                </a:lnTo>
                <a:lnTo>
                  <a:pt x="35" y="3058"/>
                </a:lnTo>
                <a:lnTo>
                  <a:pt x="24" y="3123"/>
                </a:lnTo>
                <a:lnTo>
                  <a:pt x="16" y="3188"/>
                </a:lnTo>
                <a:lnTo>
                  <a:pt x="10" y="3253"/>
                </a:lnTo>
                <a:lnTo>
                  <a:pt x="5" y="3317"/>
                </a:lnTo>
                <a:lnTo>
                  <a:pt x="1" y="3380"/>
                </a:lnTo>
                <a:lnTo>
                  <a:pt x="0" y="3443"/>
                </a:lnTo>
                <a:lnTo>
                  <a:pt x="0" y="3505"/>
                </a:lnTo>
                <a:lnTo>
                  <a:pt x="3" y="3567"/>
                </a:lnTo>
                <a:lnTo>
                  <a:pt x="7" y="3629"/>
                </a:lnTo>
                <a:lnTo>
                  <a:pt x="13" y="3688"/>
                </a:lnTo>
                <a:lnTo>
                  <a:pt x="22" y="3747"/>
                </a:lnTo>
                <a:lnTo>
                  <a:pt x="27" y="3775"/>
                </a:lnTo>
                <a:lnTo>
                  <a:pt x="32" y="3804"/>
                </a:lnTo>
                <a:lnTo>
                  <a:pt x="40" y="3832"/>
                </a:lnTo>
                <a:lnTo>
                  <a:pt x="46" y="3860"/>
                </a:lnTo>
                <a:lnTo>
                  <a:pt x="54" y="3887"/>
                </a:lnTo>
                <a:lnTo>
                  <a:pt x="62" y="3914"/>
                </a:lnTo>
                <a:lnTo>
                  <a:pt x="70" y="3941"/>
                </a:lnTo>
                <a:lnTo>
                  <a:pt x="80" y="3968"/>
                </a:lnTo>
                <a:lnTo>
                  <a:pt x="90" y="3993"/>
                </a:lnTo>
                <a:lnTo>
                  <a:pt x="101" y="4019"/>
                </a:lnTo>
                <a:lnTo>
                  <a:pt x="112" y="4044"/>
                </a:lnTo>
                <a:lnTo>
                  <a:pt x="124" y="4069"/>
                </a:lnTo>
                <a:lnTo>
                  <a:pt x="136" y="4093"/>
                </a:lnTo>
                <a:lnTo>
                  <a:pt x="150" y="4116"/>
                </a:lnTo>
                <a:lnTo>
                  <a:pt x="164" y="4140"/>
                </a:lnTo>
                <a:lnTo>
                  <a:pt x="179" y="4162"/>
                </a:lnTo>
                <a:lnTo>
                  <a:pt x="194" y="4185"/>
                </a:lnTo>
                <a:lnTo>
                  <a:pt x="211" y="4206"/>
                </a:lnTo>
                <a:lnTo>
                  <a:pt x="227" y="4227"/>
                </a:lnTo>
                <a:lnTo>
                  <a:pt x="244" y="4248"/>
                </a:lnTo>
                <a:lnTo>
                  <a:pt x="263" y="4268"/>
                </a:lnTo>
                <a:lnTo>
                  <a:pt x="282" y="4288"/>
                </a:lnTo>
                <a:lnTo>
                  <a:pt x="302" y="4307"/>
                </a:lnTo>
                <a:lnTo>
                  <a:pt x="323" y="4325"/>
                </a:lnTo>
                <a:lnTo>
                  <a:pt x="344" y="4343"/>
                </a:lnTo>
                <a:lnTo>
                  <a:pt x="367" y="4360"/>
                </a:lnTo>
                <a:lnTo>
                  <a:pt x="389" y="4376"/>
                </a:lnTo>
                <a:lnTo>
                  <a:pt x="413" y="4391"/>
                </a:lnTo>
                <a:lnTo>
                  <a:pt x="438" y="4407"/>
                </a:lnTo>
                <a:lnTo>
                  <a:pt x="463" y="4421"/>
                </a:lnTo>
                <a:lnTo>
                  <a:pt x="490" y="4435"/>
                </a:lnTo>
                <a:lnTo>
                  <a:pt x="516" y="4449"/>
                </a:lnTo>
                <a:lnTo>
                  <a:pt x="545" y="4461"/>
                </a:lnTo>
                <a:lnTo>
                  <a:pt x="573" y="4472"/>
                </a:lnTo>
                <a:lnTo>
                  <a:pt x="603" y="4483"/>
                </a:lnTo>
                <a:lnTo>
                  <a:pt x="634" y="4493"/>
                </a:lnTo>
                <a:lnTo>
                  <a:pt x="665" y="4503"/>
                </a:lnTo>
                <a:lnTo>
                  <a:pt x="698" y="4511"/>
                </a:lnTo>
                <a:lnTo>
                  <a:pt x="731" y="4519"/>
                </a:lnTo>
                <a:lnTo>
                  <a:pt x="765" y="4526"/>
                </a:lnTo>
                <a:lnTo>
                  <a:pt x="801" y="4532"/>
                </a:lnTo>
                <a:lnTo>
                  <a:pt x="836" y="4537"/>
                </a:lnTo>
                <a:lnTo>
                  <a:pt x="873" y="4541"/>
                </a:lnTo>
                <a:lnTo>
                  <a:pt x="912" y="4545"/>
                </a:lnTo>
                <a:lnTo>
                  <a:pt x="950" y="4548"/>
                </a:lnTo>
                <a:lnTo>
                  <a:pt x="990" y="4549"/>
                </a:lnTo>
                <a:lnTo>
                  <a:pt x="1475" y="4566"/>
                </a:lnTo>
                <a:lnTo>
                  <a:pt x="1751" y="4575"/>
                </a:lnTo>
                <a:lnTo>
                  <a:pt x="1874" y="4578"/>
                </a:lnTo>
                <a:lnTo>
                  <a:pt x="1903" y="4578"/>
                </a:lnTo>
                <a:lnTo>
                  <a:pt x="1932" y="4578"/>
                </a:lnTo>
                <a:lnTo>
                  <a:pt x="2056" y="4575"/>
                </a:lnTo>
                <a:lnTo>
                  <a:pt x="2332" y="4566"/>
                </a:lnTo>
                <a:lnTo>
                  <a:pt x="2817" y="4549"/>
                </a:lnTo>
                <a:lnTo>
                  <a:pt x="2856" y="4548"/>
                </a:lnTo>
                <a:lnTo>
                  <a:pt x="2895" y="4545"/>
                </a:lnTo>
                <a:lnTo>
                  <a:pt x="2933" y="4541"/>
                </a:lnTo>
                <a:lnTo>
                  <a:pt x="2970" y="4537"/>
                </a:lnTo>
                <a:lnTo>
                  <a:pt x="3006" y="4532"/>
                </a:lnTo>
                <a:lnTo>
                  <a:pt x="3042" y="4526"/>
                </a:lnTo>
                <a:lnTo>
                  <a:pt x="3075" y="4519"/>
                </a:lnTo>
                <a:lnTo>
                  <a:pt x="3109" y="4511"/>
                </a:lnTo>
                <a:lnTo>
                  <a:pt x="3142" y="4503"/>
                </a:lnTo>
                <a:lnTo>
                  <a:pt x="3173" y="4493"/>
                </a:lnTo>
                <a:lnTo>
                  <a:pt x="3204" y="4483"/>
                </a:lnTo>
                <a:lnTo>
                  <a:pt x="3233" y="4472"/>
                </a:lnTo>
                <a:lnTo>
                  <a:pt x="3262" y="4461"/>
                </a:lnTo>
                <a:lnTo>
                  <a:pt x="3290" y="4449"/>
                </a:lnTo>
                <a:lnTo>
                  <a:pt x="3317" y="4435"/>
                </a:lnTo>
                <a:lnTo>
                  <a:pt x="3343" y="4421"/>
                </a:lnTo>
                <a:lnTo>
                  <a:pt x="3369" y="4407"/>
                </a:lnTo>
                <a:lnTo>
                  <a:pt x="3393" y="4391"/>
                </a:lnTo>
                <a:lnTo>
                  <a:pt x="3418" y="4376"/>
                </a:lnTo>
                <a:lnTo>
                  <a:pt x="3440" y="4360"/>
                </a:lnTo>
                <a:lnTo>
                  <a:pt x="3462" y="4343"/>
                </a:lnTo>
                <a:lnTo>
                  <a:pt x="3484" y="4325"/>
                </a:lnTo>
                <a:lnTo>
                  <a:pt x="3504" y="4307"/>
                </a:lnTo>
                <a:lnTo>
                  <a:pt x="3525" y="4288"/>
                </a:lnTo>
                <a:lnTo>
                  <a:pt x="3544" y="4268"/>
                </a:lnTo>
                <a:lnTo>
                  <a:pt x="3562" y="4248"/>
                </a:lnTo>
                <a:lnTo>
                  <a:pt x="3580" y="4227"/>
                </a:lnTo>
                <a:lnTo>
                  <a:pt x="3596" y="4206"/>
                </a:lnTo>
                <a:lnTo>
                  <a:pt x="3612" y="4185"/>
                </a:lnTo>
                <a:lnTo>
                  <a:pt x="3628" y="4162"/>
                </a:lnTo>
                <a:lnTo>
                  <a:pt x="3643" y="4140"/>
                </a:lnTo>
                <a:lnTo>
                  <a:pt x="3657" y="4116"/>
                </a:lnTo>
                <a:lnTo>
                  <a:pt x="3670" y="4093"/>
                </a:lnTo>
                <a:lnTo>
                  <a:pt x="3683" y="4069"/>
                </a:lnTo>
                <a:lnTo>
                  <a:pt x="3695" y="4044"/>
                </a:lnTo>
                <a:lnTo>
                  <a:pt x="3706" y="4019"/>
                </a:lnTo>
                <a:lnTo>
                  <a:pt x="3716" y="3993"/>
                </a:lnTo>
                <a:lnTo>
                  <a:pt x="3726" y="3968"/>
                </a:lnTo>
                <a:lnTo>
                  <a:pt x="3737" y="3941"/>
                </a:lnTo>
                <a:lnTo>
                  <a:pt x="3745" y="3914"/>
                </a:lnTo>
                <a:lnTo>
                  <a:pt x="3753" y="3887"/>
                </a:lnTo>
                <a:lnTo>
                  <a:pt x="3760" y="3860"/>
                </a:lnTo>
                <a:lnTo>
                  <a:pt x="3767" y="3832"/>
                </a:lnTo>
                <a:lnTo>
                  <a:pt x="3774" y="3804"/>
                </a:lnTo>
                <a:lnTo>
                  <a:pt x="3779" y="3775"/>
                </a:lnTo>
                <a:lnTo>
                  <a:pt x="3784" y="3747"/>
                </a:lnTo>
                <a:lnTo>
                  <a:pt x="3794" y="3688"/>
                </a:lnTo>
                <a:lnTo>
                  <a:pt x="3800" y="3629"/>
                </a:lnTo>
                <a:lnTo>
                  <a:pt x="3804" y="3567"/>
                </a:lnTo>
                <a:lnTo>
                  <a:pt x="3807" y="3505"/>
                </a:lnTo>
                <a:lnTo>
                  <a:pt x="3807" y="3443"/>
                </a:lnTo>
                <a:lnTo>
                  <a:pt x="3806" y="3380"/>
                </a:lnTo>
                <a:lnTo>
                  <a:pt x="3802" y="3317"/>
                </a:lnTo>
                <a:lnTo>
                  <a:pt x="3797" y="3253"/>
                </a:lnTo>
                <a:lnTo>
                  <a:pt x="3791" y="3188"/>
                </a:lnTo>
                <a:lnTo>
                  <a:pt x="3781" y="3123"/>
                </a:lnTo>
                <a:lnTo>
                  <a:pt x="3772" y="3058"/>
                </a:lnTo>
                <a:lnTo>
                  <a:pt x="3761" y="2993"/>
                </a:lnTo>
                <a:lnTo>
                  <a:pt x="3748" y="2928"/>
                </a:lnTo>
                <a:lnTo>
                  <a:pt x="3733" y="2863"/>
                </a:lnTo>
                <a:lnTo>
                  <a:pt x="3718" y="2798"/>
                </a:lnTo>
                <a:lnTo>
                  <a:pt x="3702" y="2733"/>
                </a:lnTo>
                <a:lnTo>
                  <a:pt x="3685" y="2670"/>
                </a:lnTo>
                <a:lnTo>
                  <a:pt x="3665" y="2606"/>
                </a:lnTo>
                <a:lnTo>
                  <a:pt x="3646" y="2544"/>
                </a:lnTo>
                <a:lnTo>
                  <a:pt x="3625" y="2482"/>
                </a:lnTo>
                <a:lnTo>
                  <a:pt x="3604" y="2420"/>
                </a:lnTo>
                <a:lnTo>
                  <a:pt x="3582" y="2359"/>
                </a:lnTo>
                <a:lnTo>
                  <a:pt x="3559" y="2300"/>
                </a:lnTo>
                <a:lnTo>
                  <a:pt x="3536" y="2242"/>
                </a:lnTo>
                <a:lnTo>
                  <a:pt x="3512" y="2185"/>
                </a:lnTo>
                <a:lnTo>
                  <a:pt x="3488" y="2130"/>
                </a:lnTo>
                <a:lnTo>
                  <a:pt x="3463" y="2076"/>
                </a:lnTo>
                <a:lnTo>
                  <a:pt x="3438" y="2023"/>
                </a:lnTo>
                <a:lnTo>
                  <a:pt x="3413" y="1972"/>
                </a:lnTo>
                <a:lnTo>
                  <a:pt x="3388" y="1923"/>
                </a:lnTo>
                <a:lnTo>
                  <a:pt x="3363" y="1877"/>
                </a:lnTo>
                <a:lnTo>
                  <a:pt x="3336" y="1832"/>
                </a:lnTo>
                <a:lnTo>
                  <a:pt x="3311" y="1788"/>
                </a:lnTo>
                <a:lnTo>
                  <a:pt x="3286" y="1747"/>
                </a:lnTo>
                <a:lnTo>
                  <a:pt x="3261" y="1709"/>
                </a:lnTo>
                <a:lnTo>
                  <a:pt x="3236" y="1673"/>
                </a:lnTo>
                <a:lnTo>
                  <a:pt x="3211" y="1639"/>
                </a:lnTo>
                <a:lnTo>
                  <a:pt x="3187" y="1608"/>
                </a:lnTo>
                <a:lnTo>
                  <a:pt x="3164" y="1579"/>
                </a:lnTo>
                <a:lnTo>
                  <a:pt x="3141" y="1554"/>
                </a:lnTo>
                <a:lnTo>
                  <a:pt x="3118" y="1530"/>
                </a:lnTo>
                <a:close/>
                <a:moveTo>
                  <a:pt x="2776" y="3860"/>
                </a:moveTo>
                <a:lnTo>
                  <a:pt x="2776" y="3860"/>
                </a:lnTo>
                <a:lnTo>
                  <a:pt x="2751" y="3878"/>
                </a:lnTo>
                <a:lnTo>
                  <a:pt x="2728" y="3894"/>
                </a:lnTo>
                <a:lnTo>
                  <a:pt x="2705" y="3909"/>
                </a:lnTo>
                <a:lnTo>
                  <a:pt x="2681" y="3921"/>
                </a:lnTo>
                <a:lnTo>
                  <a:pt x="2660" y="3931"/>
                </a:lnTo>
                <a:lnTo>
                  <a:pt x="2638" y="3940"/>
                </a:lnTo>
                <a:lnTo>
                  <a:pt x="2617" y="3947"/>
                </a:lnTo>
                <a:lnTo>
                  <a:pt x="2597" y="3953"/>
                </a:lnTo>
                <a:lnTo>
                  <a:pt x="2577" y="3959"/>
                </a:lnTo>
                <a:lnTo>
                  <a:pt x="2558" y="3963"/>
                </a:lnTo>
                <a:lnTo>
                  <a:pt x="2521" y="3969"/>
                </a:lnTo>
                <a:lnTo>
                  <a:pt x="2487" y="3973"/>
                </a:lnTo>
                <a:lnTo>
                  <a:pt x="2455" y="3977"/>
                </a:lnTo>
                <a:lnTo>
                  <a:pt x="2428" y="3979"/>
                </a:lnTo>
                <a:lnTo>
                  <a:pt x="2398" y="3980"/>
                </a:lnTo>
                <a:lnTo>
                  <a:pt x="2365" y="3980"/>
                </a:lnTo>
                <a:lnTo>
                  <a:pt x="2329" y="3978"/>
                </a:lnTo>
                <a:lnTo>
                  <a:pt x="2289" y="3975"/>
                </a:lnTo>
                <a:lnTo>
                  <a:pt x="2246" y="3971"/>
                </a:lnTo>
                <a:lnTo>
                  <a:pt x="2199" y="3964"/>
                </a:lnTo>
                <a:lnTo>
                  <a:pt x="2149" y="3957"/>
                </a:lnTo>
                <a:lnTo>
                  <a:pt x="2046" y="3940"/>
                </a:lnTo>
                <a:lnTo>
                  <a:pt x="1956" y="3928"/>
                </a:lnTo>
                <a:lnTo>
                  <a:pt x="1916" y="3923"/>
                </a:lnTo>
                <a:lnTo>
                  <a:pt x="1879" y="3920"/>
                </a:lnTo>
                <a:lnTo>
                  <a:pt x="1847" y="3918"/>
                </a:lnTo>
                <a:lnTo>
                  <a:pt x="1818" y="3917"/>
                </a:lnTo>
                <a:lnTo>
                  <a:pt x="1786" y="3917"/>
                </a:lnTo>
                <a:lnTo>
                  <a:pt x="1754" y="3919"/>
                </a:lnTo>
                <a:lnTo>
                  <a:pt x="1724" y="3921"/>
                </a:lnTo>
                <a:lnTo>
                  <a:pt x="1692" y="3925"/>
                </a:lnTo>
                <a:lnTo>
                  <a:pt x="1661" y="3929"/>
                </a:lnTo>
                <a:lnTo>
                  <a:pt x="1631" y="3934"/>
                </a:lnTo>
                <a:lnTo>
                  <a:pt x="1601" y="3940"/>
                </a:lnTo>
                <a:lnTo>
                  <a:pt x="1573" y="3946"/>
                </a:lnTo>
                <a:lnTo>
                  <a:pt x="1516" y="3960"/>
                </a:lnTo>
                <a:lnTo>
                  <a:pt x="1462" y="3974"/>
                </a:lnTo>
                <a:lnTo>
                  <a:pt x="1362" y="4001"/>
                </a:lnTo>
                <a:lnTo>
                  <a:pt x="1350" y="4000"/>
                </a:lnTo>
                <a:lnTo>
                  <a:pt x="1338" y="3998"/>
                </a:lnTo>
                <a:lnTo>
                  <a:pt x="1327" y="3995"/>
                </a:lnTo>
                <a:lnTo>
                  <a:pt x="1317" y="3992"/>
                </a:lnTo>
                <a:lnTo>
                  <a:pt x="1296" y="3985"/>
                </a:lnTo>
                <a:lnTo>
                  <a:pt x="1276" y="3976"/>
                </a:lnTo>
                <a:lnTo>
                  <a:pt x="1259" y="3964"/>
                </a:lnTo>
                <a:lnTo>
                  <a:pt x="1243" y="3951"/>
                </a:lnTo>
                <a:lnTo>
                  <a:pt x="1229" y="3937"/>
                </a:lnTo>
                <a:lnTo>
                  <a:pt x="1223" y="3929"/>
                </a:lnTo>
                <a:lnTo>
                  <a:pt x="1218" y="3922"/>
                </a:lnTo>
                <a:lnTo>
                  <a:pt x="1213" y="3914"/>
                </a:lnTo>
                <a:lnTo>
                  <a:pt x="1209" y="3906"/>
                </a:lnTo>
                <a:lnTo>
                  <a:pt x="1206" y="3896"/>
                </a:lnTo>
                <a:lnTo>
                  <a:pt x="1203" y="3888"/>
                </a:lnTo>
                <a:lnTo>
                  <a:pt x="1201" y="3880"/>
                </a:lnTo>
                <a:lnTo>
                  <a:pt x="1200" y="3871"/>
                </a:lnTo>
                <a:lnTo>
                  <a:pt x="1199" y="3862"/>
                </a:lnTo>
                <a:lnTo>
                  <a:pt x="1200" y="3854"/>
                </a:lnTo>
                <a:lnTo>
                  <a:pt x="1201" y="3845"/>
                </a:lnTo>
                <a:lnTo>
                  <a:pt x="1203" y="3836"/>
                </a:lnTo>
                <a:lnTo>
                  <a:pt x="1206" y="3827"/>
                </a:lnTo>
                <a:lnTo>
                  <a:pt x="1210" y="3818"/>
                </a:lnTo>
                <a:lnTo>
                  <a:pt x="1215" y="3810"/>
                </a:lnTo>
                <a:lnTo>
                  <a:pt x="1220" y="3802"/>
                </a:lnTo>
                <a:lnTo>
                  <a:pt x="1227" y="3793"/>
                </a:lnTo>
                <a:lnTo>
                  <a:pt x="1236" y="3785"/>
                </a:lnTo>
                <a:lnTo>
                  <a:pt x="1288" y="3749"/>
                </a:lnTo>
                <a:lnTo>
                  <a:pt x="1314" y="3730"/>
                </a:lnTo>
                <a:lnTo>
                  <a:pt x="1341" y="3710"/>
                </a:lnTo>
                <a:lnTo>
                  <a:pt x="1367" y="3689"/>
                </a:lnTo>
                <a:lnTo>
                  <a:pt x="1392" y="3667"/>
                </a:lnTo>
                <a:lnTo>
                  <a:pt x="1417" y="3644"/>
                </a:lnTo>
                <a:lnTo>
                  <a:pt x="1440" y="3618"/>
                </a:lnTo>
                <a:lnTo>
                  <a:pt x="1462" y="3593"/>
                </a:lnTo>
                <a:lnTo>
                  <a:pt x="1472" y="3579"/>
                </a:lnTo>
                <a:lnTo>
                  <a:pt x="1482" y="3565"/>
                </a:lnTo>
                <a:lnTo>
                  <a:pt x="1491" y="3550"/>
                </a:lnTo>
                <a:lnTo>
                  <a:pt x="1499" y="3536"/>
                </a:lnTo>
                <a:lnTo>
                  <a:pt x="1508" y="3521"/>
                </a:lnTo>
                <a:lnTo>
                  <a:pt x="1515" y="3504"/>
                </a:lnTo>
                <a:lnTo>
                  <a:pt x="1522" y="3488"/>
                </a:lnTo>
                <a:lnTo>
                  <a:pt x="1528" y="3472"/>
                </a:lnTo>
                <a:lnTo>
                  <a:pt x="1533" y="3454"/>
                </a:lnTo>
                <a:lnTo>
                  <a:pt x="1537" y="3437"/>
                </a:lnTo>
                <a:lnTo>
                  <a:pt x="1541" y="3419"/>
                </a:lnTo>
                <a:lnTo>
                  <a:pt x="1544" y="3399"/>
                </a:lnTo>
                <a:lnTo>
                  <a:pt x="1546" y="3381"/>
                </a:lnTo>
                <a:lnTo>
                  <a:pt x="1547" y="3361"/>
                </a:lnTo>
                <a:lnTo>
                  <a:pt x="1547" y="3337"/>
                </a:lnTo>
                <a:lnTo>
                  <a:pt x="1547" y="3311"/>
                </a:lnTo>
                <a:lnTo>
                  <a:pt x="1164" y="3282"/>
                </a:lnTo>
                <a:lnTo>
                  <a:pt x="1151" y="3280"/>
                </a:lnTo>
                <a:lnTo>
                  <a:pt x="1137" y="3277"/>
                </a:lnTo>
                <a:lnTo>
                  <a:pt x="1124" y="3273"/>
                </a:lnTo>
                <a:lnTo>
                  <a:pt x="1111" y="3268"/>
                </a:lnTo>
                <a:lnTo>
                  <a:pt x="1099" y="3261"/>
                </a:lnTo>
                <a:lnTo>
                  <a:pt x="1088" y="3254"/>
                </a:lnTo>
                <a:lnTo>
                  <a:pt x="1077" y="3246"/>
                </a:lnTo>
                <a:lnTo>
                  <a:pt x="1066" y="3236"/>
                </a:lnTo>
                <a:lnTo>
                  <a:pt x="1057" y="3226"/>
                </a:lnTo>
                <a:lnTo>
                  <a:pt x="1049" y="3216"/>
                </a:lnTo>
                <a:lnTo>
                  <a:pt x="1042" y="3205"/>
                </a:lnTo>
                <a:lnTo>
                  <a:pt x="1036" y="3193"/>
                </a:lnTo>
                <a:lnTo>
                  <a:pt x="1030" y="3180"/>
                </a:lnTo>
                <a:lnTo>
                  <a:pt x="1026" y="3168"/>
                </a:lnTo>
                <a:lnTo>
                  <a:pt x="1024" y="3155"/>
                </a:lnTo>
                <a:lnTo>
                  <a:pt x="1022" y="3142"/>
                </a:lnTo>
                <a:lnTo>
                  <a:pt x="1022" y="3128"/>
                </a:lnTo>
                <a:lnTo>
                  <a:pt x="1023" y="3115"/>
                </a:lnTo>
                <a:lnTo>
                  <a:pt x="1025" y="3103"/>
                </a:lnTo>
                <a:lnTo>
                  <a:pt x="1029" y="3092"/>
                </a:lnTo>
                <a:lnTo>
                  <a:pt x="1034" y="3081"/>
                </a:lnTo>
                <a:lnTo>
                  <a:pt x="1040" y="3069"/>
                </a:lnTo>
                <a:lnTo>
                  <a:pt x="1047" y="3060"/>
                </a:lnTo>
                <a:lnTo>
                  <a:pt x="1055" y="3051"/>
                </a:lnTo>
                <a:lnTo>
                  <a:pt x="1063" y="3043"/>
                </a:lnTo>
                <a:lnTo>
                  <a:pt x="1074" y="3036"/>
                </a:lnTo>
                <a:lnTo>
                  <a:pt x="1085" y="3030"/>
                </a:lnTo>
                <a:lnTo>
                  <a:pt x="1096" y="3025"/>
                </a:lnTo>
                <a:lnTo>
                  <a:pt x="1108" y="3020"/>
                </a:lnTo>
                <a:lnTo>
                  <a:pt x="1120" y="3017"/>
                </a:lnTo>
                <a:lnTo>
                  <a:pt x="1134" y="3016"/>
                </a:lnTo>
                <a:lnTo>
                  <a:pt x="1148" y="3016"/>
                </a:lnTo>
                <a:lnTo>
                  <a:pt x="1518" y="3029"/>
                </a:lnTo>
                <a:lnTo>
                  <a:pt x="1463" y="2843"/>
                </a:lnTo>
                <a:lnTo>
                  <a:pt x="1145" y="2843"/>
                </a:lnTo>
                <a:lnTo>
                  <a:pt x="1131" y="2843"/>
                </a:lnTo>
                <a:lnTo>
                  <a:pt x="1117" y="2841"/>
                </a:lnTo>
                <a:lnTo>
                  <a:pt x="1104" y="2837"/>
                </a:lnTo>
                <a:lnTo>
                  <a:pt x="1092" y="2833"/>
                </a:lnTo>
                <a:lnTo>
                  <a:pt x="1081" y="2827"/>
                </a:lnTo>
                <a:lnTo>
                  <a:pt x="1070" y="2821"/>
                </a:lnTo>
                <a:lnTo>
                  <a:pt x="1059" y="2813"/>
                </a:lnTo>
                <a:lnTo>
                  <a:pt x="1050" y="2805"/>
                </a:lnTo>
                <a:lnTo>
                  <a:pt x="1042" y="2794"/>
                </a:lnTo>
                <a:lnTo>
                  <a:pt x="1035" y="2784"/>
                </a:lnTo>
                <a:lnTo>
                  <a:pt x="1028" y="2773"/>
                </a:lnTo>
                <a:lnTo>
                  <a:pt x="1023" y="2762"/>
                </a:lnTo>
                <a:lnTo>
                  <a:pt x="1019" y="2750"/>
                </a:lnTo>
                <a:lnTo>
                  <a:pt x="1016" y="2736"/>
                </a:lnTo>
                <a:lnTo>
                  <a:pt x="1015" y="2723"/>
                </a:lnTo>
                <a:lnTo>
                  <a:pt x="1014" y="2710"/>
                </a:lnTo>
                <a:lnTo>
                  <a:pt x="1015" y="2696"/>
                </a:lnTo>
                <a:lnTo>
                  <a:pt x="1018" y="2682"/>
                </a:lnTo>
                <a:lnTo>
                  <a:pt x="1021" y="2669"/>
                </a:lnTo>
                <a:lnTo>
                  <a:pt x="1026" y="2657"/>
                </a:lnTo>
                <a:lnTo>
                  <a:pt x="1032" y="2645"/>
                </a:lnTo>
                <a:lnTo>
                  <a:pt x="1039" y="2633"/>
                </a:lnTo>
                <a:lnTo>
                  <a:pt x="1047" y="2623"/>
                </a:lnTo>
                <a:lnTo>
                  <a:pt x="1056" y="2613"/>
                </a:lnTo>
                <a:lnTo>
                  <a:pt x="1065" y="2604"/>
                </a:lnTo>
                <a:lnTo>
                  <a:pt x="1077" y="2596"/>
                </a:lnTo>
                <a:lnTo>
                  <a:pt x="1088" y="2588"/>
                </a:lnTo>
                <a:lnTo>
                  <a:pt x="1100" y="2581"/>
                </a:lnTo>
                <a:lnTo>
                  <a:pt x="1112" y="2576"/>
                </a:lnTo>
                <a:lnTo>
                  <a:pt x="1126" y="2572"/>
                </a:lnTo>
                <a:lnTo>
                  <a:pt x="1139" y="2569"/>
                </a:lnTo>
                <a:lnTo>
                  <a:pt x="1153" y="2568"/>
                </a:lnTo>
                <a:lnTo>
                  <a:pt x="1390" y="2554"/>
                </a:lnTo>
                <a:lnTo>
                  <a:pt x="1383" y="2518"/>
                </a:lnTo>
                <a:lnTo>
                  <a:pt x="1378" y="2483"/>
                </a:lnTo>
                <a:lnTo>
                  <a:pt x="1374" y="2448"/>
                </a:lnTo>
                <a:lnTo>
                  <a:pt x="1371" y="2414"/>
                </a:lnTo>
                <a:lnTo>
                  <a:pt x="1369" y="2382"/>
                </a:lnTo>
                <a:lnTo>
                  <a:pt x="1369" y="2350"/>
                </a:lnTo>
                <a:lnTo>
                  <a:pt x="1370" y="2320"/>
                </a:lnTo>
                <a:lnTo>
                  <a:pt x="1372" y="2291"/>
                </a:lnTo>
                <a:lnTo>
                  <a:pt x="1376" y="2254"/>
                </a:lnTo>
                <a:lnTo>
                  <a:pt x="1381" y="2220"/>
                </a:lnTo>
                <a:lnTo>
                  <a:pt x="1388" y="2186"/>
                </a:lnTo>
                <a:lnTo>
                  <a:pt x="1398" y="2154"/>
                </a:lnTo>
                <a:lnTo>
                  <a:pt x="1408" y="2122"/>
                </a:lnTo>
                <a:lnTo>
                  <a:pt x="1419" y="2092"/>
                </a:lnTo>
                <a:lnTo>
                  <a:pt x="1432" y="2063"/>
                </a:lnTo>
                <a:lnTo>
                  <a:pt x="1447" y="2036"/>
                </a:lnTo>
                <a:lnTo>
                  <a:pt x="1464" y="2008"/>
                </a:lnTo>
                <a:lnTo>
                  <a:pt x="1481" y="1983"/>
                </a:lnTo>
                <a:lnTo>
                  <a:pt x="1500" y="1958"/>
                </a:lnTo>
                <a:lnTo>
                  <a:pt x="1521" y="1935"/>
                </a:lnTo>
                <a:lnTo>
                  <a:pt x="1543" y="1912"/>
                </a:lnTo>
                <a:lnTo>
                  <a:pt x="1567" y="1891"/>
                </a:lnTo>
                <a:lnTo>
                  <a:pt x="1592" y="1870"/>
                </a:lnTo>
                <a:lnTo>
                  <a:pt x="1619" y="1851"/>
                </a:lnTo>
                <a:lnTo>
                  <a:pt x="1646" y="1835"/>
                </a:lnTo>
                <a:lnTo>
                  <a:pt x="1673" y="1820"/>
                </a:lnTo>
                <a:lnTo>
                  <a:pt x="1701" y="1805"/>
                </a:lnTo>
                <a:lnTo>
                  <a:pt x="1730" y="1792"/>
                </a:lnTo>
                <a:lnTo>
                  <a:pt x="1759" y="1780"/>
                </a:lnTo>
                <a:lnTo>
                  <a:pt x="1789" y="1770"/>
                </a:lnTo>
                <a:lnTo>
                  <a:pt x="1819" y="1760"/>
                </a:lnTo>
                <a:lnTo>
                  <a:pt x="1850" y="1752"/>
                </a:lnTo>
                <a:lnTo>
                  <a:pt x="1881" y="1745"/>
                </a:lnTo>
                <a:lnTo>
                  <a:pt x="1914" y="1740"/>
                </a:lnTo>
                <a:lnTo>
                  <a:pt x="1947" y="1735"/>
                </a:lnTo>
                <a:lnTo>
                  <a:pt x="1979" y="1732"/>
                </a:lnTo>
                <a:lnTo>
                  <a:pt x="2014" y="1730"/>
                </a:lnTo>
                <a:lnTo>
                  <a:pt x="2047" y="1729"/>
                </a:lnTo>
                <a:lnTo>
                  <a:pt x="2083" y="1730"/>
                </a:lnTo>
                <a:lnTo>
                  <a:pt x="2119" y="1732"/>
                </a:lnTo>
                <a:lnTo>
                  <a:pt x="2149" y="1734"/>
                </a:lnTo>
                <a:lnTo>
                  <a:pt x="2179" y="1737"/>
                </a:lnTo>
                <a:lnTo>
                  <a:pt x="2208" y="1742"/>
                </a:lnTo>
                <a:lnTo>
                  <a:pt x="2238" y="1747"/>
                </a:lnTo>
                <a:lnTo>
                  <a:pt x="2267" y="1754"/>
                </a:lnTo>
                <a:lnTo>
                  <a:pt x="2294" y="1762"/>
                </a:lnTo>
                <a:lnTo>
                  <a:pt x="2322" y="1770"/>
                </a:lnTo>
                <a:lnTo>
                  <a:pt x="2349" y="1779"/>
                </a:lnTo>
                <a:lnTo>
                  <a:pt x="2376" y="1789"/>
                </a:lnTo>
                <a:lnTo>
                  <a:pt x="2401" y="1801"/>
                </a:lnTo>
                <a:lnTo>
                  <a:pt x="2426" y="1813"/>
                </a:lnTo>
                <a:lnTo>
                  <a:pt x="2452" y="1827"/>
                </a:lnTo>
                <a:lnTo>
                  <a:pt x="2476" y="1841"/>
                </a:lnTo>
                <a:lnTo>
                  <a:pt x="2501" y="1856"/>
                </a:lnTo>
                <a:lnTo>
                  <a:pt x="2524" y="1873"/>
                </a:lnTo>
                <a:lnTo>
                  <a:pt x="2548" y="1890"/>
                </a:lnTo>
                <a:lnTo>
                  <a:pt x="2570" y="1908"/>
                </a:lnTo>
                <a:lnTo>
                  <a:pt x="2591" y="1928"/>
                </a:lnTo>
                <a:lnTo>
                  <a:pt x="2612" y="1948"/>
                </a:lnTo>
                <a:lnTo>
                  <a:pt x="2631" y="1969"/>
                </a:lnTo>
                <a:lnTo>
                  <a:pt x="2651" y="1992"/>
                </a:lnTo>
                <a:lnTo>
                  <a:pt x="2668" y="2015"/>
                </a:lnTo>
                <a:lnTo>
                  <a:pt x="2684" y="2040"/>
                </a:lnTo>
                <a:lnTo>
                  <a:pt x="2700" y="2065"/>
                </a:lnTo>
                <a:lnTo>
                  <a:pt x="2715" y="2091"/>
                </a:lnTo>
                <a:lnTo>
                  <a:pt x="2729" y="2118"/>
                </a:lnTo>
                <a:lnTo>
                  <a:pt x="2742" y="2146"/>
                </a:lnTo>
                <a:lnTo>
                  <a:pt x="2754" y="2175"/>
                </a:lnTo>
                <a:lnTo>
                  <a:pt x="2767" y="2205"/>
                </a:lnTo>
                <a:lnTo>
                  <a:pt x="2778" y="2235"/>
                </a:lnTo>
                <a:lnTo>
                  <a:pt x="2788" y="2266"/>
                </a:lnTo>
                <a:lnTo>
                  <a:pt x="2797" y="2297"/>
                </a:lnTo>
                <a:lnTo>
                  <a:pt x="2796" y="2305"/>
                </a:lnTo>
                <a:lnTo>
                  <a:pt x="2794" y="2314"/>
                </a:lnTo>
                <a:lnTo>
                  <a:pt x="2788" y="2329"/>
                </a:lnTo>
                <a:lnTo>
                  <a:pt x="2781" y="2343"/>
                </a:lnTo>
                <a:lnTo>
                  <a:pt x="2771" y="2356"/>
                </a:lnTo>
                <a:lnTo>
                  <a:pt x="2760" y="2368"/>
                </a:lnTo>
                <a:lnTo>
                  <a:pt x="2753" y="2373"/>
                </a:lnTo>
                <a:lnTo>
                  <a:pt x="2746" y="2377"/>
                </a:lnTo>
                <a:lnTo>
                  <a:pt x="2739" y="2381"/>
                </a:lnTo>
                <a:lnTo>
                  <a:pt x="2732" y="2384"/>
                </a:lnTo>
                <a:lnTo>
                  <a:pt x="2724" y="2387"/>
                </a:lnTo>
                <a:lnTo>
                  <a:pt x="2717" y="2389"/>
                </a:lnTo>
                <a:lnTo>
                  <a:pt x="2709" y="2390"/>
                </a:lnTo>
                <a:lnTo>
                  <a:pt x="2699" y="2391"/>
                </a:lnTo>
                <a:lnTo>
                  <a:pt x="2691" y="2391"/>
                </a:lnTo>
                <a:lnTo>
                  <a:pt x="2682" y="2390"/>
                </a:lnTo>
                <a:lnTo>
                  <a:pt x="2673" y="2389"/>
                </a:lnTo>
                <a:lnTo>
                  <a:pt x="2664" y="2386"/>
                </a:lnTo>
                <a:lnTo>
                  <a:pt x="2655" y="2383"/>
                </a:lnTo>
                <a:lnTo>
                  <a:pt x="2645" y="2379"/>
                </a:lnTo>
                <a:lnTo>
                  <a:pt x="2635" y="2374"/>
                </a:lnTo>
                <a:lnTo>
                  <a:pt x="2626" y="2367"/>
                </a:lnTo>
                <a:lnTo>
                  <a:pt x="2616" y="2359"/>
                </a:lnTo>
                <a:lnTo>
                  <a:pt x="2607" y="2351"/>
                </a:lnTo>
                <a:lnTo>
                  <a:pt x="2597" y="2342"/>
                </a:lnTo>
                <a:lnTo>
                  <a:pt x="2587" y="2331"/>
                </a:lnTo>
                <a:lnTo>
                  <a:pt x="2577" y="2320"/>
                </a:lnTo>
                <a:lnTo>
                  <a:pt x="2568" y="2306"/>
                </a:lnTo>
                <a:lnTo>
                  <a:pt x="2551" y="2259"/>
                </a:lnTo>
                <a:lnTo>
                  <a:pt x="2533" y="2217"/>
                </a:lnTo>
                <a:lnTo>
                  <a:pt x="2517" y="2178"/>
                </a:lnTo>
                <a:lnTo>
                  <a:pt x="2501" y="2144"/>
                </a:lnTo>
                <a:lnTo>
                  <a:pt x="2492" y="2128"/>
                </a:lnTo>
                <a:lnTo>
                  <a:pt x="2482" y="2113"/>
                </a:lnTo>
                <a:lnTo>
                  <a:pt x="2472" y="2098"/>
                </a:lnTo>
                <a:lnTo>
                  <a:pt x="2461" y="2083"/>
                </a:lnTo>
                <a:lnTo>
                  <a:pt x="2450" y="2069"/>
                </a:lnTo>
                <a:lnTo>
                  <a:pt x="2438" y="2055"/>
                </a:lnTo>
                <a:lnTo>
                  <a:pt x="2424" y="2042"/>
                </a:lnTo>
                <a:lnTo>
                  <a:pt x="2410" y="2027"/>
                </a:lnTo>
                <a:lnTo>
                  <a:pt x="2395" y="2014"/>
                </a:lnTo>
                <a:lnTo>
                  <a:pt x="2379" y="2002"/>
                </a:lnTo>
                <a:lnTo>
                  <a:pt x="2363" y="1990"/>
                </a:lnTo>
                <a:lnTo>
                  <a:pt x="2347" y="1978"/>
                </a:lnTo>
                <a:lnTo>
                  <a:pt x="2330" y="1968"/>
                </a:lnTo>
                <a:lnTo>
                  <a:pt x="2313" y="1959"/>
                </a:lnTo>
                <a:lnTo>
                  <a:pt x="2296" y="1950"/>
                </a:lnTo>
                <a:lnTo>
                  <a:pt x="2278" y="1942"/>
                </a:lnTo>
                <a:lnTo>
                  <a:pt x="2260" y="1935"/>
                </a:lnTo>
                <a:lnTo>
                  <a:pt x="2242" y="1929"/>
                </a:lnTo>
                <a:lnTo>
                  <a:pt x="2223" y="1922"/>
                </a:lnTo>
                <a:lnTo>
                  <a:pt x="2204" y="1918"/>
                </a:lnTo>
                <a:lnTo>
                  <a:pt x="2184" y="1913"/>
                </a:lnTo>
                <a:lnTo>
                  <a:pt x="2165" y="1910"/>
                </a:lnTo>
                <a:lnTo>
                  <a:pt x="2144" y="1908"/>
                </a:lnTo>
                <a:lnTo>
                  <a:pt x="2124" y="1906"/>
                </a:lnTo>
                <a:lnTo>
                  <a:pt x="2101" y="1905"/>
                </a:lnTo>
                <a:lnTo>
                  <a:pt x="2079" y="1904"/>
                </a:lnTo>
                <a:lnTo>
                  <a:pt x="2058" y="1905"/>
                </a:lnTo>
                <a:lnTo>
                  <a:pt x="2036" y="1906"/>
                </a:lnTo>
                <a:lnTo>
                  <a:pt x="2016" y="1908"/>
                </a:lnTo>
                <a:lnTo>
                  <a:pt x="1996" y="1912"/>
                </a:lnTo>
                <a:lnTo>
                  <a:pt x="1976" y="1916"/>
                </a:lnTo>
                <a:lnTo>
                  <a:pt x="1958" y="1920"/>
                </a:lnTo>
                <a:lnTo>
                  <a:pt x="1940" y="1927"/>
                </a:lnTo>
                <a:lnTo>
                  <a:pt x="1921" y="1934"/>
                </a:lnTo>
                <a:lnTo>
                  <a:pt x="1904" y="1941"/>
                </a:lnTo>
                <a:lnTo>
                  <a:pt x="1887" y="1950"/>
                </a:lnTo>
                <a:lnTo>
                  <a:pt x="1870" y="1959"/>
                </a:lnTo>
                <a:lnTo>
                  <a:pt x="1855" y="1969"/>
                </a:lnTo>
                <a:lnTo>
                  <a:pt x="1839" y="1981"/>
                </a:lnTo>
                <a:lnTo>
                  <a:pt x="1824" y="1993"/>
                </a:lnTo>
                <a:lnTo>
                  <a:pt x="1810" y="2005"/>
                </a:lnTo>
                <a:lnTo>
                  <a:pt x="1797" y="2018"/>
                </a:lnTo>
                <a:lnTo>
                  <a:pt x="1784" y="2031"/>
                </a:lnTo>
                <a:lnTo>
                  <a:pt x="1772" y="2045"/>
                </a:lnTo>
                <a:lnTo>
                  <a:pt x="1761" y="2059"/>
                </a:lnTo>
                <a:lnTo>
                  <a:pt x="1752" y="2073"/>
                </a:lnTo>
                <a:lnTo>
                  <a:pt x="1743" y="2087"/>
                </a:lnTo>
                <a:lnTo>
                  <a:pt x="1735" y="2103"/>
                </a:lnTo>
                <a:lnTo>
                  <a:pt x="1728" y="2118"/>
                </a:lnTo>
                <a:lnTo>
                  <a:pt x="1720" y="2133"/>
                </a:lnTo>
                <a:lnTo>
                  <a:pt x="1715" y="2150"/>
                </a:lnTo>
                <a:lnTo>
                  <a:pt x="1711" y="2166"/>
                </a:lnTo>
                <a:lnTo>
                  <a:pt x="1707" y="2182"/>
                </a:lnTo>
                <a:lnTo>
                  <a:pt x="1704" y="2199"/>
                </a:lnTo>
                <a:lnTo>
                  <a:pt x="1702" y="2216"/>
                </a:lnTo>
                <a:lnTo>
                  <a:pt x="1701" y="2234"/>
                </a:lnTo>
                <a:lnTo>
                  <a:pt x="1702" y="2258"/>
                </a:lnTo>
                <a:lnTo>
                  <a:pt x="1703" y="2286"/>
                </a:lnTo>
                <a:lnTo>
                  <a:pt x="1706" y="2319"/>
                </a:lnTo>
                <a:lnTo>
                  <a:pt x="1710" y="2354"/>
                </a:lnTo>
                <a:lnTo>
                  <a:pt x="1716" y="2396"/>
                </a:lnTo>
                <a:lnTo>
                  <a:pt x="1725" y="2441"/>
                </a:lnTo>
                <a:lnTo>
                  <a:pt x="1734" y="2491"/>
                </a:lnTo>
                <a:lnTo>
                  <a:pt x="1745" y="2545"/>
                </a:lnTo>
                <a:lnTo>
                  <a:pt x="2179" y="2552"/>
                </a:lnTo>
                <a:lnTo>
                  <a:pt x="2195" y="2554"/>
                </a:lnTo>
                <a:lnTo>
                  <a:pt x="2212" y="2556"/>
                </a:lnTo>
                <a:lnTo>
                  <a:pt x="2226" y="2560"/>
                </a:lnTo>
                <a:lnTo>
                  <a:pt x="2241" y="2566"/>
                </a:lnTo>
                <a:lnTo>
                  <a:pt x="2254" y="2572"/>
                </a:lnTo>
                <a:lnTo>
                  <a:pt x="2268" y="2580"/>
                </a:lnTo>
                <a:lnTo>
                  <a:pt x="2280" y="2589"/>
                </a:lnTo>
                <a:lnTo>
                  <a:pt x="2291" y="2598"/>
                </a:lnTo>
                <a:lnTo>
                  <a:pt x="2302" y="2609"/>
                </a:lnTo>
                <a:lnTo>
                  <a:pt x="2311" y="2620"/>
                </a:lnTo>
                <a:lnTo>
                  <a:pt x="2319" y="2632"/>
                </a:lnTo>
                <a:lnTo>
                  <a:pt x="2326" y="2645"/>
                </a:lnTo>
                <a:lnTo>
                  <a:pt x="2332" y="2658"/>
                </a:lnTo>
                <a:lnTo>
                  <a:pt x="2336" y="2672"/>
                </a:lnTo>
                <a:lnTo>
                  <a:pt x="2339" y="2685"/>
                </a:lnTo>
                <a:lnTo>
                  <a:pt x="2340" y="2701"/>
                </a:lnTo>
                <a:lnTo>
                  <a:pt x="2339" y="2715"/>
                </a:lnTo>
                <a:lnTo>
                  <a:pt x="2337" y="2729"/>
                </a:lnTo>
                <a:lnTo>
                  <a:pt x="2334" y="2742"/>
                </a:lnTo>
                <a:lnTo>
                  <a:pt x="2329" y="2756"/>
                </a:lnTo>
                <a:lnTo>
                  <a:pt x="2323" y="2769"/>
                </a:lnTo>
                <a:lnTo>
                  <a:pt x="2314" y="2780"/>
                </a:lnTo>
                <a:lnTo>
                  <a:pt x="2306" y="2791"/>
                </a:lnTo>
                <a:lnTo>
                  <a:pt x="2296" y="2801"/>
                </a:lnTo>
                <a:lnTo>
                  <a:pt x="2285" y="2811"/>
                </a:lnTo>
                <a:lnTo>
                  <a:pt x="2274" y="2819"/>
                </a:lnTo>
                <a:lnTo>
                  <a:pt x="2260" y="2826"/>
                </a:lnTo>
                <a:lnTo>
                  <a:pt x="2246" y="2832"/>
                </a:lnTo>
                <a:lnTo>
                  <a:pt x="2232" y="2837"/>
                </a:lnTo>
                <a:lnTo>
                  <a:pt x="2217" y="2841"/>
                </a:lnTo>
                <a:lnTo>
                  <a:pt x="2201" y="2843"/>
                </a:lnTo>
                <a:lnTo>
                  <a:pt x="2185" y="2843"/>
                </a:lnTo>
                <a:lnTo>
                  <a:pt x="1814" y="2843"/>
                </a:lnTo>
                <a:lnTo>
                  <a:pt x="1840" y="2948"/>
                </a:lnTo>
                <a:lnTo>
                  <a:pt x="1850" y="2993"/>
                </a:lnTo>
                <a:lnTo>
                  <a:pt x="1859" y="3032"/>
                </a:lnTo>
                <a:lnTo>
                  <a:pt x="2183" y="3027"/>
                </a:lnTo>
                <a:lnTo>
                  <a:pt x="2199" y="3027"/>
                </a:lnTo>
                <a:lnTo>
                  <a:pt x="2215" y="3029"/>
                </a:lnTo>
                <a:lnTo>
                  <a:pt x="2230" y="3032"/>
                </a:lnTo>
                <a:lnTo>
                  <a:pt x="2244" y="3036"/>
                </a:lnTo>
                <a:lnTo>
                  <a:pt x="2257" y="3042"/>
                </a:lnTo>
                <a:lnTo>
                  <a:pt x="2270" y="3048"/>
                </a:lnTo>
                <a:lnTo>
                  <a:pt x="2282" y="3055"/>
                </a:lnTo>
                <a:lnTo>
                  <a:pt x="2292" y="3064"/>
                </a:lnTo>
                <a:lnTo>
                  <a:pt x="2302" y="3073"/>
                </a:lnTo>
                <a:lnTo>
                  <a:pt x="2310" y="3085"/>
                </a:lnTo>
                <a:lnTo>
                  <a:pt x="2317" y="3095"/>
                </a:lnTo>
                <a:lnTo>
                  <a:pt x="2324" y="3107"/>
                </a:lnTo>
                <a:lnTo>
                  <a:pt x="2328" y="3119"/>
                </a:lnTo>
                <a:lnTo>
                  <a:pt x="2331" y="3133"/>
                </a:lnTo>
                <a:lnTo>
                  <a:pt x="2333" y="3147"/>
                </a:lnTo>
                <a:lnTo>
                  <a:pt x="2333" y="3160"/>
                </a:lnTo>
                <a:lnTo>
                  <a:pt x="2331" y="3174"/>
                </a:lnTo>
                <a:lnTo>
                  <a:pt x="2328" y="3188"/>
                </a:lnTo>
                <a:lnTo>
                  <a:pt x="2324" y="3202"/>
                </a:lnTo>
                <a:lnTo>
                  <a:pt x="2317" y="3214"/>
                </a:lnTo>
                <a:lnTo>
                  <a:pt x="2310" y="3226"/>
                </a:lnTo>
                <a:lnTo>
                  <a:pt x="2302" y="3238"/>
                </a:lnTo>
                <a:lnTo>
                  <a:pt x="2293" y="3249"/>
                </a:lnTo>
                <a:lnTo>
                  <a:pt x="2283" y="3259"/>
                </a:lnTo>
                <a:lnTo>
                  <a:pt x="2271" y="3269"/>
                </a:lnTo>
                <a:lnTo>
                  <a:pt x="2258" y="3277"/>
                </a:lnTo>
                <a:lnTo>
                  <a:pt x="2245" y="3284"/>
                </a:lnTo>
                <a:lnTo>
                  <a:pt x="2232" y="3291"/>
                </a:lnTo>
                <a:lnTo>
                  <a:pt x="2218" y="3297"/>
                </a:lnTo>
                <a:lnTo>
                  <a:pt x="2202" y="3301"/>
                </a:lnTo>
                <a:lnTo>
                  <a:pt x="2187" y="3304"/>
                </a:lnTo>
                <a:lnTo>
                  <a:pt x="2171" y="3306"/>
                </a:lnTo>
                <a:lnTo>
                  <a:pt x="1867" y="3316"/>
                </a:lnTo>
                <a:lnTo>
                  <a:pt x="1865" y="3343"/>
                </a:lnTo>
                <a:lnTo>
                  <a:pt x="1862" y="3367"/>
                </a:lnTo>
                <a:lnTo>
                  <a:pt x="1857" y="3395"/>
                </a:lnTo>
                <a:lnTo>
                  <a:pt x="1852" y="3422"/>
                </a:lnTo>
                <a:lnTo>
                  <a:pt x="1847" y="3448"/>
                </a:lnTo>
                <a:lnTo>
                  <a:pt x="1840" y="3474"/>
                </a:lnTo>
                <a:lnTo>
                  <a:pt x="1833" y="3498"/>
                </a:lnTo>
                <a:lnTo>
                  <a:pt x="1823" y="3522"/>
                </a:lnTo>
                <a:lnTo>
                  <a:pt x="1814" y="3545"/>
                </a:lnTo>
                <a:lnTo>
                  <a:pt x="1803" y="3568"/>
                </a:lnTo>
                <a:lnTo>
                  <a:pt x="1791" y="3590"/>
                </a:lnTo>
                <a:lnTo>
                  <a:pt x="1778" y="3612"/>
                </a:lnTo>
                <a:lnTo>
                  <a:pt x="1761" y="3634"/>
                </a:lnTo>
                <a:lnTo>
                  <a:pt x="1745" y="3655"/>
                </a:lnTo>
                <a:lnTo>
                  <a:pt x="1726" y="3676"/>
                </a:lnTo>
                <a:lnTo>
                  <a:pt x="1705" y="3698"/>
                </a:lnTo>
                <a:lnTo>
                  <a:pt x="1682" y="3718"/>
                </a:lnTo>
                <a:lnTo>
                  <a:pt x="1657" y="3740"/>
                </a:lnTo>
                <a:lnTo>
                  <a:pt x="1686" y="3736"/>
                </a:lnTo>
                <a:lnTo>
                  <a:pt x="1708" y="3732"/>
                </a:lnTo>
                <a:lnTo>
                  <a:pt x="1729" y="3731"/>
                </a:lnTo>
                <a:lnTo>
                  <a:pt x="1746" y="3731"/>
                </a:lnTo>
                <a:lnTo>
                  <a:pt x="1781" y="3734"/>
                </a:lnTo>
                <a:lnTo>
                  <a:pt x="1801" y="3736"/>
                </a:lnTo>
                <a:lnTo>
                  <a:pt x="1824" y="3736"/>
                </a:lnTo>
                <a:lnTo>
                  <a:pt x="1861" y="3737"/>
                </a:lnTo>
                <a:lnTo>
                  <a:pt x="1898" y="3738"/>
                </a:lnTo>
                <a:lnTo>
                  <a:pt x="1934" y="3739"/>
                </a:lnTo>
                <a:lnTo>
                  <a:pt x="1973" y="3741"/>
                </a:lnTo>
                <a:lnTo>
                  <a:pt x="2012" y="3744"/>
                </a:lnTo>
                <a:lnTo>
                  <a:pt x="2051" y="3748"/>
                </a:lnTo>
                <a:lnTo>
                  <a:pt x="2090" y="3752"/>
                </a:lnTo>
                <a:lnTo>
                  <a:pt x="2130" y="3757"/>
                </a:lnTo>
                <a:lnTo>
                  <a:pt x="2191" y="3764"/>
                </a:lnTo>
                <a:lnTo>
                  <a:pt x="2247" y="3769"/>
                </a:lnTo>
                <a:lnTo>
                  <a:pt x="2297" y="3772"/>
                </a:lnTo>
                <a:lnTo>
                  <a:pt x="2343" y="3774"/>
                </a:lnTo>
                <a:lnTo>
                  <a:pt x="2384" y="3775"/>
                </a:lnTo>
                <a:lnTo>
                  <a:pt x="2419" y="3775"/>
                </a:lnTo>
                <a:lnTo>
                  <a:pt x="2450" y="3774"/>
                </a:lnTo>
                <a:lnTo>
                  <a:pt x="2476" y="3771"/>
                </a:lnTo>
                <a:lnTo>
                  <a:pt x="2502" y="3767"/>
                </a:lnTo>
                <a:lnTo>
                  <a:pt x="2530" y="3761"/>
                </a:lnTo>
                <a:lnTo>
                  <a:pt x="2561" y="3752"/>
                </a:lnTo>
                <a:lnTo>
                  <a:pt x="2595" y="3740"/>
                </a:lnTo>
                <a:lnTo>
                  <a:pt x="2629" y="3725"/>
                </a:lnTo>
                <a:lnTo>
                  <a:pt x="2646" y="3717"/>
                </a:lnTo>
                <a:lnTo>
                  <a:pt x="2664" y="3708"/>
                </a:lnTo>
                <a:lnTo>
                  <a:pt x="2682" y="3698"/>
                </a:lnTo>
                <a:lnTo>
                  <a:pt x="2699" y="3687"/>
                </a:lnTo>
                <a:lnTo>
                  <a:pt x="2718" y="3675"/>
                </a:lnTo>
                <a:lnTo>
                  <a:pt x="2735" y="3663"/>
                </a:lnTo>
                <a:lnTo>
                  <a:pt x="2751" y="3661"/>
                </a:lnTo>
                <a:lnTo>
                  <a:pt x="2767" y="3660"/>
                </a:lnTo>
                <a:lnTo>
                  <a:pt x="2782" y="3661"/>
                </a:lnTo>
                <a:lnTo>
                  <a:pt x="2795" y="3664"/>
                </a:lnTo>
                <a:lnTo>
                  <a:pt x="2808" y="3669"/>
                </a:lnTo>
                <a:lnTo>
                  <a:pt x="2814" y="3672"/>
                </a:lnTo>
                <a:lnTo>
                  <a:pt x="2819" y="3675"/>
                </a:lnTo>
                <a:lnTo>
                  <a:pt x="2824" y="3679"/>
                </a:lnTo>
                <a:lnTo>
                  <a:pt x="2828" y="3684"/>
                </a:lnTo>
                <a:lnTo>
                  <a:pt x="2832" y="3689"/>
                </a:lnTo>
                <a:lnTo>
                  <a:pt x="2835" y="3695"/>
                </a:lnTo>
                <a:lnTo>
                  <a:pt x="2837" y="3701"/>
                </a:lnTo>
                <a:lnTo>
                  <a:pt x="2839" y="3707"/>
                </a:lnTo>
                <a:lnTo>
                  <a:pt x="2840" y="3714"/>
                </a:lnTo>
                <a:lnTo>
                  <a:pt x="2841" y="3722"/>
                </a:lnTo>
                <a:lnTo>
                  <a:pt x="2840" y="3730"/>
                </a:lnTo>
                <a:lnTo>
                  <a:pt x="2839" y="3740"/>
                </a:lnTo>
                <a:lnTo>
                  <a:pt x="2837" y="3749"/>
                </a:lnTo>
                <a:lnTo>
                  <a:pt x="2834" y="3759"/>
                </a:lnTo>
                <a:lnTo>
                  <a:pt x="2831" y="3769"/>
                </a:lnTo>
                <a:lnTo>
                  <a:pt x="2826" y="3780"/>
                </a:lnTo>
                <a:lnTo>
                  <a:pt x="2820" y="3792"/>
                </a:lnTo>
                <a:lnTo>
                  <a:pt x="2814" y="3804"/>
                </a:lnTo>
                <a:lnTo>
                  <a:pt x="2797" y="3830"/>
                </a:lnTo>
                <a:lnTo>
                  <a:pt x="2776" y="386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29" name="KSO_Shape"/>
          <p:cNvSpPr/>
          <p:nvPr/>
        </p:nvSpPr>
        <p:spPr bwMode="auto">
          <a:xfrm>
            <a:off x="8656815" y="2901418"/>
            <a:ext cx="1189326" cy="1015227"/>
          </a:xfrm>
          <a:custGeom>
            <a:avLst/>
            <a:gdLst>
              <a:gd name="T0" fmla="*/ 175713297 w 4097"/>
              <a:gd name="T1" fmla="*/ 71089403 h 3497"/>
              <a:gd name="T2" fmla="*/ 33597902 w 4097"/>
              <a:gd name="T3" fmla="*/ 71089403 h 3497"/>
              <a:gd name="T4" fmla="*/ 423256757 w 4097"/>
              <a:gd name="T5" fmla="*/ 139474091 h 3497"/>
              <a:gd name="T6" fmla="*/ 372859684 w 4097"/>
              <a:gd name="T7" fmla="*/ 216358747 h 3497"/>
              <a:gd name="T8" fmla="*/ 297747197 w 4097"/>
              <a:gd name="T9" fmla="*/ 139474091 h 3497"/>
              <a:gd name="T10" fmla="*/ 502231138 w 4097"/>
              <a:gd name="T11" fmla="*/ 428853992 h 3497"/>
              <a:gd name="T12" fmla="*/ 423256757 w 4097"/>
              <a:gd name="T13" fmla="*/ 139474091 h 3497"/>
              <a:gd name="T14" fmla="*/ 254687678 w 4097"/>
              <a:gd name="T15" fmla="*/ 98906881 h 3497"/>
              <a:gd name="T16" fmla="*/ 254687678 w 4097"/>
              <a:gd name="T17" fmla="*/ 327242836 h 3497"/>
              <a:gd name="T18" fmla="*/ 184402447 w 4097"/>
              <a:gd name="T19" fmla="*/ 160916703 h 3497"/>
              <a:gd name="T20" fmla="*/ 0 w 4097"/>
              <a:gd name="T21" fmla="*/ 369934708 h 3497"/>
              <a:gd name="T22" fmla="*/ 19116131 w 4097"/>
              <a:gd name="T23" fmla="*/ 675348230 h 3497"/>
              <a:gd name="T24" fmla="*/ 90752959 w 4097"/>
              <a:gd name="T25" fmla="*/ 548044259 h 3497"/>
              <a:gd name="T26" fmla="*/ 143080758 w 4097"/>
              <a:gd name="T27" fmla="*/ 528147135 h 3497"/>
              <a:gd name="T28" fmla="*/ 194249858 w 4097"/>
              <a:gd name="T29" fmla="*/ 674961968 h 3497"/>
              <a:gd name="T30" fmla="*/ 135936541 w 4097"/>
              <a:gd name="T31" fmla="*/ 385582067 h 3497"/>
              <a:gd name="T32" fmla="*/ 165865446 w 4097"/>
              <a:gd name="T33" fmla="*/ 356992065 h 3497"/>
              <a:gd name="T34" fmla="*/ 254687678 w 4097"/>
              <a:gd name="T35" fmla="*/ 455319332 h 3497"/>
              <a:gd name="T36" fmla="*/ 271293512 w 4097"/>
              <a:gd name="T37" fmla="*/ 471739216 h 3497"/>
              <a:gd name="T38" fmla="*/ 542780360 w 4097"/>
              <a:gd name="T39" fmla="*/ 471739216 h 3497"/>
              <a:gd name="T40" fmla="*/ 542780360 w 4097"/>
              <a:gd name="T41" fmla="*/ 379980165 h 3497"/>
              <a:gd name="T42" fmla="*/ 631988386 w 4097"/>
              <a:gd name="T43" fmla="*/ 286096012 h 3497"/>
              <a:gd name="T44" fmla="*/ 566337515 w 4097"/>
              <a:gd name="T45" fmla="*/ 506124911 h 3497"/>
              <a:gd name="T46" fmla="*/ 646277260 w 4097"/>
              <a:gd name="T47" fmla="*/ 668973364 h 3497"/>
              <a:gd name="T48" fmla="*/ 703239419 w 4097"/>
              <a:gd name="T49" fmla="*/ 468648678 h 3497"/>
              <a:gd name="T50" fmla="*/ 791095848 w 4097"/>
              <a:gd name="T51" fmla="*/ 669166715 h 3497"/>
              <a:gd name="T52" fmla="*/ 763483903 w 4097"/>
              <a:gd name="T53" fmla="*/ 170189195 h 3497"/>
              <a:gd name="T54" fmla="*/ 577536523 w 4097"/>
              <a:gd name="T55" fmla="*/ 289572813 h 3497"/>
              <a:gd name="T56" fmla="*/ 542780360 w 4097"/>
              <a:gd name="T57" fmla="*/ 115520115 h 3497"/>
              <a:gd name="T58" fmla="*/ 526367423 w 4097"/>
              <a:gd name="T59" fmla="*/ 98906881 h 3497"/>
              <a:gd name="T60" fmla="*/ 674082541 w 4097"/>
              <a:gd name="T61" fmla="*/ 15261096 h 3497"/>
              <a:gd name="T62" fmla="*/ 674082541 w 4097"/>
              <a:gd name="T63" fmla="*/ 153383050 h 3497"/>
              <a:gd name="T64" fmla="*/ 674082541 w 4097"/>
              <a:gd name="T65" fmla="*/ 15261096 h 34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097" h="3497">
                <a:moveTo>
                  <a:pt x="542" y="0"/>
                </a:moveTo>
                <a:cubicBezTo>
                  <a:pt x="745" y="0"/>
                  <a:pt x="910" y="165"/>
                  <a:pt x="910" y="368"/>
                </a:cubicBezTo>
                <a:cubicBezTo>
                  <a:pt x="910" y="571"/>
                  <a:pt x="745" y="736"/>
                  <a:pt x="542" y="736"/>
                </a:cubicBezTo>
                <a:cubicBezTo>
                  <a:pt x="339" y="736"/>
                  <a:pt x="174" y="571"/>
                  <a:pt x="174" y="368"/>
                </a:cubicBezTo>
                <a:cubicBezTo>
                  <a:pt x="174" y="165"/>
                  <a:pt x="339" y="0"/>
                  <a:pt x="542" y="0"/>
                </a:cubicBezTo>
                <a:close/>
                <a:moveTo>
                  <a:pt x="2192" y="722"/>
                </a:moveTo>
                <a:cubicBezTo>
                  <a:pt x="2192" y="1120"/>
                  <a:pt x="2192" y="1120"/>
                  <a:pt x="2192" y="1120"/>
                </a:cubicBezTo>
                <a:cubicBezTo>
                  <a:pt x="1931" y="1120"/>
                  <a:pt x="1931" y="1120"/>
                  <a:pt x="1931" y="1120"/>
                </a:cubicBezTo>
                <a:cubicBezTo>
                  <a:pt x="1931" y="722"/>
                  <a:pt x="1931" y="722"/>
                  <a:pt x="1931" y="722"/>
                </a:cubicBezTo>
                <a:cubicBezTo>
                  <a:pt x="1542" y="722"/>
                  <a:pt x="1542" y="722"/>
                  <a:pt x="1542" y="722"/>
                </a:cubicBezTo>
                <a:cubicBezTo>
                  <a:pt x="1542" y="2220"/>
                  <a:pt x="1542" y="2220"/>
                  <a:pt x="1542" y="2220"/>
                </a:cubicBezTo>
                <a:cubicBezTo>
                  <a:pt x="2601" y="2220"/>
                  <a:pt x="2601" y="2220"/>
                  <a:pt x="2601" y="2220"/>
                </a:cubicBezTo>
                <a:cubicBezTo>
                  <a:pt x="2601" y="722"/>
                  <a:pt x="2601" y="722"/>
                  <a:pt x="2601" y="722"/>
                </a:cubicBezTo>
                <a:cubicBezTo>
                  <a:pt x="2192" y="722"/>
                  <a:pt x="2192" y="722"/>
                  <a:pt x="2192" y="722"/>
                </a:cubicBezTo>
                <a:close/>
                <a:moveTo>
                  <a:pt x="1405" y="512"/>
                </a:moveTo>
                <a:cubicBezTo>
                  <a:pt x="1319" y="512"/>
                  <a:pt x="1319" y="512"/>
                  <a:pt x="1319" y="512"/>
                </a:cubicBezTo>
                <a:cubicBezTo>
                  <a:pt x="1319" y="598"/>
                  <a:pt x="1319" y="598"/>
                  <a:pt x="1319" y="598"/>
                </a:cubicBezTo>
                <a:cubicBezTo>
                  <a:pt x="1319" y="1694"/>
                  <a:pt x="1319" y="1694"/>
                  <a:pt x="1319" y="1694"/>
                </a:cubicBezTo>
                <a:cubicBezTo>
                  <a:pt x="1107" y="1550"/>
                  <a:pt x="1107" y="1550"/>
                  <a:pt x="1107" y="1550"/>
                </a:cubicBezTo>
                <a:cubicBezTo>
                  <a:pt x="955" y="833"/>
                  <a:pt x="955" y="833"/>
                  <a:pt x="955" y="833"/>
                </a:cubicBezTo>
                <a:cubicBezTo>
                  <a:pt x="67" y="825"/>
                  <a:pt x="67" y="825"/>
                  <a:pt x="67" y="825"/>
                </a:cubicBezTo>
                <a:cubicBezTo>
                  <a:pt x="0" y="1915"/>
                  <a:pt x="0" y="1915"/>
                  <a:pt x="0" y="1915"/>
                </a:cubicBezTo>
                <a:cubicBezTo>
                  <a:pt x="89" y="2707"/>
                  <a:pt x="89" y="2707"/>
                  <a:pt x="89" y="2707"/>
                </a:cubicBezTo>
                <a:cubicBezTo>
                  <a:pt x="99" y="3496"/>
                  <a:pt x="99" y="3496"/>
                  <a:pt x="99" y="3496"/>
                </a:cubicBezTo>
                <a:cubicBezTo>
                  <a:pt x="314" y="3494"/>
                  <a:pt x="314" y="3494"/>
                  <a:pt x="314" y="3494"/>
                </a:cubicBezTo>
                <a:cubicBezTo>
                  <a:pt x="470" y="2837"/>
                  <a:pt x="470" y="2837"/>
                  <a:pt x="470" y="2837"/>
                </a:cubicBezTo>
                <a:cubicBezTo>
                  <a:pt x="455" y="2345"/>
                  <a:pt x="455" y="2345"/>
                  <a:pt x="455" y="2345"/>
                </a:cubicBezTo>
                <a:cubicBezTo>
                  <a:pt x="741" y="2734"/>
                  <a:pt x="741" y="2734"/>
                  <a:pt x="741" y="2734"/>
                </a:cubicBezTo>
                <a:cubicBezTo>
                  <a:pt x="782" y="3497"/>
                  <a:pt x="782" y="3497"/>
                  <a:pt x="782" y="3497"/>
                </a:cubicBezTo>
                <a:cubicBezTo>
                  <a:pt x="1006" y="3494"/>
                  <a:pt x="1006" y="3494"/>
                  <a:pt x="1006" y="3494"/>
                </a:cubicBezTo>
                <a:cubicBezTo>
                  <a:pt x="1116" y="2612"/>
                  <a:pt x="1116" y="2612"/>
                  <a:pt x="1116" y="2612"/>
                </a:cubicBezTo>
                <a:cubicBezTo>
                  <a:pt x="704" y="1996"/>
                  <a:pt x="704" y="1996"/>
                  <a:pt x="704" y="1996"/>
                </a:cubicBezTo>
                <a:cubicBezTo>
                  <a:pt x="767" y="1441"/>
                  <a:pt x="767" y="1441"/>
                  <a:pt x="767" y="1441"/>
                </a:cubicBezTo>
                <a:cubicBezTo>
                  <a:pt x="859" y="1848"/>
                  <a:pt x="859" y="1848"/>
                  <a:pt x="859" y="1848"/>
                </a:cubicBezTo>
                <a:cubicBezTo>
                  <a:pt x="1319" y="1954"/>
                  <a:pt x="1319" y="1954"/>
                  <a:pt x="1319" y="1954"/>
                </a:cubicBezTo>
                <a:cubicBezTo>
                  <a:pt x="1319" y="2357"/>
                  <a:pt x="1319" y="2357"/>
                  <a:pt x="1319" y="2357"/>
                </a:cubicBezTo>
                <a:cubicBezTo>
                  <a:pt x="1319" y="2442"/>
                  <a:pt x="1319" y="2442"/>
                  <a:pt x="1319" y="2442"/>
                </a:cubicBezTo>
                <a:cubicBezTo>
                  <a:pt x="1405" y="2442"/>
                  <a:pt x="1405" y="2442"/>
                  <a:pt x="1405" y="2442"/>
                </a:cubicBezTo>
                <a:cubicBezTo>
                  <a:pt x="2726" y="2442"/>
                  <a:pt x="2726" y="2442"/>
                  <a:pt x="2726" y="2442"/>
                </a:cubicBezTo>
                <a:cubicBezTo>
                  <a:pt x="2811" y="2442"/>
                  <a:pt x="2811" y="2442"/>
                  <a:pt x="2811" y="2442"/>
                </a:cubicBezTo>
                <a:cubicBezTo>
                  <a:pt x="2811" y="2357"/>
                  <a:pt x="2811" y="2357"/>
                  <a:pt x="2811" y="2357"/>
                </a:cubicBezTo>
                <a:cubicBezTo>
                  <a:pt x="2811" y="1967"/>
                  <a:pt x="2811" y="1967"/>
                  <a:pt x="2811" y="1967"/>
                </a:cubicBezTo>
                <a:cubicBezTo>
                  <a:pt x="3165" y="1735"/>
                  <a:pt x="3165" y="1735"/>
                  <a:pt x="3165" y="1735"/>
                </a:cubicBezTo>
                <a:cubicBezTo>
                  <a:pt x="3273" y="1481"/>
                  <a:pt x="3273" y="1481"/>
                  <a:pt x="3273" y="1481"/>
                </a:cubicBezTo>
                <a:cubicBezTo>
                  <a:pt x="3392" y="2054"/>
                  <a:pt x="3392" y="2054"/>
                  <a:pt x="3392" y="2054"/>
                </a:cubicBezTo>
                <a:cubicBezTo>
                  <a:pt x="2933" y="2620"/>
                  <a:pt x="2933" y="2620"/>
                  <a:pt x="2933" y="2620"/>
                </a:cubicBezTo>
                <a:cubicBezTo>
                  <a:pt x="3130" y="3459"/>
                  <a:pt x="3130" y="3459"/>
                  <a:pt x="3130" y="3459"/>
                </a:cubicBezTo>
                <a:cubicBezTo>
                  <a:pt x="3347" y="3463"/>
                  <a:pt x="3347" y="3463"/>
                  <a:pt x="3347" y="3463"/>
                </a:cubicBezTo>
                <a:cubicBezTo>
                  <a:pt x="3298" y="2738"/>
                  <a:pt x="3298" y="2738"/>
                  <a:pt x="3298" y="2738"/>
                </a:cubicBezTo>
                <a:cubicBezTo>
                  <a:pt x="3642" y="2426"/>
                  <a:pt x="3642" y="2426"/>
                  <a:pt x="3642" y="2426"/>
                </a:cubicBezTo>
                <a:cubicBezTo>
                  <a:pt x="3816" y="3461"/>
                  <a:pt x="3816" y="3461"/>
                  <a:pt x="3816" y="3461"/>
                </a:cubicBezTo>
                <a:cubicBezTo>
                  <a:pt x="4097" y="3464"/>
                  <a:pt x="4097" y="3464"/>
                  <a:pt x="4097" y="3464"/>
                </a:cubicBezTo>
                <a:cubicBezTo>
                  <a:pt x="4048" y="2263"/>
                  <a:pt x="4048" y="2263"/>
                  <a:pt x="4048" y="2263"/>
                </a:cubicBezTo>
                <a:cubicBezTo>
                  <a:pt x="3954" y="881"/>
                  <a:pt x="3954" y="881"/>
                  <a:pt x="3954" y="881"/>
                </a:cubicBezTo>
                <a:cubicBezTo>
                  <a:pt x="3090" y="888"/>
                  <a:pt x="3090" y="888"/>
                  <a:pt x="3090" y="888"/>
                </a:cubicBezTo>
                <a:cubicBezTo>
                  <a:pt x="2991" y="1499"/>
                  <a:pt x="2991" y="1499"/>
                  <a:pt x="2991" y="1499"/>
                </a:cubicBezTo>
                <a:cubicBezTo>
                  <a:pt x="2811" y="1700"/>
                  <a:pt x="2811" y="1700"/>
                  <a:pt x="2811" y="1700"/>
                </a:cubicBezTo>
                <a:cubicBezTo>
                  <a:pt x="2811" y="598"/>
                  <a:pt x="2811" y="598"/>
                  <a:pt x="2811" y="598"/>
                </a:cubicBezTo>
                <a:cubicBezTo>
                  <a:pt x="2811" y="512"/>
                  <a:pt x="2811" y="512"/>
                  <a:pt x="2811" y="512"/>
                </a:cubicBezTo>
                <a:cubicBezTo>
                  <a:pt x="2726" y="512"/>
                  <a:pt x="2726" y="512"/>
                  <a:pt x="2726" y="512"/>
                </a:cubicBezTo>
                <a:cubicBezTo>
                  <a:pt x="1405" y="512"/>
                  <a:pt x="1405" y="512"/>
                  <a:pt x="1405" y="512"/>
                </a:cubicBezTo>
                <a:close/>
                <a:moveTo>
                  <a:pt x="3491" y="79"/>
                </a:moveTo>
                <a:cubicBezTo>
                  <a:pt x="3689" y="79"/>
                  <a:pt x="3849" y="239"/>
                  <a:pt x="3849" y="437"/>
                </a:cubicBezTo>
                <a:cubicBezTo>
                  <a:pt x="3849" y="634"/>
                  <a:pt x="3689" y="794"/>
                  <a:pt x="3491" y="794"/>
                </a:cubicBezTo>
                <a:cubicBezTo>
                  <a:pt x="3294" y="794"/>
                  <a:pt x="3134" y="634"/>
                  <a:pt x="3134" y="437"/>
                </a:cubicBezTo>
                <a:cubicBezTo>
                  <a:pt x="3134" y="239"/>
                  <a:pt x="3294" y="79"/>
                  <a:pt x="3491" y="79"/>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0" name="KSO_Shape"/>
          <p:cNvSpPr/>
          <p:nvPr/>
        </p:nvSpPr>
        <p:spPr>
          <a:xfrm>
            <a:off x="5588387" y="3063008"/>
            <a:ext cx="1015227" cy="692046"/>
          </a:xfrm>
          <a:custGeom>
            <a:avLst/>
            <a:gdLst/>
            <a:ahLst/>
            <a:cxnLst/>
            <a:rect l="l" t="t" r="r" b="b"/>
            <a:pathLst>
              <a:path w="1690322" h="1152128">
                <a:moveTo>
                  <a:pt x="826556" y="1149986"/>
                </a:moveTo>
                <a:lnTo>
                  <a:pt x="889752" y="1149986"/>
                </a:lnTo>
                <a:cubicBezTo>
                  <a:pt x="889500" y="1150690"/>
                  <a:pt x="889449" y="1151409"/>
                  <a:pt x="889399" y="1152128"/>
                </a:cubicBezTo>
                <a:lnTo>
                  <a:pt x="826226" y="1152128"/>
                </a:lnTo>
                <a:close/>
                <a:moveTo>
                  <a:pt x="1243612" y="747450"/>
                </a:moveTo>
                <a:cubicBezTo>
                  <a:pt x="1477312" y="740021"/>
                  <a:pt x="1674794" y="919019"/>
                  <a:pt x="1690322" y="1152128"/>
                </a:cubicBezTo>
                <a:lnTo>
                  <a:pt x="1626622" y="1152128"/>
                </a:lnTo>
                <a:cubicBezTo>
                  <a:pt x="1611628" y="955005"/>
                  <a:pt x="1443876" y="804288"/>
                  <a:pt x="1245620" y="810590"/>
                </a:cubicBezTo>
                <a:cubicBezTo>
                  <a:pt x="1189595" y="812371"/>
                  <a:pt x="1136798" y="826511"/>
                  <a:pt x="1090488" y="851592"/>
                </a:cubicBezTo>
                <a:cubicBezTo>
                  <a:pt x="1079087" y="833319"/>
                  <a:pt x="1065672" y="816545"/>
                  <a:pt x="1049512" y="802255"/>
                </a:cubicBezTo>
                <a:cubicBezTo>
                  <a:pt x="1106685" y="768739"/>
                  <a:pt x="1172955" y="749696"/>
                  <a:pt x="1243612" y="747450"/>
                </a:cubicBezTo>
                <a:close/>
                <a:moveTo>
                  <a:pt x="562417" y="606836"/>
                </a:moveTo>
                <a:cubicBezTo>
                  <a:pt x="877321" y="596825"/>
                  <a:pt x="1143423" y="838020"/>
                  <a:pt x="1164346" y="1152128"/>
                </a:cubicBezTo>
                <a:lnTo>
                  <a:pt x="1078512" y="1152128"/>
                </a:lnTo>
                <a:cubicBezTo>
                  <a:pt x="1058307" y="886510"/>
                  <a:pt x="832267" y="683424"/>
                  <a:pt x="565122" y="691915"/>
                </a:cubicBezTo>
                <a:cubicBezTo>
                  <a:pt x="308709" y="700066"/>
                  <a:pt x="102467" y="900340"/>
                  <a:pt x="85124" y="1152128"/>
                </a:cubicBezTo>
                <a:lnTo>
                  <a:pt x="0" y="1152128"/>
                </a:lnTo>
                <a:cubicBezTo>
                  <a:pt x="17286" y="854342"/>
                  <a:pt x="260044" y="616447"/>
                  <a:pt x="562417" y="606836"/>
                </a:cubicBezTo>
                <a:close/>
                <a:moveTo>
                  <a:pt x="1257403" y="357877"/>
                </a:moveTo>
                <a:cubicBezTo>
                  <a:pt x="1175548" y="357877"/>
                  <a:pt x="1109192" y="424234"/>
                  <a:pt x="1109192" y="506089"/>
                </a:cubicBezTo>
                <a:cubicBezTo>
                  <a:pt x="1109192" y="587944"/>
                  <a:pt x="1175548" y="654300"/>
                  <a:pt x="1257403" y="654300"/>
                </a:cubicBezTo>
                <a:cubicBezTo>
                  <a:pt x="1339258" y="654300"/>
                  <a:pt x="1405614" y="587944"/>
                  <a:pt x="1405614" y="506089"/>
                </a:cubicBezTo>
                <a:cubicBezTo>
                  <a:pt x="1405614" y="424234"/>
                  <a:pt x="1339258" y="357877"/>
                  <a:pt x="1257403" y="357877"/>
                </a:cubicBezTo>
                <a:close/>
                <a:moveTo>
                  <a:pt x="1257403" y="297099"/>
                </a:moveTo>
                <a:cubicBezTo>
                  <a:pt x="1372825" y="297099"/>
                  <a:pt x="1466393" y="390667"/>
                  <a:pt x="1466393" y="506089"/>
                </a:cubicBezTo>
                <a:cubicBezTo>
                  <a:pt x="1466393" y="621511"/>
                  <a:pt x="1372825" y="715079"/>
                  <a:pt x="1257403" y="715079"/>
                </a:cubicBezTo>
                <a:cubicBezTo>
                  <a:pt x="1141981" y="715079"/>
                  <a:pt x="1048414" y="621511"/>
                  <a:pt x="1048414" y="506089"/>
                </a:cubicBezTo>
                <a:cubicBezTo>
                  <a:pt x="1048414" y="390667"/>
                  <a:pt x="1141981" y="297099"/>
                  <a:pt x="1257403" y="297099"/>
                </a:cubicBezTo>
                <a:close/>
                <a:moveTo>
                  <a:pt x="580999" y="81897"/>
                </a:moveTo>
                <a:cubicBezTo>
                  <a:pt x="470702" y="81897"/>
                  <a:pt x="381289" y="171311"/>
                  <a:pt x="381289" y="281608"/>
                </a:cubicBezTo>
                <a:cubicBezTo>
                  <a:pt x="381289" y="391906"/>
                  <a:pt x="470702" y="481318"/>
                  <a:pt x="580999" y="481318"/>
                </a:cubicBezTo>
                <a:cubicBezTo>
                  <a:pt x="691297" y="481318"/>
                  <a:pt x="780710" y="391906"/>
                  <a:pt x="780710" y="281608"/>
                </a:cubicBezTo>
                <a:cubicBezTo>
                  <a:pt x="780710" y="171311"/>
                  <a:pt x="691297" y="81897"/>
                  <a:pt x="580999" y="81897"/>
                </a:cubicBezTo>
                <a:close/>
                <a:moveTo>
                  <a:pt x="580999" y="0"/>
                </a:moveTo>
                <a:cubicBezTo>
                  <a:pt x="736527" y="0"/>
                  <a:pt x="862607" y="126080"/>
                  <a:pt x="862607" y="281608"/>
                </a:cubicBezTo>
                <a:cubicBezTo>
                  <a:pt x="862607" y="437136"/>
                  <a:pt x="736527" y="563216"/>
                  <a:pt x="580999" y="563216"/>
                </a:cubicBezTo>
                <a:cubicBezTo>
                  <a:pt x="425471" y="563216"/>
                  <a:pt x="299392" y="437136"/>
                  <a:pt x="299392" y="281608"/>
                </a:cubicBezTo>
                <a:cubicBezTo>
                  <a:pt x="299392" y="126080"/>
                  <a:pt x="425471" y="0"/>
                  <a:pt x="580999" y="0"/>
                </a:cubicBez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latin typeface="Calibri" panose="020F0502020204030204" pitchFamily="34" charset="0"/>
              <a:ea typeface="宋体" panose="02010600030101010101" pitchFamily="2" charset="-122"/>
            </a:endParaRPr>
          </a:p>
        </p:txBody>
      </p:sp>
      <p:sp>
        <p:nvSpPr>
          <p:cNvPr id="31" name="圆角矩形 30"/>
          <p:cNvSpPr/>
          <p:nvPr/>
        </p:nvSpPr>
        <p:spPr>
          <a:xfrm>
            <a:off x="1654234" y="4488258"/>
            <a:ext cx="2572578" cy="21395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32" name="圆角矩形 31"/>
          <p:cNvSpPr/>
          <p:nvPr/>
        </p:nvSpPr>
        <p:spPr>
          <a:xfrm>
            <a:off x="4809711" y="4488258"/>
            <a:ext cx="2572578" cy="21395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33" name="圆角矩形 32"/>
          <p:cNvSpPr/>
          <p:nvPr/>
        </p:nvSpPr>
        <p:spPr>
          <a:xfrm>
            <a:off x="7965188" y="4488258"/>
            <a:ext cx="2572578" cy="213953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Freeform 21"/>
          <p:cNvSpPr/>
          <p:nvPr/>
        </p:nvSpPr>
        <p:spPr bwMode="auto">
          <a:xfrm>
            <a:off x="886593" y="2673851"/>
            <a:ext cx="1912101" cy="1912101"/>
          </a:xfrm>
          <a:prstGeom prst="ellipse">
            <a:avLst/>
          </a:prstGeom>
          <a:solidFill>
            <a:schemeClr val="accent1"/>
          </a:solidFill>
          <a:ln>
            <a:noFill/>
          </a:ln>
        </p:spPr>
        <p:txBody>
          <a:bodyPr/>
          <a:lstStyle/>
          <a:p>
            <a:endParaRPr lang="zh-CN" altLang="en-US"/>
          </a:p>
        </p:txBody>
      </p:sp>
      <p:sp>
        <p:nvSpPr>
          <p:cNvPr id="16" name="KSO_Shape"/>
          <p:cNvSpPr/>
          <p:nvPr/>
        </p:nvSpPr>
        <p:spPr bwMode="auto">
          <a:xfrm>
            <a:off x="1144597" y="3141268"/>
            <a:ext cx="1396094" cy="977266"/>
          </a:xfrm>
          <a:custGeom>
            <a:avLst/>
            <a:gdLst/>
            <a:ahLst/>
            <a:cxnLst/>
            <a:rect l="0" t="0" r="r" b="b"/>
            <a:pathLst>
              <a:path w="5226050" h="3657600">
                <a:moveTo>
                  <a:pt x="3327400" y="1387475"/>
                </a:moveTo>
                <a:lnTo>
                  <a:pt x="3327400" y="1631950"/>
                </a:lnTo>
                <a:lnTo>
                  <a:pt x="3092450" y="1631950"/>
                </a:lnTo>
                <a:lnTo>
                  <a:pt x="3092450" y="1622425"/>
                </a:lnTo>
                <a:lnTo>
                  <a:pt x="3327400" y="1387475"/>
                </a:lnTo>
                <a:close/>
                <a:moveTo>
                  <a:pt x="3648075" y="1212850"/>
                </a:moveTo>
                <a:lnTo>
                  <a:pt x="3886200" y="1212850"/>
                </a:lnTo>
                <a:lnTo>
                  <a:pt x="3886200" y="1631950"/>
                </a:lnTo>
                <a:lnTo>
                  <a:pt x="3648075" y="1631950"/>
                </a:lnTo>
                <a:lnTo>
                  <a:pt x="3648075" y="1212850"/>
                </a:lnTo>
                <a:close/>
                <a:moveTo>
                  <a:pt x="3498850" y="1212850"/>
                </a:moveTo>
                <a:lnTo>
                  <a:pt x="3606800" y="1212850"/>
                </a:lnTo>
                <a:lnTo>
                  <a:pt x="3606800" y="1631950"/>
                </a:lnTo>
                <a:lnTo>
                  <a:pt x="3368675" y="1631950"/>
                </a:lnTo>
                <a:lnTo>
                  <a:pt x="3368675" y="1343025"/>
                </a:lnTo>
                <a:lnTo>
                  <a:pt x="3498850" y="1212850"/>
                </a:lnTo>
                <a:close/>
                <a:moveTo>
                  <a:pt x="2470150" y="1060450"/>
                </a:moveTo>
                <a:lnTo>
                  <a:pt x="2489200" y="1060450"/>
                </a:lnTo>
                <a:lnTo>
                  <a:pt x="2511425" y="1060450"/>
                </a:lnTo>
                <a:lnTo>
                  <a:pt x="2530475" y="1066800"/>
                </a:lnTo>
                <a:lnTo>
                  <a:pt x="2549525" y="1076325"/>
                </a:lnTo>
                <a:lnTo>
                  <a:pt x="2565400" y="1089025"/>
                </a:lnTo>
                <a:lnTo>
                  <a:pt x="2578100" y="1104900"/>
                </a:lnTo>
                <a:lnTo>
                  <a:pt x="2590800" y="1123950"/>
                </a:lnTo>
                <a:lnTo>
                  <a:pt x="2597150" y="1143000"/>
                </a:lnTo>
                <a:lnTo>
                  <a:pt x="2600325" y="1165225"/>
                </a:lnTo>
                <a:lnTo>
                  <a:pt x="2597150" y="1187450"/>
                </a:lnTo>
                <a:lnTo>
                  <a:pt x="2590800" y="1206500"/>
                </a:lnTo>
                <a:lnTo>
                  <a:pt x="2581275" y="1225550"/>
                </a:lnTo>
                <a:lnTo>
                  <a:pt x="2568575" y="1241425"/>
                </a:lnTo>
                <a:lnTo>
                  <a:pt x="2552700" y="1254125"/>
                </a:lnTo>
                <a:lnTo>
                  <a:pt x="2533650" y="1266825"/>
                </a:lnTo>
                <a:lnTo>
                  <a:pt x="2514600" y="1273175"/>
                </a:lnTo>
                <a:lnTo>
                  <a:pt x="1568371" y="1588585"/>
                </a:lnTo>
                <a:lnTo>
                  <a:pt x="1470025" y="2333625"/>
                </a:lnTo>
                <a:lnTo>
                  <a:pt x="1463675" y="2362200"/>
                </a:lnTo>
                <a:lnTo>
                  <a:pt x="1457325" y="2387600"/>
                </a:lnTo>
                <a:lnTo>
                  <a:pt x="1444625" y="2409825"/>
                </a:lnTo>
                <a:lnTo>
                  <a:pt x="1441450" y="2414588"/>
                </a:lnTo>
                <a:lnTo>
                  <a:pt x="1441450" y="3508375"/>
                </a:lnTo>
                <a:lnTo>
                  <a:pt x="1438275" y="3536950"/>
                </a:lnTo>
                <a:lnTo>
                  <a:pt x="1431925" y="3565525"/>
                </a:lnTo>
                <a:lnTo>
                  <a:pt x="1416050" y="3590925"/>
                </a:lnTo>
                <a:lnTo>
                  <a:pt x="1400175" y="3613150"/>
                </a:lnTo>
                <a:lnTo>
                  <a:pt x="1377950" y="3632200"/>
                </a:lnTo>
                <a:lnTo>
                  <a:pt x="1352550" y="3644900"/>
                </a:lnTo>
                <a:lnTo>
                  <a:pt x="1323975" y="3654425"/>
                </a:lnTo>
                <a:lnTo>
                  <a:pt x="1292225" y="3657600"/>
                </a:lnTo>
                <a:lnTo>
                  <a:pt x="1263650" y="3654425"/>
                </a:lnTo>
                <a:lnTo>
                  <a:pt x="1235075" y="3644900"/>
                </a:lnTo>
                <a:lnTo>
                  <a:pt x="1209675" y="3632200"/>
                </a:lnTo>
                <a:lnTo>
                  <a:pt x="1187450" y="3613150"/>
                </a:lnTo>
                <a:lnTo>
                  <a:pt x="1168400" y="3590925"/>
                </a:lnTo>
                <a:lnTo>
                  <a:pt x="1155700" y="3565525"/>
                </a:lnTo>
                <a:lnTo>
                  <a:pt x="1146175" y="3536950"/>
                </a:lnTo>
                <a:lnTo>
                  <a:pt x="1143000" y="3508375"/>
                </a:lnTo>
                <a:lnTo>
                  <a:pt x="1143000" y="2473801"/>
                </a:lnTo>
                <a:lnTo>
                  <a:pt x="1139825" y="2473325"/>
                </a:lnTo>
                <a:lnTo>
                  <a:pt x="1031875" y="2459831"/>
                </a:lnTo>
                <a:lnTo>
                  <a:pt x="1031875" y="3508375"/>
                </a:lnTo>
                <a:lnTo>
                  <a:pt x="1028700" y="3536950"/>
                </a:lnTo>
                <a:lnTo>
                  <a:pt x="1019175" y="3565525"/>
                </a:lnTo>
                <a:lnTo>
                  <a:pt x="1006475" y="3590925"/>
                </a:lnTo>
                <a:lnTo>
                  <a:pt x="987425" y="3613150"/>
                </a:lnTo>
                <a:lnTo>
                  <a:pt x="965200" y="3632200"/>
                </a:lnTo>
                <a:lnTo>
                  <a:pt x="939800" y="3644900"/>
                </a:lnTo>
                <a:lnTo>
                  <a:pt x="911225" y="3654425"/>
                </a:lnTo>
                <a:lnTo>
                  <a:pt x="882650" y="3657600"/>
                </a:lnTo>
                <a:lnTo>
                  <a:pt x="850900" y="3654425"/>
                </a:lnTo>
                <a:lnTo>
                  <a:pt x="822325" y="3644900"/>
                </a:lnTo>
                <a:lnTo>
                  <a:pt x="796925" y="3632200"/>
                </a:lnTo>
                <a:lnTo>
                  <a:pt x="774700" y="3613150"/>
                </a:lnTo>
                <a:lnTo>
                  <a:pt x="755650" y="3590925"/>
                </a:lnTo>
                <a:lnTo>
                  <a:pt x="742950" y="3565525"/>
                </a:lnTo>
                <a:lnTo>
                  <a:pt x="733425" y="3536950"/>
                </a:lnTo>
                <a:lnTo>
                  <a:pt x="730250" y="3508375"/>
                </a:lnTo>
                <a:lnTo>
                  <a:pt x="730250" y="2397125"/>
                </a:lnTo>
                <a:lnTo>
                  <a:pt x="733425" y="2368550"/>
                </a:lnTo>
                <a:lnTo>
                  <a:pt x="742950" y="2339975"/>
                </a:lnTo>
                <a:lnTo>
                  <a:pt x="743744" y="2338388"/>
                </a:lnTo>
                <a:lnTo>
                  <a:pt x="742950" y="2336800"/>
                </a:lnTo>
                <a:lnTo>
                  <a:pt x="736600" y="2314575"/>
                </a:lnTo>
                <a:lnTo>
                  <a:pt x="730250" y="2292350"/>
                </a:lnTo>
                <a:lnTo>
                  <a:pt x="730250" y="2263775"/>
                </a:lnTo>
                <a:lnTo>
                  <a:pt x="733425" y="2235200"/>
                </a:lnTo>
                <a:lnTo>
                  <a:pt x="825831" y="1545236"/>
                </a:lnTo>
                <a:lnTo>
                  <a:pt x="679450" y="1892300"/>
                </a:lnTo>
                <a:lnTo>
                  <a:pt x="669925" y="1911350"/>
                </a:lnTo>
                <a:lnTo>
                  <a:pt x="669217" y="1912766"/>
                </a:lnTo>
                <a:lnTo>
                  <a:pt x="666750" y="1917700"/>
                </a:lnTo>
                <a:lnTo>
                  <a:pt x="657225" y="1936750"/>
                </a:lnTo>
                <a:lnTo>
                  <a:pt x="641350" y="1952625"/>
                </a:lnTo>
                <a:lnTo>
                  <a:pt x="625475" y="1962150"/>
                </a:lnTo>
                <a:lnTo>
                  <a:pt x="606425" y="1971675"/>
                </a:lnTo>
                <a:lnTo>
                  <a:pt x="584200" y="1974850"/>
                </a:lnTo>
                <a:lnTo>
                  <a:pt x="561975" y="1974850"/>
                </a:lnTo>
                <a:lnTo>
                  <a:pt x="542925" y="1971675"/>
                </a:lnTo>
                <a:lnTo>
                  <a:pt x="76200" y="1774825"/>
                </a:lnTo>
                <a:lnTo>
                  <a:pt x="57150" y="1765300"/>
                </a:lnTo>
                <a:lnTo>
                  <a:pt x="38100" y="1752600"/>
                </a:lnTo>
                <a:lnTo>
                  <a:pt x="25400" y="1739900"/>
                </a:lnTo>
                <a:lnTo>
                  <a:pt x="12700" y="1720850"/>
                </a:lnTo>
                <a:lnTo>
                  <a:pt x="3175" y="1704975"/>
                </a:lnTo>
                <a:lnTo>
                  <a:pt x="0" y="1682750"/>
                </a:lnTo>
                <a:lnTo>
                  <a:pt x="0" y="1660525"/>
                </a:lnTo>
                <a:lnTo>
                  <a:pt x="3175" y="1641475"/>
                </a:lnTo>
                <a:lnTo>
                  <a:pt x="12700" y="1619250"/>
                </a:lnTo>
                <a:lnTo>
                  <a:pt x="22225" y="1603375"/>
                </a:lnTo>
                <a:lnTo>
                  <a:pt x="38100" y="1587500"/>
                </a:lnTo>
                <a:lnTo>
                  <a:pt x="53975" y="1574800"/>
                </a:lnTo>
                <a:lnTo>
                  <a:pt x="73025" y="1568450"/>
                </a:lnTo>
                <a:lnTo>
                  <a:pt x="95250" y="1562100"/>
                </a:lnTo>
                <a:lnTo>
                  <a:pt x="114300" y="1562100"/>
                </a:lnTo>
                <a:lnTo>
                  <a:pt x="136525" y="1568450"/>
                </a:lnTo>
                <a:lnTo>
                  <a:pt x="516862" y="1728864"/>
                </a:lnTo>
                <a:lnTo>
                  <a:pt x="669925" y="1368425"/>
                </a:lnTo>
                <a:lnTo>
                  <a:pt x="679450" y="1346200"/>
                </a:lnTo>
                <a:lnTo>
                  <a:pt x="688975" y="1330325"/>
                </a:lnTo>
                <a:lnTo>
                  <a:pt x="704850" y="1314450"/>
                </a:lnTo>
                <a:lnTo>
                  <a:pt x="714375" y="1304925"/>
                </a:lnTo>
                <a:lnTo>
                  <a:pt x="730250" y="1295400"/>
                </a:lnTo>
                <a:lnTo>
                  <a:pt x="746125" y="1285875"/>
                </a:lnTo>
                <a:lnTo>
                  <a:pt x="787400" y="1273175"/>
                </a:lnTo>
                <a:lnTo>
                  <a:pt x="831850" y="1260475"/>
                </a:lnTo>
                <a:lnTo>
                  <a:pt x="882650" y="1254125"/>
                </a:lnTo>
                <a:lnTo>
                  <a:pt x="936625" y="1250950"/>
                </a:lnTo>
                <a:lnTo>
                  <a:pt x="990600" y="1250950"/>
                </a:lnTo>
                <a:lnTo>
                  <a:pt x="1092200" y="1250950"/>
                </a:lnTo>
                <a:lnTo>
                  <a:pt x="1171575" y="1260475"/>
                </a:lnTo>
                <a:lnTo>
                  <a:pt x="1301750" y="1276350"/>
                </a:lnTo>
                <a:lnTo>
                  <a:pt x="1377950" y="1289050"/>
                </a:lnTo>
                <a:lnTo>
                  <a:pt x="1473200" y="1311275"/>
                </a:lnTo>
                <a:lnTo>
                  <a:pt x="1524000" y="1323975"/>
                </a:lnTo>
                <a:lnTo>
                  <a:pt x="1571625" y="1339850"/>
                </a:lnTo>
                <a:lnTo>
                  <a:pt x="1604727" y="1351672"/>
                </a:lnTo>
                <a:lnTo>
                  <a:pt x="2470150" y="1060450"/>
                </a:lnTo>
                <a:close/>
                <a:moveTo>
                  <a:pt x="4162425" y="914400"/>
                </a:moveTo>
                <a:lnTo>
                  <a:pt x="4162425" y="1631950"/>
                </a:lnTo>
                <a:lnTo>
                  <a:pt x="3924300" y="1631950"/>
                </a:lnTo>
                <a:lnTo>
                  <a:pt x="3924300" y="1168400"/>
                </a:lnTo>
                <a:lnTo>
                  <a:pt x="4162425" y="914400"/>
                </a:lnTo>
                <a:close/>
                <a:moveTo>
                  <a:pt x="1193800" y="593725"/>
                </a:moveTo>
                <a:lnTo>
                  <a:pt x="1228725" y="596900"/>
                </a:lnTo>
                <a:lnTo>
                  <a:pt x="1260475" y="603250"/>
                </a:lnTo>
                <a:lnTo>
                  <a:pt x="1289050" y="612775"/>
                </a:lnTo>
                <a:lnTo>
                  <a:pt x="1317625" y="625475"/>
                </a:lnTo>
                <a:lnTo>
                  <a:pt x="1346200" y="638175"/>
                </a:lnTo>
                <a:lnTo>
                  <a:pt x="1371600" y="657225"/>
                </a:lnTo>
                <a:lnTo>
                  <a:pt x="1397000" y="676275"/>
                </a:lnTo>
                <a:lnTo>
                  <a:pt x="1419225" y="698500"/>
                </a:lnTo>
                <a:lnTo>
                  <a:pt x="1438275" y="720725"/>
                </a:lnTo>
                <a:lnTo>
                  <a:pt x="1454150" y="746125"/>
                </a:lnTo>
                <a:lnTo>
                  <a:pt x="1470025" y="771525"/>
                </a:lnTo>
                <a:lnTo>
                  <a:pt x="1482725" y="800100"/>
                </a:lnTo>
                <a:lnTo>
                  <a:pt x="1492250" y="828675"/>
                </a:lnTo>
                <a:lnTo>
                  <a:pt x="1498600" y="860425"/>
                </a:lnTo>
                <a:lnTo>
                  <a:pt x="1501775" y="892175"/>
                </a:lnTo>
                <a:lnTo>
                  <a:pt x="1501775" y="923925"/>
                </a:lnTo>
                <a:lnTo>
                  <a:pt x="1498600" y="955675"/>
                </a:lnTo>
                <a:lnTo>
                  <a:pt x="1495425" y="987425"/>
                </a:lnTo>
                <a:lnTo>
                  <a:pt x="1485900" y="1019175"/>
                </a:lnTo>
                <a:lnTo>
                  <a:pt x="1473200" y="1047750"/>
                </a:lnTo>
                <a:lnTo>
                  <a:pt x="1457325" y="1073150"/>
                </a:lnTo>
                <a:lnTo>
                  <a:pt x="1441450" y="1101725"/>
                </a:lnTo>
                <a:lnTo>
                  <a:pt x="1422400" y="1123950"/>
                </a:lnTo>
                <a:lnTo>
                  <a:pt x="1400175" y="1146175"/>
                </a:lnTo>
                <a:lnTo>
                  <a:pt x="1377950" y="1165225"/>
                </a:lnTo>
                <a:lnTo>
                  <a:pt x="1352550" y="1184275"/>
                </a:lnTo>
                <a:lnTo>
                  <a:pt x="1327150" y="1196975"/>
                </a:lnTo>
                <a:lnTo>
                  <a:pt x="1298575" y="1209675"/>
                </a:lnTo>
                <a:lnTo>
                  <a:pt x="1270000" y="1219200"/>
                </a:lnTo>
                <a:lnTo>
                  <a:pt x="1238250" y="1225550"/>
                </a:lnTo>
                <a:lnTo>
                  <a:pt x="1206500" y="1228725"/>
                </a:lnTo>
                <a:lnTo>
                  <a:pt x="1174750" y="1231900"/>
                </a:lnTo>
                <a:lnTo>
                  <a:pt x="1143000" y="1228725"/>
                </a:lnTo>
                <a:lnTo>
                  <a:pt x="1111250" y="1222375"/>
                </a:lnTo>
                <a:lnTo>
                  <a:pt x="1079500" y="1212850"/>
                </a:lnTo>
                <a:lnTo>
                  <a:pt x="1050925" y="1200150"/>
                </a:lnTo>
                <a:lnTo>
                  <a:pt x="1022350" y="1187450"/>
                </a:lnTo>
                <a:lnTo>
                  <a:pt x="996950" y="1168400"/>
                </a:lnTo>
                <a:lnTo>
                  <a:pt x="974725" y="1149350"/>
                </a:lnTo>
                <a:lnTo>
                  <a:pt x="952500" y="1130300"/>
                </a:lnTo>
                <a:lnTo>
                  <a:pt x="933450" y="1104900"/>
                </a:lnTo>
                <a:lnTo>
                  <a:pt x="914400" y="1079500"/>
                </a:lnTo>
                <a:lnTo>
                  <a:pt x="901700" y="1054100"/>
                </a:lnTo>
                <a:lnTo>
                  <a:pt x="889000" y="1025525"/>
                </a:lnTo>
                <a:lnTo>
                  <a:pt x="879475" y="996950"/>
                </a:lnTo>
                <a:lnTo>
                  <a:pt x="873125" y="965200"/>
                </a:lnTo>
                <a:lnTo>
                  <a:pt x="866775" y="936625"/>
                </a:lnTo>
                <a:lnTo>
                  <a:pt x="866775" y="904875"/>
                </a:lnTo>
                <a:lnTo>
                  <a:pt x="869950" y="869950"/>
                </a:lnTo>
                <a:lnTo>
                  <a:pt x="876300" y="838200"/>
                </a:lnTo>
                <a:lnTo>
                  <a:pt x="885825" y="809625"/>
                </a:lnTo>
                <a:lnTo>
                  <a:pt x="895350" y="777875"/>
                </a:lnTo>
                <a:lnTo>
                  <a:pt x="911225" y="752475"/>
                </a:lnTo>
                <a:lnTo>
                  <a:pt x="927100" y="727075"/>
                </a:lnTo>
                <a:lnTo>
                  <a:pt x="946150" y="701675"/>
                </a:lnTo>
                <a:lnTo>
                  <a:pt x="968375" y="679450"/>
                </a:lnTo>
                <a:lnTo>
                  <a:pt x="990600" y="660400"/>
                </a:lnTo>
                <a:lnTo>
                  <a:pt x="1016000" y="644525"/>
                </a:lnTo>
                <a:lnTo>
                  <a:pt x="1044575" y="628650"/>
                </a:lnTo>
                <a:lnTo>
                  <a:pt x="1073150" y="615950"/>
                </a:lnTo>
                <a:lnTo>
                  <a:pt x="1101725" y="606425"/>
                </a:lnTo>
                <a:lnTo>
                  <a:pt x="1130300" y="600075"/>
                </a:lnTo>
                <a:lnTo>
                  <a:pt x="1162050" y="596900"/>
                </a:lnTo>
                <a:lnTo>
                  <a:pt x="1193800" y="593725"/>
                </a:lnTo>
                <a:close/>
                <a:moveTo>
                  <a:pt x="3930650" y="523875"/>
                </a:moveTo>
                <a:lnTo>
                  <a:pt x="4273550" y="523875"/>
                </a:lnTo>
                <a:lnTo>
                  <a:pt x="4289425" y="527050"/>
                </a:lnTo>
                <a:lnTo>
                  <a:pt x="4295775" y="527050"/>
                </a:lnTo>
                <a:lnTo>
                  <a:pt x="4302125" y="530225"/>
                </a:lnTo>
                <a:lnTo>
                  <a:pt x="4311650" y="533400"/>
                </a:lnTo>
                <a:lnTo>
                  <a:pt x="4318000" y="536575"/>
                </a:lnTo>
                <a:lnTo>
                  <a:pt x="4327525" y="546100"/>
                </a:lnTo>
                <a:lnTo>
                  <a:pt x="4337050" y="558800"/>
                </a:lnTo>
                <a:lnTo>
                  <a:pt x="4340225" y="565150"/>
                </a:lnTo>
                <a:lnTo>
                  <a:pt x="4343400" y="571500"/>
                </a:lnTo>
                <a:lnTo>
                  <a:pt x="4346575" y="581025"/>
                </a:lnTo>
                <a:lnTo>
                  <a:pt x="4349750" y="587375"/>
                </a:lnTo>
                <a:lnTo>
                  <a:pt x="4349750" y="603250"/>
                </a:lnTo>
                <a:lnTo>
                  <a:pt x="4349750" y="908050"/>
                </a:lnTo>
                <a:lnTo>
                  <a:pt x="4349750" y="920750"/>
                </a:lnTo>
                <a:lnTo>
                  <a:pt x="4343400" y="936625"/>
                </a:lnTo>
                <a:lnTo>
                  <a:pt x="4337050" y="949325"/>
                </a:lnTo>
                <a:lnTo>
                  <a:pt x="4327525" y="962025"/>
                </a:lnTo>
                <a:lnTo>
                  <a:pt x="4318000" y="971550"/>
                </a:lnTo>
                <a:lnTo>
                  <a:pt x="4305300" y="977900"/>
                </a:lnTo>
                <a:lnTo>
                  <a:pt x="4289425" y="981075"/>
                </a:lnTo>
                <a:lnTo>
                  <a:pt x="4273550" y="984250"/>
                </a:lnTo>
                <a:lnTo>
                  <a:pt x="4257675" y="981075"/>
                </a:lnTo>
                <a:lnTo>
                  <a:pt x="4244975" y="977900"/>
                </a:lnTo>
                <a:lnTo>
                  <a:pt x="4229100" y="971550"/>
                </a:lnTo>
                <a:lnTo>
                  <a:pt x="4219575" y="962025"/>
                </a:lnTo>
                <a:lnTo>
                  <a:pt x="4210050" y="949325"/>
                </a:lnTo>
                <a:lnTo>
                  <a:pt x="4203700" y="936625"/>
                </a:lnTo>
                <a:lnTo>
                  <a:pt x="4197350" y="920750"/>
                </a:lnTo>
                <a:lnTo>
                  <a:pt x="4197350" y="908050"/>
                </a:lnTo>
                <a:lnTo>
                  <a:pt x="4197350" y="787400"/>
                </a:lnTo>
                <a:lnTo>
                  <a:pt x="3873500" y="1127125"/>
                </a:lnTo>
                <a:lnTo>
                  <a:pt x="3863975" y="1136650"/>
                </a:lnTo>
                <a:lnTo>
                  <a:pt x="3851275" y="1146175"/>
                </a:lnTo>
                <a:lnTo>
                  <a:pt x="3838575" y="1152525"/>
                </a:lnTo>
                <a:lnTo>
                  <a:pt x="3825875" y="1158875"/>
                </a:lnTo>
                <a:lnTo>
                  <a:pt x="3813175" y="1158875"/>
                </a:lnTo>
                <a:lnTo>
                  <a:pt x="3810000" y="1158875"/>
                </a:lnTo>
                <a:lnTo>
                  <a:pt x="3806825" y="1158875"/>
                </a:lnTo>
                <a:lnTo>
                  <a:pt x="3473450" y="1162050"/>
                </a:lnTo>
                <a:lnTo>
                  <a:pt x="3022600" y="1612900"/>
                </a:lnTo>
                <a:lnTo>
                  <a:pt x="3009900" y="1622425"/>
                </a:lnTo>
                <a:lnTo>
                  <a:pt x="2997200" y="1628775"/>
                </a:lnTo>
                <a:lnTo>
                  <a:pt x="2981325" y="1631950"/>
                </a:lnTo>
                <a:lnTo>
                  <a:pt x="2968625" y="1635125"/>
                </a:lnTo>
                <a:lnTo>
                  <a:pt x="2952750" y="1631950"/>
                </a:lnTo>
                <a:lnTo>
                  <a:pt x="2940050" y="1628775"/>
                </a:lnTo>
                <a:lnTo>
                  <a:pt x="2924175" y="1622425"/>
                </a:lnTo>
                <a:lnTo>
                  <a:pt x="2914650" y="1612900"/>
                </a:lnTo>
                <a:lnTo>
                  <a:pt x="2901950" y="1600200"/>
                </a:lnTo>
                <a:lnTo>
                  <a:pt x="2895600" y="1587500"/>
                </a:lnTo>
                <a:lnTo>
                  <a:pt x="2892425" y="1571625"/>
                </a:lnTo>
                <a:lnTo>
                  <a:pt x="2889250" y="1555750"/>
                </a:lnTo>
                <a:lnTo>
                  <a:pt x="2892425" y="1543050"/>
                </a:lnTo>
                <a:lnTo>
                  <a:pt x="2895600" y="1527175"/>
                </a:lnTo>
                <a:lnTo>
                  <a:pt x="2901950" y="1514475"/>
                </a:lnTo>
                <a:lnTo>
                  <a:pt x="2914650" y="1501775"/>
                </a:lnTo>
                <a:lnTo>
                  <a:pt x="3371850" y="1044575"/>
                </a:lnTo>
                <a:lnTo>
                  <a:pt x="3381375" y="1031875"/>
                </a:lnTo>
                <a:lnTo>
                  <a:pt x="3394075" y="1019175"/>
                </a:lnTo>
                <a:lnTo>
                  <a:pt x="3409950" y="1012825"/>
                </a:lnTo>
                <a:lnTo>
                  <a:pt x="3425825" y="1009650"/>
                </a:lnTo>
                <a:lnTo>
                  <a:pt x="3435350" y="1006475"/>
                </a:lnTo>
                <a:lnTo>
                  <a:pt x="3438525" y="1006475"/>
                </a:lnTo>
                <a:lnTo>
                  <a:pt x="3441700" y="1006475"/>
                </a:lnTo>
                <a:lnTo>
                  <a:pt x="3775075" y="1006475"/>
                </a:lnTo>
                <a:lnTo>
                  <a:pt x="4086225" y="679450"/>
                </a:lnTo>
                <a:lnTo>
                  <a:pt x="3930650" y="679450"/>
                </a:lnTo>
                <a:lnTo>
                  <a:pt x="3914775" y="676275"/>
                </a:lnTo>
                <a:lnTo>
                  <a:pt x="3902075" y="673100"/>
                </a:lnTo>
                <a:lnTo>
                  <a:pt x="3886200" y="666750"/>
                </a:lnTo>
                <a:lnTo>
                  <a:pt x="3876675" y="657225"/>
                </a:lnTo>
                <a:lnTo>
                  <a:pt x="3867150" y="644525"/>
                </a:lnTo>
                <a:lnTo>
                  <a:pt x="3860800" y="631825"/>
                </a:lnTo>
                <a:lnTo>
                  <a:pt x="3854450" y="615950"/>
                </a:lnTo>
                <a:lnTo>
                  <a:pt x="3854450" y="603250"/>
                </a:lnTo>
                <a:lnTo>
                  <a:pt x="3854450" y="587375"/>
                </a:lnTo>
                <a:lnTo>
                  <a:pt x="3860800" y="571500"/>
                </a:lnTo>
                <a:lnTo>
                  <a:pt x="3867150" y="558800"/>
                </a:lnTo>
                <a:lnTo>
                  <a:pt x="3876675" y="546100"/>
                </a:lnTo>
                <a:lnTo>
                  <a:pt x="3886200" y="536575"/>
                </a:lnTo>
                <a:lnTo>
                  <a:pt x="3902075" y="530225"/>
                </a:lnTo>
                <a:lnTo>
                  <a:pt x="3914775" y="527050"/>
                </a:lnTo>
                <a:lnTo>
                  <a:pt x="3930650" y="523875"/>
                </a:lnTo>
                <a:close/>
                <a:moveTo>
                  <a:pt x="3302000" y="285750"/>
                </a:moveTo>
                <a:lnTo>
                  <a:pt x="3333750" y="317500"/>
                </a:lnTo>
                <a:lnTo>
                  <a:pt x="2622550" y="1104900"/>
                </a:lnTo>
                <a:lnTo>
                  <a:pt x="2543175" y="1028700"/>
                </a:lnTo>
                <a:lnTo>
                  <a:pt x="3302000" y="285750"/>
                </a:lnTo>
                <a:close/>
                <a:moveTo>
                  <a:pt x="2543175" y="0"/>
                </a:moveTo>
                <a:lnTo>
                  <a:pt x="4841875" y="0"/>
                </a:lnTo>
                <a:lnTo>
                  <a:pt x="4879975" y="3175"/>
                </a:lnTo>
                <a:lnTo>
                  <a:pt x="4918075" y="6350"/>
                </a:lnTo>
                <a:lnTo>
                  <a:pt x="4956175" y="15875"/>
                </a:lnTo>
                <a:lnTo>
                  <a:pt x="4991100" y="28575"/>
                </a:lnTo>
                <a:lnTo>
                  <a:pt x="5026025" y="47625"/>
                </a:lnTo>
                <a:lnTo>
                  <a:pt x="5057775" y="66675"/>
                </a:lnTo>
                <a:lnTo>
                  <a:pt x="5086350" y="88900"/>
                </a:lnTo>
                <a:lnTo>
                  <a:pt x="5111750" y="111125"/>
                </a:lnTo>
                <a:lnTo>
                  <a:pt x="5137150" y="139700"/>
                </a:lnTo>
                <a:lnTo>
                  <a:pt x="5159375" y="168275"/>
                </a:lnTo>
                <a:lnTo>
                  <a:pt x="5178425" y="200025"/>
                </a:lnTo>
                <a:lnTo>
                  <a:pt x="5194300" y="234950"/>
                </a:lnTo>
                <a:lnTo>
                  <a:pt x="5207000" y="269875"/>
                </a:lnTo>
                <a:lnTo>
                  <a:pt x="5216525" y="304800"/>
                </a:lnTo>
                <a:lnTo>
                  <a:pt x="5222875" y="342900"/>
                </a:lnTo>
                <a:lnTo>
                  <a:pt x="5226050" y="384175"/>
                </a:lnTo>
                <a:lnTo>
                  <a:pt x="5226050" y="1739900"/>
                </a:lnTo>
                <a:lnTo>
                  <a:pt x="5222875" y="1778000"/>
                </a:lnTo>
                <a:lnTo>
                  <a:pt x="5216525" y="1816100"/>
                </a:lnTo>
                <a:lnTo>
                  <a:pt x="5207000" y="1854200"/>
                </a:lnTo>
                <a:lnTo>
                  <a:pt x="5194300" y="1889125"/>
                </a:lnTo>
                <a:lnTo>
                  <a:pt x="5178425" y="1920875"/>
                </a:lnTo>
                <a:lnTo>
                  <a:pt x="5159375" y="1952625"/>
                </a:lnTo>
                <a:lnTo>
                  <a:pt x="5137150" y="1984375"/>
                </a:lnTo>
                <a:lnTo>
                  <a:pt x="5111750" y="2009775"/>
                </a:lnTo>
                <a:lnTo>
                  <a:pt x="5086350" y="2035175"/>
                </a:lnTo>
                <a:lnTo>
                  <a:pt x="5057775" y="2057400"/>
                </a:lnTo>
                <a:lnTo>
                  <a:pt x="5026025" y="2076450"/>
                </a:lnTo>
                <a:lnTo>
                  <a:pt x="4991100" y="2092325"/>
                </a:lnTo>
                <a:lnTo>
                  <a:pt x="4956175" y="2105025"/>
                </a:lnTo>
                <a:lnTo>
                  <a:pt x="4918075" y="2114550"/>
                </a:lnTo>
                <a:lnTo>
                  <a:pt x="4879975" y="2120900"/>
                </a:lnTo>
                <a:lnTo>
                  <a:pt x="4841875" y="2120900"/>
                </a:lnTo>
                <a:lnTo>
                  <a:pt x="2543175" y="2120900"/>
                </a:lnTo>
                <a:lnTo>
                  <a:pt x="2505075" y="2120900"/>
                </a:lnTo>
                <a:lnTo>
                  <a:pt x="2466975" y="2114550"/>
                </a:lnTo>
                <a:lnTo>
                  <a:pt x="2428875" y="2105025"/>
                </a:lnTo>
                <a:lnTo>
                  <a:pt x="2393950" y="2092325"/>
                </a:lnTo>
                <a:lnTo>
                  <a:pt x="2362200" y="2076450"/>
                </a:lnTo>
                <a:lnTo>
                  <a:pt x="2330450" y="2057400"/>
                </a:lnTo>
                <a:lnTo>
                  <a:pt x="2298700" y="2035175"/>
                </a:lnTo>
                <a:lnTo>
                  <a:pt x="2273300" y="2009775"/>
                </a:lnTo>
                <a:lnTo>
                  <a:pt x="2247900" y="1984375"/>
                </a:lnTo>
                <a:lnTo>
                  <a:pt x="2225675" y="1952625"/>
                </a:lnTo>
                <a:lnTo>
                  <a:pt x="2206625" y="1920875"/>
                </a:lnTo>
                <a:lnTo>
                  <a:pt x="2190750" y="1889125"/>
                </a:lnTo>
                <a:lnTo>
                  <a:pt x="2178050" y="1854200"/>
                </a:lnTo>
                <a:lnTo>
                  <a:pt x="2168525" y="1816100"/>
                </a:lnTo>
                <a:lnTo>
                  <a:pt x="2162175" y="1778000"/>
                </a:lnTo>
                <a:lnTo>
                  <a:pt x="2159000" y="1739900"/>
                </a:lnTo>
                <a:lnTo>
                  <a:pt x="2159000" y="1435100"/>
                </a:lnTo>
                <a:lnTo>
                  <a:pt x="2241550" y="1406525"/>
                </a:lnTo>
                <a:lnTo>
                  <a:pt x="2324100" y="1374775"/>
                </a:lnTo>
                <a:lnTo>
                  <a:pt x="2324100" y="1739900"/>
                </a:lnTo>
                <a:lnTo>
                  <a:pt x="2324100" y="1762125"/>
                </a:lnTo>
                <a:lnTo>
                  <a:pt x="2327275" y="1784350"/>
                </a:lnTo>
                <a:lnTo>
                  <a:pt x="2333625" y="1803400"/>
                </a:lnTo>
                <a:lnTo>
                  <a:pt x="2339975" y="1825625"/>
                </a:lnTo>
                <a:lnTo>
                  <a:pt x="2349500" y="1844675"/>
                </a:lnTo>
                <a:lnTo>
                  <a:pt x="2362200" y="1863725"/>
                </a:lnTo>
                <a:lnTo>
                  <a:pt x="2374900" y="1879600"/>
                </a:lnTo>
                <a:lnTo>
                  <a:pt x="2387600" y="1895475"/>
                </a:lnTo>
                <a:lnTo>
                  <a:pt x="2403475" y="1908175"/>
                </a:lnTo>
                <a:lnTo>
                  <a:pt x="2419350" y="1920875"/>
                </a:lnTo>
                <a:lnTo>
                  <a:pt x="2438400" y="1933575"/>
                </a:lnTo>
                <a:lnTo>
                  <a:pt x="2457450" y="1943100"/>
                </a:lnTo>
                <a:lnTo>
                  <a:pt x="2476500" y="1949450"/>
                </a:lnTo>
                <a:lnTo>
                  <a:pt x="2498725" y="1955800"/>
                </a:lnTo>
                <a:lnTo>
                  <a:pt x="2520950" y="1958975"/>
                </a:lnTo>
                <a:lnTo>
                  <a:pt x="2543175" y="1958975"/>
                </a:lnTo>
                <a:lnTo>
                  <a:pt x="4841875" y="1958975"/>
                </a:lnTo>
                <a:lnTo>
                  <a:pt x="4864100" y="1958975"/>
                </a:lnTo>
                <a:lnTo>
                  <a:pt x="4886325" y="1955800"/>
                </a:lnTo>
                <a:lnTo>
                  <a:pt x="4908550" y="1949450"/>
                </a:lnTo>
                <a:lnTo>
                  <a:pt x="4927600" y="1943100"/>
                </a:lnTo>
                <a:lnTo>
                  <a:pt x="4946650" y="1933575"/>
                </a:lnTo>
                <a:lnTo>
                  <a:pt x="4965700" y="1920875"/>
                </a:lnTo>
                <a:lnTo>
                  <a:pt x="4981575" y="1908175"/>
                </a:lnTo>
                <a:lnTo>
                  <a:pt x="4997450" y="1895475"/>
                </a:lnTo>
                <a:lnTo>
                  <a:pt x="5013325" y="1879600"/>
                </a:lnTo>
                <a:lnTo>
                  <a:pt x="5026025" y="1863725"/>
                </a:lnTo>
                <a:lnTo>
                  <a:pt x="5035550" y="1844675"/>
                </a:lnTo>
                <a:lnTo>
                  <a:pt x="5045075" y="1825625"/>
                </a:lnTo>
                <a:lnTo>
                  <a:pt x="5051425" y="1803400"/>
                </a:lnTo>
                <a:lnTo>
                  <a:pt x="5057775" y="1784350"/>
                </a:lnTo>
                <a:lnTo>
                  <a:pt x="5060950" y="1762125"/>
                </a:lnTo>
                <a:lnTo>
                  <a:pt x="5060950" y="1739900"/>
                </a:lnTo>
                <a:lnTo>
                  <a:pt x="5060950" y="384175"/>
                </a:lnTo>
                <a:lnTo>
                  <a:pt x="5060950" y="361950"/>
                </a:lnTo>
                <a:lnTo>
                  <a:pt x="5057775" y="339725"/>
                </a:lnTo>
                <a:lnTo>
                  <a:pt x="5051425" y="317500"/>
                </a:lnTo>
                <a:lnTo>
                  <a:pt x="5045075" y="298450"/>
                </a:lnTo>
                <a:lnTo>
                  <a:pt x="5035550" y="279400"/>
                </a:lnTo>
                <a:lnTo>
                  <a:pt x="5026025" y="260350"/>
                </a:lnTo>
                <a:lnTo>
                  <a:pt x="5013325" y="244475"/>
                </a:lnTo>
                <a:lnTo>
                  <a:pt x="4997450" y="228600"/>
                </a:lnTo>
                <a:lnTo>
                  <a:pt x="4981575" y="212725"/>
                </a:lnTo>
                <a:lnTo>
                  <a:pt x="4965700" y="200025"/>
                </a:lnTo>
                <a:lnTo>
                  <a:pt x="4946650" y="190500"/>
                </a:lnTo>
                <a:lnTo>
                  <a:pt x="4927600" y="180975"/>
                </a:lnTo>
                <a:lnTo>
                  <a:pt x="4908550" y="171450"/>
                </a:lnTo>
                <a:lnTo>
                  <a:pt x="4886325" y="168275"/>
                </a:lnTo>
                <a:lnTo>
                  <a:pt x="4864100" y="165100"/>
                </a:lnTo>
                <a:lnTo>
                  <a:pt x="4841875" y="161925"/>
                </a:lnTo>
                <a:lnTo>
                  <a:pt x="2543175" y="161925"/>
                </a:lnTo>
                <a:lnTo>
                  <a:pt x="2520950" y="165100"/>
                </a:lnTo>
                <a:lnTo>
                  <a:pt x="2498725" y="168275"/>
                </a:lnTo>
                <a:lnTo>
                  <a:pt x="2476500" y="171450"/>
                </a:lnTo>
                <a:lnTo>
                  <a:pt x="2457450" y="180975"/>
                </a:lnTo>
                <a:lnTo>
                  <a:pt x="2438400" y="190500"/>
                </a:lnTo>
                <a:lnTo>
                  <a:pt x="2419350" y="200025"/>
                </a:lnTo>
                <a:lnTo>
                  <a:pt x="2403475" y="212725"/>
                </a:lnTo>
                <a:lnTo>
                  <a:pt x="2387600" y="228600"/>
                </a:lnTo>
                <a:lnTo>
                  <a:pt x="2374900" y="244475"/>
                </a:lnTo>
                <a:lnTo>
                  <a:pt x="2362200" y="260350"/>
                </a:lnTo>
                <a:lnTo>
                  <a:pt x="2349500" y="279400"/>
                </a:lnTo>
                <a:lnTo>
                  <a:pt x="2339975" y="298450"/>
                </a:lnTo>
                <a:lnTo>
                  <a:pt x="2333625" y="317500"/>
                </a:lnTo>
                <a:lnTo>
                  <a:pt x="2327275" y="339725"/>
                </a:lnTo>
                <a:lnTo>
                  <a:pt x="2324100" y="361950"/>
                </a:lnTo>
                <a:lnTo>
                  <a:pt x="2324100" y="384175"/>
                </a:lnTo>
                <a:lnTo>
                  <a:pt x="2324100" y="1066800"/>
                </a:lnTo>
                <a:lnTo>
                  <a:pt x="2241550" y="1089025"/>
                </a:lnTo>
                <a:lnTo>
                  <a:pt x="2159000" y="1117600"/>
                </a:lnTo>
                <a:lnTo>
                  <a:pt x="2159000" y="384175"/>
                </a:lnTo>
                <a:lnTo>
                  <a:pt x="2162175" y="342900"/>
                </a:lnTo>
                <a:lnTo>
                  <a:pt x="2168525" y="304800"/>
                </a:lnTo>
                <a:lnTo>
                  <a:pt x="2178050" y="269875"/>
                </a:lnTo>
                <a:lnTo>
                  <a:pt x="2190750" y="234950"/>
                </a:lnTo>
                <a:lnTo>
                  <a:pt x="2206625" y="200025"/>
                </a:lnTo>
                <a:lnTo>
                  <a:pt x="2225675" y="168275"/>
                </a:lnTo>
                <a:lnTo>
                  <a:pt x="2247900" y="139700"/>
                </a:lnTo>
                <a:lnTo>
                  <a:pt x="2273300" y="111125"/>
                </a:lnTo>
                <a:lnTo>
                  <a:pt x="2298700" y="88900"/>
                </a:lnTo>
                <a:lnTo>
                  <a:pt x="2330450" y="66675"/>
                </a:lnTo>
                <a:lnTo>
                  <a:pt x="2362200" y="47625"/>
                </a:lnTo>
                <a:lnTo>
                  <a:pt x="2393950" y="28575"/>
                </a:lnTo>
                <a:lnTo>
                  <a:pt x="2428875" y="15875"/>
                </a:lnTo>
                <a:lnTo>
                  <a:pt x="2466975" y="6350"/>
                </a:lnTo>
                <a:lnTo>
                  <a:pt x="2505075" y="3175"/>
                </a:lnTo>
                <a:lnTo>
                  <a:pt x="254317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21"/>
          <p:cNvSpPr/>
          <p:nvPr/>
        </p:nvSpPr>
        <p:spPr bwMode="auto">
          <a:xfrm>
            <a:off x="3803058" y="2673851"/>
            <a:ext cx="1912101" cy="1912101"/>
          </a:xfrm>
          <a:prstGeom prst="ellipse">
            <a:avLst/>
          </a:prstGeom>
          <a:solidFill>
            <a:schemeClr val="accent1"/>
          </a:solidFill>
          <a:ln>
            <a:noFill/>
          </a:ln>
        </p:spPr>
        <p:txBody>
          <a:bodyPr/>
          <a:lstStyle/>
          <a:p>
            <a:endParaRPr lang="zh-CN" altLang="en-US"/>
          </a:p>
        </p:txBody>
      </p:sp>
      <p:sp>
        <p:nvSpPr>
          <p:cNvPr id="18" name="KSO_Shape"/>
          <p:cNvSpPr/>
          <p:nvPr/>
        </p:nvSpPr>
        <p:spPr bwMode="auto">
          <a:xfrm>
            <a:off x="4368443" y="3069137"/>
            <a:ext cx="781331" cy="1121528"/>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矩形 18"/>
          <p:cNvSpPr/>
          <p:nvPr/>
        </p:nvSpPr>
        <p:spPr>
          <a:xfrm>
            <a:off x="518617" y="4767049"/>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a:t>
            </a:r>
            <a:endParaRPr lang="zh-CN" altLang="zh-CN" sz="2000" dirty="0">
              <a:solidFill>
                <a:schemeClr val="tx1"/>
              </a:solidFill>
              <a:latin typeface="+mj-ea"/>
              <a:ea typeface="+mj-ea"/>
            </a:endParaRPr>
          </a:p>
        </p:txBody>
      </p:sp>
      <p:sp>
        <p:nvSpPr>
          <p:cNvPr id="20" name="矩形 19"/>
          <p:cNvSpPr/>
          <p:nvPr/>
        </p:nvSpPr>
        <p:spPr>
          <a:xfrm>
            <a:off x="3435082" y="4767049"/>
            <a:ext cx="2648052" cy="15274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2000" dirty="0">
                <a:solidFill>
                  <a:schemeClr val="tx1"/>
                </a:solidFill>
                <a:latin typeface="+mj-ea"/>
                <a:ea typeface="+mj-ea"/>
              </a:rPr>
              <a:t>请输入文本请输入文本请输入文本请输入文本请输入文本</a:t>
            </a:r>
            <a:endParaRPr lang="zh-CN" altLang="zh-CN" sz="2000" dirty="0">
              <a:solidFill>
                <a:schemeClr val="tx1"/>
              </a:solidFill>
              <a:latin typeface="+mj-ea"/>
              <a:ea typeface="+mj-ea"/>
            </a:endParaRPr>
          </a:p>
        </p:txBody>
      </p:sp>
      <p:sp>
        <p:nvSpPr>
          <p:cNvPr id="33" name="矩形 32"/>
          <p:cNvSpPr/>
          <p:nvPr/>
        </p:nvSpPr>
        <p:spPr>
          <a:xfrm>
            <a:off x="7401634" y="2962733"/>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4" name="圆角矩形 34"/>
          <p:cNvSpPr/>
          <p:nvPr/>
        </p:nvSpPr>
        <p:spPr>
          <a:xfrm>
            <a:off x="8541166" y="1867505"/>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sp>
        <p:nvSpPr>
          <p:cNvPr id="35" name="矩形 34"/>
          <p:cNvSpPr/>
          <p:nvPr/>
        </p:nvSpPr>
        <p:spPr>
          <a:xfrm>
            <a:off x="7401634" y="5319527"/>
            <a:ext cx="4055572" cy="11728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6" name="圆角矩形 38"/>
          <p:cNvSpPr/>
          <p:nvPr/>
        </p:nvSpPr>
        <p:spPr>
          <a:xfrm>
            <a:off x="8541166" y="4224299"/>
            <a:ext cx="2872115" cy="72000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chemeClr val="accent1"/>
                </a:solidFill>
                <a:latin typeface="幼圆" panose="02010509060101010101" pitchFamily="49" charset="-122"/>
                <a:ea typeface="幼圆" panose="02010509060101010101" pitchFamily="49" charset="-122"/>
              </a:rPr>
              <a:t>请输入文本</a:t>
            </a:r>
            <a:endParaRPr lang="zh-CN" altLang="zh-CN" sz="2800" dirty="0">
              <a:solidFill>
                <a:schemeClr val="accent1"/>
              </a:solidFill>
              <a:latin typeface="幼圆" panose="02010509060101010101" pitchFamily="49" charset="-122"/>
              <a:ea typeface="幼圆" panose="02010509060101010101" pitchFamily="49" charset="-122"/>
            </a:endParaRPr>
          </a:p>
        </p:txBody>
      </p:sp>
      <p:cxnSp>
        <p:nvCxnSpPr>
          <p:cNvPr id="37" name="直接连接符 36"/>
          <p:cNvCxnSpPr/>
          <p:nvPr/>
        </p:nvCxnSpPr>
        <p:spPr>
          <a:xfrm>
            <a:off x="7401634" y="2838739"/>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7401634" y="5172504"/>
            <a:ext cx="41625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KSO_Shape"/>
          <p:cNvSpPr/>
          <p:nvPr/>
        </p:nvSpPr>
        <p:spPr bwMode="auto">
          <a:xfrm>
            <a:off x="7736567" y="2014956"/>
            <a:ext cx="641450" cy="437255"/>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
        <p:nvSpPr>
          <p:cNvPr id="40" name="KSO_Shape"/>
          <p:cNvSpPr/>
          <p:nvPr/>
        </p:nvSpPr>
        <p:spPr bwMode="auto">
          <a:xfrm>
            <a:off x="7787731" y="4250039"/>
            <a:ext cx="590286" cy="576512"/>
          </a:xfrm>
          <a:custGeom>
            <a:avLst/>
            <a:gdLst/>
            <a:ahLst/>
            <a:cxnLst/>
            <a:rect l="0" t="0" r="r" b="b"/>
            <a:pathLst>
              <a:path w="5833534" h="5697984">
                <a:moveTo>
                  <a:pt x="4116344" y="2028563"/>
                </a:moveTo>
                <a:lnTo>
                  <a:pt x="4115715" y="2034106"/>
                </a:lnTo>
                <a:lnTo>
                  <a:pt x="4105639" y="2083992"/>
                </a:lnTo>
                <a:lnTo>
                  <a:pt x="4085489" y="2122793"/>
                </a:lnTo>
                <a:lnTo>
                  <a:pt x="4055263" y="2161593"/>
                </a:lnTo>
                <a:lnTo>
                  <a:pt x="4025038" y="2189308"/>
                </a:lnTo>
                <a:lnTo>
                  <a:pt x="3989775" y="2211480"/>
                </a:lnTo>
                <a:lnTo>
                  <a:pt x="3959549" y="2223952"/>
                </a:lnTo>
                <a:lnTo>
                  <a:pt x="3959549" y="2244737"/>
                </a:lnTo>
                <a:lnTo>
                  <a:pt x="3964587" y="2266909"/>
                </a:lnTo>
                <a:lnTo>
                  <a:pt x="3974662" y="2289081"/>
                </a:lnTo>
                <a:lnTo>
                  <a:pt x="3989775" y="2311252"/>
                </a:lnTo>
                <a:lnTo>
                  <a:pt x="4004887" y="2327881"/>
                </a:lnTo>
                <a:lnTo>
                  <a:pt x="4161053" y="2460911"/>
                </a:lnTo>
                <a:lnTo>
                  <a:pt x="4352482" y="2189308"/>
                </a:lnTo>
                <a:lnTo>
                  <a:pt x="4196316" y="2056277"/>
                </a:lnTo>
                <a:lnTo>
                  <a:pt x="4176166" y="2045192"/>
                </a:lnTo>
                <a:lnTo>
                  <a:pt x="4156015" y="2034106"/>
                </a:lnTo>
                <a:lnTo>
                  <a:pt x="4135865" y="2028563"/>
                </a:lnTo>
                <a:lnTo>
                  <a:pt x="4116344" y="2028563"/>
                </a:lnTo>
                <a:close/>
                <a:moveTo>
                  <a:pt x="2040226" y="1191580"/>
                </a:moveTo>
                <a:lnTo>
                  <a:pt x="2125865" y="1191580"/>
                </a:lnTo>
                <a:lnTo>
                  <a:pt x="2211504" y="1202666"/>
                </a:lnTo>
                <a:lnTo>
                  <a:pt x="2292105" y="1224838"/>
                </a:lnTo>
                <a:lnTo>
                  <a:pt x="2332406" y="1241466"/>
                </a:lnTo>
                <a:lnTo>
                  <a:pt x="2372707" y="1258095"/>
                </a:lnTo>
                <a:lnTo>
                  <a:pt x="2398150" y="1274092"/>
                </a:lnTo>
                <a:lnTo>
                  <a:pt x="3989775" y="1768045"/>
                </a:lnTo>
                <a:lnTo>
                  <a:pt x="4025038" y="1790217"/>
                </a:lnTo>
                <a:lnTo>
                  <a:pt x="4060301" y="1823474"/>
                </a:lnTo>
                <a:lnTo>
                  <a:pt x="4085489" y="1856732"/>
                </a:lnTo>
                <a:lnTo>
                  <a:pt x="4091442" y="1869834"/>
                </a:lnTo>
                <a:lnTo>
                  <a:pt x="4100602" y="1867818"/>
                </a:lnTo>
                <a:lnTo>
                  <a:pt x="4145940" y="1862275"/>
                </a:lnTo>
                <a:lnTo>
                  <a:pt x="4196316" y="1873361"/>
                </a:lnTo>
                <a:lnTo>
                  <a:pt x="4241655" y="1889989"/>
                </a:lnTo>
                <a:lnTo>
                  <a:pt x="4281955" y="1923247"/>
                </a:lnTo>
                <a:lnTo>
                  <a:pt x="4443158" y="2061820"/>
                </a:lnTo>
                <a:lnTo>
                  <a:pt x="4785715" y="1585128"/>
                </a:lnTo>
                <a:lnTo>
                  <a:pt x="4800827" y="1568499"/>
                </a:lnTo>
                <a:lnTo>
                  <a:pt x="4815940" y="1557414"/>
                </a:lnTo>
                <a:lnTo>
                  <a:pt x="4836091" y="1546328"/>
                </a:lnTo>
                <a:lnTo>
                  <a:pt x="4856241" y="1540785"/>
                </a:lnTo>
                <a:lnTo>
                  <a:pt x="4876391" y="1540785"/>
                </a:lnTo>
                <a:lnTo>
                  <a:pt x="4896542" y="1546328"/>
                </a:lnTo>
                <a:lnTo>
                  <a:pt x="4916692" y="1551871"/>
                </a:lnTo>
                <a:lnTo>
                  <a:pt x="4931805" y="1568499"/>
                </a:lnTo>
                <a:lnTo>
                  <a:pt x="5793233" y="2305709"/>
                </a:lnTo>
                <a:lnTo>
                  <a:pt x="5808346" y="2322338"/>
                </a:lnTo>
                <a:lnTo>
                  <a:pt x="5818421" y="2344510"/>
                </a:lnTo>
                <a:lnTo>
                  <a:pt x="5828497" y="2361139"/>
                </a:lnTo>
                <a:lnTo>
                  <a:pt x="5833534" y="2383311"/>
                </a:lnTo>
                <a:lnTo>
                  <a:pt x="5833534" y="2405482"/>
                </a:lnTo>
                <a:lnTo>
                  <a:pt x="5828497" y="2427654"/>
                </a:lnTo>
                <a:lnTo>
                  <a:pt x="5823459" y="2449826"/>
                </a:lnTo>
                <a:lnTo>
                  <a:pt x="5808346" y="2471997"/>
                </a:lnTo>
                <a:lnTo>
                  <a:pt x="4755489" y="3946417"/>
                </a:lnTo>
                <a:lnTo>
                  <a:pt x="4740376" y="3963046"/>
                </a:lnTo>
                <a:lnTo>
                  <a:pt x="4725264" y="3979675"/>
                </a:lnTo>
                <a:lnTo>
                  <a:pt x="4705113" y="3985218"/>
                </a:lnTo>
                <a:lnTo>
                  <a:pt x="4684963" y="3990761"/>
                </a:lnTo>
                <a:lnTo>
                  <a:pt x="4664812" y="3990761"/>
                </a:lnTo>
                <a:lnTo>
                  <a:pt x="4644662" y="3985218"/>
                </a:lnTo>
                <a:lnTo>
                  <a:pt x="4624512" y="3979675"/>
                </a:lnTo>
                <a:lnTo>
                  <a:pt x="4609399" y="3968589"/>
                </a:lnTo>
                <a:lnTo>
                  <a:pt x="3747970" y="3225836"/>
                </a:lnTo>
                <a:lnTo>
                  <a:pt x="3732857" y="3209207"/>
                </a:lnTo>
                <a:lnTo>
                  <a:pt x="3722782" y="3192579"/>
                </a:lnTo>
                <a:lnTo>
                  <a:pt x="3712707" y="3170407"/>
                </a:lnTo>
                <a:lnTo>
                  <a:pt x="3707669" y="3148235"/>
                </a:lnTo>
                <a:lnTo>
                  <a:pt x="3707669" y="3126063"/>
                </a:lnTo>
                <a:lnTo>
                  <a:pt x="3712707" y="3103892"/>
                </a:lnTo>
                <a:lnTo>
                  <a:pt x="3717745" y="3081720"/>
                </a:lnTo>
                <a:lnTo>
                  <a:pt x="3732857" y="3065091"/>
                </a:lnTo>
                <a:lnTo>
                  <a:pt x="4070376" y="2588399"/>
                </a:lnTo>
                <a:lnTo>
                  <a:pt x="3909173" y="2444283"/>
                </a:lnTo>
                <a:lnTo>
                  <a:pt x="3873910" y="2405482"/>
                </a:lnTo>
                <a:lnTo>
                  <a:pt x="3843684" y="2361139"/>
                </a:lnTo>
                <a:lnTo>
                  <a:pt x="3823534" y="2311252"/>
                </a:lnTo>
                <a:lnTo>
                  <a:pt x="3813459" y="2261366"/>
                </a:lnTo>
                <a:lnTo>
                  <a:pt x="3813459" y="2211480"/>
                </a:lnTo>
                <a:lnTo>
                  <a:pt x="3813729" y="2209996"/>
                </a:lnTo>
                <a:lnTo>
                  <a:pt x="2614518" y="1836763"/>
                </a:lnTo>
                <a:lnTo>
                  <a:pt x="2913586" y="3090555"/>
                </a:lnTo>
                <a:lnTo>
                  <a:pt x="3697594" y="4212478"/>
                </a:lnTo>
                <a:lnTo>
                  <a:pt x="3705792" y="4227513"/>
                </a:lnTo>
                <a:lnTo>
                  <a:pt x="4740376" y="4373223"/>
                </a:lnTo>
                <a:lnTo>
                  <a:pt x="4790752" y="4389852"/>
                </a:lnTo>
                <a:lnTo>
                  <a:pt x="4836091" y="4412024"/>
                </a:lnTo>
                <a:lnTo>
                  <a:pt x="4876391" y="4445281"/>
                </a:lnTo>
                <a:lnTo>
                  <a:pt x="4906617" y="4484082"/>
                </a:lnTo>
                <a:lnTo>
                  <a:pt x="4936842" y="4528425"/>
                </a:lnTo>
                <a:lnTo>
                  <a:pt x="4951955" y="4578312"/>
                </a:lnTo>
                <a:lnTo>
                  <a:pt x="4962030" y="4633741"/>
                </a:lnTo>
                <a:lnTo>
                  <a:pt x="4956993" y="4689171"/>
                </a:lnTo>
                <a:lnTo>
                  <a:pt x="4946918" y="4744600"/>
                </a:lnTo>
                <a:lnTo>
                  <a:pt x="4926767" y="4794486"/>
                </a:lnTo>
                <a:lnTo>
                  <a:pt x="4896542" y="4838830"/>
                </a:lnTo>
                <a:lnTo>
                  <a:pt x="4861279" y="4872087"/>
                </a:lnTo>
                <a:lnTo>
                  <a:pt x="4820978" y="4905345"/>
                </a:lnTo>
                <a:lnTo>
                  <a:pt x="4775639" y="4921974"/>
                </a:lnTo>
                <a:lnTo>
                  <a:pt x="4725264" y="4933060"/>
                </a:lnTo>
                <a:lnTo>
                  <a:pt x="4674888" y="4933060"/>
                </a:lnTo>
                <a:lnTo>
                  <a:pt x="3415489" y="4750143"/>
                </a:lnTo>
                <a:lnTo>
                  <a:pt x="3365113" y="4739057"/>
                </a:lnTo>
                <a:lnTo>
                  <a:pt x="3319775" y="4711342"/>
                </a:lnTo>
                <a:lnTo>
                  <a:pt x="3279474" y="4683628"/>
                </a:lnTo>
                <a:lnTo>
                  <a:pt x="3276115" y="4679317"/>
                </a:lnTo>
                <a:lnTo>
                  <a:pt x="3259324" y="4666999"/>
                </a:lnTo>
                <a:lnTo>
                  <a:pt x="3234136" y="4639284"/>
                </a:lnTo>
                <a:lnTo>
                  <a:pt x="3213985" y="4617112"/>
                </a:lnTo>
                <a:lnTo>
                  <a:pt x="2502629" y="3593564"/>
                </a:lnTo>
                <a:lnTo>
                  <a:pt x="2483534" y="3602756"/>
                </a:lnTo>
                <a:lnTo>
                  <a:pt x="2317294" y="3669271"/>
                </a:lnTo>
                <a:lnTo>
                  <a:pt x="2191354" y="3724700"/>
                </a:lnTo>
                <a:lnTo>
                  <a:pt x="2004963" y="3802301"/>
                </a:lnTo>
                <a:lnTo>
                  <a:pt x="1732933" y="3918703"/>
                </a:lnTo>
                <a:lnTo>
                  <a:pt x="1380301" y="4073905"/>
                </a:lnTo>
                <a:lnTo>
                  <a:pt x="1571730" y="4916431"/>
                </a:lnTo>
                <a:lnTo>
                  <a:pt x="1586842" y="4971860"/>
                </a:lnTo>
                <a:lnTo>
                  <a:pt x="1617068" y="5104890"/>
                </a:lnTo>
                <a:lnTo>
                  <a:pt x="1637218" y="5182492"/>
                </a:lnTo>
                <a:lnTo>
                  <a:pt x="1647293" y="5265636"/>
                </a:lnTo>
                <a:lnTo>
                  <a:pt x="1652331" y="5343237"/>
                </a:lnTo>
                <a:lnTo>
                  <a:pt x="1647293" y="5415295"/>
                </a:lnTo>
                <a:lnTo>
                  <a:pt x="1627143" y="5498439"/>
                </a:lnTo>
                <a:lnTo>
                  <a:pt x="1617068" y="5537239"/>
                </a:lnTo>
                <a:lnTo>
                  <a:pt x="1601955" y="5570497"/>
                </a:lnTo>
                <a:lnTo>
                  <a:pt x="1586842" y="5598211"/>
                </a:lnTo>
                <a:lnTo>
                  <a:pt x="1566692" y="5620383"/>
                </a:lnTo>
                <a:lnTo>
                  <a:pt x="1546542" y="5642555"/>
                </a:lnTo>
                <a:lnTo>
                  <a:pt x="1526391" y="5659184"/>
                </a:lnTo>
                <a:lnTo>
                  <a:pt x="1506241" y="5675813"/>
                </a:lnTo>
                <a:lnTo>
                  <a:pt x="1481053" y="5686898"/>
                </a:lnTo>
                <a:lnTo>
                  <a:pt x="1450827" y="5692441"/>
                </a:lnTo>
                <a:lnTo>
                  <a:pt x="1425639" y="5697984"/>
                </a:lnTo>
                <a:lnTo>
                  <a:pt x="1360151" y="5697984"/>
                </a:lnTo>
                <a:lnTo>
                  <a:pt x="1294662" y="5686898"/>
                </a:lnTo>
                <a:lnTo>
                  <a:pt x="1259399" y="5681355"/>
                </a:lnTo>
                <a:lnTo>
                  <a:pt x="1234211" y="5664727"/>
                </a:lnTo>
                <a:lnTo>
                  <a:pt x="1203985" y="5642555"/>
                </a:lnTo>
                <a:lnTo>
                  <a:pt x="1178797" y="5620383"/>
                </a:lnTo>
                <a:lnTo>
                  <a:pt x="1158647" y="5592669"/>
                </a:lnTo>
                <a:lnTo>
                  <a:pt x="1143534" y="5564954"/>
                </a:lnTo>
                <a:lnTo>
                  <a:pt x="1133459" y="5537239"/>
                </a:lnTo>
                <a:lnTo>
                  <a:pt x="1123384" y="5515067"/>
                </a:lnTo>
                <a:lnTo>
                  <a:pt x="780827" y="4012933"/>
                </a:lnTo>
                <a:lnTo>
                  <a:pt x="780827" y="3996304"/>
                </a:lnTo>
                <a:lnTo>
                  <a:pt x="765714" y="3940874"/>
                </a:lnTo>
                <a:lnTo>
                  <a:pt x="765714" y="3885445"/>
                </a:lnTo>
                <a:lnTo>
                  <a:pt x="770752" y="3830016"/>
                </a:lnTo>
                <a:lnTo>
                  <a:pt x="785865" y="3774587"/>
                </a:lnTo>
                <a:lnTo>
                  <a:pt x="811053" y="3730243"/>
                </a:lnTo>
                <a:lnTo>
                  <a:pt x="841278" y="3685900"/>
                </a:lnTo>
                <a:lnTo>
                  <a:pt x="881579" y="3647099"/>
                </a:lnTo>
                <a:lnTo>
                  <a:pt x="926917" y="3619384"/>
                </a:lnTo>
                <a:lnTo>
                  <a:pt x="2045264" y="3015205"/>
                </a:lnTo>
                <a:lnTo>
                  <a:pt x="1808497" y="2028563"/>
                </a:lnTo>
                <a:lnTo>
                  <a:pt x="1299700" y="2544055"/>
                </a:lnTo>
                <a:lnTo>
                  <a:pt x="1264436" y="2577313"/>
                </a:lnTo>
                <a:lnTo>
                  <a:pt x="1254361" y="2582856"/>
                </a:lnTo>
                <a:lnTo>
                  <a:pt x="1244286" y="2588399"/>
                </a:lnTo>
                <a:lnTo>
                  <a:pt x="1224136" y="2599485"/>
                </a:lnTo>
                <a:lnTo>
                  <a:pt x="1214060" y="2605028"/>
                </a:lnTo>
                <a:lnTo>
                  <a:pt x="1173760" y="2616114"/>
                </a:lnTo>
                <a:lnTo>
                  <a:pt x="1133459" y="2621657"/>
                </a:lnTo>
                <a:lnTo>
                  <a:pt x="1093158" y="2616114"/>
                </a:lnTo>
                <a:lnTo>
                  <a:pt x="1047820" y="2605028"/>
                </a:lnTo>
                <a:lnTo>
                  <a:pt x="1012557" y="2582856"/>
                </a:lnTo>
                <a:lnTo>
                  <a:pt x="95714" y="2039649"/>
                </a:lnTo>
                <a:lnTo>
                  <a:pt x="60451" y="2006391"/>
                </a:lnTo>
                <a:lnTo>
                  <a:pt x="35263" y="1973134"/>
                </a:lnTo>
                <a:lnTo>
                  <a:pt x="15113" y="1928790"/>
                </a:lnTo>
                <a:lnTo>
                  <a:pt x="5038" y="1884447"/>
                </a:lnTo>
                <a:lnTo>
                  <a:pt x="0" y="1840103"/>
                </a:lnTo>
                <a:lnTo>
                  <a:pt x="5038" y="1795760"/>
                </a:lnTo>
                <a:lnTo>
                  <a:pt x="15113" y="1751416"/>
                </a:lnTo>
                <a:lnTo>
                  <a:pt x="35263" y="1707073"/>
                </a:lnTo>
                <a:lnTo>
                  <a:pt x="65489" y="1668272"/>
                </a:lnTo>
                <a:lnTo>
                  <a:pt x="95714" y="1640558"/>
                </a:lnTo>
                <a:lnTo>
                  <a:pt x="136015" y="1618386"/>
                </a:lnTo>
                <a:lnTo>
                  <a:pt x="176316" y="1607300"/>
                </a:lnTo>
                <a:lnTo>
                  <a:pt x="216617" y="1601757"/>
                </a:lnTo>
                <a:lnTo>
                  <a:pt x="261955" y="1607300"/>
                </a:lnTo>
                <a:lnTo>
                  <a:pt x="302256" y="1618386"/>
                </a:lnTo>
                <a:lnTo>
                  <a:pt x="337519" y="1640558"/>
                </a:lnTo>
                <a:lnTo>
                  <a:pt x="1081691" y="2081462"/>
                </a:lnTo>
                <a:lnTo>
                  <a:pt x="1692632" y="1418840"/>
                </a:lnTo>
                <a:lnTo>
                  <a:pt x="1763158" y="1346782"/>
                </a:lnTo>
                <a:lnTo>
                  <a:pt x="1828647" y="1280267"/>
                </a:lnTo>
                <a:lnTo>
                  <a:pt x="1863910" y="1258095"/>
                </a:lnTo>
                <a:lnTo>
                  <a:pt x="1899173" y="1235923"/>
                </a:lnTo>
                <a:lnTo>
                  <a:pt x="1934436" y="1219295"/>
                </a:lnTo>
                <a:lnTo>
                  <a:pt x="1969699" y="1208209"/>
                </a:lnTo>
                <a:lnTo>
                  <a:pt x="2004963" y="1197123"/>
                </a:lnTo>
                <a:lnTo>
                  <a:pt x="2040226" y="1191580"/>
                </a:lnTo>
                <a:close/>
                <a:moveTo>
                  <a:pt x="3057820" y="731517"/>
                </a:moveTo>
                <a:lnTo>
                  <a:pt x="3148496" y="731517"/>
                </a:lnTo>
                <a:lnTo>
                  <a:pt x="3244211" y="737059"/>
                </a:lnTo>
                <a:lnTo>
                  <a:pt x="3339925" y="748145"/>
                </a:lnTo>
                <a:lnTo>
                  <a:pt x="3430602" y="764774"/>
                </a:lnTo>
                <a:lnTo>
                  <a:pt x="3662331" y="809118"/>
                </a:lnTo>
                <a:lnTo>
                  <a:pt x="3768121" y="836832"/>
                </a:lnTo>
                <a:lnTo>
                  <a:pt x="3798346" y="847918"/>
                </a:lnTo>
                <a:lnTo>
                  <a:pt x="3813459" y="859004"/>
                </a:lnTo>
                <a:lnTo>
                  <a:pt x="3828572" y="903347"/>
                </a:lnTo>
                <a:lnTo>
                  <a:pt x="3843684" y="997577"/>
                </a:lnTo>
                <a:lnTo>
                  <a:pt x="3873910" y="1186037"/>
                </a:lnTo>
                <a:lnTo>
                  <a:pt x="3808421" y="1213752"/>
                </a:lnTo>
                <a:lnTo>
                  <a:pt x="3742933" y="1235923"/>
                </a:lnTo>
                <a:lnTo>
                  <a:pt x="3677444" y="1263638"/>
                </a:lnTo>
                <a:lnTo>
                  <a:pt x="3611955" y="1291353"/>
                </a:lnTo>
                <a:lnTo>
                  <a:pt x="3586767" y="1252552"/>
                </a:lnTo>
                <a:lnTo>
                  <a:pt x="3561579" y="1219295"/>
                </a:lnTo>
                <a:lnTo>
                  <a:pt x="3526316" y="1186037"/>
                </a:lnTo>
                <a:lnTo>
                  <a:pt x="3496090" y="1158322"/>
                </a:lnTo>
                <a:lnTo>
                  <a:pt x="3455790" y="1130608"/>
                </a:lnTo>
                <a:lnTo>
                  <a:pt x="3415489" y="1108436"/>
                </a:lnTo>
                <a:lnTo>
                  <a:pt x="3334887" y="1064093"/>
                </a:lnTo>
                <a:lnTo>
                  <a:pt x="3244211" y="1030835"/>
                </a:lnTo>
                <a:lnTo>
                  <a:pt x="3153534" y="1003120"/>
                </a:lnTo>
                <a:lnTo>
                  <a:pt x="3067895" y="980949"/>
                </a:lnTo>
                <a:lnTo>
                  <a:pt x="2987293" y="969863"/>
                </a:lnTo>
                <a:lnTo>
                  <a:pt x="2881504" y="958777"/>
                </a:lnTo>
                <a:lnTo>
                  <a:pt x="2765639" y="958777"/>
                </a:lnTo>
                <a:lnTo>
                  <a:pt x="2644737" y="964320"/>
                </a:lnTo>
                <a:lnTo>
                  <a:pt x="2523835" y="980949"/>
                </a:lnTo>
                <a:lnTo>
                  <a:pt x="2397895" y="1008663"/>
                </a:lnTo>
                <a:lnTo>
                  <a:pt x="2282030" y="1047464"/>
                </a:lnTo>
                <a:lnTo>
                  <a:pt x="2226617" y="1069635"/>
                </a:lnTo>
                <a:lnTo>
                  <a:pt x="2176241" y="1091807"/>
                </a:lnTo>
                <a:lnTo>
                  <a:pt x="2125865" y="1119522"/>
                </a:lnTo>
                <a:lnTo>
                  <a:pt x="2080527" y="1147236"/>
                </a:lnTo>
                <a:lnTo>
                  <a:pt x="1984812" y="1113979"/>
                </a:lnTo>
                <a:lnTo>
                  <a:pt x="2065414" y="1058550"/>
                </a:lnTo>
                <a:lnTo>
                  <a:pt x="2146015" y="1008663"/>
                </a:lnTo>
                <a:lnTo>
                  <a:pt x="2231654" y="958777"/>
                </a:lnTo>
                <a:lnTo>
                  <a:pt x="2317294" y="914433"/>
                </a:lnTo>
                <a:lnTo>
                  <a:pt x="2402933" y="875633"/>
                </a:lnTo>
                <a:lnTo>
                  <a:pt x="2493609" y="842375"/>
                </a:lnTo>
                <a:lnTo>
                  <a:pt x="2584286" y="814661"/>
                </a:lnTo>
                <a:lnTo>
                  <a:pt x="2680000" y="786946"/>
                </a:lnTo>
                <a:lnTo>
                  <a:pt x="2770677" y="764774"/>
                </a:lnTo>
                <a:lnTo>
                  <a:pt x="2866391" y="748145"/>
                </a:lnTo>
                <a:lnTo>
                  <a:pt x="2962105" y="737059"/>
                </a:lnTo>
                <a:lnTo>
                  <a:pt x="3057820" y="731517"/>
                </a:lnTo>
                <a:close/>
                <a:moveTo>
                  <a:pt x="1435100" y="0"/>
                </a:moveTo>
                <a:cubicBezTo>
                  <a:pt x="1809181" y="0"/>
                  <a:pt x="2112433" y="303252"/>
                  <a:pt x="2112433" y="677333"/>
                </a:cubicBezTo>
                <a:cubicBezTo>
                  <a:pt x="2112433" y="1051414"/>
                  <a:pt x="1809181" y="1354666"/>
                  <a:pt x="1435100" y="1354666"/>
                </a:cubicBezTo>
                <a:cubicBezTo>
                  <a:pt x="1061019" y="1354666"/>
                  <a:pt x="757767" y="1051414"/>
                  <a:pt x="757767" y="677333"/>
                </a:cubicBezTo>
                <a:cubicBezTo>
                  <a:pt x="757767" y="303252"/>
                  <a:pt x="1061019" y="0"/>
                  <a:pt x="1435100" y="0"/>
                </a:cubicBez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effectLst>
                  <a:outerShdw blurRad="38100" dist="38100" dir="2700000" algn="tl">
                    <a:srgbClr val="000000">
                      <a:alpha val="43137"/>
                    </a:srgbClr>
                  </a:outerShdw>
                </a:effectLst>
              </a:rPr>
              <a:t>谢</a:t>
            </a: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effectLst>
                  <a:outerShdw blurRad="38100" dist="38100" dir="2700000" algn="tl">
                    <a:srgbClr val="000000">
                      <a:alpha val="43137"/>
                    </a:srgbClr>
                  </a:outerShdw>
                </a:effectLst>
              </a:rPr>
              <a:t>谢</a:t>
            </a: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effectLst>
                  <a:outerShdw blurRad="38100" dist="38100" dir="2700000" algn="tl">
                    <a:srgbClr val="000000">
                      <a:alpha val="43137"/>
                    </a:srgbClr>
                  </a:outerShdw>
                </a:effectLst>
              </a:rPr>
              <a:t>观</a:t>
            </a: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effectLst>
                  <a:outerShdw blurRad="38100" dist="38100" dir="2700000" algn="tl">
                    <a:srgbClr val="000000">
                      <a:alpha val="43137"/>
                    </a:srgbClr>
                  </a:outerShdw>
                </a:effectLst>
              </a:rPr>
              <a:t>看</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cxnSp>
        <p:nvCxnSpPr>
          <p:cNvPr id="19" name="直接连接符 18"/>
          <p:cNvCxnSpPr/>
          <p:nvPr/>
        </p:nvCxnSpPr>
        <p:spPr>
          <a:xfrm>
            <a:off x="1770424" y="3204815"/>
            <a:ext cx="27000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177276" y="6165688"/>
            <a:ext cx="1726748" cy="108357"/>
          </a:xfrm>
          <a:prstGeom prst="rect">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anchor="t" anchorCtr="0"/>
          <a:lstStyle/>
          <a:p>
            <a:pPr algn="ctr"/>
            <a:endParaRPr lang="en-US" altLang="zh-CN" b="1" dirty="0">
              <a:latin typeface="微软雅黑" panose="020B0503020204020204" pitchFamily="34" charset="-122"/>
              <a:ea typeface="微软雅黑" panose="020B0503020204020204" pitchFamily="34" charset="-122"/>
            </a:endParaRPr>
          </a:p>
        </p:txBody>
      </p:sp>
      <p:sp>
        <p:nvSpPr>
          <p:cNvPr id="21" name="矩形 20"/>
          <p:cNvSpPr/>
          <p:nvPr/>
        </p:nvSpPr>
        <p:spPr>
          <a:xfrm>
            <a:off x="2349951" y="3242915"/>
            <a:ext cx="1726748" cy="402908"/>
          </a:xfrm>
          <a:prstGeom prst="rect">
            <a:avLst/>
          </a:prstGeom>
          <a:solidFill>
            <a:schemeClr val="accent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sp>
        <p:nvSpPr>
          <p:cNvPr id="22" name="矩形 21"/>
          <p:cNvSpPr/>
          <p:nvPr/>
        </p:nvSpPr>
        <p:spPr>
          <a:xfrm>
            <a:off x="2177276" y="3530707"/>
            <a:ext cx="1726748" cy="2647681"/>
          </a:xfrm>
          <a:prstGeom prst="rect">
            <a:avLst/>
          </a:prstGeom>
          <a:solidFill>
            <a:srgbClr val="FF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3" name="直角三角形 22"/>
          <p:cNvSpPr/>
          <p:nvPr/>
        </p:nvSpPr>
        <p:spPr>
          <a:xfrm>
            <a:off x="3904024" y="3530707"/>
            <a:ext cx="172675" cy="11511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24" name="Rounded Rectangle 24"/>
          <p:cNvSpPr/>
          <p:nvPr/>
        </p:nvSpPr>
        <p:spPr>
          <a:xfrm>
            <a:off x="622674" y="2630940"/>
            <a:ext cx="1147750" cy="1147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文本框 24"/>
          <p:cNvSpPr txBox="1"/>
          <p:nvPr/>
        </p:nvSpPr>
        <p:spPr>
          <a:xfrm>
            <a:off x="4340551" y="2820093"/>
            <a:ext cx="1600170" cy="769441"/>
          </a:xfrm>
          <a:prstGeom prst="rect">
            <a:avLst/>
          </a:prstGeom>
          <a:noFill/>
        </p:spPr>
        <p:txBody>
          <a:bodyPr wrap="square" rtlCol="0">
            <a:spAutoFit/>
          </a:bodyPr>
          <a:lstStyle/>
          <a:p>
            <a:pPr algn="ctr"/>
            <a:r>
              <a:rPr lang="en-US" altLang="zh-CN" sz="4400" b="1" dirty="0">
                <a:latin typeface="+mj-ea"/>
                <a:ea typeface="+mj-ea"/>
              </a:rPr>
              <a:t>46</a:t>
            </a:r>
            <a:r>
              <a:rPr lang="en-US" altLang="zh-CN" sz="2000" dirty="0">
                <a:latin typeface="+mj-ea"/>
                <a:ea typeface="+mj-ea"/>
              </a:rPr>
              <a:t>%</a:t>
            </a:r>
            <a:endParaRPr lang="zh-CN" altLang="en-US" sz="4400" dirty="0">
              <a:latin typeface="+mj-ea"/>
              <a:ea typeface="+mj-ea"/>
            </a:endParaRPr>
          </a:p>
        </p:txBody>
      </p:sp>
      <p:sp>
        <p:nvSpPr>
          <p:cNvPr id="26" name="矩形 25"/>
          <p:cNvSpPr/>
          <p:nvPr/>
        </p:nvSpPr>
        <p:spPr>
          <a:xfrm>
            <a:off x="1911244" y="2449798"/>
            <a:ext cx="2418360" cy="659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上半年</a:t>
            </a:r>
            <a:endParaRPr lang="zh-CN" altLang="zh-CN" dirty="0">
              <a:solidFill>
                <a:schemeClr val="tx1"/>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7473606" y="3204815"/>
            <a:ext cx="270000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7880458" y="6165688"/>
            <a:ext cx="1726748" cy="108357"/>
          </a:xfrm>
          <a:prstGeom prst="rect">
            <a:avLst/>
          </a:prstGeom>
          <a:solidFill>
            <a:schemeClr val="accent1"/>
          </a:solidFill>
          <a:ln w="63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180000" rIns="72000" anchor="t" anchorCtr="0"/>
          <a:lstStyle/>
          <a:p>
            <a:pPr algn="ctr"/>
            <a:endParaRPr lang="en-US" altLang="zh-CN" b="1" dirty="0">
              <a:latin typeface="微软雅黑" panose="020B0503020204020204" pitchFamily="34" charset="-122"/>
              <a:ea typeface="微软雅黑" panose="020B0503020204020204" pitchFamily="34" charset="-122"/>
            </a:endParaRPr>
          </a:p>
        </p:txBody>
      </p:sp>
      <p:sp>
        <p:nvSpPr>
          <p:cNvPr id="29" name="矩形 28"/>
          <p:cNvSpPr/>
          <p:nvPr/>
        </p:nvSpPr>
        <p:spPr>
          <a:xfrm>
            <a:off x="8053133" y="3242915"/>
            <a:ext cx="1726748" cy="402908"/>
          </a:xfrm>
          <a:prstGeom prst="rect">
            <a:avLst/>
          </a:prstGeom>
          <a:solidFill>
            <a:schemeClr val="accent1"/>
          </a:solid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a:p>
        </p:txBody>
      </p:sp>
      <p:sp>
        <p:nvSpPr>
          <p:cNvPr id="32" name="矩形 31"/>
          <p:cNvSpPr/>
          <p:nvPr/>
        </p:nvSpPr>
        <p:spPr>
          <a:xfrm>
            <a:off x="7880458" y="3530707"/>
            <a:ext cx="1726748" cy="2647681"/>
          </a:xfrm>
          <a:prstGeom prst="rect">
            <a:avLst/>
          </a:prstGeom>
          <a:solidFill>
            <a:srgbClr val="FFFFFF"/>
          </a:solidFill>
          <a:ln w="31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7" name="直角三角形 36"/>
          <p:cNvSpPr/>
          <p:nvPr/>
        </p:nvSpPr>
        <p:spPr>
          <a:xfrm>
            <a:off x="9607206" y="3530707"/>
            <a:ext cx="172675" cy="115117"/>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0" name="Rounded Rectangle 24"/>
          <p:cNvSpPr/>
          <p:nvPr/>
        </p:nvSpPr>
        <p:spPr>
          <a:xfrm>
            <a:off x="6325856" y="2630940"/>
            <a:ext cx="1147750" cy="1147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文本框 40"/>
          <p:cNvSpPr txBox="1"/>
          <p:nvPr/>
        </p:nvSpPr>
        <p:spPr>
          <a:xfrm>
            <a:off x="10043733" y="2820093"/>
            <a:ext cx="1600170" cy="769441"/>
          </a:xfrm>
          <a:prstGeom prst="rect">
            <a:avLst/>
          </a:prstGeom>
          <a:noFill/>
        </p:spPr>
        <p:txBody>
          <a:bodyPr wrap="square" rtlCol="0">
            <a:spAutoFit/>
          </a:bodyPr>
          <a:lstStyle/>
          <a:p>
            <a:pPr algn="ctr"/>
            <a:r>
              <a:rPr lang="en-US" altLang="zh-CN" sz="4400" b="1" dirty="0">
                <a:latin typeface="+mj-ea"/>
                <a:ea typeface="+mj-ea"/>
              </a:rPr>
              <a:t>90</a:t>
            </a:r>
            <a:r>
              <a:rPr lang="en-US" altLang="zh-CN" sz="2000" dirty="0">
                <a:latin typeface="+mj-ea"/>
                <a:ea typeface="+mj-ea"/>
              </a:rPr>
              <a:t>%</a:t>
            </a:r>
            <a:endParaRPr lang="zh-CN" altLang="en-US" sz="4400" dirty="0">
              <a:latin typeface="+mj-ea"/>
              <a:ea typeface="+mj-ea"/>
            </a:endParaRPr>
          </a:p>
        </p:txBody>
      </p:sp>
      <p:sp>
        <p:nvSpPr>
          <p:cNvPr id="45" name="矩形 44"/>
          <p:cNvSpPr/>
          <p:nvPr/>
        </p:nvSpPr>
        <p:spPr>
          <a:xfrm>
            <a:off x="7614426" y="2449798"/>
            <a:ext cx="2418360" cy="659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下半年</a:t>
            </a:r>
            <a:endParaRPr lang="zh-CN" altLang="zh-CN" dirty="0">
              <a:solidFill>
                <a:schemeClr val="tx1"/>
              </a:solidFill>
              <a:latin typeface="微软雅黑" panose="020B0503020204020204" pitchFamily="34" charset="-122"/>
              <a:ea typeface="微软雅黑" panose="020B0503020204020204" pitchFamily="34" charset="-122"/>
            </a:endParaRPr>
          </a:p>
        </p:txBody>
      </p:sp>
      <p:sp>
        <p:nvSpPr>
          <p:cNvPr id="46" name="KSO_Shape"/>
          <p:cNvSpPr/>
          <p:nvPr/>
        </p:nvSpPr>
        <p:spPr bwMode="auto">
          <a:xfrm>
            <a:off x="6679075" y="2935722"/>
            <a:ext cx="441312" cy="538185"/>
          </a:xfrm>
          <a:custGeom>
            <a:avLst/>
            <a:gdLst>
              <a:gd name="T0" fmla="*/ 1171924 w 1852613"/>
              <a:gd name="T1" fmla="*/ 1083099 h 2260601"/>
              <a:gd name="T2" fmla="*/ 1232168 w 1852613"/>
              <a:gd name="T3" fmla="*/ 1243397 h 2260601"/>
              <a:gd name="T4" fmla="*/ 943632 w 1852613"/>
              <a:gd name="T5" fmla="*/ 1145450 h 2260601"/>
              <a:gd name="T6" fmla="*/ 869347 w 1852613"/>
              <a:gd name="T7" fmla="*/ 1164949 h 2260601"/>
              <a:gd name="T8" fmla="*/ 883841 w 1852613"/>
              <a:gd name="T9" fmla="*/ 1253147 h 2260601"/>
              <a:gd name="T10" fmla="*/ 1173962 w 1852613"/>
              <a:gd name="T11" fmla="*/ 1398254 h 2260601"/>
              <a:gd name="T12" fmla="*/ 1245303 w 1852613"/>
              <a:gd name="T13" fmla="*/ 1482824 h 2260601"/>
              <a:gd name="T14" fmla="*/ 1252551 w 1852613"/>
              <a:gd name="T15" fmla="*/ 1646070 h 2260601"/>
              <a:gd name="T16" fmla="*/ 1197290 w 1852613"/>
              <a:gd name="T17" fmla="*/ 1734041 h 2260601"/>
              <a:gd name="T18" fmla="*/ 862552 w 1852613"/>
              <a:gd name="T19" fmla="*/ 1884363 h 2260601"/>
              <a:gd name="T20" fmla="*/ 664835 w 1852613"/>
              <a:gd name="T21" fmla="*/ 1741750 h 2260601"/>
              <a:gd name="T22" fmla="*/ 603912 w 1852613"/>
              <a:gd name="T23" fmla="*/ 1646297 h 2260601"/>
              <a:gd name="T24" fmla="*/ 865723 w 1852613"/>
              <a:gd name="T25" fmla="*/ 1650831 h 2260601"/>
              <a:gd name="T26" fmla="*/ 903545 w 1852613"/>
              <a:gd name="T27" fmla="*/ 1692323 h 2260601"/>
              <a:gd name="T28" fmla="*/ 964468 w 1852613"/>
              <a:gd name="T29" fmla="*/ 1624304 h 2260601"/>
              <a:gd name="T30" fmla="*/ 918719 w 1852613"/>
              <a:gd name="T31" fmla="*/ 1512753 h 2260601"/>
              <a:gd name="T32" fmla="*/ 677518 w 1852613"/>
              <a:gd name="T33" fmla="*/ 1388051 h 2260601"/>
              <a:gd name="T34" fmla="*/ 600515 w 1852613"/>
              <a:gd name="T35" fmla="*/ 1284435 h 2260601"/>
              <a:gd name="T36" fmla="*/ 617048 w 1852613"/>
              <a:gd name="T37" fmla="*/ 1126405 h 2260601"/>
              <a:gd name="T38" fmla="*/ 813859 w 1852613"/>
              <a:gd name="T39" fmla="*/ 1028231 h 2260601"/>
              <a:gd name="T40" fmla="*/ 714952 w 1852613"/>
              <a:gd name="T41" fmla="*/ 886179 h 2260601"/>
              <a:gd name="T42" fmla="*/ 499627 w 1852613"/>
              <a:gd name="T43" fmla="*/ 1034686 h 2260601"/>
              <a:gd name="T44" fmla="*/ 371884 w 1852613"/>
              <a:gd name="T45" fmla="*/ 1264361 h 2260601"/>
              <a:gd name="T46" fmla="*/ 361674 w 1852613"/>
              <a:gd name="T47" fmla="*/ 1538021 h 2260601"/>
              <a:gd name="T48" fmla="*/ 472853 w 1852613"/>
              <a:gd name="T49" fmla="*/ 1777445 h 2260601"/>
              <a:gd name="T50" fmla="*/ 676380 w 1852613"/>
              <a:gd name="T51" fmla="*/ 1940916 h 2260601"/>
              <a:gd name="T52" fmla="*/ 941168 w 1852613"/>
              <a:gd name="T53" fmla="*/ 1997597 h 2260601"/>
              <a:gd name="T54" fmla="*/ 1200965 w 1852613"/>
              <a:gd name="T55" fmla="*/ 1928219 h 2260601"/>
              <a:gd name="T56" fmla="*/ 1396323 w 1852613"/>
              <a:gd name="T57" fmla="*/ 1755226 h 2260601"/>
              <a:gd name="T58" fmla="*/ 1495931 w 1852613"/>
              <a:gd name="T59" fmla="*/ 1509680 h 2260601"/>
              <a:gd name="T60" fmla="*/ 1472334 w 1852613"/>
              <a:gd name="T61" fmla="*/ 1237381 h 2260601"/>
              <a:gd name="T62" fmla="*/ 1333927 w 1852613"/>
              <a:gd name="T63" fmla="*/ 1014961 h 2260601"/>
              <a:gd name="T64" fmla="*/ 1111114 w 1852613"/>
              <a:gd name="T65" fmla="*/ 876430 h 2260601"/>
              <a:gd name="T66" fmla="*/ 1180545 w 1852613"/>
              <a:gd name="T67" fmla="*/ 500063 h 2260601"/>
              <a:gd name="T68" fmla="*/ 1555151 w 1852613"/>
              <a:gd name="T69" fmla="*/ 867588 h 2260601"/>
              <a:gd name="T70" fmla="*/ 1773880 w 1852613"/>
              <a:gd name="T71" fmla="*/ 1166642 h 2260601"/>
              <a:gd name="T72" fmla="*/ 1852613 w 1852613"/>
              <a:gd name="T73" fmla="*/ 1479979 h 2260601"/>
              <a:gd name="T74" fmla="*/ 1820394 w 1852613"/>
              <a:gd name="T75" fmla="*/ 1696277 h 2260601"/>
              <a:gd name="T76" fmla="*/ 1719425 w 1852613"/>
              <a:gd name="T77" fmla="*/ 1902825 h 2260601"/>
              <a:gd name="T78" fmla="*/ 1422870 w 1852613"/>
              <a:gd name="T79" fmla="*/ 2149278 h 2260601"/>
              <a:gd name="T80" fmla="*/ 1034423 w 1852613"/>
              <a:gd name="T81" fmla="*/ 2255840 h 2260601"/>
              <a:gd name="T82" fmla="*/ 626916 w 1852613"/>
              <a:gd name="T83" fmla="*/ 2222738 h 2260601"/>
              <a:gd name="T84" fmla="*/ 273184 w 1852613"/>
              <a:gd name="T85" fmla="*/ 2049745 h 2260601"/>
              <a:gd name="T86" fmla="*/ 70111 w 1852613"/>
              <a:gd name="T87" fmla="*/ 1795810 h 2260601"/>
              <a:gd name="T88" fmla="*/ 9757 w 1852613"/>
              <a:gd name="T89" fmla="*/ 1598104 h 2260601"/>
              <a:gd name="T90" fmla="*/ 16790 w 1852613"/>
              <a:gd name="T91" fmla="*/ 1329659 h 2260601"/>
              <a:gd name="T92" fmla="*/ 165181 w 1852613"/>
              <a:gd name="T93" fmla="*/ 1028338 h 2260601"/>
              <a:gd name="T94" fmla="*/ 592882 w 1852613"/>
              <a:gd name="T95" fmla="*/ 565360 h 2260601"/>
              <a:gd name="T96" fmla="*/ 1189264 w 1852613"/>
              <a:gd name="T97" fmla="*/ 368004 h 2260601"/>
              <a:gd name="T98" fmla="*/ 1218519 w 1852613"/>
              <a:gd name="T99" fmla="*/ 430759 h 2260601"/>
              <a:gd name="T100" fmla="*/ 521153 w 1852613"/>
              <a:gd name="T101" fmla="*/ 520248 h 2260601"/>
              <a:gd name="T102" fmla="*/ 499835 w 1852613"/>
              <a:gd name="T103" fmla="*/ 477656 h 2260601"/>
              <a:gd name="T104" fmla="*/ 498928 w 1852613"/>
              <a:gd name="T105" fmla="*/ 340138 h 2260601"/>
              <a:gd name="T106" fmla="*/ 523875 w 1852613"/>
              <a:gd name="T107" fmla="*/ 300038 h 2260601"/>
              <a:gd name="T108" fmla="*/ 891532 w 1852613"/>
              <a:gd name="T109" fmla="*/ 28458 h 2260601"/>
              <a:gd name="T110" fmla="*/ 1077064 w 1852613"/>
              <a:gd name="T111" fmla="*/ 5872 h 2260601"/>
              <a:gd name="T112" fmla="*/ 1285249 w 1852613"/>
              <a:gd name="T113" fmla="*/ 20553 h 2260601"/>
              <a:gd name="T114" fmla="*/ 1334407 w 1852613"/>
              <a:gd name="T115" fmla="*/ 84923 h 2260601"/>
              <a:gd name="T116" fmla="*/ 1196221 w 1852613"/>
              <a:gd name="T117" fmla="*/ 322076 h 2260601"/>
              <a:gd name="T118" fmla="*/ 527490 w 1852613"/>
              <a:gd name="T119" fmla="*/ 134838 h 2260601"/>
              <a:gd name="T120" fmla="*/ 524772 w 1852613"/>
              <a:gd name="T121" fmla="*/ 61208 h 2260601"/>
              <a:gd name="T122" fmla="*/ 616972 w 1852613"/>
              <a:gd name="T123" fmla="*/ 7453 h 2260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2613" h="2260601">
                <a:moveTo>
                  <a:pt x="862552" y="960438"/>
                </a:moveTo>
                <a:lnTo>
                  <a:pt x="986210" y="960438"/>
                </a:lnTo>
                <a:lnTo>
                  <a:pt x="986210" y="1022562"/>
                </a:lnTo>
                <a:lnTo>
                  <a:pt x="1001385" y="1023923"/>
                </a:lnTo>
                <a:lnTo>
                  <a:pt x="1016106" y="1025963"/>
                </a:lnTo>
                <a:lnTo>
                  <a:pt x="1030374" y="1028231"/>
                </a:lnTo>
                <a:lnTo>
                  <a:pt x="1043963" y="1030725"/>
                </a:lnTo>
                <a:lnTo>
                  <a:pt x="1057552" y="1033219"/>
                </a:lnTo>
                <a:lnTo>
                  <a:pt x="1070235" y="1036393"/>
                </a:lnTo>
                <a:lnTo>
                  <a:pt x="1082691" y="1039794"/>
                </a:lnTo>
                <a:lnTo>
                  <a:pt x="1094468" y="1043421"/>
                </a:lnTo>
                <a:lnTo>
                  <a:pt x="1105792" y="1047503"/>
                </a:lnTo>
                <a:lnTo>
                  <a:pt x="1116663" y="1051584"/>
                </a:lnTo>
                <a:lnTo>
                  <a:pt x="1127307" y="1055892"/>
                </a:lnTo>
                <a:lnTo>
                  <a:pt x="1137046" y="1060880"/>
                </a:lnTo>
                <a:lnTo>
                  <a:pt x="1146558" y="1066094"/>
                </a:lnTo>
                <a:lnTo>
                  <a:pt x="1155391" y="1071536"/>
                </a:lnTo>
                <a:lnTo>
                  <a:pt x="1163771" y="1077204"/>
                </a:lnTo>
                <a:lnTo>
                  <a:pt x="1171924" y="1083099"/>
                </a:lnTo>
                <a:lnTo>
                  <a:pt x="1179398" y="1089221"/>
                </a:lnTo>
                <a:lnTo>
                  <a:pt x="1186192" y="1096023"/>
                </a:lnTo>
                <a:lnTo>
                  <a:pt x="1192760" y="1102598"/>
                </a:lnTo>
                <a:lnTo>
                  <a:pt x="1198875" y="1109853"/>
                </a:lnTo>
                <a:lnTo>
                  <a:pt x="1204311" y="1117335"/>
                </a:lnTo>
                <a:lnTo>
                  <a:pt x="1209520" y="1125044"/>
                </a:lnTo>
                <a:lnTo>
                  <a:pt x="1214049" y="1132980"/>
                </a:lnTo>
                <a:lnTo>
                  <a:pt x="1218126" y="1141369"/>
                </a:lnTo>
                <a:lnTo>
                  <a:pt x="1221750" y="1149758"/>
                </a:lnTo>
                <a:lnTo>
                  <a:pt x="1224920" y="1158827"/>
                </a:lnTo>
                <a:lnTo>
                  <a:pt x="1227412" y="1167896"/>
                </a:lnTo>
                <a:lnTo>
                  <a:pt x="1229676" y="1177419"/>
                </a:lnTo>
                <a:lnTo>
                  <a:pt x="1231262" y="1187168"/>
                </a:lnTo>
                <a:lnTo>
                  <a:pt x="1232621" y="1197371"/>
                </a:lnTo>
                <a:lnTo>
                  <a:pt x="1233300" y="1207574"/>
                </a:lnTo>
                <a:lnTo>
                  <a:pt x="1233753" y="1218230"/>
                </a:lnTo>
                <a:lnTo>
                  <a:pt x="1233300" y="1225032"/>
                </a:lnTo>
                <a:lnTo>
                  <a:pt x="1232847" y="1233421"/>
                </a:lnTo>
                <a:lnTo>
                  <a:pt x="1232168" y="1243397"/>
                </a:lnTo>
                <a:lnTo>
                  <a:pt x="1230809" y="1254734"/>
                </a:lnTo>
                <a:lnTo>
                  <a:pt x="962657" y="1254734"/>
                </a:lnTo>
                <a:lnTo>
                  <a:pt x="962657" y="1222538"/>
                </a:lnTo>
                <a:lnTo>
                  <a:pt x="962657" y="1210068"/>
                </a:lnTo>
                <a:lnTo>
                  <a:pt x="962204" y="1198958"/>
                </a:lnTo>
                <a:lnTo>
                  <a:pt x="961298" y="1188982"/>
                </a:lnTo>
                <a:lnTo>
                  <a:pt x="960392" y="1179913"/>
                </a:lnTo>
                <a:lnTo>
                  <a:pt x="959033" y="1171977"/>
                </a:lnTo>
                <a:lnTo>
                  <a:pt x="957447" y="1165402"/>
                </a:lnTo>
                <a:lnTo>
                  <a:pt x="956542" y="1162228"/>
                </a:lnTo>
                <a:lnTo>
                  <a:pt x="955636" y="1159734"/>
                </a:lnTo>
                <a:lnTo>
                  <a:pt x="954730" y="1157240"/>
                </a:lnTo>
                <a:lnTo>
                  <a:pt x="953371" y="1154973"/>
                </a:lnTo>
                <a:lnTo>
                  <a:pt x="952012" y="1153159"/>
                </a:lnTo>
                <a:lnTo>
                  <a:pt x="950880" y="1151345"/>
                </a:lnTo>
                <a:lnTo>
                  <a:pt x="949294" y="1149531"/>
                </a:lnTo>
                <a:lnTo>
                  <a:pt x="947482" y="1147944"/>
                </a:lnTo>
                <a:lnTo>
                  <a:pt x="945671" y="1146810"/>
                </a:lnTo>
                <a:lnTo>
                  <a:pt x="943632" y="1145450"/>
                </a:lnTo>
                <a:lnTo>
                  <a:pt x="941367" y="1144090"/>
                </a:lnTo>
                <a:lnTo>
                  <a:pt x="938876" y="1143183"/>
                </a:lnTo>
                <a:lnTo>
                  <a:pt x="936385" y="1142049"/>
                </a:lnTo>
                <a:lnTo>
                  <a:pt x="933667" y="1141369"/>
                </a:lnTo>
                <a:lnTo>
                  <a:pt x="930723" y="1140915"/>
                </a:lnTo>
                <a:lnTo>
                  <a:pt x="927552" y="1140235"/>
                </a:lnTo>
                <a:lnTo>
                  <a:pt x="920984" y="1139555"/>
                </a:lnTo>
                <a:lnTo>
                  <a:pt x="913737" y="1139328"/>
                </a:lnTo>
                <a:lnTo>
                  <a:pt x="907848" y="1139555"/>
                </a:lnTo>
                <a:lnTo>
                  <a:pt x="902186" y="1140008"/>
                </a:lnTo>
                <a:lnTo>
                  <a:pt x="896977" y="1141142"/>
                </a:lnTo>
                <a:lnTo>
                  <a:pt x="891995" y="1142502"/>
                </a:lnTo>
                <a:lnTo>
                  <a:pt x="887692" y="1144316"/>
                </a:lnTo>
                <a:lnTo>
                  <a:pt x="883615" y="1147037"/>
                </a:lnTo>
                <a:lnTo>
                  <a:pt x="879991" y="1149531"/>
                </a:lnTo>
                <a:lnTo>
                  <a:pt x="876821" y="1152932"/>
                </a:lnTo>
                <a:lnTo>
                  <a:pt x="873876" y="1156560"/>
                </a:lnTo>
                <a:lnTo>
                  <a:pt x="871385" y="1160641"/>
                </a:lnTo>
                <a:lnTo>
                  <a:pt x="869347" y="1164949"/>
                </a:lnTo>
                <a:lnTo>
                  <a:pt x="867535" y="1169937"/>
                </a:lnTo>
                <a:lnTo>
                  <a:pt x="866403" y="1175378"/>
                </a:lnTo>
                <a:lnTo>
                  <a:pt x="865270" y="1181273"/>
                </a:lnTo>
                <a:lnTo>
                  <a:pt x="864817" y="1187395"/>
                </a:lnTo>
                <a:lnTo>
                  <a:pt x="864591" y="1194197"/>
                </a:lnTo>
                <a:lnTo>
                  <a:pt x="864591" y="1199865"/>
                </a:lnTo>
                <a:lnTo>
                  <a:pt x="864817" y="1205307"/>
                </a:lnTo>
                <a:lnTo>
                  <a:pt x="865270" y="1210521"/>
                </a:lnTo>
                <a:lnTo>
                  <a:pt x="866176" y="1215283"/>
                </a:lnTo>
                <a:lnTo>
                  <a:pt x="867082" y="1220044"/>
                </a:lnTo>
                <a:lnTo>
                  <a:pt x="868214" y="1224579"/>
                </a:lnTo>
                <a:lnTo>
                  <a:pt x="869347" y="1228887"/>
                </a:lnTo>
                <a:lnTo>
                  <a:pt x="870706" y="1233194"/>
                </a:lnTo>
                <a:lnTo>
                  <a:pt x="872518" y="1237049"/>
                </a:lnTo>
                <a:lnTo>
                  <a:pt x="874329" y="1240677"/>
                </a:lnTo>
                <a:lnTo>
                  <a:pt x="876368" y="1244078"/>
                </a:lnTo>
                <a:lnTo>
                  <a:pt x="878632" y="1247252"/>
                </a:lnTo>
                <a:lnTo>
                  <a:pt x="881350" y="1250426"/>
                </a:lnTo>
                <a:lnTo>
                  <a:pt x="883841" y="1253147"/>
                </a:lnTo>
                <a:lnTo>
                  <a:pt x="886786" y="1255868"/>
                </a:lnTo>
                <a:lnTo>
                  <a:pt x="889730" y="1258135"/>
                </a:lnTo>
                <a:lnTo>
                  <a:pt x="893127" y="1260629"/>
                </a:lnTo>
                <a:lnTo>
                  <a:pt x="897430" y="1263350"/>
                </a:lnTo>
                <a:lnTo>
                  <a:pt x="908075" y="1269471"/>
                </a:lnTo>
                <a:lnTo>
                  <a:pt x="921664" y="1276953"/>
                </a:lnTo>
                <a:lnTo>
                  <a:pt x="938197" y="1285116"/>
                </a:lnTo>
                <a:lnTo>
                  <a:pt x="957674" y="1294638"/>
                </a:lnTo>
                <a:lnTo>
                  <a:pt x="980548" y="1305295"/>
                </a:lnTo>
                <a:lnTo>
                  <a:pt x="1005914" y="1316858"/>
                </a:lnTo>
                <a:lnTo>
                  <a:pt x="1034451" y="1329555"/>
                </a:lnTo>
                <a:lnTo>
                  <a:pt x="1058911" y="1340438"/>
                </a:lnTo>
                <a:lnTo>
                  <a:pt x="1081332" y="1350641"/>
                </a:lnTo>
                <a:lnTo>
                  <a:pt x="1101942" y="1360163"/>
                </a:lnTo>
                <a:lnTo>
                  <a:pt x="1120287" y="1369233"/>
                </a:lnTo>
                <a:lnTo>
                  <a:pt x="1136820" y="1377395"/>
                </a:lnTo>
                <a:lnTo>
                  <a:pt x="1151314" y="1384877"/>
                </a:lnTo>
                <a:lnTo>
                  <a:pt x="1163544" y="1391906"/>
                </a:lnTo>
                <a:lnTo>
                  <a:pt x="1173962" y="1398254"/>
                </a:lnTo>
                <a:lnTo>
                  <a:pt x="1178492" y="1401201"/>
                </a:lnTo>
                <a:lnTo>
                  <a:pt x="1182795" y="1404602"/>
                </a:lnTo>
                <a:lnTo>
                  <a:pt x="1187325" y="1408003"/>
                </a:lnTo>
                <a:lnTo>
                  <a:pt x="1191628" y="1411404"/>
                </a:lnTo>
                <a:lnTo>
                  <a:pt x="1195704" y="1415032"/>
                </a:lnTo>
                <a:lnTo>
                  <a:pt x="1200234" y="1418886"/>
                </a:lnTo>
                <a:lnTo>
                  <a:pt x="1204084" y="1422741"/>
                </a:lnTo>
                <a:lnTo>
                  <a:pt x="1208161" y="1427049"/>
                </a:lnTo>
                <a:lnTo>
                  <a:pt x="1212011" y="1431357"/>
                </a:lnTo>
                <a:lnTo>
                  <a:pt x="1215635" y="1435664"/>
                </a:lnTo>
                <a:lnTo>
                  <a:pt x="1219485" y="1440426"/>
                </a:lnTo>
                <a:lnTo>
                  <a:pt x="1223108" y="1445187"/>
                </a:lnTo>
                <a:lnTo>
                  <a:pt x="1226506" y="1450175"/>
                </a:lnTo>
                <a:lnTo>
                  <a:pt x="1230129" y="1455163"/>
                </a:lnTo>
                <a:lnTo>
                  <a:pt x="1233300" y="1460151"/>
                </a:lnTo>
                <a:lnTo>
                  <a:pt x="1236471" y="1465593"/>
                </a:lnTo>
                <a:lnTo>
                  <a:pt x="1239641" y="1471261"/>
                </a:lnTo>
                <a:lnTo>
                  <a:pt x="1242359" y="1476929"/>
                </a:lnTo>
                <a:lnTo>
                  <a:pt x="1245303" y="1482824"/>
                </a:lnTo>
                <a:lnTo>
                  <a:pt x="1247795" y="1488946"/>
                </a:lnTo>
                <a:lnTo>
                  <a:pt x="1250060" y="1495068"/>
                </a:lnTo>
                <a:lnTo>
                  <a:pt x="1252098" y="1501416"/>
                </a:lnTo>
                <a:lnTo>
                  <a:pt x="1253910" y="1507991"/>
                </a:lnTo>
                <a:lnTo>
                  <a:pt x="1255722" y="1514566"/>
                </a:lnTo>
                <a:lnTo>
                  <a:pt x="1257080" y="1521595"/>
                </a:lnTo>
                <a:lnTo>
                  <a:pt x="1258439" y="1528624"/>
                </a:lnTo>
                <a:lnTo>
                  <a:pt x="1259572" y="1535879"/>
                </a:lnTo>
                <a:lnTo>
                  <a:pt x="1260478" y="1543361"/>
                </a:lnTo>
                <a:lnTo>
                  <a:pt x="1261157" y="1550617"/>
                </a:lnTo>
                <a:lnTo>
                  <a:pt x="1261610" y="1558552"/>
                </a:lnTo>
                <a:lnTo>
                  <a:pt x="1262063" y="1566488"/>
                </a:lnTo>
                <a:lnTo>
                  <a:pt x="1262063" y="1574423"/>
                </a:lnTo>
                <a:lnTo>
                  <a:pt x="1261610" y="1587347"/>
                </a:lnTo>
                <a:lnTo>
                  <a:pt x="1260931" y="1599817"/>
                </a:lnTo>
                <a:lnTo>
                  <a:pt x="1259572" y="1611834"/>
                </a:lnTo>
                <a:lnTo>
                  <a:pt x="1257760" y="1623624"/>
                </a:lnTo>
                <a:lnTo>
                  <a:pt x="1255269" y="1634960"/>
                </a:lnTo>
                <a:lnTo>
                  <a:pt x="1252551" y="1646070"/>
                </a:lnTo>
                <a:lnTo>
                  <a:pt x="1250739" y="1651511"/>
                </a:lnTo>
                <a:lnTo>
                  <a:pt x="1248927" y="1656953"/>
                </a:lnTo>
                <a:lnTo>
                  <a:pt x="1247115" y="1662168"/>
                </a:lnTo>
                <a:lnTo>
                  <a:pt x="1244624" y="1667156"/>
                </a:lnTo>
                <a:lnTo>
                  <a:pt x="1242586" y="1672371"/>
                </a:lnTo>
                <a:lnTo>
                  <a:pt x="1240321" y="1677359"/>
                </a:lnTo>
                <a:lnTo>
                  <a:pt x="1237830" y="1682120"/>
                </a:lnTo>
                <a:lnTo>
                  <a:pt x="1235112" y="1687108"/>
                </a:lnTo>
                <a:lnTo>
                  <a:pt x="1232394" y="1691643"/>
                </a:lnTo>
                <a:lnTo>
                  <a:pt x="1229450" y="1696404"/>
                </a:lnTo>
                <a:lnTo>
                  <a:pt x="1226506" y="1700939"/>
                </a:lnTo>
                <a:lnTo>
                  <a:pt x="1223335" y="1705473"/>
                </a:lnTo>
                <a:lnTo>
                  <a:pt x="1219938" y="1709781"/>
                </a:lnTo>
                <a:lnTo>
                  <a:pt x="1216541" y="1713862"/>
                </a:lnTo>
                <a:lnTo>
                  <a:pt x="1213143" y="1718397"/>
                </a:lnTo>
                <a:lnTo>
                  <a:pt x="1209067" y="1722251"/>
                </a:lnTo>
                <a:lnTo>
                  <a:pt x="1205217" y="1726332"/>
                </a:lnTo>
                <a:lnTo>
                  <a:pt x="1201366" y="1730187"/>
                </a:lnTo>
                <a:lnTo>
                  <a:pt x="1197290" y="1734041"/>
                </a:lnTo>
                <a:lnTo>
                  <a:pt x="1192987" y="1737896"/>
                </a:lnTo>
                <a:lnTo>
                  <a:pt x="1184154" y="1745151"/>
                </a:lnTo>
                <a:lnTo>
                  <a:pt x="1174642" y="1751726"/>
                </a:lnTo>
                <a:lnTo>
                  <a:pt x="1164903" y="1758528"/>
                </a:lnTo>
                <a:lnTo>
                  <a:pt x="1154259" y="1764650"/>
                </a:lnTo>
                <a:lnTo>
                  <a:pt x="1143161" y="1770318"/>
                </a:lnTo>
                <a:lnTo>
                  <a:pt x="1131611" y="1775760"/>
                </a:lnTo>
                <a:lnTo>
                  <a:pt x="1119607" y="1780974"/>
                </a:lnTo>
                <a:lnTo>
                  <a:pt x="1106698" y="1785962"/>
                </a:lnTo>
                <a:lnTo>
                  <a:pt x="1093562" y="1790270"/>
                </a:lnTo>
                <a:lnTo>
                  <a:pt x="1079973" y="1794125"/>
                </a:lnTo>
                <a:lnTo>
                  <a:pt x="1065478" y="1797979"/>
                </a:lnTo>
                <a:lnTo>
                  <a:pt x="1050757" y="1801380"/>
                </a:lnTo>
                <a:lnTo>
                  <a:pt x="1035357" y="1804101"/>
                </a:lnTo>
                <a:lnTo>
                  <a:pt x="1019277" y="1806822"/>
                </a:lnTo>
                <a:lnTo>
                  <a:pt x="1002970" y="1809089"/>
                </a:lnTo>
                <a:lnTo>
                  <a:pt x="986210" y="1811129"/>
                </a:lnTo>
                <a:lnTo>
                  <a:pt x="986210" y="1884363"/>
                </a:lnTo>
                <a:lnTo>
                  <a:pt x="862552" y="1884363"/>
                </a:lnTo>
                <a:lnTo>
                  <a:pt x="862552" y="1808862"/>
                </a:lnTo>
                <a:lnTo>
                  <a:pt x="849190" y="1807502"/>
                </a:lnTo>
                <a:lnTo>
                  <a:pt x="836281" y="1805915"/>
                </a:lnTo>
                <a:lnTo>
                  <a:pt x="823145" y="1804101"/>
                </a:lnTo>
                <a:lnTo>
                  <a:pt x="810462" y="1802060"/>
                </a:lnTo>
                <a:lnTo>
                  <a:pt x="798006" y="1799566"/>
                </a:lnTo>
                <a:lnTo>
                  <a:pt x="785776" y="1796619"/>
                </a:lnTo>
                <a:lnTo>
                  <a:pt x="773546" y="1793444"/>
                </a:lnTo>
                <a:lnTo>
                  <a:pt x="761769" y="1789817"/>
                </a:lnTo>
                <a:lnTo>
                  <a:pt x="750218" y="1785962"/>
                </a:lnTo>
                <a:lnTo>
                  <a:pt x="738894" y="1781655"/>
                </a:lnTo>
                <a:lnTo>
                  <a:pt x="727570" y="1777120"/>
                </a:lnTo>
                <a:lnTo>
                  <a:pt x="716699" y="1771905"/>
                </a:lnTo>
                <a:lnTo>
                  <a:pt x="705828" y="1766690"/>
                </a:lnTo>
                <a:lnTo>
                  <a:pt x="695410" y="1761022"/>
                </a:lnTo>
                <a:lnTo>
                  <a:pt x="684766" y="1754900"/>
                </a:lnTo>
                <a:lnTo>
                  <a:pt x="674801" y="1748779"/>
                </a:lnTo>
                <a:lnTo>
                  <a:pt x="669818" y="1745378"/>
                </a:lnTo>
                <a:lnTo>
                  <a:pt x="664835" y="1741750"/>
                </a:lnTo>
                <a:lnTo>
                  <a:pt x="660306" y="1738122"/>
                </a:lnTo>
                <a:lnTo>
                  <a:pt x="656003" y="1734268"/>
                </a:lnTo>
                <a:lnTo>
                  <a:pt x="651473" y="1730414"/>
                </a:lnTo>
                <a:lnTo>
                  <a:pt x="647396" y="1726332"/>
                </a:lnTo>
                <a:lnTo>
                  <a:pt x="643546" y="1722251"/>
                </a:lnTo>
                <a:lnTo>
                  <a:pt x="639696" y="1717490"/>
                </a:lnTo>
                <a:lnTo>
                  <a:pt x="635846" y="1713182"/>
                </a:lnTo>
                <a:lnTo>
                  <a:pt x="632449" y="1708194"/>
                </a:lnTo>
                <a:lnTo>
                  <a:pt x="629052" y="1703659"/>
                </a:lnTo>
                <a:lnTo>
                  <a:pt x="625654" y="1698445"/>
                </a:lnTo>
                <a:lnTo>
                  <a:pt x="622710" y="1693230"/>
                </a:lnTo>
                <a:lnTo>
                  <a:pt x="619766" y="1687788"/>
                </a:lnTo>
                <a:lnTo>
                  <a:pt x="617048" y="1682573"/>
                </a:lnTo>
                <a:lnTo>
                  <a:pt x="614330" y="1676905"/>
                </a:lnTo>
                <a:lnTo>
                  <a:pt x="612066" y="1671237"/>
                </a:lnTo>
                <a:lnTo>
                  <a:pt x="609801" y="1665115"/>
                </a:lnTo>
                <a:lnTo>
                  <a:pt x="607762" y="1658994"/>
                </a:lnTo>
                <a:lnTo>
                  <a:pt x="605724" y="1652872"/>
                </a:lnTo>
                <a:lnTo>
                  <a:pt x="603912" y="1646297"/>
                </a:lnTo>
                <a:lnTo>
                  <a:pt x="602327" y="1639948"/>
                </a:lnTo>
                <a:lnTo>
                  <a:pt x="600742" y="1633146"/>
                </a:lnTo>
                <a:lnTo>
                  <a:pt x="599383" y="1626571"/>
                </a:lnTo>
                <a:lnTo>
                  <a:pt x="598250" y="1619316"/>
                </a:lnTo>
                <a:lnTo>
                  <a:pt x="597118" y="1612287"/>
                </a:lnTo>
                <a:lnTo>
                  <a:pt x="596438" y="1604805"/>
                </a:lnTo>
                <a:lnTo>
                  <a:pt x="595533" y="1597550"/>
                </a:lnTo>
                <a:lnTo>
                  <a:pt x="595080" y="1589841"/>
                </a:lnTo>
                <a:lnTo>
                  <a:pt x="594627" y="1582132"/>
                </a:lnTo>
                <a:lnTo>
                  <a:pt x="594400" y="1574196"/>
                </a:lnTo>
                <a:lnTo>
                  <a:pt x="594400" y="1566261"/>
                </a:lnTo>
                <a:lnTo>
                  <a:pt x="594400" y="1527944"/>
                </a:lnTo>
                <a:lnTo>
                  <a:pt x="862552" y="1527944"/>
                </a:lnTo>
                <a:lnTo>
                  <a:pt x="862552" y="1576010"/>
                </a:lnTo>
                <a:lnTo>
                  <a:pt x="862779" y="1594602"/>
                </a:lnTo>
                <a:lnTo>
                  <a:pt x="863005" y="1611380"/>
                </a:lnTo>
                <a:lnTo>
                  <a:pt x="863685" y="1626571"/>
                </a:lnTo>
                <a:lnTo>
                  <a:pt x="864591" y="1639721"/>
                </a:lnTo>
                <a:lnTo>
                  <a:pt x="865723" y="1650831"/>
                </a:lnTo>
                <a:lnTo>
                  <a:pt x="867082" y="1660354"/>
                </a:lnTo>
                <a:lnTo>
                  <a:pt x="867988" y="1664208"/>
                </a:lnTo>
                <a:lnTo>
                  <a:pt x="868894" y="1667836"/>
                </a:lnTo>
                <a:lnTo>
                  <a:pt x="870026" y="1670784"/>
                </a:lnTo>
                <a:lnTo>
                  <a:pt x="870706" y="1673504"/>
                </a:lnTo>
                <a:lnTo>
                  <a:pt x="872065" y="1675772"/>
                </a:lnTo>
                <a:lnTo>
                  <a:pt x="873197" y="1677812"/>
                </a:lnTo>
                <a:lnTo>
                  <a:pt x="874782" y="1679853"/>
                </a:lnTo>
                <a:lnTo>
                  <a:pt x="876368" y="1681667"/>
                </a:lnTo>
                <a:lnTo>
                  <a:pt x="878179" y="1683480"/>
                </a:lnTo>
                <a:lnTo>
                  <a:pt x="880218" y="1685067"/>
                </a:lnTo>
                <a:lnTo>
                  <a:pt x="882483" y="1686655"/>
                </a:lnTo>
                <a:lnTo>
                  <a:pt x="884974" y="1687562"/>
                </a:lnTo>
                <a:lnTo>
                  <a:pt x="887692" y="1688922"/>
                </a:lnTo>
                <a:lnTo>
                  <a:pt x="890409" y="1690056"/>
                </a:lnTo>
                <a:lnTo>
                  <a:pt x="893354" y="1690736"/>
                </a:lnTo>
                <a:lnTo>
                  <a:pt x="896524" y="1691189"/>
                </a:lnTo>
                <a:lnTo>
                  <a:pt x="899922" y="1691643"/>
                </a:lnTo>
                <a:lnTo>
                  <a:pt x="903545" y="1692323"/>
                </a:lnTo>
                <a:lnTo>
                  <a:pt x="906942" y="1692550"/>
                </a:lnTo>
                <a:lnTo>
                  <a:pt x="910793" y="1692550"/>
                </a:lnTo>
                <a:lnTo>
                  <a:pt x="917587" y="1692323"/>
                </a:lnTo>
                <a:lnTo>
                  <a:pt x="923702" y="1691643"/>
                </a:lnTo>
                <a:lnTo>
                  <a:pt x="929364" y="1690736"/>
                </a:lnTo>
                <a:lnTo>
                  <a:pt x="934573" y="1689149"/>
                </a:lnTo>
                <a:lnTo>
                  <a:pt x="939556" y="1687335"/>
                </a:lnTo>
                <a:lnTo>
                  <a:pt x="943859" y="1685067"/>
                </a:lnTo>
                <a:lnTo>
                  <a:pt x="947935" y="1682573"/>
                </a:lnTo>
                <a:lnTo>
                  <a:pt x="951559" y="1679173"/>
                </a:lnTo>
                <a:lnTo>
                  <a:pt x="954730" y="1675772"/>
                </a:lnTo>
                <a:lnTo>
                  <a:pt x="957221" y="1671917"/>
                </a:lnTo>
                <a:lnTo>
                  <a:pt x="959486" y="1667609"/>
                </a:lnTo>
                <a:lnTo>
                  <a:pt x="961298" y="1662848"/>
                </a:lnTo>
                <a:lnTo>
                  <a:pt x="962883" y="1657633"/>
                </a:lnTo>
                <a:lnTo>
                  <a:pt x="964015" y="1651965"/>
                </a:lnTo>
                <a:lnTo>
                  <a:pt x="964468" y="1646297"/>
                </a:lnTo>
                <a:lnTo>
                  <a:pt x="964695" y="1639948"/>
                </a:lnTo>
                <a:lnTo>
                  <a:pt x="964468" y="1624304"/>
                </a:lnTo>
                <a:lnTo>
                  <a:pt x="964015" y="1609566"/>
                </a:lnTo>
                <a:lnTo>
                  <a:pt x="962883" y="1596189"/>
                </a:lnTo>
                <a:lnTo>
                  <a:pt x="961751" y="1583719"/>
                </a:lnTo>
                <a:lnTo>
                  <a:pt x="959939" y="1572609"/>
                </a:lnTo>
                <a:lnTo>
                  <a:pt x="958806" y="1567395"/>
                </a:lnTo>
                <a:lnTo>
                  <a:pt x="957674" y="1562633"/>
                </a:lnTo>
                <a:lnTo>
                  <a:pt x="956542" y="1558099"/>
                </a:lnTo>
                <a:lnTo>
                  <a:pt x="955183" y="1553791"/>
                </a:lnTo>
                <a:lnTo>
                  <a:pt x="953597" y="1549936"/>
                </a:lnTo>
                <a:lnTo>
                  <a:pt x="952012" y="1546082"/>
                </a:lnTo>
                <a:lnTo>
                  <a:pt x="950200" y="1542681"/>
                </a:lnTo>
                <a:lnTo>
                  <a:pt x="947935" y="1539053"/>
                </a:lnTo>
                <a:lnTo>
                  <a:pt x="945218" y="1535426"/>
                </a:lnTo>
                <a:lnTo>
                  <a:pt x="942047" y="1531798"/>
                </a:lnTo>
                <a:lnTo>
                  <a:pt x="938197" y="1527944"/>
                </a:lnTo>
                <a:lnTo>
                  <a:pt x="934120" y="1524543"/>
                </a:lnTo>
                <a:lnTo>
                  <a:pt x="929364" y="1520461"/>
                </a:lnTo>
                <a:lnTo>
                  <a:pt x="924381" y="1516607"/>
                </a:lnTo>
                <a:lnTo>
                  <a:pt x="918719" y="1512753"/>
                </a:lnTo>
                <a:lnTo>
                  <a:pt x="912378" y="1508898"/>
                </a:lnTo>
                <a:lnTo>
                  <a:pt x="906037" y="1505044"/>
                </a:lnTo>
                <a:lnTo>
                  <a:pt x="898789" y="1500963"/>
                </a:lnTo>
                <a:lnTo>
                  <a:pt x="891315" y="1497108"/>
                </a:lnTo>
                <a:lnTo>
                  <a:pt x="883389" y="1493027"/>
                </a:lnTo>
                <a:lnTo>
                  <a:pt x="874782" y="1488946"/>
                </a:lnTo>
                <a:lnTo>
                  <a:pt x="865723" y="1484638"/>
                </a:lnTo>
                <a:lnTo>
                  <a:pt x="836507" y="1471261"/>
                </a:lnTo>
                <a:lnTo>
                  <a:pt x="809330" y="1458791"/>
                </a:lnTo>
                <a:lnTo>
                  <a:pt x="784870" y="1447001"/>
                </a:lnTo>
                <a:lnTo>
                  <a:pt x="762901" y="1436345"/>
                </a:lnTo>
                <a:lnTo>
                  <a:pt x="743197" y="1426369"/>
                </a:lnTo>
                <a:lnTo>
                  <a:pt x="725985" y="1417526"/>
                </a:lnTo>
                <a:lnTo>
                  <a:pt x="711264" y="1409817"/>
                </a:lnTo>
                <a:lnTo>
                  <a:pt x="698807" y="1402562"/>
                </a:lnTo>
                <a:lnTo>
                  <a:pt x="693598" y="1399161"/>
                </a:lnTo>
                <a:lnTo>
                  <a:pt x="688163" y="1395760"/>
                </a:lnTo>
                <a:lnTo>
                  <a:pt x="682727" y="1391906"/>
                </a:lnTo>
                <a:lnTo>
                  <a:pt x="677518" y="1388051"/>
                </a:lnTo>
                <a:lnTo>
                  <a:pt x="672309" y="1384197"/>
                </a:lnTo>
                <a:lnTo>
                  <a:pt x="667553" y="1379889"/>
                </a:lnTo>
                <a:lnTo>
                  <a:pt x="662571" y="1375354"/>
                </a:lnTo>
                <a:lnTo>
                  <a:pt x="657815" y="1371046"/>
                </a:lnTo>
                <a:lnTo>
                  <a:pt x="653058" y="1366058"/>
                </a:lnTo>
                <a:lnTo>
                  <a:pt x="648529" y="1361524"/>
                </a:lnTo>
                <a:lnTo>
                  <a:pt x="643773" y="1356309"/>
                </a:lnTo>
                <a:lnTo>
                  <a:pt x="639470" y="1351094"/>
                </a:lnTo>
                <a:lnTo>
                  <a:pt x="634940" y="1345879"/>
                </a:lnTo>
                <a:lnTo>
                  <a:pt x="630863" y="1339984"/>
                </a:lnTo>
                <a:lnTo>
                  <a:pt x="626787" y="1334316"/>
                </a:lnTo>
                <a:lnTo>
                  <a:pt x="622710" y="1328421"/>
                </a:lnTo>
                <a:lnTo>
                  <a:pt x="618860" y="1322526"/>
                </a:lnTo>
                <a:lnTo>
                  <a:pt x="615010" y="1316404"/>
                </a:lnTo>
                <a:lnTo>
                  <a:pt x="611613" y="1310283"/>
                </a:lnTo>
                <a:lnTo>
                  <a:pt x="608442" y="1303934"/>
                </a:lnTo>
                <a:lnTo>
                  <a:pt x="605724" y="1297586"/>
                </a:lnTo>
                <a:lnTo>
                  <a:pt x="603006" y="1291011"/>
                </a:lnTo>
                <a:lnTo>
                  <a:pt x="600515" y="1284435"/>
                </a:lnTo>
                <a:lnTo>
                  <a:pt x="598477" y="1277634"/>
                </a:lnTo>
                <a:lnTo>
                  <a:pt x="596665" y="1271058"/>
                </a:lnTo>
                <a:lnTo>
                  <a:pt x="594853" y="1264030"/>
                </a:lnTo>
                <a:lnTo>
                  <a:pt x="593494" y="1257001"/>
                </a:lnTo>
                <a:lnTo>
                  <a:pt x="592588" y="1249973"/>
                </a:lnTo>
                <a:lnTo>
                  <a:pt x="591456" y="1242717"/>
                </a:lnTo>
                <a:lnTo>
                  <a:pt x="591003" y="1235462"/>
                </a:lnTo>
                <a:lnTo>
                  <a:pt x="590550" y="1228206"/>
                </a:lnTo>
                <a:lnTo>
                  <a:pt x="590550" y="1220724"/>
                </a:lnTo>
                <a:lnTo>
                  <a:pt x="590776" y="1209841"/>
                </a:lnTo>
                <a:lnTo>
                  <a:pt x="591456" y="1199412"/>
                </a:lnTo>
                <a:lnTo>
                  <a:pt x="592815" y="1189209"/>
                </a:lnTo>
                <a:lnTo>
                  <a:pt x="594627" y="1179459"/>
                </a:lnTo>
                <a:lnTo>
                  <a:pt x="597118" y="1169710"/>
                </a:lnTo>
                <a:lnTo>
                  <a:pt x="600062" y="1160414"/>
                </a:lnTo>
                <a:lnTo>
                  <a:pt x="603459" y="1151345"/>
                </a:lnTo>
                <a:lnTo>
                  <a:pt x="607536" y="1142956"/>
                </a:lnTo>
                <a:lnTo>
                  <a:pt x="611839" y="1134340"/>
                </a:lnTo>
                <a:lnTo>
                  <a:pt x="617048" y="1126405"/>
                </a:lnTo>
                <a:lnTo>
                  <a:pt x="622710" y="1118469"/>
                </a:lnTo>
                <a:lnTo>
                  <a:pt x="628599" y="1110987"/>
                </a:lnTo>
                <a:lnTo>
                  <a:pt x="635393" y="1103732"/>
                </a:lnTo>
                <a:lnTo>
                  <a:pt x="642414" y="1096703"/>
                </a:lnTo>
                <a:lnTo>
                  <a:pt x="650341" y="1089901"/>
                </a:lnTo>
                <a:lnTo>
                  <a:pt x="658494" y="1083779"/>
                </a:lnTo>
                <a:lnTo>
                  <a:pt x="667327" y="1077658"/>
                </a:lnTo>
                <a:lnTo>
                  <a:pt x="676612" y="1071989"/>
                </a:lnTo>
                <a:lnTo>
                  <a:pt x="686351" y="1066548"/>
                </a:lnTo>
                <a:lnTo>
                  <a:pt x="696543" y="1061333"/>
                </a:lnTo>
                <a:lnTo>
                  <a:pt x="707640" y="1056572"/>
                </a:lnTo>
                <a:lnTo>
                  <a:pt x="718964" y="1051810"/>
                </a:lnTo>
                <a:lnTo>
                  <a:pt x="731194" y="1047503"/>
                </a:lnTo>
                <a:lnTo>
                  <a:pt x="743424" y="1043648"/>
                </a:lnTo>
                <a:lnTo>
                  <a:pt x="756560" y="1040020"/>
                </a:lnTo>
                <a:lnTo>
                  <a:pt x="769922" y="1036620"/>
                </a:lnTo>
                <a:lnTo>
                  <a:pt x="784190" y="1033445"/>
                </a:lnTo>
                <a:lnTo>
                  <a:pt x="798912" y="1030725"/>
                </a:lnTo>
                <a:lnTo>
                  <a:pt x="813859" y="1028231"/>
                </a:lnTo>
                <a:lnTo>
                  <a:pt x="829486" y="1025963"/>
                </a:lnTo>
                <a:lnTo>
                  <a:pt x="845793" y="1023923"/>
                </a:lnTo>
                <a:lnTo>
                  <a:pt x="862552" y="1022562"/>
                </a:lnTo>
                <a:lnTo>
                  <a:pt x="862552" y="960438"/>
                </a:lnTo>
                <a:close/>
                <a:moveTo>
                  <a:pt x="911445" y="846275"/>
                </a:moveTo>
                <a:lnTo>
                  <a:pt x="896696" y="846956"/>
                </a:lnTo>
                <a:lnTo>
                  <a:pt x="881948" y="847863"/>
                </a:lnTo>
                <a:lnTo>
                  <a:pt x="867200" y="849223"/>
                </a:lnTo>
                <a:lnTo>
                  <a:pt x="852905" y="851037"/>
                </a:lnTo>
                <a:lnTo>
                  <a:pt x="838384" y="852851"/>
                </a:lnTo>
                <a:lnTo>
                  <a:pt x="824089" y="855345"/>
                </a:lnTo>
                <a:lnTo>
                  <a:pt x="810022" y="857839"/>
                </a:lnTo>
                <a:lnTo>
                  <a:pt x="795954" y="861013"/>
                </a:lnTo>
                <a:lnTo>
                  <a:pt x="782114" y="864414"/>
                </a:lnTo>
                <a:lnTo>
                  <a:pt x="768500" y="868041"/>
                </a:lnTo>
                <a:lnTo>
                  <a:pt x="754659" y="872122"/>
                </a:lnTo>
                <a:lnTo>
                  <a:pt x="741272" y="876430"/>
                </a:lnTo>
                <a:lnTo>
                  <a:pt x="728112" y="881191"/>
                </a:lnTo>
                <a:lnTo>
                  <a:pt x="714952" y="886179"/>
                </a:lnTo>
                <a:lnTo>
                  <a:pt x="701792" y="891394"/>
                </a:lnTo>
                <a:lnTo>
                  <a:pt x="688859" y="897062"/>
                </a:lnTo>
                <a:lnTo>
                  <a:pt x="676380" y="902957"/>
                </a:lnTo>
                <a:lnTo>
                  <a:pt x="663900" y="909306"/>
                </a:lnTo>
                <a:lnTo>
                  <a:pt x="651648" y="915654"/>
                </a:lnTo>
                <a:lnTo>
                  <a:pt x="639395" y="922683"/>
                </a:lnTo>
                <a:lnTo>
                  <a:pt x="627370" y="929484"/>
                </a:lnTo>
                <a:lnTo>
                  <a:pt x="615571" y="936966"/>
                </a:lnTo>
                <a:lnTo>
                  <a:pt x="603999" y="944448"/>
                </a:lnTo>
                <a:lnTo>
                  <a:pt x="592655" y="952611"/>
                </a:lnTo>
                <a:lnTo>
                  <a:pt x="581310" y="960547"/>
                </a:lnTo>
                <a:lnTo>
                  <a:pt x="570419" y="968935"/>
                </a:lnTo>
                <a:lnTo>
                  <a:pt x="559755" y="977778"/>
                </a:lnTo>
                <a:lnTo>
                  <a:pt x="549090" y="986620"/>
                </a:lnTo>
                <a:lnTo>
                  <a:pt x="538880" y="995916"/>
                </a:lnTo>
                <a:lnTo>
                  <a:pt x="528670" y="1005212"/>
                </a:lnTo>
                <a:lnTo>
                  <a:pt x="518686" y="1014961"/>
                </a:lnTo>
                <a:lnTo>
                  <a:pt x="509157" y="1024710"/>
                </a:lnTo>
                <a:lnTo>
                  <a:pt x="499627" y="1034686"/>
                </a:lnTo>
                <a:lnTo>
                  <a:pt x="490551" y="1045116"/>
                </a:lnTo>
                <a:lnTo>
                  <a:pt x="481475" y="1055545"/>
                </a:lnTo>
                <a:lnTo>
                  <a:pt x="472853" y="1066428"/>
                </a:lnTo>
                <a:lnTo>
                  <a:pt x="464458" y="1077538"/>
                </a:lnTo>
                <a:lnTo>
                  <a:pt x="456290" y="1088647"/>
                </a:lnTo>
                <a:lnTo>
                  <a:pt x="448348" y="1099984"/>
                </a:lnTo>
                <a:lnTo>
                  <a:pt x="440634" y="1111547"/>
                </a:lnTo>
                <a:lnTo>
                  <a:pt x="433373" y="1123337"/>
                </a:lnTo>
                <a:lnTo>
                  <a:pt x="426339" y="1135353"/>
                </a:lnTo>
                <a:lnTo>
                  <a:pt x="419532" y="1147370"/>
                </a:lnTo>
                <a:lnTo>
                  <a:pt x="413179" y="1159840"/>
                </a:lnTo>
                <a:lnTo>
                  <a:pt x="406599" y="1172537"/>
                </a:lnTo>
                <a:lnTo>
                  <a:pt x="400927" y="1185007"/>
                </a:lnTo>
                <a:lnTo>
                  <a:pt x="395254" y="1197930"/>
                </a:lnTo>
                <a:lnTo>
                  <a:pt x="389809" y="1210854"/>
                </a:lnTo>
                <a:lnTo>
                  <a:pt x="385044" y="1224004"/>
                </a:lnTo>
                <a:lnTo>
                  <a:pt x="380279" y="1237381"/>
                </a:lnTo>
                <a:lnTo>
                  <a:pt x="375968" y="1250758"/>
                </a:lnTo>
                <a:lnTo>
                  <a:pt x="371884" y="1264361"/>
                </a:lnTo>
                <a:lnTo>
                  <a:pt x="368254" y="1278192"/>
                </a:lnTo>
                <a:lnTo>
                  <a:pt x="364623" y="1292022"/>
                </a:lnTo>
                <a:lnTo>
                  <a:pt x="361674" y="1306079"/>
                </a:lnTo>
                <a:lnTo>
                  <a:pt x="358951" y="1320136"/>
                </a:lnTo>
                <a:lnTo>
                  <a:pt x="356682" y="1334420"/>
                </a:lnTo>
                <a:lnTo>
                  <a:pt x="354413" y="1348704"/>
                </a:lnTo>
                <a:lnTo>
                  <a:pt x="353052" y="1363214"/>
                </a:lnTo>
                <a:lnTo>
                  <a:pt x="351690" y="1377725"/>
                </a:lnTo>
                <a:lnTo>
                  <a:pt x="350556" y="1392235"/>
                </a:lnTo>
                <a:lnTo>
                  <a:pt x="350102" y="1406973"/>
                </a:lnTo>
                <a:lnTo>
                  <a:pt x="349875" y="1421937"/>
                </a:lnTo>
                <a:lnTo>
                  <a:pt x="350102" y="1436901"/>
                </a:lnTo>
                <a:lnTo>
                  <a:pt x="350556" y="1451638"/>
                </a:lnTo>
                <a:lnTo>
                  <a:pt x="351690" y="1466375"/>
                </a:lnTo>
                <a:lnTo>
                  <a:pt x="353052" y="1480659"/>
                </a:lnTo>
                <a:lnTo>
                  <a:pt x="354413" y="1495170"/>
                </a:lnTo>
                <a:lnTo>
                  <a:pt x="356682" y="1509680"/>
                </a:lnTo>
                <a:lnTo>
                  <a:pt x="358951" y="1523737"/>
                </a:lnTo>
                <a:lnTo>
                  <a:pt x="361674" y="1538021"/>
                </a:lnTo>
                <a:lnTo>
                  <a:pt x="364623" y="1551851"/>
                </a:lnTo>
                <a:lnTo>
                  <a:pt x="368254" y="1565909"/>
                </a:lnTo>
                <a:lnTo>
                  <a:pt x="371884" y="1579512"/>
                </a:lnTo>
                <a:lnTo>
                  <a:pt x="375968" y="1593116"/>
                </a:lnTo>
                <a:lnTo>
                  <a:pt x="380279" y="1606493"/>
                </a:lnTo>
                <a:lnTo>
                  <a:pt x="385044" y="1620096"/>
                </a:lnTo>
                <a:lnTo>
                  <a:pt x="389809" y="1633247"/>
                </a:lnTo>
                <a:lnTo>
                  <a:pt x="395254" y="1645943"/>
                </a:lnTo>
                <a:lnTo>
                  <a:pt x="400927" y="1658867"/>
                </a:lnTo>
                <a:lnTo>
                  <a:pt x="406599" y="1671563"/>
                </a:lnTo>
                <a:lnTo>
                  <a:pt x="413179" y="1684260"/>
                </a:lnTo>
                <a:lnTo>
                  <a:pt x="419532" y="1696277"/>
                </a:lnTo>
                <a:lnTo>
                  <a:pt x="426339" y="1708747"/>
                </a:lnTo>
                <a:lnTo>
                  <a:pt x="433373" y="1720537"/>
                </a:lnTo>
                <a:lnTo>
                  <a:pt x="440634" y="1732326"/>
                </a:lnTo>
                <a:lnTo>
                  <a:pt x="448348" y="1743890"/>
                </a:lnTo>
                <a:lnTo>
                  <a:pt x="456290" y="1755226"/>
                </a:lnTo>
                <a:lnTo>
                  <a:pt x="464458" y="1766336"/>
                </a:lnTo>
                <a:lnTo>
                  <a:pt x="472853" y="1777445"/>
                </a:lnTo>
                <a:lnTo>
                  <a:pt x="481475" y="1788328"/>
                </a:lnTo>
                <a:lnTo>
                  <a:pt x="490551" y="1798984"/>
                </a:lnTo>
                <a:lnTo>
                  <a:pt x="499627" y="1809187"/>
                </a:lnTo>
                <a:lnTo>
                  <a:pt x="509157" y="1819163"/>
                </a:lnTo>
                <a:lnTo>
                  <a:pt x="518686" y="1829139"/>
                </a:lnTo>
                <a:lnTo>
                  <a:pt x="528670" y="1838888"/>
                </a:lnTo>
                <a:lnTo>
                  <a:pt x="538880" y="1848184"/>
                </a:lnTo>
                <a:lnTo>
                  <a:pt x="549090" y="1857480"/>
                </a:lnTo>
                <a:lnTo>
                  <a:pt x="559755" y="1866096"/>
                </a:lnTo>
                <a:lnTo>
                  <a:pt x="570419" y="1874938"/>
                </a:lnTo>
                <a:lnTo>
                  <a:pt x="581310" y="1883554"/>
                </a:lnTo>
                <a:lnTo>
                  <a:pt x="592655" y="1891489"/>
                </a:lnTo>
                <a:lnTo>
                  <a:pt x="603999" y="1899424"/>
                </a:lnTo>
                <a:lnTo>
                  <a:pt x="615571" y="1906906"/>
                </a:lnTo>
                <a:lnTo>
                  <a:pt x="627370" y="1914388"/>
                </a:lnTo>
                <a:lnTo>
                  <a:pt x="639395" y="1921417"/>
                </a:lnTo>
                <a:lnTo>
                  <a:pt x="651648" y="1928219"/>
                </a:lnTo>
                <a:lnTo>
                  <a:pt x="663900" y="1934794"/>
                </a:lnTo>
                <a:lnTo>
                  <a:pt x="676380" y="1940916"/>
                </a:lnTo>
                <a:lnTo>
                  <a:pt x="688859" y="1946811"/>
                </a:lnTo>
                <a:lnTo>
                  <a:pt x="701792" y="1952479"/>
                </a:lnTo>
                <a:lnTo>
                  <a:pt x="714952" y="1957693"/>
                </a:lnTo>
                <a:lnTo>
                  <a:pt x="728112" y="1962908"/>
                </a:lnTo>
                <a:lnTo>
                  <a:pt x="741272" y="1967443"/>
                </a:lnTo>
                <a:lnTo>
                  <a:pt x="754659" y="1971977"/>
                </a:lnTo>
                <a:lnTo>
                  <a:pt x="768500" y="1976058"/>
                </a:lnTo>
                <a:lnTo>
                  <a:pt x="782114" y="1979686"/>
                </a:lnTo>
                <a:lnTo>
                  <a:pt x="795954" y="1983087"/>
                </a:lnTo>
                <a:lnTo>
                  <a:pt x="810022" y="1986034"/>
                </a:lnTo>
                <a:lnTo>
                  <a:pt x="824089" y="1988755"/>
                </a:lnTo>
                <a:lnTo>
                  <a:pt x="838384" y="1991249"/>
                </a:lnTo>
                <a:lnTo>
                  <a:pt x="852905" y="1993063"/>
                </a:lnTo>
                <a:lnTo>
                  <a:pt x="867200" y="1994877"/>
                </a:lnTo>
                <a:lnTo>
                  <a:pt x="881948" y="1996237"/>
                </a:lnTo>
                <a:lnTo>
                  <a:pt x="896696" y="1996917"/>
                </a:lnTo>
                <a:lnTo>
                  <a:pt x="911445" y="1997597"/>
                </a:lnTo>
                <a:lnTo>
                  <a:pt x="926420" y="1997597"/>
                </a:lnTo>
                <a:lnTo>
                  <a:pt x="941168" y="1997597"/>
                </a:lnTo>
                <a:lnTo>
                  <a:pt x="955690" y="1996917"/>
                </a:lnTo>
                <a:lnTo>
                  <a:pt x="970438" y="1996237"/>
                </a:lnTo>
                <a:lnTo>
                  <a:pt x="985186" y="1994877"/>
                </a:lnTo>
                <a:lnTo>
                  <a:pt x="999708" y="1993063"/>
                </a:lnTo>
                <a:lnTo>
                  <a:pt x="1014002" y="1991249"/>
                </a:lnTo>
                <a:lnTo>
                  <a:pt x="1028297" y="1988755"/>
                </a:lnTo>
                <a:lnTo>
                  <a:pt x="1042591" y="1986034"/>
                </a:lnTo>
                <a:lnTo>
                  <a:pt x="1056432" y="1983087"/>
                </a:lnTo>
                <a:lnTo>
                  <a:pt x="1070273" y="1979686"/>
                </a:lnTo>
                <a:lnTo>
                  <a:pt x="1084113" y="1976058"/>
                </a:lnTo>
                <a:lnTo>
                  <a:pt x="1097727" y="1971977"/>
                </a:lnTo>
                <a:lnTo>
                  <a:pt x="1111114" y="1967443"/>
                </a:lnTo>
                <a:lnTo>
                  <a:pt x="1124274" y="1962908"/>
                </a:lnTo>
                <a:lnTo>
                  <a:pt x="1137434" y="1957693"/>
                </a:lnTo>
                <a:lnTo>
                  <a:pt x="1150594" y="1952479"/>
                </a:lnTo>
                <a:lnTo>
                  <a:pt x="1163527" y="1946811"/>
                </a:lnTo>
                <a:lnTo>
                  <a:pt x="1176233" y="1940916"/>
                </a:lnTo>
                <a:lnTo>
                  <a:pt x="1188486" y="1934794"/>
                </a:lnTo>
                <a:lnTo>
                  <a:pt x="1200965" y="1928219"/>
                </a:lnTo>
                <a:lnTo>
                  <a:pt x="1212991" y="1921417"/>
                </a:lnTo>
                <a:lnTo>
                  <a:pt x="1225243" y="1914388"/>
                </a:lnTo>
                <a:lnTo>
                  <a:pt x="1236815" y="1906906"/>
                </a:lnTo>
                <a:lnTo>
                  <a:pt x="1248387" y="1899424"/>
                </a:lnTo>
                <a:lnTo>
                  <a:pt x="1259731" y="1891489"/>
                </a:lnTo>
                <a:lnTo>
                  <a:pt x="1271076" y="1883554"/>
                </a:lnTo>
                <a:lnTo>
                  <a:pt x="1281967" y="1874938"/>
                </a:lnTo>
                <a:lnTo>
                  <a:pt x="1292858" y="1866096"/>
                </a:lnTo>
                <a:lnTo>
                  <a:pt x="1303296" y="1857480"/>
                </a:lnTo>
                <a:lnTo>
                  <a:pt x="1313733" y="1848184"/>
                </a:lnTo>
                <a:lnTo>
                  <a:pt x="1323716" y="1838888"/>
                </a:lnTo>
                <a:lnTo>
                  <a:pt x="1333927" y="1829139"/>
                </a:lnTo>
                <a:lnTo>
                  <a:pt x="1343456" y="1819163"/>
                </a:lnTo>
                <a:lnTo>
                  <a:pt x="1352986" y="1809187"/>
                </a:lnTo>
                <a:lnTo>
                  <a:pt x="1361835" y="1798984"/>
                </a:lnTo>
                <a:lnTo>
                  <a:pt x="1370911" y="1788328"/>
                </a:lnTo>
                <a:lnTo>
                  <a:pt x="1379760" y="1777445"/>
                </a:lnTo>
                <a:lnTo>
                  <a:pt x="1387928" y="1766336"/>
                </a:lnTo>
                <a:lnTo>
                  <a:pt x="1396323" y="1755226"/>
                </a:lnTo>
                <a:lnTo>
                  <a:pt x="1404265" y="1743890"/>
                </a:lnTo>
                <a:lnTo>
                  <a:pt x="1411752" y="1732326"/>
                </a:lnTo>
                <a:lnTo>
                  <a:pt x="1419240" y="1720537"/>
                </a:lnTo>
                <a:lnTo>
                  <a:pt x="1426274" y="1708747"/>
                </a:lnTo>
                <a:lnTo>
                  <a:pt x="1432854" y="1696277"/>
                </a:lnTo>
                <a:lnTo>
                  <a:pt x="1439661" y="1684260"/>
                </a:lnTo>
                <a:lnTo>
                  <a:pt x="1445787" y="1671563"/>
                </a:lnTo>
                <a:lnTo>
                  <a:pt x="1451686" y="1658867"/>
                </a:lnTo>
                <a:lnTo>
                  <a:pt x="1457132" y="1645943"/>
                </a:lnTo>
                <a:lnTo>
                  <a:pt x="1462577" y="1633247"/>
                </a:lnTo>
                <a:lnTo>
                  <a:pt x="1467569" y="1620096"/>
                </a:lnTo>
                <a:lnTo>
                  <a:pt x="1472334" y="1606493"/>
                </a:lnTo>
                <a:lnTo>
                  <a:pt x="1476872" y="1593116"/>
                </a:lnTo>
                <a:lnTo>
                  <a:pt x="1480729" y="1579512"/>
                </a:lnTo>
                <a:lnTo>
                  <a:pt x="1484586" y="1565909"/>
                </a:lnTo>
                <a:lnTo>
                  <a:pt x="1487990" y="1551851"/>
                </a:lnTo>
                <a:lnTo>
                  <a:pt x="1490939" y="1538021"/>
                </a:lnTo>
                <a:lnTo>
                  <a:pt x="1493662" y="1523737"/>
                </a:lnTo>
                <a:lnTo>
                  <a:pt x="1495931" y="1509680"/>
                </a:lnTo>
                <a:lnTo>
                  <a:pt x="1497973" y="1495170"/>
                </a:lnTo>
                <a:lnTo>
                  <a:pt x="1499561" y="1480659"/>
                </a:lnTo>
                <a:lnTo>
                  <a:pt x="1500696" y="1466375"/>
                </a:lnTo>
                <a:lnTo>
                  <a:pt x="1501830" y="1451638"/>
                </a:lnTo>
                <a:lnTo>
                  <a:pt x="1502284" y="1436901"/>
                </a:lnTo>
                <a:lnTo>
                  <a:pt x="1502511" y="1421937"/>
                </a:lnTo>
                <a:lnTo>
                  <a:pt x="1502284" y="1406973"/>
                </a:lnTo>
                <a:lnTo>
                  <a:pt x="1501830" y="1392235"/>
                </a:lnTo>
                <a:lnTo>
                  <a:pt x="1500696" y="1377725"/>
                </a:lnTo>
                <a:lnTo>
                  <a:pt x="1499561" y="1363214"/>
                </a:lnTo>
                <a:lnTo>
                  <a:pt x="1497973" y="1348704"/>
                </a:lnTo>
                <a:lnTo>
                  <a:pt x="1495931" y="1334420"/>
                </a:lnTo>
                <a:lnTo>
                  <a:pt x="1493662" y="1320136"/>
                </a:lnTo>
                <a:lnTo>
                  <a:pt x="1490939" y="1306079"/>
                </a:lnTo>
                <a:lnTo>
                  <a:pt x="1487990" y="1292022"/>
                </a:lnTo>
                <a:lnTo>
                  <a:pt x="1484586" y="1278192"/>
                </a:lnTo>
                <a:lnTo>
                  <a:pt x="1480729" y="1264361"/>
                </a:lnTo>
                <a:lnTo>
                  <a:pt x="1476872" y="1250758"/>
                </a:lnTo>
                <a:lnTo>
                  <a:pt x="1472334" y="1237381"/>
                </a:lnTo>
                <a:lnTo>
                  <a:pt x="1467569" y="1224004"/>
                </a:lnTo>
                <a:lnTo>
                  <a:pt x="1462577" y="1210854"/>
                </a:lnTo>
                <a:lnTo>
                  <a:pt x="1457132" y="1197930"/>
                </a:lnTo>
                <a:lnTo>
                  <a:pt x="1451686" y="1185007"/>
                </a:lnTo>
                <a:lnTo>
                  <a:pt x="1445787" y="1172537"/>
                </a:lnTo>
                <a:lnTo>
                  <a:pt x="1439661" y="1159840"/>
                </a:lnTo>
                <a:lnTo>
                  <a:pt x="1432854" y="1147370"/>
                </a:lnTo>
                <a:lnTo>
                  <a:pt x="1426274" y="1135353"/>
                </a:lnTo>
                <a:lnTo>
                  <a:pt x="1419240" y="1123337"/>
                </a:lnTo>
                <a:lnTo>
                  <a:pt x="1411752" y="1111547"/>
                </a:lnTo>
                <a:lnTo>
                  <a:pt x="1404265" y="1099984"/>
                </a:lnTo>
                <a:lnTo>
                  <a:pt x="1396323" y="1088647"/>
                </a:lnTo>
                <a:lnTo>
                  <a:pt x="1387928" y="1077538"/>
                </a:lnTo>
                <a:lnTo>
                  <a:pt x="1379760" y="1066428"/>
                </a:lnTo>
                <a:lnTo>
                  <a:pt x="1370911" y="1055545"/>
                </a:lnTo>
                <a:lnTo>
                  <a:pt x="1361835" y="1045116"/>
                </a:lnTo>
                <a:lnTo>
                  <a:pt x="1352986" y="1034686"/>
                </a:lnTo>
                <a:lnTo>
                  <a:pt x="1343456" y="1024710"/>
                </a:lnTo>
                <a:lnTo>
                  <a:pt x="1333927" y="1014961"/>
                </a:lnTo>
                <a:lnTo>
                  <a:pt x="1323716" y="1005212"/>
                </a:lnTo>
                <a:lnTo>
                  <a:pt x="1313733" y="995916"/>
                </a:lnTo>
                <a:lnTo>
                  <a:pt x="1303296" y="986620"/>
                </a:lnTo>
                <a:lnTo>
                  <a:pt x="1292858" y="977778"/>
                </a:lnTo>
                <a:lnTo>
                  <a:pt x="1281967" y="968935"/>
                </a:lnTo>
                <a:lnTo>
                  <a:pt x="1271076" y="960547"/>
                </a:lnTo>
                <a:lnTo>
                  <a:pt x="1259731" y="952611"/>
                </a:lnTo>
                <a:lnTo>
                  <a:pt x="1248387" y="944448"/>
                </a:lnTo>
                <a:lnTo>
                  <a:pt x="1236815" y="936966"/>
                </a:lnTo>
                <a:lnTo>
                  <a:pt x="1225243" y="929484"/>
                </a:lnTo>
                <a:lnTo>
                  <a:pt x="1212991" y="922683"/>
                </a:lnTo>
                <a:lnTo>
                  <a:pt x="1200965" y="915654"/>
                </a:lnTo>
                <a:lnTo>
                  <a:pt x="1188486" y="909306"/>
                </a:lnTo>
                <a:lnTo>
                  <a:pt x="1176233" y="902957"/>
                </a:lnTo>
                <a:lnTo>
                  <a:pt x="1163527" y="897062"/>
                </a:lnTo>
                <a:lnTo>
                  <a:pt x="1150594" y="891394"/>
                </a:lnTo>
                <a:lnTo>
                  <a:pt x="1137434" y="886179"/>
                </a:lnTo>
                <a:lnTo>
                  <a:pt x="1124274" y="881191"/>
                </a:lnTo>
                <a:lnTo>
                  <a:pt x="1111114" y="876430"/>
                </a:lnTo>
                <a:lnTo>
                  <a:pt x="1097727" y="872122"/>
                </a:lnTo>
                <a:lnTo>
                  <a:pt x="1084113" y="868041"/>
                </a:lnTo>
                <a:lnTo>
                  <a:pt x="1070273" y="864414"/>
                </a:lnTo>
                <a:lnTo>
                  <a:pt x="1056432" y="861013"/>
                </a:lnTo>
                <a:lnTo>
                  <a:pt x="1042591" y="857839"/>
                </a:lnTo>
                <a:lnTo>
                  <a:pt x="1028297" y="855345"/>
                </a:lnTo>
                <a:lnTo>
                  <a:pt x="1014002" y="852851"/>
                </a:lnTo>
                <a:lnTo>
                  <a:pt x="999708" y="851037"/>
                </a:lnTo>
                <a:lnTo>
                  <a:pt x="985186" y="849223"/>
                </a:lnTo>
                <a:lnTo>
                  <a:pt x="970438" y="847863"/>
                </a:lnTo>
                <a:lnTo>
                  <a:pt x="955690" y="846956"/>
                </a:lnTo>
                <a:lnTo>
                  <a:pt x="941168" y="846275"/>
                </a:lnTo>
                <a:lnTo>
                  <a:pt x="926420" y="846275"/>
                </a:lnTo>
                <a:lnTo>
                  <a:pt x="911445" y="846275"/>
                </a:lnTo>
                <a:close/>
                <a:moveTo>
                  <a:pt x="667984" y="500063"/>
                </a:moveTo>
                <a:lnTo>
                  <a:pt x="671842" y="500063"/>
                </a:lnTo>
                <a:lnTo>
                  <a:pt x="873553" y="500063"/>
                </a:lnTo>
                <a:lnTo>
                  <a:pt x="979060" y="500063"/>
                </a:lnTo>
                <a:lnTo>
                  <a:pt x="1180545" y="500063"/>
                </a:lnTo>
                <a:lnTo>
                  <a:pt x="1184402" y="500063"/>
                </a:lnTo>
                <a:lnTo>
                  <a:pt x="1188259" y="500743"/>
                </a:lnTo>
                <a:lnTo>
                  <a:pt x="1192116" y="501877"/>
                </a:lnTo>
                <a:lnTo>
                  <a:pt x="1195747" y="503237"/>
                </a:lnTo>
                <a:lnTo>
                  <a:pt x="1199150" y="504597"/>
                </a:lnTo>
                <a:lnTo>
                  <a:pt x="1202553" y="506865"/>
                </a:lnTo>
                <a:lnTo>
                  <a:pt x="1205503" y="509359"/>
                </a:lnTo>
                <a:lnTo>
                  <a:pt x="1208453" y="511853"/>
                </a:lnTo>
                <a:lnTo>
                  <a:pt x="1233638" y="538833"/>
                </a:lnTo>
                <a:lnTo>
                  <a:pt x="1259505" y="565360"/>
                </a:lnTo>
                <a:lnTo>
                  <a:pt x="1285825" y="592114"/>
                </a:lnTo>
                <a:lnTo>
                  <a:pt x="1312371" y="618868"/>
                </a:lnTo>
                <a:lnTo>
                  <a:pt x="1366600" y="673056"/>
                </a:lnTo>
                <a:lnTo>
                  <a:pt x="1421282" y="727697"/>
                </a:lnTo>
                <a:lnTo>
                  <a:pt x="1448737" y="755358"/>
                </a:lnTo>
                <a:lnTo>
                  <a:pt x="1475737" y="783019"/>
                </a:lnTo>
                <a:lnTo>
                  <a:pt x="1502511" y="810906"/>
                </a:lnTo>
                <a:lnTo>
                  <a:pt x="1529058" y="839247"/>
                </a:lnTo>
                <a:lnTo>
                  <a:pt x="1555151" y="867588"/>
                </a:lnTo>
                <a:lnTo>
                  <a:pt x="1581017" y="896382"/>
                </a:lnTo>
                <a:lnTo>
                  <a:pt x="1593497" y="910666"/>
                </a:lnTo>
                <a:lnTo>
                  <a:pt x="1605976" y="925177"/>
                </a:lnTo>
                <a:lnTo>
                  <a:pt x="1618229" y="939687"/>
                </a:lnTo>
                <a:lnTo>
                  <a:pt x="1630254" y="954424"/>
                </a:lnTo>
                <a:lnTo>
                  <a:pt x="1642280" y="968935"/>
                </a:lnTo>
                <a:lnTo>
                  <a:pt x="1653851" y="983673"/>
                </a:lnTo>
                <a:lnTo>
                  <a:pt x="1665423" y="998637"/>
                </a:lnTo>
                <a:lnTo>
                  <a:pt x="1676541" y="1013374"/>
                </a:lnTo>
                <a:lnTo>
                  <a:pt x="1687659" y="1028338"/>
                </a:lnTo>
                <a:lnTo>
                  <a:pt x="1698096" y="1043529"/>
                </a:lnTo>
                <a:lnTo>
                  <a:pt x="1708760" y="1058493"/>
                </a:lnTo>
                <a:lnTo>
                  <a:pt x="1718744" y="1073683"/>
                </a:lnTo>
                <a:lnTo>
                  <a:pt x="1728954" y="1089101"/>
                </a:lnTo>
                <a:lnTo>
                  <a:pt x="1738484" y="1104292"/>
                </a:lnTo>
                <a:lnTo>
                  <a:pt x="1747787" y="1119936"/>
                </a:lnTo>
                <a:lnTo>
                  <a:pt x="1756863" y="1135580"/>
                </a:lnTo>
                <a:lnTo>
                  <a:pt x="1765485" y="1150997"/>
                </a:lnTo>
                <a:lnTo>
                  <a:pt x="1773880" y="1166642"/>
                </a:lnTo>
                <a:lnTo>
                  <a:pt x="1781821" y="1182739"/>
                </a:lnTo>
                <a:lnTo>
                  <a:pt x="1789309" y="1198610"/>
                </a:lnTo>
                <a:lnTo>
                  <a:pt x="1796569" y="1214708"/>
                </a:lnTo>
                <a:lnTo>
                  <a:pt x="1803376" y="1230579"/>
                </a:lnTo>
                <a:lnTo>
                  <a:pt x="1809956" y="1246903"/>
                </a:lnTo>
                <a:lnTo>
                  <a:pt x="1815856" y="1263454"/>
                </a:lnTo>
                <a:lnTo>
                  <a:pt x="1821528" y="1279779"/>
                </a:lnTo>
                <a:lnTo>
                  <a:pt x="1826747" y="1296103"/>
                </a:lnTo>
                <a:lnTo>
                  <a:pt x="1831512" y="1312881"/>
                </a:lnTo>
                <a:lnTo>
                  <a:pt x="1836049" y="1329659"/>
                </a:lnTo>
                <a:lnTo>
                  <a:pt x="1839680" y="1346436"/>
                </a:lnTo>
                <a:lnTo>
                  <a:pt x="1842856" y="1363441"/>
                </a:lnTo>
                <a:lnTo>
                  <a:pt x="1846033" y="1380446"/>
                </a:lnTo>
                <a:lnTo>
                  <a:pt x="1848302" y="1397677"/>
                </a:lnTo>
                <a:lnTo>
                  <a:pt x="1850117" y="1415135"/>
                </a:lnTo>
                <a:lnTo>
                  <a:pt x="1851479" y="1432593"/>
                </a:lnTo>
                <a:lnTo>
                  <a:pt x="1852159" y="1450051"/>
                </a:lnTo>
                <a:lnTo>
                  <a:pt x="1852613" y="1467962"/>
                </a:lnTo>
                <a:lnTo>
                  <a:pt x="1852613" y="1479979"/>
                </a:lnTo>
                <a:lnTo>
                  <a:pt x="1852159" y="1492449"/>
                </a:lnTo>
                <a:lnTo>
                  <a:pt x="1851932" y="1504465"/>
                </a:lnTo>
                <a:lnTo>
                  <a:pt x="1851252" y="1516709"/>
                </a:lnTo>
                <a:lnTo>
                  <a:pt x="1850344" y="1528499"/>
                </a:lnTo>
                <a:lnTo>
                  <a:pt x="1849663" y="1540288"/>
                </a:lnTo>
                <a:lnTo>
                  <a:pt x="1848529" y="1552078"/>
                </a:lnTo>
                <a:lnTo>
                  <a:pt x="1847394" y="1563868"/>
                </a:lnTo>
                <a:lnTo>
                  <a:pt x="1845806" y="1575431"/>
                </a:lnTo>
                <a:lnTo>
                  <a:pt x="1844218" y="1586767"/>
                </a:lnTo>
                <a:lnTo>
                  <a:pt x="1842629" y="1598104"/>
                </a:lnTo>
                <a:lnTo>
                  <a:pt x="1840814" y="1609440"/>
                </a:lnTo>
                <a:lnTo>
                  <a:pt x="1838772" y="1620777"/>
                </a:lnTo>
                <a:lnTo>
                  <a:pt x="1836503" y="1631886"/>
                </a:lnTo>
                <a:lnTo>
                  <a:pt x="1834234" y="1642769"/>
                </a:lnTo>
                <a:lnTo>
                  <a:pt x="1831965" y="1653425"/>
                </a:lnTo>
                <a:lnTo>
                  <a:pt x="1829243" y="1664308"/>
                </a:lnTo>
                <a:lnTo>
                  <a:pt x="1826520" y="1675191"/>
                </a:lnTo>
                <a:lnTo>
                  <a:pt x="1823570" y="1685621"/>
                </a:lnTo>
                <a:lnTo>
                  <a:pt x="1820394" y="1696277"/>
                </a:lnTo>
                <a:lnTo>
                  <a:pt x="1817217" y="1706706"/>
                </a:lnTo>
                <a:lnTo>
                  <a:pt x="1814041" y="1716909"/>
                </a:lnTo>
                <a:lnTo>
                  <a:pt x="1810410" y="1727338"/>
                </a:lnTo>
                <a:lnTo>
                  <a:pt x="1806780" y="1737314"/>
                </a:lnTo>
                <a:lnTo>
                  <a:pt x="1802923" y="1747290"/>
                </a:lnTo>
                <a:lnTo>
                  <a:pt x="1799065" y="1757040"/>
                </a:lnTo>
                <a:lnTo>
                  <a:pt x="1795208" y="1767016"/>
                </a:lnTo>
                <a:lnTo>
                  <a:pt x="1791124" y="1776765"/>
                </a:lnTo>
                <a:lnTo>
                  <a:pt x="1786586" y="1786288"/>
                </a:lnTo>
                <a:lnTo>
                  <a:pt x="1782275" y="1795810"/>
                </a:lnTo>
                <a:lnTo>
                  <a:pt x="1777737" y="1805333"/>
                </a:lnTo>
                <a:lnTo>
                  <a:pt x="1772972" y="1814628"/>
                </a:lnTo>
                <a:lnTo>
                  <a:pt x="1768207" y="1823924"/>
                </a:lnTo>
                <a:lnTo>
                  <a:pt x="1763216" y="1832993"/>
                </a:lnTo>
                <a:lnTo>
                  <a:pt x="1758224" y="1842289"/>
                </a:lnTo>
                <a:lnTo>
                  <a:pt x="1753005" y="1850905"/>
                </a:lnTo>
                <a:lnTo>
                  <a:pt x="1742341" y="1868816"/>
                </a:lnTo>
                <a:lnTo>
                  <a:pt x="1730996" y="1885821"/>
                </a:lnTo>
                <a:lnTo>
                  <a:pt x="1719425" y="1902825"/>
                </a:lnTo>
                <a:lnTo>
                  <a:pt x="1707172" y="1919377"/>
                </a:lnTo>
                <a:lnTo>
                  <a:pt x="1694466" y="1935247"/>
                </a:lnTo>
                <a:lnTo>
                  <a:pt x="1681760" y="1951118"/>
                </a:lnTo>
                <a:lnTo>
                  <a:pt x="1668146" y="1966309"/>
                </a:lnTo>
                <a:lnTo>
                  <a:pt x="1654305" y="1981273"/>
                </a:lnTo>
                <a:lnTo>
                  <a:pt x="1640237" y="1995557"/>
                </a:lnTo>
                <a:lnTo>
                  <a:pt x="1625489" y="2009841"/>
                </a:lnTo>
                <a:lnTo>
                  <a:pt x="1610514" y="2023444"/>
                </a:lnTo>
                <a:lnTo>
                  <a:pt x="1594858" y="2036821"/>
                </a:lnTo>
                <a:lnTo>
                  <a:pt x="1579202" y="2049745"/>
                </a:lnTo>
                <a:lnTo>
                  <a:pt x="1563319" y="2062441"/>
                </a:lnTo>
                <a:lnTo>
                  <a:pt x="1546756" y="2074458"/>
                </a:lnTo>
                <a:lnTo>
                  <a:pt x="1529966" y="2086475"/>
                </a:lnTo>
                <a:lnTo>
                  <a:pt x="1512948" y="2098038"/>
                </a:lnTo>
                <a:lnTo>
                  <a:pt x="1495250" y="2108694"/>
                </a:lnTo>
                <a:lnTo>
                  <a:pt x="1477779" y="2119577"/>
                </a:lnTo>
                <a:lnTo>
                  <a:pt x="1459855" y="2129779"/>
                </a:lnTo>
                <a:lnTo>
                  <a:pt x="1441476" y="2139756"/>
                </a:lnTo>
                <a:lnTo>
                  <a:pt x="1422870" y="2149278"/>
                </a:lnTo>
                <a:lnTo>
                  <a:pt x="1404038" y="2158347"/>
                </a:lnTo>
                <a:lnTo>
                  <a:pt x="1385205" y="2166963"/>
                </a:lnTo>
                <a:lnTo>
                  <a:pt x="1365919" y="2175352"/>
                </a:lnTo>
                <a:lnTo>
                  <a:pt x="1346406" y="2183287"/>
                </a:lnTo>
                <a:lnTo>
                  <a:pt x="1326666" y="2190769"/>
                </a:lnTo>
                <a:lnTo>
                  <a:pt x="1306699" y="2198024"/>
                </a:lnTo>
                <a:lnTo>
                  <a:pt x="1286505" y="2204600"/>
                </a:lnTo>
                <a:lnTo>
                  <a:pt x="1266538" y="2211175"/>
                </a:lnTo>
                <a:lnTo>
                  <a:pt x="1246118" y="2217070"/>
                </a:lnTo>
                <a:lnTo>
                  <a:pt x="1225470" y="2222738"/>
                </a:lnTo>
                <a:lnTo>
                  <a:pt x="1204595" y="2227952"/>
                </a:lnTo>
                <a:lnTo>
                  <a:pt x="1183721" y="2232714"/>
                </a:lnTo>
                <a:lnTo>
                  <a:pt x="1162620" y="2237248"/>
                </a:lnTo>
                <a:lnTo>
                  <a:pt x="1141518" y="2241329"/>
                </a:lnTo>
                <a:lnTo>
                  <a:pt x="1120417" y="2244957"/>
                </a:lnTo>
                <a:lnTo>
                  <a:pt x="1099089" y="2248358"/>
                </a:lnTo>
                <a:lnTo>
                  <a:pt x="1077533" y="2251079"/>
                </a:lnTo>
                <a:lnTo>
                  <a:pt x="1056205" y="2253573"/>
                </a:lnTo>
                <a:lnTo>
                  <a:pt x="1034423" y="2255840"/>
                </a:lnTo>
                <a:lnTo>
                  <a:pt x="1013095" y="2257654"/>
                </a:lnTo>
                <a:lnTo>
                  <a:pt x="991312" y="2258787"/>
                </a:lnTo>
                <a:lnTo>
                  <a:pt x="969757" y="2259921"/>
                </a:lnTo>
                <a:lnTo>
                  <a:pt x="947975" y="2260374"/>
                </a:lnTo>
                <a:lnTo>
                  <a:pt x="926420" y="2260601"/>
                </a:lnTo>
                <a:lnTo>
                  <a:pt x="904411" y="2260374"/>
                </a:lnTo>
                <a:lnTo>
                  <a:pt x="882856" y="2259921"/>
                </a:lnTo>
                <a:lnTo>
                  <a:pt x="861074" y="2258787"/>
                </a:lnTo>
                <a:lnTo>
                  <a:pt x="839745" y="2257654"/>
                </a:lnTo>
                <a:lnTo>
                  <a:pt x="817963" y="2255840"/>
                </a:lnTo>
                <a:lnTo>
                  <a:pt x="796408" y="2253573"/>
                </a:lnTo>
                <a:lnTo>
                  <a:pt x="774853" y="2251079"/>
                </a:lnTo>
                <a:lnTo>
                  <a:pt x="753525" y="2248358"/>
                </a:lnTo>
                <a:lnTo>
                  <a:pt x="731969" y="2244957"/>
                </a:lnTo>
                <a:lnTo>
                  <a:pt x="710868" y="2241329"/>
                </a:lnTo>
                <a:lnTo>
                  <a:pt x="689767" y="2237248"/>
                </a:lnTo>
                <a:lnTo>
                  <a:pt x="668892" y="2232714"/>
                </a:lnTo>
                <a:lnTo>
                  <a:pt x="648017" y="2227952"/>
                </a:lnTo>
                <a:lnTo>
                  <a:pt x="626916" y="2222738"/>
                </a:lnTo>
                <a:lnTo>
                  <a:pt x="606722" y="2217070"/>
                </a:lnTo>
                <a:lnTo>
                  <a:pt x="586075" y="2210948"/>
                </a:lnTo>
                <a:lnTo>
                  <a:pt x="565881" y="2204600"/>
                </a:lnTo>
                <a:lnTo>
                  <a:pt x="545687" y="2197798"/>
                </a:lnTo>
                <a:lnTo>
                  <a:pt x="525947" y="2190769"/>
                </a:lnTo>
                <a:lnTo>
                  <a:pt x="506207" y="2183060"/>
                </a:lnTo>
                <a:lnTo>
                  <a:pt x="486694" y="2175352"/>
                </a:lnTo>
                <a:lnTo>
                  <a:pt x="467634" y="2166736"/>
                </a:lnTo>
                <a:lnTo>
                  <a:pt x="448348" y="2158120"/>
                </a:lnTo>
                <a:lnTo>
                  <a:pt x="429516" y="2149051"/>
                </a:lnTo>
                <a:lnTo>
                  <a:pt x="411137" y="2139529"/>
                </a:lnTo>
                <a:lnTo>
                  <a:pt x="392759" y="2129779"/>
                </a:lnTo>
                <a:lnTo>
                  <a:pt x="374834" y="2119350"/>
                </a:lnTo>
                <a:lnTo>
                  <a:pt x="357136" y="2108694"/>
                </a:lnTo>
                <a:lnTo>
                  <a:pt x="339892" y="2097811"/>
                </a:lnTo>
                <a:lnTo>
                  <a:pt x="322420" y="2086475"/>
                </a:lnTo>
                <a:lnTo>
                  <a:pt x="305857" y="2074458"/>
                </a:lnTo>
                <a:lnTo>
                  <a:pt x="289520" y="2062441"/>
                </a:lnTo>
                <a:lnTo>
                  <a:pt x="273184" y="2049745"/>
                </a:lnTo>
                <a:lnTo>
                  <a:pt x="257528" y="2036821"/>
                </a:lnTo>
                <a:lnTo>
                  <a:pt x="242099" y="2023444"/>
                </a:lnTo>
                <a:lnTo>
                  <a:pt x="227124" y="2009841"/>
                </a:lnTo>
                <a:lnTo>
                  <a:pt x="212375" y="1995557"/>
                </a:lnTo>
                <a:lnTo>
                  <a:pt x="198081" y="1980820"/>
                </a:lnTo>
                <a:lnTo>
                  <a:pt x="184240" y="1966309"/>
                </a:lnTo>
                <a:lnTo>
                  <a:pt x="170853" y="1950665"/>
                </a:lnTo>
                <a:lnTo>
                  <a:pt x="157920" y="1935021"/>
                </a:lnTo>
                <a:lnTo>
                  <a:pt x="145214" y="1919150"/>
                </a:lnTo>
                <a:lnTo>
                  <a:pt x="133188" y="1902599"/>
                </a:lnTo>
                <a:lnTo>
                  <a:pt x="121390" y="1885821"/>
                </a:lnTo>
                <a:lnTo>
                  <a:pt x="110045" y="1868590"/>
                </a:lnTo>
                <a:lnTo>
                  <a:pt x="99608" y="1850905"/>
                </a:lnTo>
                <a:lnTo>
                  <a:pt x="94389" y="1842062"/>
                </a:lnTo>
                <a:lnTo>
                  <a:pt x="89170" y="1832993"/>
                </a:lnTo>
                <a:lnTo>
                  <a:pt x="84406" y="1823924"/>
                </a:lnTo>
                <a:lnTo>
                  <a:pt x="79414" y="1814628"/>
                </a:lnTo>
                <a:lnTo>
                  <a:pt x="74876" y="1805333"/>
                </a:lnTo>
                <a:lnTo>
                  <a:pt x="70111" y="1795810"/>
                </a:lnTo>
                <a:lnTo>
                  <a:pt x="65800" y="1786288"/>
                </a:lnTo>
                <a:lnTo>
                  <a:pt x="61716" y="1776765"/>
                </a:lnTo>
                <a:lnTo>
                  <a:pt x="57178" y="1767016"/>
                </a:lnTo>
                <a:lnTo>
                  <a:pt x="53321" y="1757040"/>
                </a:lnTo>
                <a:lnTo>
                  <a:pt x="49464" y="1747064"/>
                </a:lnTo>
                <a:lnTo>
                  <a:pt x="45606" y="1737088"/>
                </a:lnTo>
                <a:lnTo>
                  <a:pt x="41976" y="1726885"/>
                </a:lnTo>
                <a:lnTo>
                  <a:pt x="38572" y="1716909"/>
                </a:lnTo>
                <a:lnTo>
                  <a:pt x="35396" y="1706706"/>
                </a:lnTo>
                <a:lnTo>
                  <a:pt x="31992" y="1696050"/>
                </a:lnTo>
                <a:lnTo>
                  <a:pt x="29043" y="1685621"/>
                </a:lnTo>
                <a:lnTo>
                  <a:pt x="26093" y="1675191"/>
                </a:lnTo>
                <a:lnTo>
                  <a:pt x="23370" y="1664308"/>
                </a:lnTo>
                <a:lnTo>
                  <a:pt x="20648" y="1653425"/>
                </a:lnTo>
                <a:lnTo>
                  <a:pt x="18379" y="1642769"/>
                </a:lnTo>
                <a:lnTo>
                  <a:pt x="15883" y="1631659"/>
                </a:lnTo>
                <a:lnTo>
                  <a:pt x="13614" y="1620550"/>
                </a:lnTo>
                <a:lnTo>
                  <a:pt x="11799" y="1609440"/>
                </a:lnTo>
                <a:lnTo>
                  <a:pt x="9757" y="1598104"/>
                </a:lnTo>
                <a:lnTo>
                  <a:pt x="8168" y="1586767"/>
                </a:lnTo>
                <a:lnTo>
                  <a:pt x="6580" y="1575431"/>
                </a:lnTo>
                <a:lnTo>
                  <a:pt x="5219" y="1563868"/>
                </a:lnTo>
                <a:lnTo>
                  <a:pt x="4084" y="1552078"/>
                </a:lnTo>
                <a:lnTo>
                  <a:pt x="2723" y="1540288"/>
                </a:lnTo>
                <a:lnTo>
                  <a:pt x="2042" y="1528499"/>
                </a:lnTo>
                <a:lnTo>
                  <a:pt x="1134" y="1516709"/>
                </a:lnTo>
                <a:lnTo>
                  <a:pt x="681" y="1504465"/>
                </a:lnTo>
                <a:lnTo>
                  <a:pt x="227" y="1492449"/>
                </a:lnTo>
                <a:lnTo>
                  <a:pt x="0" y="1479979"/>
                </a:lnTo>
                <a:lnTo>
                  <a:pt x="0" y="1467962"/>
                </a:lnTo>
                <a:lnTo>
                  <a:pt x="227" y="1450051"/>
                </a:lnTo>
                <a:lnTo>
                  <a:pt x="908" y="1432593"/>
                </a:lnTo>
                <a:lnTo>
                  <a:pt x="2269" y="1415135"/>
                </a:lnTo>
                <a:lnTo>
                  <a:pt x="4084" y="1397677"/>
                </a:lnTo>
                <a:lnTo>
                  <a:pt x="6580" y="1380446"/>
                </a:lnTo>
                <a:lnTo>
                  <a:pt x="9530" y="1363441"/>
                </a:lnTo>
                <a:lnTo>
                  <a:pt x="12933" y="1346436"/>
                </a:lnTo>
                <a:lnTo>
                  <a:pt x="16790" y="1329659"/>
                </a:lnTo>
                <a:lnTo>
                  <a:pt x="20875" y="1312881"/>
                </a:lnTo>
                <a:lnTo>
                  <a:pt x="25866" y="1296103"/>
                </a:lnTo>
                <a:lnTo>
                  <a:pt x="30858" y="1279779"/>
                </a:lnTo>
                <a:lnTo>
                  <a:pt x="36530" y="1263454"/>
                </a:lnTo>
                <a:lnTo>
                  <a:pt x="42430" y="1246903"/>
                </a:lnTo>
                <a:lnTo>
                  <a:pt x="49010" y="1230579"/>
                </a:lnTo>
                <a:lnTo>
                  <a:pt x="56044" y="1214708"/>
                </a:lnTo>
                <a:lnTo>
                  <a:pt x="63077" y="1198610"/>
                </a:lnTo>
                <a:lnTo>
                  <a:pt x="70565" y="1182739"/>
                </a:lnTo>
                <a:lnTo>
                  <a:pt x="78733" y="1166642"/>
                </a:lnTo>
                <a:lnTo>
                  <a:pt x="87128" y="1150997"/>
                </a:lnTo>
                <a:lnTo>
                  <a:pt x="95750" y="1135580"/>
                </a:lnTo>
                <a:lnTo>
                  <a:pt x="104826" y="1119936"/>
                </a:lnTo>
                <a:lnTo>
                  <a:pt x="113902" y="1104292"/>
                </a:lnTo>
                <a:lnTo>
                  <a:pt x="123659" y="1089101"/>
                </a:lnTo>
                <a:lnTo>
                  <a:pt x="133642" y="1073683"/>
                </a:lnTo>
                <a:lnTo>
                  <a:pt x="143626" y="1058493"/>
                </a:lnTo>
                <a:lnTo>
                  <a:pt x="154290" y="1043529"/>
                </a:lnTo>
                <a:lnTo>
                  <a:pt x="165181" y="1028338"/>
                </a:lnTo>
                <a:lnTo>
                  <a:pt x="175845" y="1013374"/>
                </a:lnTo>
                <a:lnTo>
                  <a:pt x="187190" y="998637"/>
                </a:lnTo>
                <a:lnTo>
                  <a:pt x="198762" y="983673"/>
                </a:lnTo>
                <a:lnTo>
                  <a:pt x="210333" y="968935"/>
                </a:lnTo>
                <a:lnTo>
                  <a:pt x="222132" y="954424"/>
                </a:lnTo>
                <a:lnTo>
                  <a:pt x="234158" y="939687"/>
                </a:lnTo>
                <a:lnTo>
                  <a:pt x="246637" y="925177"/>
                </a:lnTo>
                <a:lnTo>
                  <a:pt x="259116" y="910666"/>
                </a:lnTo>
                <a:lnTo>
                  <a:pt x="271596" y="896382"/>
                </a:lnTo>
                <a:lnTo>
                  <a:pt x="297235" y="867588"/>
                </a:lnTo>
                <a:lnTo>
                  <a:pt x="323328" y="839247"/>
                </a:lnTo>
                <a:lnTo>
                  <a:pt x="349875" y="810906"/>
                </a:lnTo>
                <a:lnTo>
                  <a:pt x="376649" y="783019"/>
                </a:lnTo>
                <a:lnTo>
                  <a:pt x="404103" y="755358"/>
                </a:lnTo>
                <a:lnTo>
                  <a:pt x="431104" y="727697"/>
                </a:lnTo>
                <a:lnTo>
                  <a:pt x="485786" y="673056"/>
                </a:lnTo>
                <a:lnTo>
                  <a:pt x="540015" y="618868"/>
                </a:lnTo>
                <a:lnTo>
                  <a:pt x="566561" y="592114"/>
                </a:lnTo>
                <a:lnTo>
                  <a:pt x="592882" y="565360"/>
                </a:lnTo>
                <a:lnTo>
                  <a:pt x="618975" y="538833"/>
                </a:lnTo>
                <a:lnTo>
                  <a:pt x="644160" y="511853"/>
                </a:lnTo>
                <a:lnTo>
                  <a:pt x="646883" y="509359"/>
                </a:lnTo>
                <a:lnTo>
                  <a:pt x="650060" y="506865"/>
                </a:lnTo>
                <a:lnTo>
                  <a:pt x="653236" y="504597"/>
                </a:lnTo>
                <a:lnTo>
                  <a:pt x="656640" y="503237"/>
                </a:lnTo>
                <a:lnTo>
                  <a:pt x="660497" y="501877"/>
                </a:lnTo>
                <a:lnTo>
                  <a:pt x="664127" y="500743"/>
                </a:lnTo>
                <a:lnTo>
                  <a:pt x="667984" y="500063"/>
                </a:lnTo>
                <a:close/>
                <a:moveTo>
                  <a:pt x="523875" y="300038"/>
                </a:moveTo>
                <a:lnTo>
                  <a:pt x="527049" y="300038"/>
                </a:lnTo>
                <a:lnTo>
                  <a:pt x="529771" y="300038"/>
                </a:lnTo>
                <a:lnTo>
                  <a:pt x="532719" y="300491"/>
                </a:lnTo>
                <a:lnTo>
                  <a:pt x="535441" y="301171"/>
                </a:lnTo>
                <a:lnTo>
                  <a:pt x="538389" y="302303"/>
                </a:lnTo>
                <a:lnTo>
                  <a:pt x="685573" y="367098"/>
                </a:lnTo>
                <a:lnTo>
                  <a:pt x="1180646" y="367098"/>
                </a:lnTo>
                <a:lnTo>
                  <a:pt x="1184955" y="367098"/>
                </a:lnTo>
                <a:lnTo>
                  <a:pt x="1189264" y="368004"/>
                </a:lnTo>
                <a:lnTo>
                  <a:pt x="1193573" y="368910"/>
                </a:lnTo>
                <a:lnTo>
                  <a:pt x="1197428" y="370496"/>
                </a:lnTo>
                <a:lnTo>
                  <a:pt x="1201283" y="372308"/>
                </a:lnTo>
                <a:lnTo>
                  <a:pt x="1204912" y="374347"/>
                </a:lnTo>
                <a:lnTo>
                  <a:pt x="1208087" y="377066"/>
                </a:lnTo>
                <a:lnTo>
                  <a:pt x="1211035" y="379785"/>
                </a:lnTo>
                <a:lnTo>
                  <a:pt x="1213757" y="382956"/>
                </a:lnTo>
                <a:lnTo>
                  <a:pt x="1216478" y="386355"/>
                </a:lnTo>
                <a:lnTo>
                  <a:pt x="1218519" y="389526"/>
                </a:lnTo>
                <a:lnTo>
                  <a:pt x="1220333" y="393378"/>
                </a:lnTo>
                <a:lnTo>
                  <a:pt x="1221921" y="397682"/>
                </a:lnTo>
                <a:lnTo>
                  <a:pt x="1222828" y="401760"/>
                </a:lnTo>
                <a:lnTo>
                  <a:pt x="1223735" y="405838"/>
                </a:lnTo>
                <a:lnTo>
                  <a:pt x="1223962" y="410596"/>
                </a:lnTo>
                <a:lnTo>
                  <a:pt x="1223735" y="414900"/>
                </a:lnTo>
                <a:lnTo>
                  <a:pt x="1222828" y="418978"/>
                </a:lnTo>
                <a:lnTo>
                  <a:pt x="1221921" y="423056"/>
                </a:lnTo>
                <a:lnTo>
                  <a:pt x="1220333" y="427134"/>
                </a:lnTo>
                <a:lnTo>
                  <a:pt x="1218519" y="430759"/>
                </a:lnTo>
                <a:lnTo>
                  <a:pt x="1216478" y="434384"/>
                </a:lnTo>
                <a:lnTo>
                  <a:pt x="1213757" y="437782"/>
                </a:lnTo>
                <a:lnTo>
                  <a:pt x="1211035" y="440954"/>
                </a:lnTo>
                <a:lnTo>
                  <a:pt x="1208087" y="443673"/>
                </a:lnTo>
                <a:lnTo>
                  <a:pt x="1204912" y="446391"/>
                </a:lnTo>
                <a:lnTo>
                  <a:pt x="1201283" y="448430"/>
                </a:lnTo>
                <a:lnTo>
                  <a:pt x="1197428" y="450243"/>
                </a:lnTo>
                <a:lnTo>
                  <a:pt x="1193573" y="451602"/>
                </a:lnTo>
                <a:lnTo>
                  <a:pt x="1189264" y="452735"/>
                </a:lnTo>
                <a:lnTo>
                  <a:pt x="1184955" y="453188"/>
                </a:lnTo>
                <a:lnTo>
                  <a:pt x="1180646" y="453414"/>
                </a:lnTo>
                <a:lnTo>
                  <a:pt x="685573" y="453414"/>
                </a:lnTo>
                <a:lnTo>
                  <a:pt x="538389" y="518209"/>
                </a:lnTo>
                <a:lnTo>
                  <a:pt x="535441" y="519568"/>
                </a:lnTo>
                <a:lnTo>
                  <a:pt x="532719" y="520248"/>
                </a:lnTo>
                <a:lnTo>
                  <a:pt x="529771" y="520474"/>
                </a:lnTo>
                <a:lnTo>
                  <a:pt x="527049" y="520701"/>
                </a:lnTo>
                <a:lnTo>
                  <a:pt x="523875" y="520701"/>
                </a:lnTo>
                <a:lnTo>
                  <a:pt x="521153" y="520248"/>
                </a:lnTo>
                <a:lnTo>
                  <a:pt x="518432" y="519795"/>
                </a:lnTo>
                <a:lnTo>
                  <a:pt x="515710" y="518662"/>
                </a:lnTo>
                <a:lnTo>
                  <a:pt x="512989" y="517756"/>
                </a:lnTo>
                <a:lnTo>
                  <a:pt x="510494" y="516170"/>
                </a:lnTo>
                <a:lnTo>
                  <a:pt x="508226" y="514584"/>
                </a:lnTo>
                <a:lnTo>
                  <a:pt x="506185" y="512771"/>
                </a:lnTo>
                <a:lnTo>
                  <a:pt x="504144" y="510732"/>
                </a:lnTo>
                <a:lnTo>
                  <a:pt x="502330" y="508467"/>
                </a:lnTo>
                <a:lnTo>
                  <a:pt x="500742" y="505748"/>
                </a:lnTo>
                <a:lnTo>
                  <a:pt x="499382" y="503030"/>
                </a:lnTo>
                <a:lnTo>
                  <a:pt x="498021" y="500084"/>
                </a:lnTo>
                <a:lnTo>
                  <a:pt x="497341" y="497366"/>
                </a:lnTo>
                <a:lnTo>
                  <a:pt x="496887" y="494421"/>
                </a:lnTo>
                <a:lnTo>
                  <a:pt x="496887" y="491702"/>
                </a:lnTo>
                <a:lnTo>
                  <a:pt x="496887" y="488757"/>
                </a:lnTo>
                <a:lnTo>
                  <a:pt x="497341" y="486038"/>
                </a:lnTo>
                <a:lnTo>
                  <a:pt x="497794" y="483093"/>
                </a:lnTo>
                <a:lnTo>
                  <a:pt x="498928" y="480374"/>
                </a:lnTo>
                <a:lnTo>
                  <a:pt x="499835" y="477656"/>
                </a:lnTo>
                <a:lnTo>
                  <a:pt x="501423" y="475390"/>
                </a:lnTo>
                <a:lnTo>
                  <a:pt x="503010" y="473125"/>
                </a:lnTo>
                <a:lnTo>
                  <a:pt x="504825" y="470859"/>
                </a:lnTo>
                <a:lnTo>
                  <a:pt x="506866" y="468820"/>
                </a:lnTo>
                <a:lnTo>
                  <a:pt x="509133" y="467008"/>
                </a:lnTo>
                <a:lnTo>
                  <a:pt x="511855" y="465422"/>
                </a:lnTo>
                <a:lnTo>
                  <a:pt x="514349" y="464062"/>
                </a:lnTo>
                <a:lnTo>
                  <a:pt x="635680" y="410822"/>
                </a:lnTo>
                <a:lnTo>
                  <a:pt x="635680" y="410596"/>
                </a:lnTo>
                <a:lnTo>
                  <a:pt x="635680" y="409916"/>
                </a:lnTo>
                <a:lnTo>
                  <a:pt x="514349" y="356676"/>
                </a:lnTo>
                <a:lnTo>
                  <a:pt x="511855" y="355317"/>
                </a:lnTo>
                <a:lnTo>
                  <a:pt x="509133" y="353731"/>
                </a:lnTo>
                <a:lnTo>
                  <a:pt x="506866" y="351918"/>
                </a:lnTo>
                <a:lnTo>
                  <a:pt x="504825" y="349879"/>
                </a:lnTo>
                <a:lnTo>
                  <a:pt x="503010" y="347614"/>
                </a:lnTo>
                <a:lnTo>
                  <a:pt x="501423" y="345348"/>
                </a:lnTo>
                <a:lnTo>
                  <a:pt x="499835" y="343083"/>
                </a:lnTo>
                <a:lnTo>
                  <a:pt x="498928" y="340138"/>
                </a:lnTo>
                <a:lnTo>
                  <a:pt x="497794" y="337646"/>
                </a:lnTo>
                <a:lnTo>
                  <a:pt x="497341" y="334700"/>
                </a:lnTo>
                <a:lnTo>
                  <a:pt x="496887" y="331982"/>
                </a:lnTo>
                <a:lnTo>
                  <a:pt x="496887" y="329037"/>
                </a:lnTo>
                <a:lnTo>
                  <a:pt x="496887" y="326318"/>
                </a:lnTo>
                <a:lnTo>
                  <a:pt x="497341" y="323373"/>
                </a:lnTo>
                <a:lnTo>
                  <a:pt x="498021" y="320428"/>
                </a:lnTo>
                <a:lnTo>
                  <a:pt x="499382" y="317482"/>
                </a:lnTo>
                <a:lnTo>
                  <a:pt x="500742" y="314990"/>
                </a:lnTo>
                <a:lnTo>
                  <a:pt x="502330" y="312272"/>
                </a:lnTo>
                <a:lnTo>
                  <a:pt x="504144" y="310006"/>
                </a:lnTo>
                <a:lnTo>
                  <a:pt x="506185" y="307967"/>
                </a:lnTo>
                <a:lnTo>
                  <a:pt x="508226" y="306155"/>
                </a:lnTo>
                <a:lnTo>
                  <a:pt x="510494" y="304342"/>
                </a:lnTo>
                <a:lnTo>
                  <a:pt x="512989" y="302983"/>
                </a:lnTo>
                <a:lnTo>
                  <a:pt x="515710" y="301850"/>
                </a:lnTo>
                <a:lnTo>
                  <a:pt x="518432" y="300944"/>
                </a:lnTo>
                <a:lnTo>
                  <a:pt x="521153" y="300264"/>
                </a:lnTo>
                <a:lnTo>
                  <a:pt x="523875" y="300038"/>
                </a:lnTo>
                <a:close/>
                <a:moveTo>
                  <a:pt x="689916" y="0"/>
                </a:moveTo>
                <a:lnTo>
                  <a:pt x="702828" y="0"/>
                </a:lnTo>
                <a:lnTo>
                  <a:pt x="715967" y="226"/>
                </a:lnTo>
                <a:lnTo>
                  <a:pt x="729333" y="677"/>
                </a:lnTo>
                <a:lnTo>
                  <a:pt x="742698" y="1807"/>
                </a:lnTo>
                <a:lnTo>
                  <a:pt x="756064" y="2936"/>
                </a:lnTo>
                <a:lnTo>
                  <a:pt x="769429" y="4291"/>
                </a:lnTo>
                <a:lnTo>
                  <a:pt x="782569" y="6098"/>
                </a:lnTo>
                <a:lnTo>
                  <a:pt x="795934" y="8131"/>
                </a:lnTo>
                <a:lnTo>
                  <a:pt x="809073" y="10389"/>
                </a:lnTo>
                <a:lnTo>
                  <a:pt x="822212" y="13100"/>
                </a:lnTo>
                <a:lnTo>
                  <a:pt x="835125" y="15810"/>
                </a:lnTo>
                <a:lnTo>
                  <a:pt x="847811" y="18972"/>
                </a:lnTo>
                <a:lnTo>
                  <a:pt x="860270" y="22360"/>
                </a:lnTo>
                <a:lnTo>
                  <a:pt x="866613" y="23715"/>
                </a:lnTo>
                <a:lnTo>
                  <a:pt x="872729" y="25296"/>
                </a:lnTo>
                <a:lnTo>
                  <a:pt x="879072" y="26425"/>
                </a:lnTo>
                <a:lnTo>
                  <a:pt x="885415" y="27329"/>
                </a:lnTo>
                <a:lnTo>
                  <a:pt x="891532" y="28458"/>
                </a:lnTo>
                <a:lnTo>
                  <a:pt x="897875" y="28910"/>
                </a:lnTo>
                <a:lnTo>
                  <a:pt x="904218" y="29362"/>
                </a:lnTo>
                <a:lnTo>
                  <a:pt x="910334" y="29813"/>
                </a:lnTo>
                <a:lnTo>
                  <a:pt x="916904" y="30039"/>
                </a:lnTo>
                <a:lnTo>
                  <a:pt x="923020" y="29813"/>
                </a:lnTo>
                <a:lnTo>
                  <a:pt x="929590" y="29362"/>
                </a:lnTo>
                <a:lnTo>
                  <a:pt x="935706" y="28910"/>
                </a:lnTo>
                <a:lnTo>
                  <a:pt x="942049" y="28458"/>
                </a:lnTo>
                <a:lnTo>
                  <a:pt x="948392" y="27329"/>
                </a:lnTo>
                <a:lnTo>
                  <a:pt x="954735" y="26425"/>
                </a:lnTo>
                <a:lnTo>
                  <a:pt x="960851" y="25070"/>
                </a:lnTo>
                <a:lnTo>
                  <a:pt x="974897" y="22360"/>
                </a:lnTo>
                <a:lnTo>
                  <a:pt x="988715" y="19424"/>
                </a:lnTo>
                <a:lnTo>
                  <a:pt x="1003213" y="16713"/>
                </a:lnTo>
                <a:lnTo>
                  <a:pt x="1017938" y="14229"/>
                </a:lnTo>
                <a:lnTo>
                  <a:pt x="1032436" y="11744"/>
                </a:lnTo>
                <a:lnTo>
                  <a:pt x="1047161" y="9712"/>
                </a:lnTo>
                <a:lnTo>
                  <a:pt x="1062113" y="7679"/>
                </a:lnTo>
                <a:lnTo>
                  <a:pt x="1077064" y="5872"/>
                </a:lnTo>
                <a:lnTo>
                  <a:pt x="1092015" y="4291"/>
                </a:lnTo>
                <a:lnTo>
                  <a:pt x="1106966" y="2936"/>
                </a:lnTo>
                <a:lnTo>
                  <a:pt x="1121691" y="2032"/>
                </a:lnTo>
                <a:lnTo>
                  <a:pt x="1136416" y="1129"/>
                </a:lnTo>
                <a:lnTo>
                  <a:pt x="1150688" y="677"/>
                </a:lnTo>
                <a:lnTo>
                  <a:pt x="1165186" y="451"/>
                </a:lnTo>
                <a:lnTo>
                  <a:pt x="1179231" y="677"/>
                </a:lnTo>
                <a:lnTo>
                  <a:pt x="1192823" y="1129"/>
                </a:lnTo>
                <a:lnTo>
                  <a:pt x="1205962" y="2258"/>
                </a:lnTo>
                <a:lnTo>
                  <a:pt x="1218875" y="3614"/>
                </a:lnTo>
                <a:lnTo>
                  <a:pt x="1231334" y="4969"/>
                </a:lnTo>
                <a:lnTo>
                  <a:pt x="1243340" y="7453"/>
                </a:lnTo>
                <a:lnTo>
                  <a:pt x="1254667" y="9938"/>
                </a:lnTo>
                <a:lnTo>
                  <a:pt x="1260331" y="11293"/>
                </a:lnTo>
                <a:lnTo>
                  <a:pt x="1265541" y="13100"/>
                </a:lnTo>
                <a:lnTo>
                  <a:pt x="1270751" y="14681"/>
                </a:lnTo>
                <a:lnTo>
                  <a:pt x="1275735" y="16262"/>
                </a:lnTo>
                <a:lnTo>
                  <a:pt x="1280719" y="18520"/>
                </a:lnTo>
                <a:lnTo>
                  <a:pt x="1285249" y="20553"/>
                </a:lnTo>
                <a:lnTo>
                  <a:pt x="1290007" y="22812"/>
                </a:lnTo>
                <a:lnTo>
                  <a:pt x="1294084" y="25070"/>
                </a:lnTo>
                <a:lnTo>
                  <a:pt x="1298162" y="27329"/>
                </a:lnTo>
                <a:lnTo>
                  <a:pt x="1302239" y="30039"/>
                </a:lnTo>
                <a:lnTo>
                  <a:pt x="1305864" y="32749"/>
                </a:lnTo>
                <a:lnTo>
                  <a:pt x="1309489" y="35686"/>
                </a:lnTo>
                <a:lnTo>
                  <a:pt x="1312887" y="38622"/>
                </a:lnTo>
                <a:lnTo>
                  <a:pt x="1315832" y="41784"/>
                </a:lnTo>
                <a:lnTo>
                  <a:pt x="1318777" y="45172"/>
                </a:lnTo>
                <a:lnTo>
                  <a:pt x="1321495" y="48785"/>
                </a:lnTo>
                <a:lnTo>
                  <a:pt x="1323987" y="52399"/>
                </a:lnTo>
                <a:lnTo>
                  <a:pt x="1326252" y="56239"/>
                </a:lnTo>
                <a:lnTo>
                  <a:pt x="1328064" y="60078"/>
                </a:lnTo>
                <a:lnTo>
                  <a:pt x="1329877" y="64144"/>
                </a:lnTo>
                <a:lnTo>
                  <a:pt x="1331462" y="68209"/>
                </a:lnTo>
                <a:lnTo>
                  <a:pt x="1332369" y="72727"/>
                </a:lnTo>
                <a:lnTo>
                  <a:pt x="1333501" y="76792"/>
                </a:lnTo>
                <a:lnTo>
                  <a:pt x="1333954" y="80858"/>
                </a:lnTo>
                <a:lnTo>
                  <a:pt x="1334407" y="84923"/>
                </a:lnTo>
                <a:lnTo>
                  <a:pt x="1335087" y="88989"/>
                </a:lnTo>
                <a:lnTo>
                  <a:pt x="1335087" y="93506"/>
                </a:lnTo>
                <a:lnTo>
                  <a:pt x="1335087" y="97571"/>
                </a:lnTo>
                <a:lnTo>
                  <a:pt x="1335087" y="101637"/>
                </a:lnTo>
                <a:lnTo>
                  <a:pt x="1334407" y="105702"/>
                </a:lnTo>
                <a:lnTo>
                  <a:pt x="1333954" y="109542"/>
                </a:lnTo>
                <a:lnTo>
                  <a:pt x="1333275" y="113607"/>
                </a:lnTo>
                <a:lnTo>
                  <a:pt x="1332369" y="117221"/>
                </a:lnTo>
                <a:lnTo>
                  <a:pt x="1331236" y="121061"/>
                </a:lnTo>
                <a:lnTo>
                  <a:pt x="1329877" y="124674"/>
                </a:lnTo>
                <a:lnTo>
                  <a:pt x="1328291" y="128288"/>
                </a:lnTo>
                <a:lnTo>
                  <a:pt x="1326479" y="131676"/>
                </a:lnTo>
                <a:lnTo>
                  <a:pt x="1324440" y="134838"/>
                </a:lnTo>
                <a:lnTo>
                  <a:pt x="1292498" y="182494"/>
                </a:lnTo>
                <a:lnTo>
                  <a:pt x="1261237" y="228570"/>
                </a:lnTo>
                <a:lnTo>
                  <a:pt x="1231334" y="272613"/>
                </a:lnTo>
                <a:lnTo>
                  <a:pt x="1202338" y="314848"/>
                </a:lnTo>
                <a:lnTo>
                  <a:pt x="1199393" y="318688"/>
                </a:lnTo>
                <a:lnTo>
                  <a:pt x="1196221" y="322076"/>
                </a:lnTo>
                <a:lnTo>
                  <a:pt x="1192823" y="325012"/>
                </a:lnTo>
                <a:lnTo>
                  <a:pt x="1189425" y="327496"/>
                </a:lnTo>
                <a:lnTo>
                  <a:pt x="1185574" y="329529"/>
                </a:lnTo>
                <a:lnTo>
                  <a:pt x="1181723" y="330658"/>
                </a:lnTo>
                <a:lnTo>
                  <a:pt x="1177872" y="331562"/>
                </a:lnTo>
                <a:lnTo>
                  <a:pt x="1174021" y="331788"/>
                </a:lnTo>
                <a:lnTo>
                  <a:pt x="678136" y="331788"/>
                </a:lnTo>
                <a:lnTo>
                  <a:pt x="674058" y="331562"/>
                </a:lnTo>
                <a:lnTo>
                  <a:pt x="670207" y="330658"/>
                </a:lnTo>
                <a:lnTo>
                  <a:pt x="666356" y="329529"/>
                </a:lnTo>
                <a:lnTo>
                  <a:pt x="662505" y="327496"/>
                </a:lnTo>
                <a:lnTo>
                  <a:pt x="659107" y="325012"/>
                </a:lnTo>
                <a:lnTo>
                  <a:pt x="655936" y="322076"/>
                </a:lnTo>
                <a:lnTo>
                  <a:pt x="652538" y="318688"/>
                </a:lnTo>
                <a:lnTo>
                  <a:pt x="649593" y="314848"/>
                </a:lnTo>
                <a:lnTo>
                  <a:pt x="620823" y="272613"/>
                </a:lnTo>
                <a:lnTo>
                  <a:pt x="590693" y="228570"/>
                </a:lnTo>
                <a:lnTo>
                  <a:pt x="559432" y="182494"/>
                </a:lnTo>
                <a:lnTo>
                  <a:pt x="527490" y="134838"/>
                </a:lnTo>
                <a:lnTo>
                  <a:pt x="525451" y="131676"/>
                </a:lnTo>
                <a:lnTo>
                  <a:pt x="523639" y="128288"/>
                </a:lnTo>
                <a:lnTo>
                  <a:pt x="522053" y="124674"/>
                </a:lnTo>
                <a:lnTo>
                  <a:pt x="520694" y="121061"/>
                </a:lnTo>
                <a:lnTo>
                  <a:pt x="519335" y="117221"/>
                </a:lnTo>
                <a:lnTo>
                  <a:pt x="518202" y="113381"/>
                </a:lnTo>
                <a:lnTo>
                  <a:pt x="517296" y="109316"/>
                </a:lnTo>
                <a:lnTo>
                  <a:pt x="516843" y="105250"/>
                </a:lnTo>
                <a:lnTo>
                  <a:pt x="516164" y="101185"/>
                </a:lnTo>
                <a:lnTo>
                  <a:pt x="515937" y="97119"/>
                </a:lnTo>
                <a:lnTo>
                  <a:pt x="515937" y="92828"/>
                </a:lnTo>
                <a:lnTo>
                  <a:pt x="516164" y="88763"/>
                </a:lnTo>
                <a:lnTo>
                  <a:pt x="516843" y="84697"/>
                </a:lnTo>
                <a:lnTo>
                  <a:pt x="517523" y="80632"/>
                </a:lnTo>
                <a:lnTo>
                  <a:pt x="518202" y="76792"/>
                </a:lnTo>
                <a:lnTo>
                  <a:pt x="519562" y="72727"/>
                </a:lnTo>
                <a:lnTo>
                  <a:pt x="521147" y="68661"/>
                </a:lnTo>
                <a:lnTo>
                  <a:pt x="522960" y="64822"/>
                </a:lnTo>
                <a:lnTo>
                  <a:pt x="524772" y="61208"/>
                </a:lnTo>
                <a:lnTo>
                  <a:pt x="527037" y="57820"/>
                </a:lnTo>
                <a:lnTo>
                  <a:pt x="529303" y="54432"/>
                </a:lnTo>
                <a:lnTo>
                  <a:pt x="532021" y="51044"/>
                </a:lnTo>
                <a:lnTo>
                  <a:pt x="534513" y="47656"/>
                </a:lnTo>
                <a:lnTo>
                  <a:pt x="537458" y="44720"/>
                </a:lnTo>
                <a:lnTo>
                  <a:pt x="540629" y="41784"/>
                </a:lnTo>
                <a:lnTo>
                  <a:pt x="543801" y="39073"/>
                </a:lnTo>
                <a:lnTo>
                  <a:pt x="547425" y="36137"/>
                </a:lnTo>
                <a:lnTo>
                  <a:pt x="551050" y="33653"/>
                </a:lnTo>
                <a:lnTo>
                  <a:pt x="554674" y="30943"/>
                </a:lnTo>
                <a:lnTo>
                  <a:pt x="558752" y="28458"/>
                </a:lnTo>
                <a:lnTo>
                  <a:pt x="562830" y="26199"/>
                </a:lnTo>
                <a:lnTo>
                  <a:pt x="566907" y="24167"/>
                </a:lnTo>
                <a:lnTo>
                  <a:pt x="571438" y="21682"/>
                </a:lnTo>
                <a:lnTo>
                  <a:pt x="575969" y="19875"/>
                </a:lnTo>
                <a:lnTo>
                  <a:pt x="585483" y="16036"/>
                </a:lnTo>
                <a:lnTo>
                  <a:pt x="595677" y="12874"/>
                </a:lnTo>
                <a:lnTo>
                  <a:pt x="605871" y="9938"/>
                </a:lnTo>
                <a:lnTo>
                  <a:pt x="616972" y="7453"/>
                </a:lnTo>
                <a:lnTo>
                  <a:pt x="628298" y="5420"/>
                </a:lnTo>
                <a:lnTo>
                  <a:pt x="639852" y="3614"/>
                </a:lnTo>
                <a:lnTo>
                  <a:pt x="652084" y="2258"/>
                </a:lnTo>
                <a:lnTo>
                  <a:pt x="664317" y="903"/>
                </a:lnTo>
                <a:lnTo>
                  <a:pt x="677003" y="451"/>
                </a:lnTo>
                <a:lnTo>
                  <a:pt x="689916" y="0"/>
                </a:lnTo>
                <a:close/>
              </a:path>
            </a:pathLst>
          </a:custGeom>
          <a:solidFill>
            <a:srgbClr val="FFFFFF"/>
          </a:solidFill>
          <a:ln>
            <a:noFill/>
          </a:ln>
        </p:spPr>
        <p:txBody>
          <a:bodyPr/>
          <a:lstStyle/>
          <a:p>
            <a:endParaRPr lang="zh-CN" altLang="en-US"/>
          </a:p>
        </p:txBody>
      </p:sp>
      <p:sp>
        <p:nvSpPr>
          <p:cNvPr id="47" name="KSO_Shape"/>
          <p:cNvSpPr/>
          <p:nvPr/>
        </p:nvSpPr>
        <p:spPr bwMode="auto">
          <a:xfrm>
            <a:off x="925196" y="2935722"/>
            <a:ext cx="542708" cy="538185"/>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rgbClr val="FFFFFF"/>
          </a:solidFill>
          <a:ln>
            <a:noFill/>
          </a:ln>
        </p:spPr>
        <p:txBody>
          <a:bodyPr/>
          <a:lstStyle/>
          <a:p>
            <a:endParaRPr lang="zh-CN" altLang="en-US"/>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0" name="未知"/>
          <p:cNvSpPr/>
          <p:nvPr/>
        </p:nvSpPr>
        <p:spPr bwMode="auto">
          <a:xfrm>
            <a:off x="525463" y="2835436"/>
            <a:ext cx="1891853" cy="712148"/>
          </a:xfrm>
          <a:custGeom>
            <a:avLst/>
            <a:gdLst>
              <a:gd name="T0" fmla="*/ 0 w 1400"/>
              <a:gd name="T1" fmla="*/ 108 h 527"/>
              <a:gd name="T2" fmla="*/ 837 w 1400"/>
              <a:gd name="T3" fmla="*/ 527 h 527"/>
              <a:gd name="T4" fmla="*/ 1400 w 1400"/>
              <a:gd name="T5" fmla="*/ 332 h 527"/>
              <a:gd name="T6" fmla="*/ 281 w 1400"/>
              <a:gd name="T7" fmla="*/ 0 h 527"/>
              <a:gd name="T8" fmla="*/ 0 w 1400"/>
              <a:gd name="T9" fmla="*/ 108 h 527"/>
              <a:gd name="T10" fmla="*/ 0 60000 65536"/>
              <a:gd name="T11" fmla="*/ 0 60000 65536"/>
              <a:gd name="T12" fmla="*/ 0 60000 65536"/>
              <a:gd name="T13" fmla="*/ 0 60000 65536"/>
              <a:gd name="T14" fmla="*/ 0 60000 65536"/>
              <a:gd name="T15" fmla="*/ 0 w 1400"/>
              <a:gd name="T16" fmla="*/ 0 h 527"/>
              <a:gd name="T17" fmla="*/ 1400 w 1400"/>
              <a:gd name="T18" fmla="*/ 527 h 527"/>
            </a:gdLst>
            <a:ahLst/>
            <a:cxnLst>
              <a:cxn ang="T10">
                <a:pos x="T0" y="T1"/>
              </a:cxn>
              <a:cxn ang="T11">
                <a:pos x="T2" y="T3"/>
              </a:cxn>
              <a:cxn ang="T12">
                <a:pos x="T4" y="T5"/>
              </a:cxn>
              <a:cxn ang="T13">
                <a:pos x="T6" y="T7"/>
              </a:cxn>
              <a:cxn ang="T14">
                <a:pos x="T8" y="T9"/>
              </a:cxn>
            </a:cxnLst>
            <a:rect l="T15" t="T16" r="T17" b="T18"/>
            <a:pathLst>
              <a:path w="1400" h="527">
                <a:moveTo>
                  <a:pt x="0" y="108"/>
                </a:moveTo>
                <a:lnTo>
                  <a:pt x="837" y="527"/>
                </a:lnTo>
                <a:lnTo>
                  <a:pt x="1400" y="332"/>
                </a:lnTo>
                <a:lnTo>
                  <a:pt x="281" y="0"/>
                </a:lnTo>
                <a:lnTo>
                  <a:pt x="0" y="108"/>
                </a:lnTo>
                <a:close/>
              </a:path>
            </a:pathLst>
          </a:custGeom>
          <a:solidFill>
            <a:schemeClr val="accent1">
              <a:lumMod val="60000"/>
              <a:lumOff val="40000"/>
            </a:schemeClr>
          </a:solidFill>
          <a:ln w="9525">
            <a:round/>
          </a:ln>
          <a:effectLst>
            <a:outerShdw blurRad="50800" dist="50800" dir="5400000" algn="ctr" rotWithShape="0">
              <a:schemeClr val="accent1"/>
            </a:outerShdw>
          </a:effectLst>
          <a:scene3d>
            <a:camera prst="legacyObliqueBottom"/>
            <a:lightRig rig="balanced" dir="b"/>
          </a:scene3d>
          <a:sp3d extrusionH="165100" contourW="12700" prstMaterial="legacyMatte">
            <a:bevelT w="13500" h="13500" prst="angle"/>
            <a:bevelB w="13500" h="13500" prst="angle"/>
            <a:extrusionClr>
              <a:schemeClr val="accent1"/>
            </a:extrusionClr>
            <a:contourClr>
              <a:schemeClr val="bg1"/>
            </a:contourClr>
          </a:sp3d>
        </p:spPr>
        <p:txBody>
          <a:bodyPr>
            <a:flatTx/>
          </a:bodyPr>
          <a:lstStyle/>
          <a:p>
            <a:pPr>
              <a:defRPr/>
            </a:pPr>
            <a:endParaRPr lang="zh-CN" altLang="en-US" sz="1350" kern="0" dirty="0">
              <a:solidFill>
                <a:sysClr val="windowText" lastClr="000000"/>
              </a:solidFill>
              <a:ea typeface="微软雅黑" panose="020B0503020204020204" pitchFamily="34" charset="-122"/>
            </a:endParaRPr>
          </a:p>
        </p:txBody>
      </p:sp>
      <p:sp>
        <p:nvSpPr>
          <p:cNvPr id="31" name="未知"/>
          <p:cNvSpPr/>
          <p:nvPr/>
        </p:nvSpPr>
        <p:spPr bwMode="auto">
          <a:xfrm>
            <a:off x="1813272" y="2905705"/>
            <a:ext cx="2213468" cy="925657"/>
          </a:xfrm>
          <a:custGeom>
            <a:avLst/>
            <a:gdLst>
              <a:gd name="T0" fmla="*/ 1534467 w 1698"/>
              <a:gd name="T1" fmla="*/ 1087438 h 710"/>
              <a:gd name="T2" fmla="*/ 2600325 w 1698"/>
              <a:gd name="T3" fmla="*/ 560567 h 710"/>
              <a:gd name="T4" fmla="*/ 905060 w 1698"/>
              <a:gd name="T5" fmla="*/ 0 h 710"/>
              <a:gd name="T6" fmla="*/ 0 w 1698"/>
              <a:gd name="T7" fmla="*/ 309384 h 710"/>
              <a:gd name="T8" fmla="*/ 1534467 w 1698"/>
              <a:gd name="T9" fmla="*/ 1087438 h 710"/>
              <a:gd name="T10" fmla="*/ 0 60000 65536"/>
              <a:gd name="T11" fmla="*/ 0 60000 65536"/>
              <a:gd name="T12" fmla="*/ 0 60000 65536"/>
              <a:gd name="T13" fmla="*/ 0 60000 65536"/>
              <a:gd name="T14" fmla="*/ 0 60000 65536"/>
              <a:gd name="T15" fmla="*/ 0 w 1698"/>
              <a:gd name="T16" fmla="*/ 0 h 710"/>
              <a:gd name="T17" fmla="*/ 1698 w 1698"/>
              <a:gd name="T18" fmla="*/ 710 h 710"/>
            </a:gdLst>
            <a:ahLst/>
            <a:cxnLst>
              <a:cxn ang="T10">
                <a:pos x="T0" y="T1"/>
              </a:cxn>
              <a:cxn ang="T11">
                <a:pos x="T2" y="T3"/>
              </a:cxn>
              <a:cxn ang="T12">
                <a:pos x="T4" y="T5"/>
              </a:cxn>
              <a:cxn ang="T13">
                <a:pos x="T6" y="T7"/>
              </a:cxn>
              <a:cxn ang="T14">
                <a:pos x="T8" y="T9"/>
              </a:cxn>
            </a:cxnLst>
            <a:rect l="T15" t="T16" r="T17" b="T18"/>
            <a:pathLst>
              <a:path w="1698" h="710">
                <a:moveTo>
                  <a:pt x="1002" y="710"/>
                </a:moveTo>
                <a:lnTo>
                  <a:pt x="1698" y="366"/>
                </a:lnTo>
                <a:lnTo>
                  <a:pt x="591" y="0"/>
                </a:lnTo>
                <a:lnTo>
                  <a:pt x="0" y="202"/>
                </a:lnTo>
                <a:lnTo>
                  <a:pt x="1002" y="710"/>
                </a:lnTo>
                <a:close/>
              </a:path>
            </a:pathLst>
          </a:custGeom>
          <a:solidFill>
            <a:schemeClr val="accent1"/>
          </a:solidFill>
          <a:ln w="9525">
            <a:round/>
          </a:ln>
          <a:scene3d>
            <a:camera prst="legacyObliqueBottom"/>
            <a:lightRig rig="legacyFlat3" dir="b"/>
          </a:scene3d>
          <a:sp3d extrusionH="227000" contourW="12700" prstMaterial="flat">
            <a:bevelT w="13500" h="13500" prst="angle"/>
            <a:bevelB w="13500" h="13500" prst="angle"/>
            <a:extrusionClr>
              <a:schemeClr val="accent1"/>
            </a:extrusionClr>
            <a:contourClr>
              <a:schemeClr val="bg1"/>
            </a:contourClr>
          </a:sp3d>
        </p:spPr>
        <p:txBody>
          <a:bodyPr>
            <a:flatTx/>
          </a:bodyPr>
          <a:lstStyle/>
          <a:p>
            <a:pPr>
              <a:defRPr/>
            </a:pPr>
            <a:endParaRPr lang="zh-CN" altLang="en-US" sz="1350" kern="0" dirty="0">
              <a:solidFill>
                <a:sysClr val="windowText" lastClr="000000"/>
              </a:solidFill>
              <a:ea typeface="微软雅黑" panose="020B0503020204020204" pitchFamily="34" charset="-122"/>
            </a:endParaRPr>
          </a:p>
        </p:txBody>
      </p:sp>
      <p:sp>
        <p:nvSpPr>
          <p:cNvPr id="33" name="未知"/>
          <p:cNvSpPr/>
          <p:nvPr/>
        </p:nvSpPr>
        <p:spPr bwMode="auto">
          <a:xfrm>
            <a:off x="3080813" y="3821902"/>
            <a:ext cx="4436395" cy="1875637"/>
          </a:xfrm>
          <a:custGeom>
            <a:avLst/>
            <a:gdLst>
              <a:gd name="T0" fmla="*/ 0 w 3283"/>
              <a:gd name="T1" fmla="*/ 527050 h 1388"/>
              <a:gd name="T2" fmla="*/ 1690687 w 3283"/>
              <a:gd name="T3" fmla="*/ 1379538 h 1388"/>
              <a:gd name="T4" fmla="*/ 280987 w 3283"/>
              <a:gd name="T5" fmla="*/ 2203450 h 1388"/>
              <a:gd name="T6" fmla="*/ 5211762 w 3283"/>
              <a:gd name="T7" fmla="*/ 2203450 h 1388"/>
              <a:gd name="T8" fmla="*/ 4014787 w 3283"/>
              <a:gd name="T9" fmla="*/ 152400 h 1388"/>
              <a:gd name="T10" fmla="*/ 3144837 w 3283"/>
              <a:gd name="T11" fmla="*/ 657225 h 1388"/>
              <a:gd name="T12" fmla="*/ 1087437 w 3283"/>
              <a:gd name="T13" fmla="*/ 0 h 1388"/>
              <a:gd name="T14" fmla="*/ 0 w 3283"/>
              <a:gd name="T15" fmla="*/ 527050 h 1388"/>
              <a:gd name="T16" fmla="*/ 0 60000 65536"/>
              <a:gd name="T17" fmla="*/ 0 60000 65536"/>
              <a:gd name="T18" fmla="*/ 0 60000 65536"/>
              <a:gd name="T19" fmla="*/ 0 60000 65536"/>
              <a:gd name="T20" fmla="*/ 0 60000 65536"/>
              <a:gd name="T21" fmla="*/ 0 60000 65536"/>
              <a:gd name="T22" fmla="*/ 0 60000 65536"/>
              <a:gd name="T23" fmla="*/ 0 60000 65536"/>
              <a:gd name="T24" fmla="*/ 0 w 3283"/>
              <a:gd name="T25" fmla="*/ 0 h 1388"/>
              <a:gd name="T26" fmla="*/ 3283 w 3283"/>
              <a:gd name="T27" fmla="*/ 1388 h 13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83" h="1388">
                <a:moveTo>
                  <a:pt x="0" y="332"/>
                </a:moveTo>
                <a:lnTo>
                  <a:pt x="1065" y="869"/>
                </a:lnTo>
                <a:lnTo>
                  <a:pt x="177" y="1388"/>
                </a:lnTo>
                <a:lnTo>
                  <a:pt x="3283" y="1388"/>
                </a:lnTo>
                <a:lnTo>
                  <a:pt x="2529" y="96"/>
                </a:lnTo>
                <a:lnTo>
                  <a:pt x="1981" y="414"/>
                </a:lnTo>
                <a:lnTo>
                  <a:pt x="685" y="0"/>
                </a:lnTo>
                <a:lnTo>
                  <a:pt x="0" y="332"/>
                </a:lnTo>
                <a:close/>
              </a:path>
            </a:pathLst>
          </a:custGeom>
          <a:solidFill>
            <a:schemeClr val="accent1">
              <a:lumMod val="60000"/>
              <a:lumOff val="40000"/>
            </a:schemeClr>
          </a:solidFill>
          <a:ln w="9525">
            <a:round/>
          </a:ln>
          <a:effectLst>
            <a:outerShdw blurRad="50800" dist="50800" dir="5400000" algn="ctr" rotWithShape="0">
              <a:schemeClr val="accent1"/>
            </a:outerShdw>
          </a:effectLst>
          <a:scene3d>
            <a:camera prst="legacyObliqueBottom"/>
            <a:lightRig rig="balanced" dir="b"/>
          </a:scene3d>
          <a:sp3d extrusionH="165100" contourW="12700" prstMaterial="legacyMatte">
            <a:bevelT w="13500" h="13500" prst="angle"/>
            <a:bevelB w="13500" h="13500" prst="angle"/>
            <a:extrusionClr>
              <a:schemeClr val="accent1"/>
            </a:extrusionClr>
            <a:contourClr>
              <a:schemeClr val="bg1"/>
            </a:contourClr>
          </a:sp3d>
        </p:spPr>
        <p:txBody>
          <a:bodyPr>
            <a:flatTx/>
          </a:bodyPr>
          <a:lstStyle/>
          <a:p>
            <a:pPr>
              <a:defRPr/>
            </a:pPr>
            <a:endParaRPr lang="zh-CN" altLang="en-US" sz="1350" kern="0" dirty="0">
              <a:solidFill>
                <a:sysClr val="windowText" lastClr="000000"/>
              </a:solidFill>
              <a:ea typeface="微软雅黑" panose="020B0503020204020204" pitchFamily="34" charset="-122"/>
            </a:endParaRPr>
          </a:p>
        </p:txBody>
      </p:sp>
      <p:sp>
        <p:nvSpPr>
          <p:cNvPr id="34" name="圆角矩形 85"/>
          <p:cNvSpPr/>
          <p:nvPr/>
        </p:nvSpPr>
        <p:spPr>
          <a:xfrm>
            <a:off x="8661597" y="5831779"/>
            <a:ext cx="2689254" cy="44202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rgbClr val="FEFFFF"/>
                </a:solidFill>
                <a:latin typeface="幼圆" panose="02010509060101010101" pitchFamily="49" charset="-122"/>
                <a:ea typeface="幼圆" panose="02010509060101010101" pitchFamily="49" charset="-122"/>
              </a:rPr>
              <a:t>请输入文本</a:t>
            </a:r>
            <a:endParaRPr lang="zh-CN" altLang="zh-CN" sz="1800" dirty="0">
              <a:solidFill>
                <a:srgbClr val="FEFFFF"/>
              </a:solidFill>
              <a:latin typeface="幼圆" panose="02010509060101010101" pitchFamily="49" charset="-122"/>
              <a:ea typeface="幼圆" panose="02010509060101010101" pitchFamily="49" charset="-122"/>
            </a:endParaRPr>
          </a:p>
        </p:txBody>
      </p:sp>
      <p:sp>
        <p:nvSpPr>
          <p:cNvPr id="35" name="矩形 34"/>
          <p:cNvSpPr/>
          <p:nvPr/>
        </p:nvSpPr>
        <p:spPr>
          <a:xfrm>
            <a:off x="8661597" y="2334206"/>
            <a:ext cx="2517111" cy="3036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38" name="矩形 37"/>
          <p:cNvSpPr/>
          <p:nvPr/>
        </p:nvSpPr>
        <p:spPr>
          <a:xfrm>
            <a:off x="677868" y="4036006"/>
            <a:ext cx="2166931" cy="2123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
        <p:nvSpPr>
          <p:cNvPr id="42" name="矩形 41"/>
          <p:cNvSpPr/>
          <p:nvPr/>
        </p:nvSpPr>
        <p:spPr>
          <a:xfrm>
            <a:off x="4026740" y="1272459"/>
            <a:ext cx="2166931" cy="2123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a:t>
            </a:r>
            <a:endParaRPr lang="zh-CN"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椭圆 3"/>
          <p:cNvSpPr/>
          <p:nvPr/>
        </p:nvSpPr>
        <p:spPr>
          <a:xfrm>
            <a:off x="1466722" y="3166600"/>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16" name="椭圆 6"/>
          <p:cNvSpPr/>
          <p:nvPr/>
        </p:nvSpPr>
        <p:spPr>
          <a:xfrm>
            <a:off x="1534849" y="3166600"/>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7" name="椭圆 6"/>
          <p:cNvSpPr/>
          <p:nvPr/>
        </p:nvSpPr>
        <p:spPr>
          <a:xfrm flipV="1">
            <a:off x="1531287" y="2102783"/>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8" name="椭圆 17"/>
          <p:cNvSpPr/>
          <p:nvPr/>
        </p:nvSpPr>
        <p:spPr>
          <a:xfrm>
            <a:off x="2514297" y="2031146"/>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19" name="TextBox 49"/>
          <p:cNvSpPr txBox="1"/>
          <p:nvPr/>
        </p:nvSpPr>
        <p:spPr>
          <a:xfrm flipH="1">
            <a:off x="1758043" y="2559012"/>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78%</a:t>
            </a:r>
            <a:endParaRPr lang="zh-CN" altLang="en-US" sz="2800" dirty="0">
              <a:solidFill>
                <a:schemeClr val="accent1"/>
              </a:solidFill>
              <a:latin typeface="+mj-ea"/>
              <a:ea typeface="+mj-ea"/>
              <a:cs typeface="Times New Roman" panose="02020603050405020304" pitchFamily="18" charset="0"/>
            </a:endParaRPr>
          </a:p>
        </p:txBody>
      </p:sp>
      <p:sp>
        <p:nvSpPr>
          <p:cNvPr id="20" name="椭圆 19"/>
          <p:cNvSpPr/>
          <p:nvPr/>
        </p:nvSpPr>
        <p:spPr>
          <a:xfrm>
            <a:off x="2181007" y="4031778"/>
            <a:ext cx="842333" cy="842333"/>
          </a:xfrm>
          <a:prstGeom prst="ellipse">
            <a:avLst/>
          </a:prstGeom>
          <a:solidFill>
            <a:schemeClr val="accent1"/>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sz="2800" kern="0" dirty="0">
                <a:solidFill>
                  <a:srgbClr val="FFFFFF"/>
                </a:solidFill>
                <a:latin typeface="Arial Narrow" panose="020B0606020202030204" pitchFamily="34" charset="0"/>
              </a:rPr>
              <a:t>01</a:t>
            </a:r>
          </a:p>
        </p:txBody>
      </p:sp>
      <p:sp>
        <p:nvSpPr>
          <p:cNvPr id="21" name="椭圆 3"/>
          <p:cNvSpPr/>
          <p:nvPr/>
        </p:nvSpPr>
        <p:spPr>
          <a:xfrm>
            <a:off x="4960549" y="3166600"/>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椭圆 6"/>
          <p:cNvSpPr/>
          <p:nvPr/>
        </p:nvSpPr>
        <p:spPr>
          <a:xfrm>
            <a:off x="5028676" y="3166600"/>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5" name="椭圆 6"/>
          <p:cNvSpPr/>
          <p:nvPr/>
        </p:nvSpPr>
        <p:spPr>
          <a:xfrm flipV="1">
            <a:off x="5025114" y="2102783"/>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6" name="椭圆 35"/>
          <p:cNvSpPr/>
          <p:nvPr/>
        </p:nvSpPr>
        <p:spPr>
          <a:xfrm>
            <a:off x="6008124" y="2031146"/>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37" name="TextBox 49"/>
          <p:cNvSpPr txBox="1"/>
          <p:nvPr/>
        </p:nvSpPr>
        <p:spPr>
          <a:xfrm flipH="1">
            <a:off x="5251870" y="2559012"/>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66%</a:t>
            </a:r>
            <a:endParaRPr lang="zh-CN" altLang="en-US" sz="2800" dirty="0">
              <a:solidFill>
                <a:schemeClr val="accent1"/>
              </a:solidFill>
              <a:latin typeface="+mj-ea"/>
              <a:ea typeface="+mj-ea"/>
              <a:cs typeface="Times New Roman" panose="02020603050405020304" pitchFamily="18" charset="0"/>
            </a:endParaRPr>
          </a:p>
        </p:txBody>
      </p:sp>
      <p:sp>
        <p:nvSpPr>
          <p:cNvPr id="38" name="椭圆 37"/>
          <p:cNvSpPr/>
          <p:nvPr/>
        </p:nvSpPr>
        <p:spPr>
          <a:xfrm>
            <a:off x="5674834" y="4031778"/>
            <a:ext cx="842333" cy="842333"/>
          </a:xfrm>
          <a:prstGeom prst="ellipse">
            <a:avLst/>
          </a:prstGeom>
          <a:solidFill>
            <a:schemeClr val="accent1"/>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sz="2800" kern="0" dirty="0">
                <a:solidFill>
                  <a:srgbClr val="FFFFFF"/>
                </a:solidFill>
                <a:latin typeface="Arial Narrow" panose="020B0606020202030204" pitchFamily="34" charset="0"/>
              </a:rPr>
              <a:t>02</a:t>
            </a:r>
          </a:p>
        </p:txBody>
      </p:sp>
      <p:sp>
        <p:nvSpPr>
          <p:cNvPr id="39" name="椭圆 3"/>
          <p:cNvSpPr/>
          <p:nvPr/>
        </p:nvSpPr>
        <p:spPr>
          <a:xfrm>
            <a:off x="8454376" y="3166600"/>
            <a:ext cx="2270903" cy="1135451"/>
          </a:xfrm>
          <a:custGeom>
            <a:avLst/>
            <a:gdLst/>
            <a:ahLst/>
            <a:cxnLst/>
            <a:rect l="l" t="t" r="r" b="b"/>
            <a:pathLst>
              <a:path w="3600400" h="1800200">
                <a:moveTo>
                  <a:pt x="0" y="0"/>
                </a:moveTo>
                <a:lnTo>
                  <a:pt x="3600400" y="0"/>
                </a:lnTo>
                <a:cubicBezTo>
                  <a:pt x="3600400" y="994223"/>
                  <a:pt x="2794423" y="1800200"/>
                  <a:pt x="1800200" y="1800200"/>
                </a:cubicBezTo>
                <a:cubicBezTo>
                  <a:pt x="805977" y="1800200"/>
                  <a:pt x="0" y="994223"/>
                  <a:pt x="0" y="0"/>
                </a:cubicBezTo>
                <a:close/>
              </a:path>
            </a:pathLst>
          </a:custGeom>
          <a:solidFill>
            <a:schemeClr val="accent1"/>
          </a:solidFill>
          <a:ln w="25400" cap="flat" cmpd="sng" algn="ctr">
            <a:noFill/>
            <a:prstDash val="solid"/>
          </a:ln>
          <a:effectLst/>
        </p:spPr>
        <p:txBody>
          <a:bodyPr rot="0" spcFirstLastPara="0" vertOverflow="overflow" horzOverflow="overflow" vert="horz" wrap="square" lIns="144000" tIns="45720" rIns="91440" bIns="252000" numCol="1" spcCol="0" rtlCol="0" fromWordArt="0" anchor="ctr" anchorCtr="0" forceAA="0" compatLnSpc="1">
            <a:noAutofit/>
          </a:bodyPr>
          <a:lstStyle/>
          <a:p>
            <a:pPr algn="ctr">
              <a:defRPr/>
            </a:pPr>
            <a:r>
              <a:rPr lang="zh-CN" altLang="en-US" sz="2000" kern="0" dirty="0">
                <a:solidFill>
                  <a:sysClr val="window" lastClr="FFFFFF"/>
                </a:solidFill>
                <a:latin typeface="微软雅黑" panose="020B0503020204020204" pitchFamily="34" charset="-122"/>
                <a:ea typeface="微软雅黑" panose="020B0503020204020204" pitchFamily="34" charset="-122"/>
              </a:rPr>
              <a:t>文本</a:t>
            </a:r>
            <a:endParaRPr lang="en-US" sz="20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椭圆 6"/>
          <p:cNvSpPr/>
          <p:nvPr/>
        </p:nvSpPr>
        <p:spPr>
          <a:xfrm>
            <a:off x="8522503" y="3166600"/>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ysClr val="window" lastClr="FFFFFF"/>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1" name="椭圆 6"/>
          <p:cNvSpPr/>
          <p:nvPr/>
        </p:nvSpPr>
        <p:spPr>
          <a:xfrm flipV="1">
            <a:off x="8518941" y="2102783"/>
            <a:ext cx="2134649" cy="1067325"/>
          </a:xfrm>
          <a:custGeom>
            <a:avLst/>
            <a:gdLst>
              <a:gd name="connsiteX0" fmla="*/ 3384376 w 3475816"/>
              <a:gd name="connsiteY0" fmla="*/ 0 h 1692188"/>
              <a:gd name="connsiteX1" fmla="*/ 1692188 w 3475816"/>
              <a:gd name="connsiteY1" fmla="*/ 1692188 h 1692188"/>
              <a:gd name="connsiteX2" fmla="*/ 0 w 3475816"/>
              <a:gd name="connsiteY2" fmla="*/ 0 h 1692188"/>
              <a:gd name="connsiteX3" fmla="*/ 3475816 w 3475816"/>
              <a:gd name="connsiteY3" fmla="*/ 91440 h 1692188"/>
              <a:gd name="connsiteX0-1" fmla="*/ 3384376 w 3384376"/>
              <a:gd name="connsiteY0-2" fmla="*/ 0 h 1692188"/>
              <a:gd name="connsiteX1-3" fmla="*/ 1692188 w 3384376"/>
              <a:gd name="connsiteY1-4" fmla="*/ 1692188 h 1692188"/>
              <a:gd name="connsiteX2-5" fmla="*/ 0 w 3384376"/>
              <a:gd name="connsiteY2-6" fmla="*/ 0 h 1692188"/>
            </a:gdLst>
            <a:ahLst/>
            <a:cxnLst>
              <a:cxn ang="0">
                <a:pos x="connsiteX0-1" y="connsiteY0-2"/>
              </a:cxn>
              <a:cxn ang="0">
                <a:pos x="connsiteX1-3" y="connsiteY1-4"/>
              </a:cxn>
              <a:cxn ang="0">
                <a:pos x="connsiteX2-5" y="connsiteY2-6"/>
              </a:cxn>
            </a:cxnLst>
            <a:rect l="l" t="t" r="r" b="b"/>
            <a:pathLst>
              <a:path w="3384376" h="1692188">
                <a:moveTo>
                  <a:pt x="3384376" y="0"/>
                </a:moveTo>
                <a:cubicBezTo>
                  <a:pt x="3384376" y="934570"/>
                  <a:pt x="2626758" y="1692188"/>
                  <a:pt x="1692188" y="1692188"/>
                </a:cubicBezTo>
                <a:cubicBezTo>
                  <a:pt x="757618" y="1692188"/>
                  <a:pt x="0" y="934570"/>
                  <a:pt x="0" y="0"/>
                </a:cubicBezTo>
              </a:path>
            </a:pathLst>
          </a:custGeom>
          <a:noFill/>
          <a:ln w="25400" cap="flat" cmpd="sng" algn="ctr">
            <a:solidFill>
              <a:schemeClr val="accent1"/>
            </a:solidFill>
            <a:prstDash val="sysDot"/>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2" name="椭圆 41"/>
          <p:cNvSpPr/>
          <p:nvPr/>
        </p:nvSpPr>
        <p:spPr>
          <a:xfrm>
            <a:off x="9501951" y="2031146"/>
            <a:ext cx="181672" cy="181672"/>
          </a:xfrm>
          <a:prstGeom prst="ellipse">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en-US" kern="0">
              <a:solidFill>
                <a:sysClr val="window" lastClr="FFFFFF"/>
              </a:solidFill>
              <a:latin typeface="Calibri" panose="020F0502020204030204"/>
            </a:endParaRPr>
          </a:p>
        </p:txBody>
      </p:sp>
      <p:sp>
        <p:nvSpPr>
          <p:cNvPr id="43" name="TextBox 49"/>
          <p:cNvSpPr txBox="1"/>
          <p:nvPr/>
        </p:nvSpPr>
        <p:spPr>
          <a:xfrm flipH="1">
            <a:off x="8745697" y="2559012"/>
            <a:ext cx="1694179" cy="437043"/>
          </a:xfrm>
          <a:prstGeom prst="rect">
            <a:avLst/>
          </a:prstGeom>
          <a:noFill/>
        </p:spPr>
        <p:txBody>
          <a:bodyPr wrap="square" rtlCol="0" anchor="ctr">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lgn="ctr">
              <a:defRPr/>
            </a:pPr>
            <a:r>
              <a:rPr lang="en-US" altLang="zh-CN" sz="2800" dirty="0">
                <a:solidFill>
                  <a:schemeClr val="accent1"/>
                </a:solidFill>
                <a:latin typeface="+mj-ea"/>
                <a:ea typeface="+mj-ea"/>
                <a:cs typeface="Times New Roman" panose="02020603050405020304" pitchFamily="18" charset="0"/>
              </a:rPr>
              <a:t>92%</a:t>
            </a:r>
            <a:endParaRPr lang="zh-CN" altLang="en-US" sz="2800" dirty="0">
              <a:solidFill>
                <a:schemeClr val="accent1"/>
              </a:solidFill>
              <a:latin typeface="+mj-ea"/>
              <a:ea typeface="+mj-ea"/>
              <a:cs typeface="Times New Roman" panose="02020603050405020304" pitchFamily="18" charset="0"/>
            </a:endParaRPr>
          </a:p>
        </p:txBody>
      </p:sp>
      <p:sp>
        <p:nvSpPr>
          <p:cNvPr id="44" name="椭圆 43"/>
          <p:cNvSpPr/>
          <p:nvPr/>
        </p:nvSpPr>
        <p:spPr>
          <a:xfrm>
            <a:off x="9168661" y="4031778"/>
            <a:ext cx="842333" cy="842333"/>
          </a:xfrm>
          <a:prstGeom prst="ellipse">
            <a:avLst/>
          </a:prstGeom>
          <a:solidFill>
            <a:schemeClr val="accent1"/>
          </a:solidFill>
          <a:ln w="25400" cap="flat" cmpd="sng" algn="ctr">
            <a:solidFill>
              <a:srgbClr val="FFFFFF"/>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en-US" sz="2800" kern="0" dirty="0">
                <a:solidFill>
                  <a:srgbClr val="FFFFFF"/>
                </a:solidFill>
                <a:latin typeface="Arial Narrow" panose="020B0606020202030204" pitchFamily="34" charset="0"/>
              </a:rPr>
              <a:t>03</a:t>
            </a:r>
          </a:p>
        </p:txBody>
      </p:sp>
      <p:sp>
        <p:nvSpPr>
          <p:cNvPr id="45" name="矩形 44"/>
          <p:cNvSpPr/>
          <p:nvPr/>
        </p:nvSpPr>
        <p:spPr>
          <a:xfrm>
            <a:off x="1136129" y="5300917"/>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6" name="KSO_Shape"/>
          <p:cNvSpPr/>
          <p:nvPr/>
        </p:nvSpPr>
        <p:spPr bwMode="auto">
          <a:xfrm flipH="1">
            <a:off x="768238" y="5406272"/>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47" name="KSO_Shape"/>
          <p:cNvSpPr/>
          <p:nvPr/>
        </p:nvSpPr>
        <p:spPr bwMode="auto">
          <a:xfrm>
            <a:off x="11122305" y="5406272"/>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矩形 14"/>
          <p:cNvSpPr/>
          <p:nvPr/>
        </p:nvSpPr>
        <p:spPr>
          <a:xfrm>
            <a:off x="2045887" y="3874721"/>
            <a:ext cx="3525984" cy="111144"/>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4" name="矩形 14"/>
          <p:cNvSpPr/>
          <p:nvPr/>
        </p:nvSpPr>
        <p:spPr>
          <a:xfrm>
            <a:off x="1521758" y="2970834"/>
            <a:ext cx="4574242"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5" name="KSO_GT1"/>
          <p:cNvSpPr/>
          <p:nvPr/>
        </p:nvSpPr>
        <p:spPr>
          <a:xfrm>
            <a:off x="1521758" y="3085945"/>
            <a:ext cx="4574242"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26" name="矩形 25"/>
          <p:cNvSpPr/>
          <p:nvPr/>
        </p:nvSpPr>
        <p:spPr>
          <a:xfrm>
            <a:off x="2045887" y="4120768"/>
            <a:ext cx="3525984" cy="248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矩形 14"/>
          <p:cNvSpPr/>
          <p:nvPr/>
        </p:nvSpPr>
        <p:spPr>
          <a:xfrm>
            <a:off x="6620129" y="3874721"/>
            <a:ext cx="3525984" cy="111144"/>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75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8" name="矩形 14"/>
          <p:cNvSpPr/>
          <p:nvPr/>
        </p:nvSpPr>
        <p:spPr>
          <a:xfrm>
            <a:off x="6096000" y="2970834"/>
            <a:ext cx="4574242"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9" name="KSO_GT1"/>
          <p:cNvSpPr/>
          <p:nvPr/>
        </p:nvSpPr>
        <p:spPr>
          <a:xfrm>
            <a:off x="6096000" y="3085945"/>
            <a:ext cx="4574242"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p>
        </p:txBody>
      </p:sp>
      <p:sp>
        <p:nvSpPr>
          <p:cNvPr id="30" name="矩形 29"/>
          <p:cNvSpPr/>
          <p:nvPr/>
        </p:nvSpPr>
        <p:spPr>
          <a:xfrm>
            <a:off x="6620128" y="4120768"/>
            <a:ext cx="3525985" cy="248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1" name="KSO_Shape"/>
          <p:cNvSpPr/>
          <p:nvPr/>
        </p:nvSpPr>
        <p:spPr bwMode="auto">
          <a:xfrm>
            <a:off x="3166216" y="1888353"/>
            <a:ext cx="1285326" cy="876164"/>
          </a:xfrm>
          <a:custGeom>
            <a:avLst/>
            <a:gdLst/>
            <a:ahLst/>
            <a:cxnLst/>
            <a:rect l="0" t="0" r="r" b="b"/>
            <a:pathLst>
              <a:path w="2608263" h="1778000">
                <a:moveTo>
                  <a:pt x="1956693" y="381000"/>
                </a:moveTo>
                <a:lnTo>
                  <a:pt x="1966217" y="381397"/>
                </a:lnTo>
                <a:lnTo>
                  <a:pt x="1975740" y="382192"/>
                </a:lnTo>
                <a:lnTo>
                  <a:pt x="1986057" y="382986"/>
                </a:lnTo>
                <a:lnTo>
                  <a:pt x="1995581" y="384575"/>
                </a:lnTo>
                <a:lnTo>
                  <a:pt x="2005501" y="386562"/>
                </a:lnTo>
                <a:lnTo>
                  <a:pt x="2015819" y="388548"/>
                </a:lnTo>
                <a:lnTo>
                  <a:pt x="2025739" y="391726"/>
                </a:lnTo>
                <a:lnTo>
                  <a:pt x="2035263" y="394904"/>
                </a:lnTo>
                <a:lnTo>
                  <a:pt x="2045580" y="398876"/>
                </a:lnTo>
                <a:lnTo>
                  <a:pt x="2055500" y="403246"/>
                </a:lnTo>
                <a:lnTo>
                  <a:pt x="2065421" y="408807"/>
                </a:lnTo>
                <a:lnTo>
                  <a:pt x="2075738" y="414766"/>
                </a:lnTo>
                <a:lnTo>
                  <a:pt x="2101927" y="438998"/>
                </a:lnTo>
                <a:lnTo>
                  <a:pt x="2143990" y="446149"/>
                </a:lnTo>
                <a:lnTo>
                  <a:pt x="2147958" y="448929"/>
                </a:lnTo>
                <a:lnTo>
                  <a:pt x="2151926" y="452107"/>
                </a:lnTo>
                <a:lnTo>
                  <a:pt x="2155497" y="455683"/>
                </a:lnTo>
                <a:lnTo>
                  <a:pt x="2158672" y="459655"/>
                </a:lnTo>
                <a:lnTo>
                  <a:pt x="2161847" y="464025"/>
                </a:lnTo>
                <a:lnTo>
                  <a:pt x="2164624" y="468395"/>
                </a:lnTo>
                <a:lnTo>
                  <a:pt x="2169783" y="477531"/>
                </a:lnTo>
                <a:lnTo>
                  <a:pt x="2173751" y="485874"/>
                </a:lnTo>
                <a:lnTo>
                  <a:pt x="2176529" y="493024"/>
                </a:lnTo>
                <a:lnTo>
                  <a:pt x="2179306" y="499380"/>
                </a:lnTo>
                <a:lnTo>
                  <a:pt x="2182878" y="516064"/>
                </a:lnTo>
                <a:lnTo>
                  <a:pt x="2186052" y="532749"/>
                </a:lnTo>
                <a:lnTo>
                  <a:pt x="2188036" y="549433"/>
                </a:lnTo>
                <a:lnTo>
                  <a:pt x="2189623" y="565720"/>
                </a:lnTo>
                <a:lnTo>
                  <a:pt x="2190417" y="582008"/>
                </a:lnTo>
                <a:lnTo>
                  <a:pt x="2190814" y="598692"/>
                </a:lnTo>
                <a:lnTo>
                  <a:pt x="2190814" y="615376"/>
                </a:lnTo>
                <a:lnTo>
                  <a:pt x="2190417" y="632855"/>
                </a:lnTo>
                <a:lnTo>
                  <a:pt x="2190020" y="642389"/>
                </a:lnTo>
                <a:lnTo>
                  <a:pt x="2188830" y="656293"/>
                </a:lnTo>
                <a:lnTo>
                  <a:pt x="2185259" y="692840"/>
                </a:lnTo>
                <a:lnTo>
                  <a:pt x="2183671" y="711908"/>
                </a:lnTo>
                <a:lnTo>
                  <a:pt x="2182878" y="730578"/>
                </a:lnTo>
                <a:lnTo>
                  <a:pt x="2182084" y="746468"/>
                </a:lnTo>
                <a:lnTo>
                  <a:pt x="2182481" y="753221"/>
                </a:lnTo>
                <a:lnTo>
                  <a:pt x="2182878" y="758386"/>
                </a:lnTo>
                <a:lnTo>
                  <a:pt x="2183671" y="765139"/>
                </a:lnTo>
                <a:lnTo>
                  <a:pt x="2184862" y="771098"/>
                </a:lnTo>
                <a:lnTo>
                  <a:pt x="2186449" y="775865"/>
                </a:lnTo>
                <a:lnTo>
                  <a:pt x="2188433" y="779837"/>
                </a:lnTo>
                <a:lnTo>
                  <a:pt x="2192798" y="787782"/>
                </a:lnTo>
                <a:lnTo>
                  <a:pt x="2195179" y="792152"/>
                </a:lnTo>
                <a:lnTo>
                  <a:pt x="2198353" y="798508"/>
                </a:lnTo>
                <a:lnTo>
                  <a:pt x="2200734" y="804069"/>
                </a:lnTo>
                <a:lnTo>
                  <a:pt x="2202719" y="810028"/>
                </a:lnTo>
                <a:lnTo>
                  <a:pt x="2204306" y="815987"/>
                </a:lnTo>
                <a:lnTo>
                  <a:pt x="2205496" y="822343"/>
                </a:lnTo>
                <a:lnTo>
                  <a:pt x="2206687" y="829096"/>
                </a:lnTo>
                <a:lnTo>
                  <a:pt x="2207480" y="835452"/>
                </a:lnTo>
                <a:lnTo>
                  <a:pt x="2207877" y="842205"/>
                </a:lnTo>
                <a:lnTo>
                  <a:pt x="2207877" y="848561"/>
                </a:lnTo>
                <a:lnTo>
                  <a:pt x="2207480" y="862465"/>
                </a:lnTo>
                <a:lnTo>
                  <a:pt x="2206290" y="875177"/>
                </a:lnTo>
                <a:lnTo>
                  <a:pt x="2204306" y="887889"/>
                </a:lnTo>
                <a:lnTo>
                  <a:pt x="2202321" y="899806"/>
                </a:lnTo>
                <a:lnTo>
                  <a:pt x="2199544" y="913312"/>
                </a:lnTo>
                <a:lnTo>
                  <a:pt x="2197560" y="920463"/>
                </a:lnTo>
                <a:lnTo>
                  <a:pt x="2195179" y="927613"/>
                </a:lnTo>
                <a:lnTo>
                  <a:pt x="2192798" y="934367"/>
                </a:lnTo>
                <a:lnTo>
                  <a:pt x="2190020" y="941517"/>
                </a:lnTo>
                <a:lnTo>
                  <a:pt x="2186846" y="947873"/>
                </a:lnTo>
                <a:lnTo>
                  <a:pt x="2183275" y="953037"/>
                </a:lnTo>
                <a:lnTo>
                  <a:pt x="2181291" y="955818"/>
                </a:lnTo>
                <a:lnTo>
                  <a:pt x="2178909" y="958201"/>
                </a:lnTo>
                <a:lnTo>
                  <a:pt x="2176132" y="960188"/>
                </a:lnTo>
                <a:lnTo>
                  <a:pt x="2173354" y="961777"/>
                </a:lnTo>
                <a:lnTo>
                  <a:pt x="2167799" y="965749"/>
                </a:lnTo>
                <a:lnTo>
                  <a:pt x="2162243" y="968530"/>
                </a:lnTo>
                <a:lnTo>
                  <a:pt x="2156291" y="971708"/>
                </a:lnTo>
                <a:lnTo>
                  <a:pt x="2151133" y="975283"/>
                </a:lnTo>
                <a:lnTo>
                  <a:pt x="2147958" y="977269"/>
                </a:lnTo>
                <a:lnTo>
                  <a:pt x="2145974" y="979653"/>
                </a:lnTo>
                <a:lnTo>
                  <a:pt x="2143593" y="982434"/>
                </a:lnTo>
                <a:lnTo>
                  <a:pt x="2142006" y="985612"/>
                </a:lnTo>
                <a:lnTo>
                  <a:pt x="2139625" y="990379"/>
                </a:lnTo>
                <a:lnTo>
                  <a:pt x="2137641" y="995543"/>
                </a:lnTo>
                <a:lnTo>
                  <a:pt x="2136450" y="1000707"/>
                </a:lnTo>
                <a:lnTo>
                  <a:pt x="2135260" y="1005871"/>
                </a:lnTo>
                <a:lnTo>
                  <a:pt x="2134466" y="1011433"/>
                </a:lnTo>
                <a:lnTo>
                  <a:pt x="2133673" y="1016597"/>
                </a:lnTo>
                <a:lnTo>
                  <a:pt x="2132879" y="1028514"/>
                </a:lnTo>
                <a:lnTo>
                  <a:pt x="2132085" y="1039637"/>
                </a:lnTo>
                <a:lnTo>
                  <a:pt x="2131292" y="1051158"/>
                </a:lnTo>
                <a:lnTo>
                  <a:pt x="2130895" y="1056719"/>
                </a:lnTo>
                <a:lnTo>
                  <a:pt x="2130101" y="1061883"/>
                </a:lnTo>
                <a:lnTo>
                  <a:pt x="2128911" y="1067445"/>
                </a:lnTo>
                <a:lnTo>
                  <a:pt x="2127721" y="1072212"/>
                </a:lnTo>
                <a:lnTo>
                  <a:pt x="2125736" y="1078170"/>
                </a:lnTo>
                <a:lnTo>
                  <a:pt x="2123355" y="1082937"/>
                </a:lnTo>
                <a:lnTo>
                  <a:pt x="2120578" y="1087307"/>
                </a:lnTo>
                <a:lnTo>
                  <a:pt x="2117800" y="1091280"/>
                </a:lnTo>
                <a:lnTo>
                  <a:pt x="2112245" y="1098430"/>
                </a:lnTo>
                <a:lnTo>
                  <a:pt x="2106293" y="1105183"/>
                </a:lnTo>
                <a:lnTo>
                  <a:pt x="2103515" y="1109156"/>
                </a:lnTo>
                <a:lnTo>
                  <a:pt x="2101134" y="1112731"/>
                </a:lnTo>
                <a:lnTo>
                  <a:pt x="2098356" y="1116703"/>
                </a:lnTo>
                <a:lnTo>
                  <a:pt x="2096372" y="1121470"/>
                </a:lnTo>
                <a:lnTo>
                  <a:pt x="2093991" y="1126237"/>
                </a:lnTo>
                <a:lnTo>
                  <a:pt x="2092801" y="1131799"/>
                </a:lnTo>
                <a:lnTo>
                  <a:pt x="2091610" y="1138155"/>
                </a:lnTo>
                <a:lnTo>
                  <a:pt x="2090817" y="1145305"/>
                </a:lnTo>
                <a:lnTo>
                  <a:pt x="2127721" y="1150470"/>
                </a:lnTo>
                <a:lnTo>
                  <a:pt x="2138435" y="1173907"/>
                </a:lnTo>
                <a:lnTo>
                  <a:pt x="2144783" y="1187016"/>
                </a:lnTo>
                <a:lnTo>
                  <a:pt x="2152323" y="1201317"/>
                </a:lnTo>
                <a:lnTo>
                  <a:pt x="2159863" y="1214426"/>
                </a:lnTo>
                <a:lnTo>
                  <a:pt x="2163831" y="1220782"/>
                </a:lnTo>
                <a:lnTo>
                  <a:pt x="2167799" y="1226741"/>
                </a:lnTo>
                <a:lnTo>
                  <a:pt x="2171767" y="1231905"/>
                </a:lnTo>
                <a:lnTo>
                  <a:pt x="2175735" y="1236672"/>
                </a:lnTo>
                <a:lnTo>
                  <a:pt x="2180497" y="1240645"/>
                </a:lnTo>
                <a:lnTo>
                  <a:pt x="2184862" y="1243823"/>
                </a:lnTo>
                <a:lnTo>
                  <a:pt x="2241606" y="1259713"/>
                </a:lnTo>
                <a:lnTo>
                  <a:pt x="2293192" y="1281164"/>
                </a:lnTo>
                <a:lnTo>
                  <a:pt x="2345572" y="1303807"/>
                </a:lnTo>
                <a:lnTo>
                  <a:pt x="2397951" y="1326053"/>
                </a:lnTo>
                <a:lnTo>
                  <a:pt x="2449140" y="1347902"/>
                </a:lnTo>
                <a:lnTo>
                  <a:pt x="2461045" y="1352669"/>
                </a:lnTo>
                <a:lnTo>
                  <a:pt x="2472552" y="1356641"/>
                </a:lnTo>
                <a:lnTo>
                  <a:pt x="2496361" y="1365381"/>
                </a:lnTo>
                <a:lnTo>
                  <a:pt x="2519773" y="1373723"/>
                </a:lnTo>
                <a:lnTo>
                  <a:pt x="2530884" y="1378093"/>
                </a:lnTo>
                <a:lnTo>
                  <a:pt x="2541995" y="1382860"/>
                </a:lnTo>
                <a:lnTo>
                  <a:pt x="2552312" y="1388421"/>
                </a:lnTo>
                <a:lnTo>
                  <a:pt x="2562233" y="1394380"/>
                </a:lnTo>
                <a:lnTo>
                  <a:pt x="2566597" y="1397558"/>
                </a:lnTo>
                <a:lnTo>
                  <a:pt x="2571756" y="1400736"/>
                </a:lnTo>
                <a:lnTo>
                  <a:pt x="2576121" y="1404311"/>
                </a:lnTo>
                <a:lnTo>
                  <a:pt x="2580089" y="1407886"/>
                </a:lnTo>
                <a:lnTo>
                  <a:pt x="2584057" y="1411859"/>
                </a:lnTo>
                <a:lnTo>
                  <a:pt x="2587629" y="1416228"/>
                </a:lnTo>
                <a:lnTo>
                  <a:pt x="2591200" y="1420598"/>
                </a:lnTo>
                <a:lnTo>
                  <a:pt x="2594375" y="1425365"/>
                </a:lnTo>
                <a:lnTo>
                  <a:pt x="2597946" y="1430132"/>
                </a:lnTo>
                <a:lnTo>
                  <a:pt x="2600723" y="1435296"/>
                </a:lnTo>
                <a:lnTo>
                  <a:pt x="2603105" y="1440858"/>
                </a:lnTo>
                <a:lnTo>
                  <a:pt x="2605089" y="1446817"/>
                </a:lnTo>
                <a:lnTo>
                  <a:pt x="2605485" y="1465487"/>
                </a:lnTo>
                <a:lnTo>
                  <a:pt x="2605882" y="1488528"/>
                </a:lnTo>
                <a:lnTo>
                  <a:pt x="2607073" y="1542951"/>
                </a:lnTo>
                <a:lnTo>
                  <a:pt x="2608263" y="1599757"/>
                </a:lnTo>
                <a:lnTo>
                  <a:pt x="2608263" y="1625975"/>
                </a:lnTo>
                <a:lnTo>
                  <a:pt x="2608263" y="1649413"/>
                </a:lnTo>
                <a:lnTo>
                  <a:pt x="2308271" y="1649413"/>
                </a:lnTo>
                <a:lnTo>
                  <a:pt x="2307081" y="1594196"/>
                </a:lnTo>
                <a:lnTo>
                  <a:pt x="2305493" y="1538581"/>
                </a:lnTo>
                <a:lnTo>
                  <a:pt x="2305097" y="1494486"/>
                </a:lnTo>
                <a:lnTo>
                  <a:pt x="2305097" y="1482172"/>
                </a:lnTo>
                <a:lnTo>
                  <a:pt x="2301129" y="1470651"/>
                </a:lnTo>
                <a:lnTo>
                  <a:pt x="2297557" y="1461117"/>
                </a:lnTo>
                <a:lnTo>
                  <a:pt x="2293986" y="1451981"/>
                </a:lnTo>
                <a:lnTo>
                  <a:pt x="2289224" y="1443241"/>
                </a:lnTo>
                <a:lnTo>
                  <a:pt x="2284859" y="1434899"/>
                </a:lnTo>
                <a:lnTo>
                  <a:pt x="2280097" y="1426954"/>
                </a:lnTo>
                <a:lnTo>
                  <a:pt x="2275335" y="1419406"/>
                </a:lnTo>
                <a:lnTo>
                  <a:pt x="2270177" y="1411859"/>
                </a:lnTo>
                <a:lnTo>
                  <a:pt x="2264621" y="1405106"/>
                </a:lnTo>
                <a:lnTo>
                  <a:pt x="2258669" y="1398352"/>
                </a:lnTo>
                <a:lnTo>
                  <a:pt x="2252717" y="1391996"/>
                </a:lnTo>
                <a:lnTo>
                  <a:pt x="2246765" y="1386435"/>
                </a:lnTo>
                <a:lnTo>
                  <a:pt x="2240416" y="1380079"/>
                </a:lnTo>
                <a:lnTo>
                  <a:pt x="2234067" y="1374915"/>
                </a:lnTo>
                <a:lnTo>
                  <a:pt x="2226924" y="1369750"/>
                </a:lnTo>
                <a:lnTo>
                  <a:pt x="2220178" y="1364983"/>
                </a:lnTo>
                <a:lnTo>
                  <a:pt x="2213433" y="1360217"/>
                </a:lnTo>
                <a:lnTo>
                  <a:pt x="2206290" y="1355450"/>
                </a:lnTo>
                <a:lnTo>
                  <a:pt x="2198750" y="1351080"/>
                </a:lnTo>
                <a:lnTo>
                  <a:pt x="2184465" y="1343532"/>
                </a:lnTo>
                <a:lnTo>
                  <a:pt x="2169386" y="1336382"/>
                </a:lnTo>
                <a:lnTo>
                  <a:pt x="2154307" y="1330026"/>
                </a:lnTo>
                <a:lnTo>
                  <a:pt x="2139228" y="1323670"/>
                </a:lnTo>
                <a:lnTo>
                  <a:pt x="2124546" y="1318108"/>
                </a:lnTo>
                <a:lnTo>
                  <a:pt x="2095578" y="1307780"/>
                </a:lnTo>
                <a:lnTo>
                  <a:pt x="2067405" y="1297849"/>
                </a:lnTo>
                <a:lnTo>
                  <a:pt x="2053913" y="1293082"/>
                </a:lnTo>
                <a:lnTo>
                  <a:pt x="2041215" y="1287917"/>
                </a:lnTo>
                <a:lnTo>
                  <a:pt x="1985264" y="1263685"/>
                </a:lnTo>
                <a:lnTo>
                  <a:pt x="1926932" y="1239056"/>
                </a:lnTo>
                <a:lnTo>
                  <a:pt x="1840427" y="1202112"/>
                </a:lnTo>
                <a:lnTo>
                  <a:pt x="1797571" y="1183441"/>
                </a:lnTo>
                <a:lnTo>
                  <a:pt x="1755111" y="1166359"/>
                </a:lnTo>
                <a:lnTo>
                  <a:pt x="1762651" y="1150470"/>
                </a:lnTo>
                <a:lnTo>
                  <a:pt x="1790031" y="1143716"/>
                </a:lnTo>
                <a:lnTo>
                  <a:pt x="1788047" y="1138155"/>
                </a:lnTo>
                <a:lnTo>
                  <a:pt x="1786460" y="1132196"/>
                </a:lnTo>
                <a:lnTo>
                  <a:pt x="1784873" y="1127429"/>
                </a:lnTo>
                <a:lnTo>
                  <a:pt x="1782492" y="1123457"/>
                </a:lnTo>
                <a:lnTo>
                  <a:pt x="1780111" y="1119484"/>
                </a:lnTo>
                <a:lnTo>
                  <a:pt x="1777730" y="1115909"/>
                </a:lnTo>
                <a:lnTo>
                  <a:pt x="1772571" y="1109950"/>
                </a:lnTo>
                <a:lnTo>
                  <a:pt x="1767413" y="1103594"/>
                </a:lnTo>
                <a:lnTo>
                  <a:pt x="1762254" y="1097636"/>
                </a:lnTo>
                <a:lnTo>
                  <a:pt x="1759476" y="1094458"/>
                </a:lnTo>
                <a:lnTo>
                  <a:pt x="1757095" y="1091280"/>
                </a:lnTo>
                <a:lnTo>
                  <a:pt x="1755111" y="1087307"/>
                </a:lnTo>
                <a:lnTo>
                  <a:pt x="1753524" y="1082937"/>
                </a:lnTo>
                <a:lnTo>
                  <a:pt x="1743207" y="973694"/>
                </a:lnTo>
                <a:lnTo>
                  <a:pt x="1743207" y="974091"/>
                </a:lnTo>
                <a:lnTo>
                  <a:pt x="1742413" y="974091"/>
                </a:lnTo>
                <a:lnTo>
                  <a:pt x="1739636" y="973694"/>
                </a:lnTo>
                <a:lnTo>
                  <a:pt x="1730112" y="972105"/>
                </a:lnTo>
                <a:lnTo>
                  <a:pt x="1720985" y="969324"/>
                </a:lnTo>
                <a:lnTo>
                  <a:pt x="1717414" y="968133"/>
                </a:lnTo>
                <a:lnTo>
                  <a:pt x="1715033" y="967338"/>
                </a:lnTo>
                <a:lnTo>
                  <a:pt x="1711065" y="963763"/>
                </a:lnTo>
                <a:lnTo>
                  <a:pt x="1707097" y="960188"/>
                </a:lnTo>
                <a:lnTo>
                  <a:pt x="1703129" y="955818"/>
                </a:lnTo>
                <a:lnTo>
                  <a:pt x="1699954" y="950654"/>
                </a:lnTo>
                <a:lnTo>
                  <a:pt x="1697177" y="945490"/>
                </a:lnTo>
                <a:lnTo>
                  <a:pt x="1694399" y="939531"/>
                </a:lnTo>
                <a:lnTo>
                  <a:pt x="1692018" y="932778"/>
                </a:lnTo>
                <a:lnTo>
                  <a:pt x="1689637" y="926422"/>
                </a:lnTo>
                <a:lnTo>
                  <a:pt x="1688050" y="919668"/>
                </a:lnTo>
                <a:lnTo>
                  <a:pt x="1686066" y="912518"/>
                </a:lnTo>
                <a:lnTo>
                  <a:pt x="1683288" y="897423"/>
                </a:lnTo>
                <a:lnTo>
                  <a:pt x="1681304" y="882327"/>
                </a:lnTo>
                <a:lnTo>
                  <a:pt x="1679717" y="867232"/>
                </a:lnTo>
                <a:lnTo>
                  <a:pt x="1684875" y="862465"/>
                </a:lnTo>
                <a:lnTo>
                  <a:pt x="1689637" y="857698"/>
                </a:lnTo>
                <a:lnTo>
                  <a:pt x="1694796" y="851739"/>
                </a:lnTo>
                <a:lnTo>
                  <a:pt x="1699161" y="845780"/>
                </a:lnTo>
                <a:lnTo>
                  <a:pt x="1703525" y="839424"/>
                </a:lnTo>
                <a:lnTo>
                  <a:pt x="1707891" y="832671"/>
                </a:lnTo>
                <a:lnTo>
                  <a:pt x="1711462" y="825918"/>
                </a:lnTo>
                <a:lnTo>
                  <a:pt x="1715033" y="818767"/>
                </a:lnTo>
                <a:lnTo>
                  <a:pt x="1718208" y="811617"/>
                </a:lnTo>
                <a:lnTo>
                  <a:pt x="1720985" y="804466"/>
                </a:lnTo>
                <a:lnTo>
                  <a:pt x="1726144" y="790166"/>
                </a:lnTo>
                <a:lnTo>
                  <a:pt x="1730509" y="776262"/>
                </a:lnTo>
                <a:lnTo>
                  <a:pt x="1734080" y="762755"/>
                </a:lnTo>
                <a:lnTo>
                  <a:pt x="1736858" y="750838"/>
                </a:lnTo>
                <a:lnTo>
                  <a:pt x="1738842" y="740510"/>
                </a:lnTo>
                <a:lnTo>
                  <a:pt x="1742413" y="720647"/>
                </a:lnTo>
                <a:lnTo>
                  <a:pt x="1743604" y="709524"/>
                </a:lnTo>
                <a:lnTo>
                  <a:pt x="1745191" y="698798"/>
                </a:lnTo>
                <a:lnTo>
                  <a:pt x="1746381" y="687278"/>
                </a:lnTo>
                <a:lnTo>
                  <a:pt x="1747175" y="675361"/>
                </a:lnTo>
                <a:lnTo>
                  <a:pt x="1747572" y="663443"/>
                </a:lnTo>
                <a:lnTo>
                  <a:pt x="1747572" y="651129"/>
                </a:lnTo>
                <a:lnTo>
                  <a:pt x="1747175" y="638814"/>
                </a:lnTo>
                <a:lnTo>
                  <a:pt x="1746381" y="626102"/>
                </a:lnTo>
                <a:lnTo>
                  <a:pt x="1744794" y="613787"/>
                </a:lnTo>
                <a:lnTo>
                  <a:pt x="1742810" y="601473"/>
                </a:lnTo>
                <a:lnTo>
                  <a:pt x="1740033" y="589158"/>
                </a:lnTo>
                <a:lnTo>
                  <a:pt x="1736461" y="576843"/>
                </a:lnTo>
                <a:lnTo>
                  <a:pt x="1732096" y="564529"/>
                </a:lnTo>
                <a:lnTo>
                  <a:pt x="1726937" y="553008"/>
                </a:lnTo>
                <a:lnTo>
                  <a:pt x="1723366" y="546255"/>
                </a:lnTo>
                <a:lnTo>
                  <a:pt x="1720192" y="539899"/>
                </a:lnTo>
                <a:lnTo>
                  <a:pt x="1715033" y="530365"/>
                </a:lnTo>
                <a:lnTo>
                  <a:pt x="1712652" y="526393"/>
                </a:lnTo>
                <a:lnTo>
                  <a:pt x="1711859" y="521229"/>
                </a:lnTo>
                <a:lnTo>
                  <a:pt x="1711859" y="516064"/>
                </a:lnTo>
                <a:lnTo>
                  <a:pt x="1711462" y="509708"/>
                </a:lnTo>
                <a:lnTo>
                  <a:pt x="1712255" y="493421"/>
                </a:lnTo>
                <a:lnTo>
                  <a:pt x="1716223" y="486271"/>
                </a:lnTo>
                <a:lnTo>
                  <a:pt x="1720192" y="479915"/>
                </a:lnTo>
                <a:lnTo>
                  <a:pt x="1724557" y="473559"/>
                </a:lnTo>
                <a:lnTo>
                  <a:pt x="1728922" y="467600"/>
                </a:lnTo>
                <a:lnTo>
                  <a:pt x="1734080" y="462039"/>
                </a:lnTo>
                <a:lnTo>
                  <a:pt x="1738842" y="456477"/>
                </a:lnTo>
                <a:lnTo>
                  <a:pt x="1743604" y="451313"/>
                </a:lnTo>
                <a:lnTo>
                  <a:pt x="1748762" y="446546"/>
                </a:lnTo>
                <a:lnTo>
                  <a:pt x="1754318" y="442176"/>
                </a:lnTo>
                <a:lnTo>
                  <a:pt x="1759476" y="438204"/>
                </a:lnTo>
                <a:lnTo>
                  <a:pt x="1765429" y="434231"/>
                </a:lnTo>
                <a:lnTo>
                  <a:pt x="1771381" y="430259"/>
                </a:lnTo>
                <a:lnTo>
                  <a:pt x="1776936" y="427081"/>
                </a:lnTo>
                <a:lnTo>
                  <a:pt x="1782888" y="424300"/>
                </a:lnTo>
                <a:lnTo>
                  <a:pt x="1789634" y="421917"/>
                </a:lnTo>
                <a:lnTo>
                  <a:pt x="1795587" y="419533"/>
                </a:lnTo>
                <a:lnTo>
                  <a:pt x="1820983" y="409999"/>
                </a:lnTo>
                <a:lnTo>
                  <a:pt x="1834871" y="404438"/>
                </a:lnTo>
                <a:lnTo>
                  <a:pt x="1849950" y="399273"/>
                </a:lnTo>
                <a:lnTo>
                  <a:pt x="1865823" y="394506"/>
                </a:lnTo>
                <a:lnTo>
                  <a:pt x="1882886" y="390137"/>
                </a:lnTo>
                <a:lnTo>
                  <a:pt x="1900742" y="386562"/>
                </a:lnTo>
                <a:lnTo>
                  <a:pt x="1909472" y="384973"/>
                </a:lnTo>
                <a:lnTo>
                  <a:pt x="1918599" y="383384"/>
                </a:lnTo>
                <a:lnTo>
                  <a:pt x="1927726" y="382589"/>
                </a:lnTo>
                <a:lnTo>
                  <a:pt x="1937249" y="381795"/>
                </a:lnTo>
                <a:lnTo>
                  <a:pt x="1946773" y="381397"/>
                </a:lnTo>
                <a:lnTo>
                  <a:pt x="1956693" y="381000"/>
                </a:lnTo>
                <a:close/>
                <a:moveTo>
                  <a:pt x="674585" y="381000"/>
                </a:moveTo>
                <a:lnTo>
                  <a:pt x="684505" y="381397"/>
                </a:lnTo>
                <a:lnTo>
                  <a:pt x="694029" y="382192"/>
                </a:lnTo>
                <a:lnTo>
                  <a:pt x="703552" y="382986"/>
                </a:lnTo>
                <a:lnTo>
                  <a:pt x="713870" y="384575"/>
                </a:lnTo>
                <a:lnTo>
                  <a:pt x="723790" y="386562"/>
                </a:lnTo>
                <a:lnTo>
                  <a:pt x="733710" y="388548"/>
                </a:lnTo>
                <a:lnTo>
                  <a:pt x="743631" y="391726"/>
                </a:lnTo>
                <a:lnTo>
                  <a:pt x="753551" y="394904"/>
                </a:lnTo>
                <a:lnTo>
                  <a:pt x="763868" y="398876"/>
                </a:lnTo>
                <a:lnTo>
                  <a:pt x="773789" y="403246"/>
                </a:lnTo>
                <a:lnTo>
                  <a:pt x="783709" y="408807"/>
                </a:lnTo>
                <a:lnTo>
                  <a:pt x="793629" y="414766"/>
                </a:lnTo>
                <a:lnTo>
                  <a:pt x="820216" y="438998"/>
                </a:lnTo>
                <a:lnTo>
                  <a:pt x="861088" y="446149"/>
                </a:lnTo>
                <a:lnTo>
                  <a:pt x="863866" y="468792"/>
                </a:lnTo>
                <a:lnTo>
                  <a:pt x="867040" y="491832"/>
                </a:lnTo>
                <a:lnTo>
                  <a:pt x="871008" y="514873"/>
                </a:lnTo>
                <a:lnTo>
                  <a:pt x="876167" y="539105"/>
                </a:lnTo>
                <a:lnTo>
                  <a:pt x="871405" y="548241"/>
                </a:lnTo>
                <a:lnTo>
                  <a:pt x="868231" y="554200"/>
                </a:lnTo>
                <a:lnTo>
                  <a:pt x="864659" y="560556"/>
                </a:lnTo>
                <a:lnTo>
                  <a:pt x="861088" y="568501"/>
                </a:lnTo>
                <a:lnTo>
                  <a:pt x="858310" y="577241"/>
                </a:lnTo>
                <a:lnTo>
                  <a:pt x="855533" y="586377"/>
                </a:lnTo>
                <a:lnTo>
                  <a:pt x="854342" y="591144"/>
                </a:lnTo>
                <a:lnTo>
                  <a:pt x="853548" y="596309"/>
                </a:lnTo>
                <a:lnTo>
                  <a:pt x="853152" y="602267"/>
                </a:lnTo>
                <a:lnTo>
                  <a:pt x="852755" y="607431"/>
                </a:lnTo>
                <a:lnTo>
                  <a:pt x="852755" y="613390"/>
                </a:lnTo>
                <a:lnTo>
                  <a:pt x="853152" y="619349"/>
                </a:lnTo>
                <a:lnTo>
                  <a:pt x="854739" y="642786"/>
                </a:lnTo>
                <a:lnTo>
                  <a:pt x="856723" y="670991"/>
                </a:lnTo>
                <a:lnTo>
                  <a:pt x="857913" y="686087"/>
                </a:lnTo>
                <a:lnTo>
                  <a:pt x="859501" y="700785"/>
                </a:lnTo>
                <a:lnTo>
                  <a:pt x="861485" y="716675"/>
                </a:lnTo>
                <a:lnTo>
                  <a:pt x="863469" y="732167"/>
                </a:lnTo>
                <a:lnTo>
                  <a:pt x="866247" y="748057"/>
                </a:lnTo>
                <a:lnTo>
                  <a:pt x="869818" y="763153"/>
                </a:lnTo>
                <a:lnTo>
                  <a:pt x="873786" y="779043"/>
                </a:lnTo>
                <a:lnTo>
                  <a:pt x="878548" y="793741"/>
                </a:lnTo>
                <a:lnTo>
                  <a:pt x="883706" y="808439"/>
                </a:lnTo>
                <a:lnTo>
                  <a:pt x="886881" y="815589"/>
                </a:lnTo>
                <a:lnTo>
                  <a:pt x="890055" y="822343"/>
                </a:lnTo>
                <a:lnTo>
                  <a:pt x="893230" y="829493"/>
                </a:lnTo>
                <a:lnTo>
                  <a:pt x="896801" y="835849"/>
                </a:lnTo>
                <a:lnTo>
                  <a:pt x="901166" y="842205"/>
                </a:lnTo>
                <a:lnTo>
                  <a:pt x="905134" y="848561"/>
                </a:lnTo>
                <a:lnTo>
                  <a:pt x="909896" y="854520"/>
                </a:lnTo>
                <a:lnTo>
                  <a:pt x="914261" y="860081"/>
                </a:lnTo>
                <a:lnTo>
                  <a:pt x="919420" y="865643"/>
                </a:lnTo>
                <a:lnTo>
                  <a:pt x="924578" y="870807"/>
                </a:lnTo>
                <a:lnTo>
                  <a:pt x="922594" y="885902"/>
                </a:lnTo>
                <a:lnTo>
                  <a:pt x="920213" y="899806"/>
                </a:lnTo>
                <a:lnTo>
                  <a:pt x="917436" y="913312"/>
                </a:lnTo>
                <a:lnTo>
                  <a:pt x="915451" y="920463"/>
                </a:lnTo>
                <a:lnTo>
                  <a:pt x="913467" y="927613"/>
                </a:lnTo>
                <a:lnTo>
                  <a:pt x="911087" y="934367"/>
                </a:lnTo>
                <a:lnTo>
                  <a:pt x="908309" y="941517"/>
                </a:lnTo>
                <a:lnTo>
                  <a:pt x="905134" y="947873"/>
                </a:lnTo>
                <a:lnTo>
                  <a:pt x="901563" y="953037"/>
                </a:lnTo>
                <a:lnTo>
                  <a:pt x="899182" y="955818"/>
                </a:lnTo>
                <a:lnTo>
                  <a:pt x="896801" y="958201"/>
                </a:lnTo>
                <a:lnTo>
                  <a:pt x="894420" y="960188"/>
                </a:lnTo>
                <a:lnTo>
                  <a:pt x="891643" y="961777"/>
                </a:lnTo>
                <a:lnTo>
                  <a:pt x="886087" y="965749"/>
                </a:lnTo>
                <a:lnTo>
                  <a:pt x="880532" y="968530"/>
                </a:lnTo>
                <a:lnTo>
                  <a:pt x="874580" y="971708"/>
                </a:lnTo>
                <a:lnTo>
                  <a:pt x="869024" y="975283"/>
                </a:lnTo>
                <a:lnTo>
                  <a:pt x="866247" y="977269"/>
                </a:lnTo>
                <a:lnTo>
                  <a:pt x="863866" y="979653"/>
                </a:lnTo>
                <a:lnTo>
                  <a:pt x="861881" y="982434"/>
                </a:lnTo>
                <a:lnTo>
                  <a:pt x="859897" y="985612"/>
                </a:lnTo>
                <a:lnTo>
                  <a:pt x="857913" y="990379"/>
                </a:lnTo>
                <a:lnTo>
                  <a:pt x="855929" y="995543"/>
                </a:lnTo>
                <a:lnTo>
                  <a:pt x="854342" y="1000707"/>
                </a:lnTo>
                <a:lnTo>
                  <a:pt x="853152" y="1005871"/>
                </a:lnTo>
                <a:lnTo>
                  <a:pt x="852358" y="1011433"/>
                </a:lnTo>
                <a:lnTo>
                  <a:pt x="851961" y="1016597"/>
                </a:lnTo>
                <a:lnTo>
                  <a:pt x="851167" y="1028514"/>
                </a:lnTo>
                <a:lnTo>
                  <a:pt x="850374" y="1039637"/>
                </a:lnTo>
                <a:lnTo>
                  <a:pt x="849580" y="1051158"/>
                </a:lnTo>
                <a:lnTo>
                  <a:pt x="849183" y="1056719"/>
                </a:lnTo>
                <a:lnTo>
                  <a:pt x="848390" y="1061883"/>
                </a:lnTo>
                <a:lnTo>
                  <a:pt x="847199" y="1067445"/>
                </a:lnTo>
                <a:lnTo>
                  <a:pt x="845612" y="1072212"/>
                </a:lnTo>
                <a:lnTo>
                  <a:pt x="843231" y="1078170"/>
                </a:lnTo>
                <a:lnTo>
                  <a:pt x="841247" y="1082937"/>
                </a:lnTo>
                <a:lnTo>
                  <a:pt x="838469" y="1087307"/>
                </a:lnTo>
                <a:lnTo>
                  <a:pt x="836089" y="1091280"/>
                </a:lnTo>
                <a:lnTo>
                  <a:pt x="830136" y="1098430"/>
                </a:lnTo>
                <a:lnTo>
                  <a:pt x="824581" y="1105183"/>
                </a:lnTo>
                <a:lnTo>
                  <a:pt x="821803" y="1109156"/>
                </a:lnTo>
                <a:lnTo>
                  <a:pt x="819026" y="1112731"/>
                </a:lnTo>
                <a:lnTo>
                  <a:pt x="816248" y="1116703"/>
                </a:lnTo>
                <a:lnTo>
                  <a:pt x="814264" y="1121470"/>
                </a:lnTo>
                <a:lnTo>
                  <a:pt x="812280" y="1126237"/>
                </a:lnTo>
                <a:lnTo>
                  <a:pt x="810692" y="1131799"/>
                </a:lnTo>
                <a:lnTo>
                  <a:pt x="809899" y="1138155"/>
                </a:lnTo>
                <a:lnTo>
                  <a:pt x="809105" y="1145305"/>
                </a:lnTo>
                <a:lnTo>
                  <a:pt x="845612" y="1150470"/>
                </a:lnTo>
                <a:lnTo>
                  <a:pt x="853152" y="1166757"/>
                </a:lnTo>
                <a:lnTo>
                  <a:pt x="811089" y="1183838"/>
                </a:lnTo>
                <a:lnTo>
                  <a:pt x="768233" y="1202112"/>
                </a:lnTo>
                <a:lnTo>
                  <a:pt x="682521" y="1239056"/>
                </a:lnTo>
                <a:lnTo>
                  <a:pt x="624586" y="1263685"/>
                </a:lnTo>
                <a:lnTo>
                  <a:pt x="568635" y="1287917"/>
                </a:lnTo>
                <a:lnTo>
                  <a:pt x="555541" y="1293082"/>
                </a:lnTo>
                <a:lnTo>
                  <a:pt x="542446" y="1297849"/>
                </a:lnTo>
                <a:lnTo>
                  <a:pt x="514669" y="1307780"/>
                </a:lnTo>
                <a:lnTo>
                  <a:pt x="485304" y="1318108"/>
                </a:lnTo>
                <a:lnTo>
                  <a:pt x="470225" y="1323670"/>
                </a:lnTo>
                <a:lnTo>
                  <a:pt x="455146" y="1330026"/>
                </a:lnTo>
                <a:lnTo>
                  <a:pt x="440464" y="1336382"/>
                </a:lnTo>
                <a:lnTo>
                  <a:pt x="425385" y="1343532"/>
                </a:lnTo>
                <a:lnTo>
                  <a:pt x="410703" y="1351080"/>
                </a:lnTo>
                <a:lnTo>
                  <a:pt x="403561" y="1355450"/>
                </a:lnTo>
                <a:lnTo>
                  <a:pt x="396418" y="1360217"/>
                </a:lnTo>
                <a:lnTo>
                  <a:pt x="389275" y="1364983"/>
                </a:lnTo>
                <a:lnTo>
                  <a:pt x="382529" y="1369750"/>
                </a:lnTo>
                <a:lnTo>
                  <a:pt x="376180" y="1374915"/>
                </a:lnTo>
                <a:lnTo>
                  <a:pt x="369038" y="1380079"/>
                </a:lnTo>
                <a:lnTo>
                  <a:pt x="363085" y="1386435"/>
                </a:lnTo>
                <a:lnTo>
                  <a:pt x="356736" y="1391996"/>
                </a:lnTo>
                <a:lnTo>
                  <a:pt x="350784" y="1398352"/>
                </a:lnTo>
                <a:lnTo>
                  <a:pt x="345229" y="1405106"/>
                </a:lnTo>
                <a:lnTo>
                  <a:pt x="339277" y="1411859"/>
                </a:lnTo>
                <a:lnTo>
                  <a:pt x="334118" y="1419406"/>
                </a:lnTo>
                <a:lnTo>
                  <a:pt x="329356" y="1426954"/>
                </a:lnTo>
                <a:lnTo>
                  <a:pt x="324594" y="1434899"/>
                </a:lnTo>
                <a:lnTo>
                  <a:pt x="320229" y="1443241"/>
                </a:lnTo>
                <a:lnTo>
                  <a:pt x="315865" y="1451981"/>
                </a:lnTo>
                <a:lnTo>
                  <a:pt x="311896" y="1461117"/>
                </a:lnTo>
                <a:lnTo>
                  <a:pt x="308325" y="1470651"/>
                </a:lnTo>
                <a:lnTo>
                  <a:pt x="304357" y="1482172"/>
                </a:lnTo>
                <a:lnTo>
                  <a:pt x="304357" y="1494486"/>
                </a:lnTo>
                <a:lnTo>
                  <a:pt x="303960" y="1538581"/>
                </a:lnTo>
                <a:lnTo>
                  <a:pt x="302770" y="1594196"/>
                </a:lnTo>
                <a:lnTo>
                  <a:pt x="301182" y="1649413"/>
                </a:lnTo>
                <a:lnTo>
                  <a:pt x="0" y="1649413"/>
                </a:lnTo>
                <a:lnTo>
                  <a:pt x="0" y="1625975"/>
                </a:lnTo>
                <a:lnTo>
                  <a:pt x="0" y="1599757"/>
                </a:lnTo>
                <a:lnTo>
                  <a:pt x="1190" y="1542951"/>
                </a:lnTo>
                <a:lnTo>
                  <a:pt x="2381" y="1488528"/>
                </a:lnTo>
                <a:lnTo>
                  <a:pt x="2778" y="1465487"/>
                </a:lnTo>
                <a:lnTo>
                  <a:pt x="2778" y="1446817"/>
                </a:lnTo>
                <a:lnTo>
                  <a:pt x="5159" y="1440858"/>
                </a:lnTo>
                <a:lnTo>
                  <a:pt x="7539" y="1435296"/>
                </a:lnTo>
                <a:lnTo>
                  <a:pt x="10317" y="1430132"/>
                </a:lnTo>
                <a:lnTo>
                  <a:pt x="13889" y="1425365"/>
                </a:lnTo>
                <a:lnTo>
                  <a:pt x="17063" y="1420598"/>
                </a:lnTo>
                <a:lnTo>
                  <a:pt x="20634" y="1416228"/>
                </a:lnTo>
                <a:lnTo>
                  <a:pt x="24206" y="1411859"/>
                </a:lnTo>
                <a:lnTo>
                  <a:pt x="28174" y="1407886"/>
                </a:lnTo>
                <a:lnTo>
                  <a:pt x="32142" y="1404311"/>
                </a:lnTo>
                <a:lnTo>
                  <a:pt x="36507" y="1400736"/>
                </a:lnTo>
                <a:lnTo>
                  <a:pt x="41269" y="1397558"/>
                </a:lnTo>
                <a:lnTo>
                  <a:pt x="46031" y="1394380"/>
                </a:lnTo>
                <a:lnTo>
                  <a:pt x="55951" y="1388421"/>
                </a:lnTo>
                <a:lnTo>
                  <a:pt x="66665" y="1382860"/>
                </a:lnTo>
                <a:lnTo>
                  <a:pt x="77379" y="1378093"/>
                </a:lnTo>
                <a:lnTo>
                  <a:pt x="88490" y="1373723"/>
                </a:lnTo>
                <a:lnTo>
                  <a:pt x="111902" y="1365381"/>
                </a:lnTo>
                <a:lnTo>
                  <a:pt x="135711" y="1356641"/>
                </a:lnTo>
                <a:lnTo>
                  <a:pt x="147218" y="1352669"/>
                </a:lnTo>
                <a:lnTo>
                  <a:pt x="158726" y="1347902"/>
                </a:lnTo>
                <a:lnTo>
                  <a:pt x="210312" y="1326053"/>
                </a:lnTo>
                <a:lnTo>
                  <a:pt x="263088" y="1303807"/>
                </a:lnTo>
                <a:lnTo>
                  <a:pt x="315071" y="1281164"/>
                </a:lnTo>
                <a:lnTo>
                  <a:pt x="366260" y="1259713"/>
                </a:lnTo>
                <a:lnTo>
                  <a:pt x="423401" y="1243823"/>
                </a:lnTo>
                <a:lnTo>
                  <a:pt x="428163" y="1240645"/>
                </a:lnTo>
                <a:lnTo>
                  <a:pt x="432131" y="1236672"/>
                </a:lnTo>
                <a:lnTo>
                  <a:pt x="436496" y="1231905"/>
                </a:lnTo>
                <a:lnTo>
                  <a:pt x="440464" y="1226741"/>
                </a:lnTo>
                <a:lnTo>
                  <a:pt x="444432" y="1220782"/>
                </a:lnTo>
                <a:lnTo>
                  <a:pt x="448401" y="1214426"/>
                </a:lnTo>
                <a:lnTo>
                  <a:pt x="456337" y="1201317"/>
                </a:lnTo>
                <a:lnTo>
                  <a:pt x="463480" y="1187016"/>
                </a:lnTo>
                <a:lnTo>
                  <a:pt x="469829" y="1173907"/>
                </a:lnTo>
                <a:lnTo>
                  <a:pt x="480543" y="1150470"/>
                </a:lnTo>
                <a:lnTo>
                  <a:pt x="507526" y="1143716"/>
                </a:lnTo>
                <a:lnTo>
                  <a:pt x="506336" y="1138155"/>
                </a:lnTo>
                <a:lnTo>
                  <a:pt x="504748" y="1132196"/>
                </a:lnTo>
                <a:lnTo>
                  <a:pt x="502764" y="1127429"/>
                </a:lnTo>
                <a:lnTo>
                  <a:pt x="500780" y="1123457"/>
                </a:lnTo>
                <a:lnTo>
                  <a:pt x="498399" y="1119484"/>
                </a:lnTo>
                <a:lnTo>
                  <a:pt x="496018" y="1115909"/>
                </a:lnTo>
                <a:lnTo>
                  <a:pt x="490860" y="1109950"/>
                </a:lnTo>
                <a:lnTo>
                  <a:pt x="485701" y="1103594"/>
                </a:lnTo>
                <a:lnTo>
                  <a:pt x="480146" y="1097636"/>
                </a:lnTo>
                <a:lnTo>
                  <a:pt x="477765" y="1094458"/>
                </a:lnTo>
                <a:lnTo>
                  <a:pt x="475384" y="1091280"/>
                </a:lnTo>
                <a:lnTo>
                  <a:pt x="473400" y="1087307"/>
                </a:lnTo>
                <a:lnTo>
                  <a:pt x="471813" y="1082937"/>
                </a:lnTo>
                <a:lnTo>
                  <a:pt x="461495" y="973694"/>
                </a:lnTo>
                <a:lnTo>
                  <a:pt x="461099" y="974091"/>
                </a:lnTo>
                <a:lnTo>
                  <a:pt x="460305" y="974091"/>
                </a:lnTo>
                <a:lnTo>
                  <a:pt x="457527" y="973694"/>
                </a:lnTo>
                <a:lnTo>
                  <a:pt x="448401" y="972105"/>
                </a:lnTo>
                <a:lnTo>
                  <a:pt x="438877" y="969324"/>
                </a:lnTo>
                <a:lnTo>
                  <a:pt x="435306" y="968133"/>
                </a:lnTo>
                <a:lnTo>
                  <a:pt x="433322" y="967338"/>
                </a:lnTo>
                <a:lnTo>
                  <a:pt x="430147" y="964557"/>
                </a:lnTo>
                <a:lnTo>
                  <a:pt x="426973" y="962174"/>
                </a:lnTo>
                <a:lnTo>
                  <a:pt x="424195" y="958996"/>
                </a:lnTo>
                <a:lnTo>
                  <a:pt x="421417" y="955818"/>
                </a:lnTo>
                <a:lnTo>
                  <a:pt x="419036" y="952243"/>
                </a:lnTo>
                <a:lnTo>
                  <a:pt x="416655" y="948270"/>
                </a:lnTo>
                <a:lnTo>
                  <a:pt x="414671" y="944298"/>
                </a:lnTo>
                <a:lnTo>
                  <a:pt x="412687" y="939928"/>
                </a:lnTo>
                <a:lnTo>
                  <a:pt x="409116" y="929997"/>
                </a:lnTo>
                <a:lnTo>
                  <a:pt x="406338" y="920066"/>
                </a:lnTo>
                <a:lnTo>
                  <a:pt x="403957" y="908943"/>
                </a:lnTo>
                <a:lnTo>
                  <a:pt x="401576" y="898217"/>
                </a:lnTo>
                <a:lnTo>
                  <a:pt x="399989" y="887094"/>
                </a:lnTo>
                <a:lnTo>
                  <a:pt x="398402" y="875574"/>
                </a:lnTo>
                <a:lnTo>
                  <a:pt x="396418" y="854122"/>
                </a:lnTo>
                <a:lnTo>
                  <a:pt x="394831" y="834260"/>
                </a:lnTo>
                <a:lnTo>
                  <a:pt x="393640" y="817576"/>
                </a:lnTo>
                <a:lnTo>
                  <a:pt x="393640" y="814795"/>
                </a:lnTo>
                <a:lnTo>
                  <a:pt x="394037" y="811617"/>
                </a:lnTo>
                <a:lnTo>
                  <a:pt x="395227" y="808439"/>
                </a:lnTo>
                <a:lnTo>
                  <a:pt x="396418" y="805261"/>
                </a:lnTo>
                <a:lnTo>
                  <a:pt x="399989" y="798905"/>
                </a:lnTo>
                <a:lnTo>
                  <a:pt x="403561" y="791755"/>
                </a:lnTo>
                <a:lnTo>
                  <a:pt x="407132" y="784604"/>
                </a:lnTo>
                <a:lnTo>
                  <a:pt x="408322" y="780234"/>
                </a:lnTo>
                <a:lnTo>
                  <a:pt x="409513" y="776262"/>
                </a:lnTo>
                <a:lnTo>
                  <a:pt x="410306" y="771495"/>
                </a:lnTo>
                <a:lnTo>
                  <a:pt x="410703" y="766331"/>
                </a:lnTo>
                <a:lnTo>
                  <a:pt x="410306" y="761166"/>
                </a:lnTo>
                <a:lnTo>
                  <a:pt x="409513" y="755605"/>
                </a:lnTo>
                <a:lnTo>
                  <a:pt x="406338" y="738126"/>
                </a:lnTo>
                <a:lnTo>
                  <a:pt x="403561" y="721839"/>
                </a:lnTo>
                <a:lnTo>
                  <a:pt x="401180" y="705552"/>
                </a:lnTo>
                <a:lnTo>
                  <a:pt x="399196" y="689662"/>
                </a:lnTo>
                <a:lnTo>
                  <a:pt x="397608" y="673772"/>
                </a:lnTo>
                <a:lnTo>
                  <a:pt x="397211" y="659074"/>
                </a:lnTo>
                <a:lnTo>
                  <a:pt x="396815" y="643978"/>
                </a:lnTo>
                <a:lnTo>
                  <a:pt x="396815" y="629677"/>
                </a:lnTo>
                <a:lnTo>
                  <a:pt x="397608" y="615774"/>
                </a:lnTo>
                <a:lnTo>
                  <a:pt x="398799" y="602267"/>
                </a:lnTo>
                <a:lnTo>
                  <a:pt x="400386" y="588761"/>
                </a:lnTo>
                <a:lnTo>
                  <a:pt x="402370" y="576446"/>
                </a:lnTo>
                <a:lnTo>
                  <a:pt x="404751" y="563734"/>
                </a:lnTo>
                <a:lnTo>
                  <a:pt x="407529" y="552214"/>
                </a:lnTo>
                <a:lnTo>
                  <a:pt x="410703" y="540297"/>
                </a:lnTo>
                <a:lnTo>
                  <a:pt x="414275" y="529571"/>
                </a:lnTo>
                <a:lnTo>
                  <a:pt x="418243" y="519242"/>
                </a:lnTo>
                <a:lnTo>
                  <a:pt x="422211" y="508914"/>
                </a:lnTo>
                <a:lnTo>
                  <a:pt x="426973" y="499380"/>
                </a:lnTo>
                <a:lnTo>
                  <a:pt x="432131" y="490243"/>
                </a:lnTo>
                <a:lnTo>
                  <a:pt x="437290" y="481504"/>
                </a:lnTo>
                <a:lnTo>
                  <a:pt x="442845" y="473162"/>
                </a:lnTo>
                <a:lnTo>
                  <a:pt x="448797" y="465614"/>
                </a:lnTo>
                <a:lnTo>
                  <a:pt x="454750" y="458066"/>
                </a:lnTo>
                <a:lnTo>
                  <a:pt x="461495" y="451710"/>
                </a:lnTo>
                <a:lnTo>
                  <a:pt x="468241" y="445752"/>
                </a:lnTo>
                <a:lnTo>
                  <a:pt x="474987" y="440190"/>
                </a:lnTo>
                <a:lnTo>
                  <a:pt x="482130" y="435026"/>
                </a:lnTo>
                <a:lnTo>
                  <a:pt x="490066" y="429862"/>
                </a:lnTo>
                <a:lnTo>
                  <a:pt x="497606" y="425889"/>
                </a:lnTo>
                <a:lnTo>
                  <a:pt x="505542" y="422711"/>
                </a:lnTo>
                <a:lnTo>
                  <a:pt x="513875" y="419533"/>
                </a:lnTo>
                <a:lnTo>
                  <a:pt x="538478" y="409999"/>
                </a:lnTo>
                <a:lnTo>
                  <a:pt x="553160" y="404438"/>
                </a:lnTo>
                <a:lnTo>
                  <a:pt x="568239" y="399273"/>
                </a:lnTo>
                <a:lnTo>
                  <a:pt x="584111" y="394506"/>
                </a:lnTo>
                <a:lnTo>
                  <a:pt x="601174" y="390137"/>
                </a:lnTo>
                <a:lnTo>
                  <a:pt x="618634" y="386562"/>
                </a:lnTo>
                <a:lnTo>
                  <a:pt x="627761" y="384973"/>
                </a:lnTo>
                <a:lnTo>
                  <a:pt x="636888" y="383384"/>
                </a:lnTo>
                <a:lnTo>
                  <a:pt x="646014" y="382589"/>
                </a:lnTo>
                <a:lnTo>
                  <a:pt x="655538" y="381795"/>
                </a:lnTo>
                <a:lnTo>
                  <a:pt x="665061" y="381397"/>
                </a:lnTo>
                <a:lnTo>
                  <a:pt x="674585" y="381000"/>
                </a:lnTo>
                <a:close/>
                <a:moveTo>
                  <a:pt x="1307704" y="0"/>
                </a:moveTo>
                <a:lnTo>
                  <a:pt x="1321601" y="0"/>
                </a:lnTo>
                <a:lnTo>
                  <a:pt x="1335100" y="0"/>
                </a:lnTo>
                <a:lnTo>
                  <a:pt x="1348997" y="1191"/>
                </a:lnTo>
                <a:lnTo>
                  <a:pt x="1362496" y="2381"/>
                </a:lnTo>
                <a:lnTo>
                  <a:pt x="1376790" y="4366"/>
                </a:lnTo>
                <a:lnTo>
                  <a:pt x="1390289" y="7144"/>
                </a:lnTo>
                <a:lnTo>
                  <a:pt x="1404583" y="10319"/>
                </a:lnTo>
                <a:lnTo>
                  <a:pt x="1418480" y="14684"/>
                </a:lnTo>
                <a:lnTo>
                  <a:pt x="1432773" y="19447"/>
                </a:lnTo>
                <a:lnTo>
                  <a:pt x="1446670" y="25003"/>
                </a:lnTo>
                <a:lnTo>
                  <a:pt x="1460566" y="31353"/>
                </a:lnTo>
                <a:lnTo>
                  <a:pt x="1474463" y="38497"/>
                </a:lnTo>
                <a:lnTo>
                  <a:pt x="1488757" y="46831"/>
                </a:lnTo>
                <a:lnTo>
                  <a:pt x="1525285" y="80963"/>
                </a:lnTo>
                <a:lnTo>
                  <a:pt x="1584841" y="90884"/>
                </a:lnTo>
                <a:lnTo>
                  <a:pt x="1590400" y="94853"/>
                </a:lnTo>
                <a:lnTo>
                  <a:pt x="1595958" y="99616"/>
                </a:lnTo>
                <a:lnTo>
                  <a:pt x="1600723" y="104775"/>
                </a:lnTo>
                <a:lnTo>
                  <a:pt x="1605487" y="110331"/>
                </a:lnTo>
                <a:lnTo>
                  <a:pt x="1609855" y="115888"/>
                </a:lnTo>
                <a:lnTo>
                  <a:pt x="1613825" y="122238"/>
                </a:lnTo>
                <a:lnTo>
                  <a:pt x="1617399" y="128984"/>
                </a:lnTo>
                <a:lnTo>
                  <a:pt x="1620575" y="134938"/>
                </a:lnTo>
                <a:lnTo>
                  <a:pt x="1626531" y="146447"/>
                </a:lnTo>
                <a:lnTo>
                  <a:pt x="1630898" y="156766"/>
                </a:lnTo>
                <a:lnTo>
                  <a:pt x="1634075" y="165894"/>
                </a:lnTo>
                <a:lnTo>
                  <a:pt x="1636854" y="177403"/>
                </a:lnTo>
                <a:lnTo>
                  <a:pt x="1639236" y="189309"/>
                </a:lnTo>
                <a:lnTo>
                  <a:pt x="1641619" y="200819"/>
                </a:lnTo>
                <a:lnTo>
                  <a:pt x="1643207" y="212725"/>
                </a:lnTo>
                <a:lnTo>
                  <a:pt x="1644795" y="223838"/>
                </a:lnTo>
                <a:lnTo>
                  <a:pt x="1646383" y="235347"/>
                </a:lnTo>
                <a:lnTo>
                  <a:pt x="1648368" y="258366"/>
                </a:lnTo>
                <a:lnTo>
                  <a:pt x="1649559" y="281781"/>
                </a:lnTo>
                <a:lnTo>
                  <a:pt x="1649957" y="304800"/>
                </a:lnTo>
                <a:lnTo>
                  <a:pt x="1649957" y="328613"/>
                </a:lnTo>
                <a:lnTo>
                  <a:pt x="1649559" y="352822"/>
                </a:lnTo>
                <a:lnTo>
                  <a:pt x="1648765" y="365919"/>
                </a:lnTo>
                <a:lnTo>
                  <a:pt x="1647177" y="385763"/>
                </a:lnTo>
                <a:lnTo>
                  <a:pt x="1642413" y="436959"/>
                </a:lnTo>
                <a:lnTo>
                  <a:pt x="1640427" y="464344"/>
                </a:lnTo>
                <a:lnTo>
                  <a:pt x="1638839" y="490141"/>
                </a:lnTo>
                <a:lnTo>
                  <a:pt x="1638442" y="501650"/>
                </a:lnTo>
                <a:lnTo>
                  <a:pt x="1638045" y="511969"/>
                </a:lnTo>
                <a:lnTo>
                  <a:pt x="1638442" y="521494"/>
                </a:lnTo>
                <a:lnTo>
                  <a:pt x="1638839" y="529034"/>
                </a:lnTo>
                <a:lnTo>
                  <a:pt x="1640030" y="538559"/>
                </a:lnTo>
                <a:lnTo>
                  <a:pt x="1642016" y="546497"/>
                </a:lnTo>
                <a:lnTo>
                  <a:pt x="1644001" y="553244"/>
                </a:lnTo>
                <a:lnTo>
                  <a:pt x="1646780" y="558800"/>
                </a:lnTo>
                <a:lnTo>
                  <a:pt x="1649559" y="563959"/>
                </a:lnTo>
                <a:lnTo>
                  <a:pt x="1653133" y="569516"/>
                </a:lnTo>
                <a:lnTo>
                  <a:pt x="1656706" y="576659"/>
                </a:lnTo>
                <a:lnTo>
                  <a:pt x="1661074" y="584597"/>
                </a:lnTo>
                <a:lnTo>
                  <a:pt x="1664250" y="592534"/>
                </a:lnTo>
                <a:lnTo>
                  <a:pt x="1667029" y="600869"/>
                </a:lnTo>
                <a:lnTo>
                  <a:pt x="1669412" y="609600"/>
                </a:lnTo>
                <a:lnTo>
                  <a:pt x="1671397" y="618331"/>
                </a:lnTo>
                <a:lnTo>
                  <a:pt x="1672588" y="627459"/>
                </a:lnTo>
                <a:lnTo>
                  <a:pt x="1673382" y="636984"/>
                </a:lnTo>
                <a:lnTo>
                  <a:pt x="1673779" y="646113"/>
                </a:lnTo>
                <a:lnTo>
                  <a:pt x="1674176" y="655241"/>
                </a:lnTo>
                <a:lnTo>
                  <a:pt x="1673779" y="665163"/>
                </a:lnTo>
                <a:lnTo>
                  <a:pt x="1673382" y="674291"/>
                </a:lnTo>
                <a:lnTo>
                  <a:pt x="1671794" y="692547"/>
                </a:lnTo>
                <a:lnTo>
                  <a:pt x="1669412" y="710009"/>
                </a:lnTo>
                <a:lnTo>
                  <a:pt x="1666632" y="726678"/>
                </a:lnTo>
                <a:lnTo>
                  <a:pt x="1664647" y="735806"/>
                </a:lnTo>
                <a:lnTo>
                  <a:pt x="1662662" y="745728"/>
                </a:lnTo>
                <a:lnTo>
                  <a:pt x="1659883" y="755650"/>
                </a:lnTo>
                <a:lnTo>
                  <a:pt x="1656706" y="765572"/>
                </a:lnTo>
                <a:lnTo>
                  <a:pt x="1653133" y="775891"/>
                </a:lnTo>
                <a:lnTo>
                  <a:pt x="1649162" y="785416"/>
                </a:lnTo>
                <a:lnTo>
                  <a:pt x="1644795" y="793750"/>
                </a:lnTo>
                <a:lnTo>
                  <a:pt x="1642413" y="798116"/>
                </a:lnTo>
                <a:lnTo>
                  <a:pt x="1639633" y="802084"/>
                </a:lnTo>
                <a:lnTo>
                  <a:pt x="1636854" y="805656"/>
                </a:lnTo>
                <a:lnTo>
                  <a:pt x="1633678" y="808831"/>
                </a:lnTo>
                <a:lnTo>
                  <a:pt x="1630104" y="811609"/>
                </a:lnTo>
                <a:lnTo>
                  <a:pt x="1626531" y="814388"/>
                </a:lnTo>
                <a:lnTo>
                  <a:pt x="1618193" y="818753"/>
                </a:lnTo>
                <a:lnTo>
                  <a:pt x="1610252" y="823119"/>
                </a:lnTo>
                <a:lnTo>
                  <a:pt x="1602311" y="827881"/>
                </a:lnTo>
                <a:lnTo>
                  <a:pt x="1598341" y="830263"/>
                </a:lnTo>
                <a:lnTo>
                  <a:pt x="1593973" y="832644"/>
                </a:lnTo>
                <a:lnTo>
                  <a:pt x="1590797" y="835819"/>
                </a:lnTo>
                <a:lnTo>
                  <a:pt x="1587223" y="838994"/>
                </a:lnTo>
                <a:lnTo>
                  <a:pt x="1584444" y="842963"/>
                </a:lnTo>
                <a:lnTo>
                  <a:pt x="1581665" y="846931"/>
                </a:lnTo>
                <a:lnTo>
                  <a:pt x="1578489" y="854075"/>
                </a:lnTo>
                <a:lnTo>
                  <a:pt x="1576106" y="860822"/>
                </a:lnTo>
                <a:lnTo>
                  <a:pt x="1574121" y="867966"/>
                </a:lnTo>
                <a:lnTo>
                  <a:pt x="1572533" y="875506"/>
                </a:lnTo>
                <a:lnTo>
                  <a:pt x="1571342" y="883444"/>
                </a:lnTo>
                <a:lnTo>
                  <a:pt x="1570151" y="890984"/>
                </a:lnTo>
                <a:lnTo>
                  <a:pt x="1568959" y="906859"/>
                </a:lnTo>
                <a:lnTo>
                  <a:pt x="1568165" y="923131"/>
                </a:lnTo>
                <a:lnTo>
                  <a:pt x="1566974" y="939006"/>
                </a:lnTo>
                <a:lnTo>
                  <a:pt x="1565783" y="946944"/>
                </a:lnTo>
                <a:lnTo>
                  <a:pt x="1564989" y="954484"/>
                </a:lnTo>
                <a:lnTo>
                  <a:pt x="1563401" y="961628"/>
                </a:lnTo>
                <a:lnTo>
                  <a:pt x="1561415" y="969169"/>
                </a:lnTo>
                <a:lnTo>
                  <a:pt x="1558636" y="976709"/>
                </a:lnTo>
                <a:lnTo>
                  <a:pt x="1555460" y="983456"/>
                </a:lnTo>
                <a:lnTo>
                  <a:pt x="1551887" y="989409"/>
                </a:lnTo>
                <a:lnTo>
                  <a:pt x="1548313" y="995363"/>
                </a:lnTo>
                <a:lnTo>
                  <a:pt x="1544343" y="1000522"/>
                </a:lnTo>
                <a:lnTo>
                  <a:pt x="1539578" y="1005284"/>
                </a:lnTo>
                <a:lnTo>
                  <a:pt x="1531637" y="1014809"/>
                </a:lnTo>
                <a:lnTo>
                  <a:pt x="1527667" y="1019969"/>
                </a:lnTo>
                <a:lnTo>
                  <a:pt x="1524093" y="1025525"/>
                </a:lnTo>
                <a:lnTo>
                  <a:pt x="1520520" y="1031081"/>
                </a:lnTo>
                <a:lnTo>
                  <a:pt x="1517741" y="1037431"/>
                </a:lnTo>
                <a:lnTo>
                  <a:pt x="1514961" y="1044178"/>
                </a:lnTo>
                <a:lnTo>
                  <a:pt x="1512976" y="1052513"/>
                </a:lnTo>
                <a:lnTo>
                  <a:pt x="1510991" y="1061244"/>
                </a:lnTo>
                <a:lnTo>
                  <a:pt x="1510197" y="1070769"/>
                </a:lnTo>
                <a:lnTo>
                  <a:pt x="1561415" y="1078309"/>
                </a:lnTo>
                <a:lnTo>
                  <a:pt x="1576900" y="1111250"/>
                </a:lnTo>
                <a:lnTo>
                  <a:pt x="1585635" y="1129903"/>
                </a:lnTo>
                <a:lnTo>
                  <a:pt x="1596355" y="1149350"/>
                </a:lnTo>
                <a:lnTo>
                  <a:pt x="1601517" y="1158478"/>
                </a:lnTo>
                <a:lnTo>
                  <a:pt x="1606679" y="1168003"/>
                </a:lnTo>
                <a:lnTo>
                  <a:pt x="1612237" y="1176734"/>
                </a:lnTo>
                <a:lnTo>
                  <a:pt x="1617796" y="1184672"/>
                </a:lnTo>
                <a:lnTo>
                  <a:pt x="1624149" y="1192609"/>
                </a:lnTo>
                <a:lnTo>
                  <a:pt x="1629707" y="1198959"/>
                </a:lnTo>
                <a:lnTo>
                  <a:pt x="1635663" y="1204516"/>
                </a:lnTo>
                <a:lnTo>
                  <a:pt x="1641619" y="1209278"/>
                </a:lnTo>
                <a:lnTo>
                  <a:pt x="1721821" y="1231106"/>
                </a:lnTo>
                <a:lnTo>
                  <a:pt x="1793687" y="1261269"/>
                </a:lnTo>
                <a:lnTo>
                  <a:pt x="1867537" y="1292622"/>
                </a:lnTo>
                <a:lnTo>
                  <a:pt x="1941387" y="1324372"/>
                </a:lnTo>
                <a:lnTo>
                  <a:pt x="2013649" y="1354931"/>
                </a:lnTo>
                <a:lnTo>
                  <a:pt x="2029531" y="1361678"/>
                </a:lnTo>
                <a:lnTo>
                  <a:pt x="2046207" y="1367631"/>
                </a:lnTo>
                <a:lnTo>
                  <a:pt x="2079161" y="1379141"/>
                </a:lnTo>
                <a:lnTo>
                  <a:pt x="2095440" y="1385094"/>
                </a:lnTo>
                <a:lnTo>
                  <a:pt x="2112116" y="1391444"/>
                </a:lnTo>
                <a:lnTo>
                  <a:pt x="2127998" y="1397397"/>
                </a:lnTo>
                <a:lnTo>
                  <a:pt x="2143085" y="1404144"/>
                </a:lnTo>
                <a:lnTo>
                  <a:pt x="2150232" y="1407716"/>
                </a:lnTo>
                <a:lnTo>
                  <a:pt x="2157776" y="1411684"/>
                </a:lnTo>
                <a:lnTo>
                  <a:pt x="2164923" y="1416050"/>
                </a:lnTo>
                <a:lnTo>
                  <a:pt x="2171673" y="1420019"/>
                </a:lnTo>
                <a:lnTo>
                  <a:pt x="2178423" y="1424384"/>
                </a:lnTo>
                <a:lnTo>
                  <a:pt x="2184775" y="1429147"/>
                </a:lnTo>
                <a:lnTo>
                  <a:pt x="2191128" y="1433909"/>
                </a:lnTo>
                <a:lnTo>
                  <a:pt x="2196687" y="1439069"/>
                </a:lnTo>
                <a:lnTo>
                  <a:pt x="2202245" y="1445022"/>
                </a:lnTo>
                <a:lnTo>
                  <a:pt x="2207804" y="1450578"/>
                </a:lnTo>
                <a:lnTo>
                  <a:pt x="2212965" y="1456928"/>
                </a:lnTo>
                <a:lnTo>
                  <a:pt x="2217333" y="1463278"/>
                </a:lnTo>
                <a:lnTo>
                  <a:pt x="2221700" y="1470422"/>
                </a:lnTo>
                <a:lnTo>
                  <a:pt x="2225274" y="1477566"/>
                </a:lnTo>
                <a:lnTo>
                  <a:pt x="2228847" y="1485503"/>
                </a:lnTo>
                <a:lnTo>
                  <a:pt x="2232023" y="1493441"/>
                </a:lnTo>
                <a:lnTo>
                  <a:pt x="2232023" y="1519634"/>
                </a:lnTo>
                <a:lnTo>
                  <a:pt x="2232817" y="1552178"/>
                </a:lnTo>
                <a:lnTo>
                  <a:pt x="2234406" y="1628378"/>
                </a:lnTo>
                <a:lnTo>
                  <a:pt x="2235597" y="1668859"/>
                </a:lnTo>
                <a:lnTo>
                  <a:pt x="2236391" y="1708150"/>
                </a:lnTo>
                <a:lnTo>
                  <a:pt x="2236788" y="1745059"/>
                </a:lnTo>
                <a:lnTo>
                  <a:pt x="2236391" y="1778000"/>
                </a:lnTo>
                <a:lnTo>
                  <a:pt x="374650" y="1778000"/>
                </a:lnTo>
                <a:lnTo>
                  <a:pt x="374650" y="1745059"/>
                </a:lnTo>
                <a:lnTo>
                  <a:pt x="374650" y="1708150"/>
                </a:lnTo>
                <a:lnTo>
                  <a:pt x="375444" y="1668859"/>
                </a:lnTo>
                <a:lnTo>
                  <a:pt x="376238" y="1628378"/>
                </a:lnTo>
                <a:lnTo>
                  <a:pt x="377826" y="1552178"/>
                </a:lnTo>
                <a:lnTo>
                  <a:pt x="378620" y="1519634"/>
                </a:lnTo>
                <a:lnTo>
                  <a:pt x="379017" y="1493441"/>
                </a:lnTo>
                <a:lnTo>
                  <a:pt x="381797" y="1485503"/>
                </a:lnTo>
                <a:lnTo>
                  <a:pt x="385370" y="1477566"/>
                </a:lnTo>
                <a:lnTo>
                  <a:pt x="389341" y="1470422"/>
                </a:lnTo>
                <a:lnTo>
                  <a:pt x="393311" y="1463278"/>
                </a:lnTo>
                <a:lnTo>
                  <a:pt x="398076" y="1456928"/>
                </a:lnTo>
                <a:lnTo>
                  <a:pt x="403237" y="1450578"/>
                </a:lnTo>
                <a:lnTo>
                  <a:pt x="408399" y="1445022"/>
                </a:lnTo>
                <a:lnTo>
                  <a:pt x="413957" y="1439069"/>
                </a:lnTo>
                <a:lnTo>
                  <a:pt x="419516" y="1433909"/>
                </a:lnTo>
                <a:lnTo>
                  <a:pt x="425869" y="1429147"/>
                </a:lnTo>
                <a:lnTo>
                  <a:pt x="432618" y="1424384"/>
                </a:lnTo>
                <a:lnTo>
                  <a:pt x="438971" y="1420019"/>
                </a:lnTo>
                <a:lnTo>
                  <a:pt x="445721" y="1416050"/>
                </a:lnTo>
                <a:lnTo>
                  <a:pt x="452868" y="1411684"/>
                </a:lnTo>
                <a:lnTo>
                  <a:pt x="460412" y="1407716"/>
                </a:lnTo>
                <a:lnTo>
                  <a:pt x="467558" y="1404144"/>
                </a:lnTo>
                <a:lnTo>
                  <a:pt x="482646" y="1397397"/>
                </a:lnTo>
                <a:lnTo>
                  <a:pt x="498925" y="1391444"/>
                </a:lnTo>
                <a:lnTo>
                  <a:pt x="515204" y="1385094"/>
                </a:lnTo>
                <a:lnTo>
                  <a:pt x="531483" y="1379141"/>
                </a:lnTo>
                <a:lnTo>
                  <a:pt x="564437" y="1367631"/>
                </a:lnTo>
                <a:lnTo>
                  <a:pt x="581113" y="1361678"/>
                </a:lnTo>
                <a:lnTo>
                  <a:pt x="597392" y="1354931"/>
                </a:lnTo>
                <a:lnTo>
                  <a:pt x="669257" y="1324372"/>
                </a:lnTo>
                <a:lnTo>
                  <a:pt x="743504" y="1292622"/>
                </a:lnTo>
                <a:lnTo>
                  <a:pt x="817354" y="1261269"/>
                </a:lnTo>
                <a:lnTo>
                  <a:pt x="888822" y="1231106"/>
                </a:lnTo>
                <a:lnTo>
                  <a:pt x="969025" y="1209278"/>
                </a:lnTo>
                <a:lnTo>
                  <a:pt x="974981" y="1204516"/>
                </a:lnTo>
                <a:lnTo>
                  <a:pt x="980937" y="1198959"/>
                </a:lnTo>
                <a:lnTo>
                  <a:pt x="986892" y="1192609"/>
                </a:lnTo>
                <a:lnTo>
                  <a:pt x="992848" y="1184672"/>
                </a:lnTo>
                <a:lnTo>
                  <a:pt x="998407" y="1176734"/>
                </a:lnTo>
                <a:lnTo>
                  <a:pt x="1003965" y="1168003"/>
                </a:lnTo>
                <a:lnTo>
                  <a:pt x="1009524" y="1158478"/>
                </a:lnTo>
                <a:lnTo>
                  <a:pt x="1015083" y="1149350"/>
                </a:lnTo>
                <a:lnTo>
                  <a:pt x="1025009" y="1129903"/>
                </a:lnTo>
                <a:lnTo>
                  <a:pt x="1034141" y="1111250"/>
                </a:lnTo>
                <a:lnTo>
                  <a:pt x="1049228" y="1078309"/>
                </a:lnTo>
                <a:lnTo>
                  <a:pt x="1087345" y="1068784"/>
                </a:lnTo>
                <a:lnTo>
                  <a:pt x="1085359" y="1060450"/>
                </a:lnTo>
                <a:lnTo>
                  <a:pt x="1082977" y="1053306"/>
                </a:lnTo>
                <a:lnTo>
                  <a:pt x="1080595" y="1046163"/>
                </a:lnTo>
                <a:lnTo>
                  <a:pt x="1077419" y="1040209"/>
                </a:lnTo>
                <a:lnTo>
                  <a:pt x="1074242" y="1034653"/>
                </a:lnTo>
                <a:lnTo>
                  <a:pt x="1071066" y="1029891"/>
                </a:lnTo>
                <a:lnTo>
                  <a:pt x="1067492" y="1025525"/>
                </a:lnTo>
                <a:lnTo>
                  <a:pt x="1063125" y="1020763"/>
                </a:lnTo>
                <a:lnTo>
                  <a:pt x="1055978" y="1012825"/>
                </a:lnTo>
                <a:lnTo>
                  <a:pt x="1048434" y="1004491"/>
                </a:lnTo>
                <a:lnTo>
                  <a:pt x="1045258" y="1000125"/>
                </a:lnTo>
                <a:lnTo>
                  <a:pt x="1042082" y="995363"/>
                </a:lnTo>
                <a:lnTo>
                  <a:pt x="1038905" y="989409"/>
                </a:lnTo>
                <a:lnTo>
                  <a:pt x="1036523" y="983456"/>
                </a:lnTo>
                <a:lnTo>
                  <a:pt x="1022229" y="830659"/>
                </a:lnTo>
                <a:lnTo>
                  <a:pt x="1021832" y="831056"/>
                </a:lnTo>
                <a:lnTo>
                  <a:pt x="1020641" y="831056"/>
                </a:lnTo>
                <a:lnTo>
                  <a:pt x="1016671" y="830659"/>
                </a:lnTo>
                <a:lnTo>
                  <a:pt x="1010715" y="829469"/>
                </a:lnTo>
                <a:lnTo>
                  <a:pt x="1003965" y="828278"/>
                </a:lnTo>
                <a:lnTo>
                  <a:pt x="990863" y="824309"/>
                </a:lnTo>
                <a:lnTo>
                  <a:pt x="985701" y="822325"/>
                </a:lnTo>
                <a:lnTo>
                  <a:pt x="982525" y="821134"/>
                </a:lnTo>
                <a:lnTo>
                  <a:pt x="978157" y="817959"/>
                </a:lnTo>
                <a:lnTo>
                  <a:pt x="973790" y="814388"/>
                </a:lnTo>
                <a:lnTo>
                  <a:pt x="969819" y="810419"/>
                </a:lnTo>
                <a:lnTo>
                  <a:pt x="966246" y="805656"/>
                </a:lnTo>
                <a:lnTo>
                  <a:pt x="962673" y="800497"/>
                </a:lnTo>
                <a:lnTo>
                  <a:pt x="959496" y="794941"/>
                </a:lnTo>
                <a:lnTo>
                  <a:pt x="956717" y="788988"/>
                </a:lnTo>
                <a:lnTo>
                  <a:pt x="953541" y="783034"/>
                </a:lnTo>
                <a:lnTo>
                  <a:pt x="951158" y="776684"/>
                </a:lnTo>
                <a:lnTo>
                  <a:pt x="948776" y="769541"/>
                </a:lnTo>
                <a:lnTo>
                  <a:pt x="944409" y="755253"/>
                </a:lnTo>
                <a:lnTo>
                  <a:pt x="941232" y="740172"/>
                </a:lnTo>
                <a:lnTo>
                  <a:pt x="938056" y="724694"/>
                </a:lnTo>
                <a:lnTo>
                  <a:pt x="935674" y="708819"/>
                </a:lnTo>
                <a:lnTo>
                  <a:pt x="934085" y="693341"/>
                </a:lnTo>
                <a:lnTo>
                  <a:pt x="932497" y="677466"/>
                </a:lnTo>
                <a:lnTo>
                  <a:pt x="931306" y="662781"/>
                </a:lnTo>
                <a:lnTo>
                  <a:pt x="929321" y="635000"/>
                </a:lnTo>
                <a:lnTo>
                  <a:pt x="926939" y="611981"/>
                </a:lnTo>
                <a:lnTo>
                  <a:pt x="926939" y="607616"/>
                </a:lnTo>
                <a:lnTo>
                  <a:pt x="927733" y="603250"/>
                </a:lnTo>
                <a:lnTo>
                  <a:pt x="929321" y="598884"/>
                </a:lnTo>
                <a:lnTo>
                  <a:pt x="931306" y="594519"/>
                </a:lnTo>
                <a:lnTo>
                  <a:pt x="935674" y="585391"/>
                </a:lnTo>
                <a:lnTo>
                  <a:pt x="940835" y="575866"/>
                </a:lnTo>
                <a:lnTo>
                  <a:pt x="943217" y="570706"/>
                </a:lnTo>
                <a:lnTo>
                  <a:pt x="945600" y="565150"/>
                </a:lnTo>
                <a:lnTo>
                  <a:pt x="947585" y="559594"/>
                </a:lnTo>
                <a:lnTo>
                  <a:pt x="949173" y="553641"/>
                </a:lnTo>
                <a:lnTo>
                  <a:pt x="950364" y="547291"/>
                </a:lnTo>
                <a:lnTo>
                  <a:pt x="950761" y="539750"/>
                </a:lnTo>
                <a:lnTo>
                  <a:pt x="950364" y="532606"/>
                </a:lnTo>
                <a:lnTo>
                  <a:pt x="949173" y="524669"/>
                </a:lnTo>
                <a:lnTo>
                  <a:pt x="944409" y="500856"/>
                </a:lnTo>
                <a:lnTo>
                  <a:pt x="940438" y="477441"/>
                </a:lnTo>
                <a:lnTo>
                  <a:pt x="937262" y="454422"/>
                </a:lnTo>
                <a:lnTo>
                  <a:pt x="934880" y="432197"/>
                </a:lnTo>
                <a:lnTo>
                  <a:pt x="933291" y="410766"/>
                </a:lnTo>
                <a:lnTo>
                  <a:pt x="932100" y="389334"/>
                </a:lnTo>
                <a:lnTo>
                  <a:pt x="931703" y="368300"/>
                </a:lnTo>
                <a:lnTo>
                  <a:pt x="932100" y="348059"/>
                </a:lnTo>
                <a:lnTo>
                  <a:pt x="932894" y="328613"/>
                </a:lnTo>
                <a:lnTo>
                  <a:pt x="934483" y="309563"/>
                </a:lnTo>
                <a:lnTo>
                  <a:pt x="936468" y="290909"/>
                </a:lnTo>
                <a:lnTo>
                  <a:pt x="939247" y="273447"/>
                </a:lnTo>
                <a:lnTo>
                  <a:pt x="942423" y="255984"/>
                </a:lnTo>
                <a:lnTo>
                  <a:pt x="946394" y="239713"/>
                </a:lnTo>
                <a:lnTo>
                  <a:pt x="950761" y="223441"/>
                </a:lnTo>
                <a:lnTo>
                  <a:pt x="956320" y="207566"/>
                </a:lnTo>
                <a:lnTo>
                  <a:pt x="961482" y="193278"/>
                </a:lnTo>
                <a:lnTo>
                  <a:pt x="967437" y="178991"/>
                </a:lnTo>
                <a:lnTo>
                  <a:pt x="973790" y="165497"/>
                </a:lnTo>
                <a:lnTo>
                  <a:pt x="980937" y="152400"/>
                </a:lnTo>
                <a:lnTo>
                  <a:pt x="988481" y="140494"/>
                </a:lnTo>
                <a:lnTo>
                  <a:pt x="996421" y="129381"/>
                </a:lnTo>
                <a:lnTo>
                  <a:pt x="1004362" y="118269"/>
                </a:lnTo>
                <a:lnTo>
                  <a:pt x="1013494" y="108347"/>
                </a:lnTo>
                <a:lnTo>
                  <a:pt x="1022229" y="99219"/>
                </a:lnTo>
                <a:lnTo>
                  <a:pt x="1031758" y="90091"/>
                </a:lnTo>
                <a:lnTo>
                  <a:pt x="1041685" y="82550"/>
                </a:lnTo>
                <a:lnTo>
                  <a:pt x="1051611" y="75406"/>
                </a:lnTo>
                <a:lnTo>
                  <a:pt x="1061934" y="68659"/>
                </a:lnTo>
                <a:lnTo>
                  <a:pt x="1073051" y="63103"/>
                </a:lnTo>
                <a:lnTo>
                  <a:pt x="1084168" y="58341"/>
                </a:lnTo>
                <a:lnTo>
                  <a:pt x="1095683" y="53975"/>
                </a:lnTo>
                <a:lnTo>
                  <a:pt x="1112358" y="47228"/>
                </a:lnTo>
                <a:lnTo>
                  <a:pt x="1131019" y="40084"/>
                </a:lnTo>
                <a:lnTo>
                  <a:pt x="1150872" y="32544"/>
                </a:lnTo>
                <a:lnTo>
                  <a:pt x="1171915" y="25400"/>
                </a:lnTo>
                <a:lnTo>
                  <a:pt x="1194547" y="18653"/>
                </a:lnTo>
                <a:lnTo>
                  <a:pt x="1206458" y="15875"/>
                </a:lnTo>
                <a:lnTo>
                  <a:pt x="1218369" y="12303"/>
                </a:lnTo>
                <a:lnTo>
                  <a:pt x="1230281" y="9525"/>
                </a:lnTo>
                <a:lnTo>
                  <a:pt x="1242986" y="7144"/>
                </a:lnTo>
                <a:lnTo>
                  <a:pt x="1255294" y="5159"/>
                </a:lnTo>
                <a:lnTo>
                  <a:pt x="1268397" y="3175"/>
                </a:lnTo>
                <a:lnTo>
                  <a:pt x="1281102" y="1588"/>
                </a:lnTo>
                <a:lnTo>
                  <a:pt x="1294602" y="794"/>
                </a:lnTo>
                <a:lnTo>
                  <a:pt x="130770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32" name="KSO_Shape"/>
          <p:cNvSpPr/>
          <p:nvPr/>
        </p:nvSpPr>
        <p:spPr bwMode="auto">
          <a:xfrm>
            <a:off x="7740458" y="1885140"/>
            <a:ext cx="1285326" cy="88259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任意多边形 28"/>
          <p:cNvSpPr/>
          <p:nvPr/>
        </p:nvSpPr>
        <p:spPr>
          <a:xfrm>
            <a:off x="4492454" y="4698767"/>
            <a:ext cx="2080387" cy="581474"/>
          </a:xfrm>
          <a:custGeom>
            <a:avLst/>
            <a:gdLst>
              <a:gd name="connsiteX0" fmla="*/ 0 w 2989260"/>
              <a:gd name="connsiteY0" fmla="*/ 0 h 835507"/>
              <a:gd name="connsiteX1" fmla="*/ 2989260 w 2989260"/>
              <a:gd name="connsiteY1" fmla="*/ 0 h 835507"/>
              <a:gd name="connsiteX2" fmla="*/ 2989260 w 2989260"/>
              <a:gd name="connsiteY2" fmla="*/ 835507 h 835507"/>
              <a:gd name="connsiteX3" fmla="*/ 698693 w 2989260"/>
              <a:gd name="connsiteY3" fmla="*/ 835507 h 835507"/>
            </a:gdLst>
            <a:ahLst/>
            <a:cxnLst>
              <a:cxn ang="0">
                <a:pos x="connsiteX0" y="connsiteY0"/>
              </a:cxn>
              <a:cxn ang="0">
                <a:pos x="connsiteX1" y="connsiteY1"/>
              </a:cxn>
              <a:cxn ang="0">
                <a:pos x="connsiteX2" y="connsiteY2"/>
              </a:cxn>
              <a:cxn ang="0">
                <a:pos x="connsiteX3" y="connsiteY3"/>
              </a:cxn>
            </a:cxnLst>
            <a:rect l="l" t="t" r="r" b="b"/>
            <a:pathLst>
              <a:path w="2989260" h="835507">
                <a:moveTo>
                  <a:pt x="0" y="0"/>
                </a:moveTo>
                <a:lnTo>
                  <a:pt x="2989260" y="0"/>
                </a:lnTo>
                <a:lnTo>
                  <a:pt x="2989260" y="835507"/>
                </a:lnTo>
                <a:lnTo>
                  <a:pt x="698693" y="835507"/>
                </a:lnTo>
                <a:close/>
              </a:path>
            </a:pathLst>
          </a:custGeom>
          <a:solidFill>
            <a:schemeClr val="accent1">
              <a:lumMod val="40000"/>
              <a:lumOff val="60000"/>
            </a:schemeClr>
          </a:solidFill>
          <a:ln w="25400" cap="flat" cmpd="sng" algn="ctr">
            <a:noFill/>
            <a:prstDash val="solid"/>
          </a:ln>
          <a:effectLst/>
        </p:spPr>
        <p:txBody>
          <a:bodyPr vert="horz" wrap="square" lIns="720000" tIns="0" rIns="72000" bIns="0" rtlCol="0" anchor="ctr">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 lastClr="FFFFFF"/>
              </a:solidFill>
              <a:effectLst/>
              <a:uLnTx/>
              <a:uFillTx/>
              <a:latin typeface="幼圆" panose="02010509060101010101" pitchFamily="49" charset="-122"/>
              <a:ea typeface="幼圆" panose="02010509060101010101" pitchFamily="49" charset="-122"/>
            </a:endParaRPr>
          </a:p>
        </p:txBody>
      </p:sp>
      <p:sp>
        <p:nvSpPr>
          <p:cNvPr id="20" name="KSO_GT4"/>
          <p:cNvSpPr/>
          <p:nvPr/>
        </p:nvSpPr>
        <p:spPr>
          <a:xfrm>
            <a:off x="5037399" y="2620939"/>
            <a:ext cx="581473" cy="2080387"/>
          </a:xfrm>
          <a:custGeom>
            <a:avLst/>
            <a:gdLst>
              <a:gd name="connsiteX0" fmla="*/ 0 w 1872208"/>
              <a:gd name="connsiteY0" fmla="*/ 0 h 4176464"/>
              <a:gd name="connsiteX1" fmla="*/ 1872208 w 1872208"/>
              <a:gd name="connsiteY1" fmla="*/ 0 h 4176464"/>
              <a:gd name="connsiteX2" fmla="*/ 1872208 w 1872208"/>
              <a:gd name="connsiteY2" fmla="*/ 4176464 h 4176464"/>
              <a:gd name="connsiteX3" fmla="*/ 0 w 1872208"/>
              <a:gd name="connsiteY3" fmla="*/ 4176464 h 4176464"/>
              <a:gd name="connsiteX4" fmla="*/ 0 w 1872208"/>
              <a:gd name="connsiteY4" fmla="*/ 0 h 4176464"/>
              <a:gd name="connsiteX0-1" fmla="*/ 0 w 1872208"/>
              <a:gd name="connsiteY0-2" fmla="*/ 976184 h 4176464"/>
              <a:gd name="connsiteX1-3" fmla="*/ 1872208 w 1872208"/>
              <a:gd name="connsiteY1-4" fmla="*/ 0 h 4176464"/>
              <a:gd name="connsiteX2-5" fmla="*/ 1872208 w 1872208"/>
              <a:gd name="connsiteY2-6" fmla="*/ 4176464 h 4176464"/>
              <a:gd name="connsiteX3-7" fmla="*/ 0 w 1872208"/>
              <a:gd name="connsiteY3-8" fmla="*/ 4176464 h 4176464"/>
              <a:gd name="connsiteX4-9" fmla="*/ 0 w 1872208"/>
              <a:gd name="connsiteY4-10" fmla="*/ 976184 h 41764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72208" h="4176464">
                <a:moveTo>
                  <a:pt x="0" y="976184"/>
                </a:moveTo>
                <a:lnTo>
                  <a:pt x="1872208" y="0"/>
                </a:lnTo>
                <a:lnTo>
                  <a:pt x="1872208" y="4176464"/>
                </a:lnTo>
                <a:lnTo>
                  <a:pt x="0" y="4176464"/>
                </a:lnTo>
                <a:lnTo>
                  <a:pt x="0" y="976184"/>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0" tIns="504000" rIns="0" bIns="0" numCol="1" spcCol="0" rtlCol="0" fromWordArt="0" anchor="ctr" anchorCtr="0" forceAA="0" compatLnSpc="1">
            <a:noAutofit/>
          </a:bodyP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 lastClr="FFFFFF"/>
              </a:solidFill>
              <a:effectLst/>
              <a:uLnTx/>
              <a:uFillTx/>
              <a:latin typeface="幼圆" panose="02010509060101010101" pitchFamily="49" charset="-122"/>
              <a:ea typeface="幼圆" panose="02010509060101010101" pitchFamily="49" charset="-122"/>
            </a:endParaRPr>
          </a:p>
        </p:txBody>
      </p:sp>
      <p:sp>
        <p:nvSpPr>
          <p:cNvPr id="21" name="KSO_GT2"/>
          <p:cNvSpPr/>
          <p:nvPr/>
        </p:nvSpPr>
        <p:spPr>
          <a:xfrm>
            <a:off x="6567127" y="3540985"/>
            <a:ext cx="581473" cy="2080387"/>
          </a:xfrm>
          <a:custGeom>
            <a:avLst/>
            <a:gdLst>
              <a:gd name="connsiteX0" fmla="*/ 0 w 1388671"/>
              <a:gd name="connsiteY0" fmla="*/ 0 h 3097805"/>
              <a:gd name="connsiteX1" fmla="*/ 1388671 w 1388671"/>
              <a:gd name="connsiteY1" fmla="*/ 0 h 3097805"/>
              <a:gd name="connsiteX2" fmla="*/ 1388671 w 1388671"/>
              <a:gd name="connsiteY2" fmla="*/ 2373741 h 3097805"/>
              <a:gd name="connsiteX3" fmla="*/ 0 w 1388671"/>
              <a:gd name="connsiteY3" fmla="*/ 3097805 h 3097805"/>
            </a:gdLst>
            <a:ahLst/>
            <a:cxnLst>
              <a:cxn ang="0">
                <a:pos x="connsiteX0" y="connsiteY0"/>
              </a:cxn>
              <a:cxn ang="0">
                <a:pos x="connsiteX1" y="connsiteY1"/>
              </a:cxn>
              <a:cxn ang="0">
                <a:pos x="connsiteX2" y="connsiteY2"/>
              </a:cxn>
              <a:cxn ang="0">
                <a:pos x="connsiteX3" y="connsiteY3"/>
              </a:cxn>
            </a:cxnLst>
            <a:rect l="l" t="t" r="r" b="b"/>
            <a:pathLst>
              <a:path w="1388671" h="3097805">
                <a:moveTo>
                  <a:pt x="0" y="0"/>
                </a:moveTo>
                <a:lnTo>
                  <a:pt x="1388671" y="0"/>
                </a:lnTo>
                <a:lnTo>
                  <a:pt x="1388671" y="2373741"/>
                </a:lnTo>
                <a:lnTo>
                  <a:pt x="0" y="3097805"/>
                </a:lnTo>
                <a:close/>
              </a:path>
            </a:pathLst>
          </a:custGeom>
          <a:solidFill>
            <a:schemeClr val="accent1">
              <a:lumMod val="40000"/>
              <a:lumOff val="60000"/>
            </a:schemeClr>
          </a:solidFill>
          <a:ln w="12700" cap="flat" cmpd="sng" algn="ctr">
            <a:noFill/>
            <a:prstDash val="solid"/>
            <a:miter lim="800000"/>
          </a:ln>
          <a:effectLst/>
        </p:spPr>
        <p:txBody>
          <a:bodyPr lIns="0" tIns="0" rIns="0" bIns="432000" rtlCol="0" anchor="ctr"/>
          <a:lstStyle/>
          <a:p>
            <a:pPr marL="0" marR="0" lvl="0" indent="0" algn="ctr"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 lastClr="FFFFFF"/>
              </a:solidFill>
              <a:effectLst/>
              <a:uLnTx/>
              <a:uFillTx/>
              <a:latin typeface="幼圆" panose="02010509060101010101" pitchFamily="49" charset="-122"/>
              <a:ea typeface="幼圆" panose="02010509060101010101" pitchFamily="49" charset="-122"/>
            </a:endParaRPr>
          </a:p>
        </p:txBody>
      </p:sp>
      <p:sp>
        <p:nvSpPr>
          <p:cNvPr id="22" name="任意多边形 37"/>
          <p:cNvSpPr/>
          <p:nvPr/>
        </p:nvSpPr>
        <p:spPr>
          <a:xfrm>
            <a:off x="5618873" y="2961373"/>
            <a:ext cx="2080674" cy="581474"/>
          </a:xfrm>
          <a:custGeom>
            <a:avLst/>
            <a:gdLst>
              <a:gd name="connsiteX0" fmla="*/ 0 w 2989673"/>
              <a:gd name="connsiteY0" fmla="*/ 0 h 835507"/>
              <a:gd name="connsiteX1" fmla="*/ 2290883 w 2989673"/>
              <a:gd name="connsiteY1" fmla="*/ 0 h 835507"/>
              <a:gd name="connsiteX2" fmla="*/ 2989673 w 2989673"/>
              <a:gd name="connsiteY2" fmla="*/ 835507 h 835507"/>
              <a:gd name="connsiteX3" fmla="*/ 0 w 2989673"/>
              <a:gd name="connsiteY3" fmla="*/ 835507 h 835507"/>
            </a:gdLst>
            <a:ahLst/>
            <a:cxnLst>
              <a:cxn ang="0">
                <a:pos x="connsiteX0" y="connsiteY0"/>
              </a:cxn>
              <a:cxn ang="0">
                <a:pos x="connsiteX1" y="connsiteY1"/>
              </a:cxn>
              <a:cxn ang="0">
                <a:pos x="connsiteX2" y="connsiteY2"/>
              </a:cxn>
              <a:cxn ang="0">
                <a:pos x="connsiteX3" y="connsiteY3"/>
              </a:cxn>
            </a:cxnLst>
            <a:rect l="l" t="t" r="r" b="b"/>
            <a:pathLst>
              <a:path w="2989673" h="835507">
                <a:moveTo>
                  <a:pt x="0" y="0"/>
                </a:moveTo>
                <a:lnTo>
                  <a:pt x="2290883" y="0"/>
                </a:lnTo>
                <a:lnTo>
                  <a:pt x="2989673" y="835507"/>
                </a:lnTo>
                <a:lnTo>
                  <a:pt x="0" y="835507"/>
                </a:lnTo>
                <a:close/>
              </a:path>
            </a:pathLst>
          </a:custGeom>
          <a:solidFill>
            <a:schemeClr val="accent1">
              <a:lumMod val="40000"/>
              <a:lumOff val="60000"/>
            </a:schemeClr>
          </a:solidFill>
          <a:ln w="25400" cap="flat" cmpd="sng" algn="ctr">
            <a:noFill/>
            <a:prstDash val="solid"/>
          </a:ln>
          <a:effectLst/>
        </p:spPr>
        <p:txBody>
          <a:bodyPr vert="horz" wrap="square" lIns="72000" tIns="0" rIns="720000" bIns="0" rtlCol="0" anchor="ctr">
            <a:noAutofit/>
          </a:bodyPr>
          <a:lstStyle/>
          <a:p>
            <a:pPr marL="0" marR="0" lvl="0" indent="0" defTabSz="9144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 lastClr="FFFFFF"/>
              </a:solidFill>
              <a:effectLst/>
              <a:uLnTx/>
              <a:uFillTx/>
              <a:latin typeface="幼圆" panose="02010509060101010101" pitchFamily="49" charset="-122"/>
              <a:ea typeface="幼圆" panose="02010509060101010101" pitchFamily="49" charset="-122"/>
            </a:endParaRPr>
          </a:p>
        </p:txBody>
      </p:sp>
      <p:sp>
        <p:nvSpPr>
          <p:cNvPr id="23" name="矩形 22"/>
          <p:cNvSpPr/>
          <p:nvPr/>
        </p:nvSpPr>
        <p:spPr>
          <a:xfrm>
            <a:off x="770568" y="560006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4" name="矩形 23"/>
          <p:cNvSpPr/>
          <p:nvPr/>
        </p:nvSpPr>
        <p:spPr>
          <a:xfrm>
            <a:off x="770568" y="3234435"/>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5" name="矩形 24"/>
          <p:cNvSpPr/>
          <p:nvPr/>
        </p:nvSpPr>
        <p:spPr>
          <a:xfrm>
            <a:off x="8264712" y="5600064"/>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6" name="矩形 25"/>
          <p:cNvSpPr/>
          <p:nvPr/>
        </p:nvSpPr>
        <p:spPr>
          <a:xfrm>
            <a:off x="8264712" y="3234435"/>
            <a:ext cx="3244661"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7" name="KSO_Shape"/>
          <p:cNvSpPr/>
          <p:nvPr/>
        </p:nvSpPr>
        <p:spPr bwMode="auto">
          <a:xfrm>
            <a:off x="5719760" y="3869542"/>
            <a:ext cx="752480" cy="516703"/>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28" name="矩形 14"/>
          <p:cNvSpPr/>
          <p:nvPr/>
        </p:nvSpPr>
        <p:spPr>
          <a:xfrm>
            <a:off x="781365" y="2519158"/>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请输入文本</a:t>
            </a:r>
          </a:p>
        </p:txBody>
      </p:sp>
      <p:sp>
        <p:nvSpPr>
          <p:cNvPr id="29" name="矩形 14"/>
          <p:cNvSpPr/>
          <p:nvPr/>
        </p:nvSpPr>
        <p:spPr>
          <a:xfrm>
            <a:off x="8264712" y="2519158"/>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请输入文本</a:t>
            </a:r>
          </a:p>
        </p:txBody>
      </p:sp>
      <p:sp>
        <p:nvSpPr>
          <p:cNvPr id="30" name="矩形 14"/>
          <p:cNvSpPr/>
          <p:nvPr/>
        </p:nvSpPr>
        <p:spPr>
          <a:xfrm>
            <a:off x="781365" y="4892843"/>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请输入文本</a:t>
            </a:r>
          </a:p>
        </p:txBody>
      </p:sp>
      <p:sp>
        <p:nvSpPr>
          <p:cNvPr id="31" name="矩形 14"/>
          <p:cNvSpPr/>
          <p:nvPr/>
        </p:nvSpPr>
        <p:spPr>
          <a:xfrm>
            <a:off x="8264712" y="4892843"/>
            <a:ext cx="3223066" cy="591714"/>
          </a:xfrm>
          <a:prstGeom prst="roundRect">
            <a:avLst>
              <a:gd name="adj" fmla="val 50000"/>
            </a:avLst>
          </a:prstGeom>
          <a:solidFill>
            <a:schemeClr val="accent1"/>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r>
              <a:rPr lang="zh-CN" altLang="en-US" kern="0" dirty="0">
                <a:solidFill>
                  <a:sysClr val="window" lastClr="FFFFFF"/>
                </a:solidFill>
                <a:latin typeface="+mj-ea"/>
                <a:ea typeface="+mj-ea"/>
              </a:rPr>
              <a:t>请输入文本</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sp>
        <p:nvSpPr>
          <p:cNvPr id="5" name="文本框 4"/>
          <p:cNvSpPr txBox="1"/>
          <p:nvPr/>
        </p:nvSpPr>
        <p:spPr>
          <a:xfrm>
            <a:off x="9528629" y="159824"/>
            <a:ext cx="2510971" cy="2215991"/>
          </a:xfrm>
          <a:prstGeom prst="rect">
            <a:avLst/>
          </a:prstGeom>
          <a:noFill/>
        </p:spPr>
        <p:txBody>
          <a:bodyPr wrap="square" rtlCol="0">
            <a:spAutoFit/>
          </a:bodyPr>
          <a:lstStyle/>
          <a:p>
            <a:r>
              <a:rPr lang="en-US" altLang="zh-CN" sz="13800" b="1" i="1" dirty="0">
                <a:solidFill>
                  <a:schemeClr val="accent1"/>
                </a:solidFill>
                <a:latin typeface="Bauhaus 93" panose="04030905020B02020C02" pitchFamily="82" charset="0"/>
              </a:rPr>
              <a:t>02</a:t>
            </a:r>
            <a:endParaRPr lang="zh-CN" altLang="en-US" sz="13800" b="1" i="1" dirty="0">
              <a:solidFill>
                <a:schemeClr val="accent1"/>
              </a:solidFill>
              <a:latin typeface="Bauhaus 93" panose="04030905020B02020C02" pitchFamily="82"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47.小清新唯美鲜花文艺通用PPT模板"/>
</p:tagLst>
</file>

<file path=ppt/tags/tag10.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ags/tag13.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ags/tag15.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ags/tag18.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6"/>
</p:tagLst>
</file>

<file path=ppt/tags/tag23.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26.xml><?xml version="1.0" encoding="utf-8"?>
<p:tagLst xmlns:a="http://schemas.openxmlformats.org/drawingml/2006/main" xmlns:r="http://schemas.openxmlformats.org/officeDocument/2006/relationships" xmlns:p="http://schemas.openxmlformats.org/presentationml/2006/main">
  <p:tag name="MH" val="20160623103843"/>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621213506"/>
  <p:tag name="MH_LIBRARY" val="CONTENTS"/>
  <p:tag name="MH_TYPE" val="ENTRY"/>
  <p:tag name="ID" val="55353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624112451"/>
  <p:tag name="MH_LIBRARY" val="GRAPHIC"/>
  <p:tag name="MH_TYPE" val="Other"/>
  <p:tag name="MH_ORDER" val="3"/>
</p:tagLst>
</file>

<file path=ppt/theme/theme1.xml><?xml version="1.0" encoding="utf-8"?>
<a:theme xmlns:a="http://schemas.openxmlformats.org/drawingml/2006/main" name="A000120141119A01PPBG">
  <a:themeElements>
    <a:clrScheme name="自定义 55">
      <a:dk1>
        <a:srgbClr val="4D4D4D"/>
      </a:dk1>
      <a:lt1>
        <a:srgbClr val="FFFFFF"/>
      </a:lt1>
      <a:dk2>
        <a:srgbClr val="4D4D4D"/>
      </a:dk2>
      <a:lt2>
        <a:srgbClr val="FFFFFF"/>
      </a:lt2>
      <a:accent1>
        <a:srgbClr val="A86877"/>
      </a:accent1>
      <a:accent2>
        <a:srgbClr val="D08B76"/>
      </a:accent2>
      <a:accent3>
        <a:srgbClr val="BD9A67"/>
      </a:accent3>
      <a:accent4>
        <a:srgbClr val="9CCF96"/>
      </a:accent4>
      <a:accent5>
        <a:srgbClr val="81C9DF"/>
      </a:accent5>
      <a:accent6>
        <a:srgbClr val="BD89B9"/>
      </a:accent6>
      <a:hlink>
        <a:srgbClr val="FFB14A"/>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1805</Words>
  <Application>Microsoft Office PowerPoint</Application>
  <PresentationFormat>宽屏</PresentationFormat>
  <Paragraphs>193</Paragraphs>
  <Slides>28</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等线</vt:lpstr>
      <vt:lpstr>等线 Light</vt:lpstr>
      <vt:lpstr>华文细黑</vt:lpstr>
      <vt:lpstr>微软雅黑</vt:lpstr>
      <vt:lpstr>幼圆</vt:lpstr>
      <vt:lpstr>Arial</vt:lpstr>
      <vt:lpstr>Arial Narrow</vt:lpstr>
      <vt:lpstr>Bauhaus 93</vt:lpstr>
      <vt:lpstr>Bernard MT Condensed</vt:lpstr>
      <vt:lpstr>Calibri</vt:lpstr>
      <vt:lpstr>Impact</vt:lpstr>
      <vt:lpstr>Tempus Sans ITC</vt:lpstr>
      <vt:lpstr>Wingdings</vt:lpstr>
      <vt:lpstr>Wingdings 2</vt:lpstr>
      <vt:lpstr>A000120141119A01PPBG</vt:lpstr>
      <vt:lpstr>小清新唯美鲜花文艺通用模板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1947.小清新唯美鲜花文艺通用PPT模板</dc:title>
  <dc:creator/>
  <cp:lastModifiedBy>天 下</cp:lastModifiedBy>
  <cp:revision>6</cp:revision>
  <dcterms:created xsi:type="dcterms:W3CDTF">2016-06-21T13:40:00Z</dcterms:created>
  <dcterms:modified xsi:type="dcterms:W3CDTF">2021-01-06T03:40:13Z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