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607" r:id="rId2"/>
    <p:sldId id="929" r:id="rId3"/>
    <p:sldId id="840" r:id="rId4"/>
    <p:sldId id="996" r:id="rId5"/>
    <p:sldId id="997" r:id="rId6"/>
    <p:sldId id="1001" r:id="rId7"/>
    <p:sldId id="1007" r:id="rId8"/>
    <p:sldId id="1011" r:id="rId9"/>
    <p:sldId id="993" r:id="rId10"/>
    <p:sldId id="1008" r:id="rId11"/>
    <p:sldId id="998" r:id="rId12"/>
    <p:sldId id="999" r:id="rId13"/>
    <p:sldId id="1002" r:id="rId14"/>
    <p:sldId id="994" r:id="rId15"/>
    <p:sldId id="1000" r:id="rId16"/>
    <p:sldId id="1003" r:id="rId17"/>
    <p:sldId id="1005" r:id="rId18"/>
    <p:sldId id="1010" r:id="rId19"/>
    <p:sldId id="995" r:id="rId20"/>
    <p:sldId id="1012" r:id="rId21"/>
    <p:sldId id="1006" r:id="rId22"/>
    <p:sldId id="1009" r:id="rId23"/>
    <p:sldId id="1004" r:id="rId24"/>
    <p:sldId id="992" r:id="rId25"/>
  </p:sldIdLst>
  <p:sldSz cx="9144000" cy="5143500" type="screen16x9"/>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505F2C04-C923-438B-8C0F-E0CD2BADF298}">
      <wppc:fontMiss xmln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BF"/>
    <a:srgbClr val="034EA2"/>
    <a:srgbClr val="0087CD"/>
    <a:srgbClr val="C68F06"/>
    <a:srgbClr val="DB2C03"/>
    <a:srgbClr val="EBAC07"/>
    <a:srgbClr val="008487"/>
    <a:srgbClr val="163C46"/>
    <a:srgbClr val="008F92"/>
    <a:srgbClr val="0048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4660"/>
  </p:normalViewPr>
  <p:slideViewPr>
    <p:cSldViewPr>
      <p:cViewPr varScale="1">
        <p:scale>
          <a:sx n="142" d="100"/>
          <a:sy n="142" d="100"/>
        </p:scale>
        <p:origin x="636" y="126"/>
      </p:cViewPr>
      <p:guideLst>
        <p:guide orient="horz" pos="1620"/>
        <p:guide pos="2880"/>
      </p:guideLst>
    </p:cSldViewPr>
  </p:slideViewPr>
  <p:notesTextViewPr>
    <p:cViewPr>
      <p:scale>
        <a:sx n="1" d="1"/>
        <a:sy n="1" d="1"/>
      </p:scale>
      <p:origin x="0" y="0"/>
    </p:cViewPr>
  </p:notesTextViewPr>
  <p:sorterViewPr>
    <p:cViewPr>
      <p:scale>
        <a:sx n="75" d="100"/>
        <a:sy n="75" d="100"/>
      </p:scale>
      <p:origin x="0" y="0"/>
    </p:cViewPr>
  </p:sorterViewPr>
  <p:notesViewPr>
    <p:cSldViewPr>
      <p:cViewPr varScale="1">
        <p:scale>
          <a:sx n="65" d="100"/>
          <a:sy n="65" d="100"/>
        </p:scale>
        <p:origin x="-336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2565" algn="l" defTabSz="914400" rtl="0" eaLnBrk="1" latinLnBrk="0" hangingPunct="1">
      <a:defRPr sz="1200" kern="1200">
        <a:solidFill>
          <a:schemeClr val="tx1"/>
        </a:solidFill>
        <a:latin typeface="+mn-lt"/>
        <a:ea typeface="+mn-ea"/>
        <a:cs typeface="+mn-cs"/>
      </a:defRPr>
    </a:lvl7pPr>
    <a:lvl8pPr marL="3199765" algn="l" defTabSz="914400" rtl="0" eaLnBrk="1" latinLnBrk="0" hangingPunct="1">
      <a:defRPr sz="1200" kern="1200">
        <a:solidFill>
          <a:schemeClr val="tx1"/>
        </a:solidFill>
        <a:latin typeface="+mn-lt"/>
        <a:ea typeface="+mn-ea"/>
        <a:cs typeface="+mn-cs"/>
      </a:defRPr>
    </a:lvl8pPr>
    <a:lvl9pPr marL="3656965"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F2CFBE-1407-414C-AC03-95A5BCF50F7C}" type="slidenum">
              <a:rPr lang="zh-CN" altLang="en-US" smtClean="0"/>
              <a:t>13</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t>14</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15</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F2CFBE-1407-414C-AC03-95A5BCF50F7C}" type="slidenum">
              <a:rPr lang="zh-CN" altLang="en-US" smtClean="0"/>
              <a:t>16</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F2CFBE-1407-414C-AC03-95A5BCF50F7C}" type="slidenum">
              <a:rPr lang="zh-CN" altLang="en-US" smtClean="0"/>
              <a:t>17</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18</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t>19</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幻灯片图像占位符 1"/>
          <p:cNvSpPr>
            <a:spLocks noGrp="1" noRot="1" noChangeAspect="1" noChangeArrowheads="1"/>
          </p:cNvSpPr>
          <p:nvPr>
            <p:ph type="sldImg" idx="4294967295"/>
          </p:nvPr>
        </p:nvSpPr>
        <p:spPr>
          <a:ln>
            <a:miter lim="800000"/>
          </a:ln>
        </p:spPr>
      </p:sp>
      <p:sp>
        <p:nvSpPr>
          <p:cNvPr id="33794" name="备注占位符 2"/>
          <p:cNvSpPr>
            <a:spLocks noGrp="1" noChangeArrowheads="1"/>
          </p:cNvSpPr>
          <p:nvPr>
            <p:ph type="body" idx="4294967295"/>
          </p:nvPr>
        </p:nvSpPr>
        <p:spPr/>
        <p:txBody>
          <a:bodyPr/>
          <a:lstStyle/>
          <a:p>
            <a:endParaRPr lang="zh-CN" altLang="en-US"/>
          </a:p>
        </p:txBody>
      </p:sp>
      <p:sp>
        <p:nvSpPr>
          <p:cNvPr id="33795" name="灯片编号占位符 3"/>
          <p:cNvSpPr>
            <a:spLocks noGrp="1" noChangeArrowheads="1"/>
          </p:cNvSpPr>
          <p:nvPr>
            <p:ph type="sldNum" sz="quarter" idx="5"/>
          </p:nvPr>
        </p:nvSpPr>
        <p:spPr bwMode="auto">
          <a:noFill/>
          <a:ln>
            <a:miter lim="800000"/>
          </a:ln>
        </p:spPr>
        <p:txBody>
          <a:bodyPr/>
          <a:lstStyle/>
          <a:p>
            <a:fld id="{FEF52E81-C8EB-44C3-9EF2-093147253BA7}" type="slidenum">
              <a:rPr lang="zh-CN" altLang="en-US"/>
              <a:t>20</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7384D0-E8C0-4FB2-93D8-B1A58490B2C5}" type="slidenum">
              <a:rPr lang="zh-CN" altLang="en-US" smtClean="0"/>
              <a:t>21</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noChangeArrowheads="1"/>
          </p:cNvSpPr>
          <p:nvPr>
            <p:ph type="sldImg" idx="4294967295"/>
          </p:nvPr>
        </p:nvSpPr>
        <p:spPr>
          <a:ln>
            <a:miter lim="800000"/>
          </a:ln>
        </p:spPr>
      </p:sp>
      <p:sp>
        <p:nvSpPr>
          <p:cNvPr id="17410" name="备注占位符 2"/>
          <p:cNvSpPr>
            <a:spLocks noGrp="1" noChangeArrowheads="1"/>
          </p:cNvSpPr>
          <p:nvPr>
            <p:ph type="body" idx="4294967295"/>
          </p:nvPr>
        </p:nvSpPr>
        <p:spPr/>
        <p:txBody>
          <a:bodyPr/>
          <a:lstStyle/>
          <a:p>
            <a:endParaRPr lang="zh-CN" altLang="en-US"/>
          </a:p>
        </p:txBody>
      </p:sp>
      <p:sp>
        <p:nvSpPr>
          <p:cNvPr id="17411" name="灯片编号占位符 3"/>
          <p:cNvSpPr>
            <a:spLocks noGrp="1" noChangeArrowheads="1"/>
          </p:cNvSpPr>
          <p:nvPr>
            <p:ph type="sldNum" sz="quarter" idx="5"/>
          </p:nvPr>
        </p:nvSpPr>
        <p:spPr bwMode="auto">
          <a:noFill/>
          <a:ln>
            <a:miter lim="800000"/>
          </a:ln>
        </p:spPr>
        <p:txBody>
          <a:bodyPr/>
          <a:lstStyle/>
          <a:p>
            <a:fld id="{B0DB116A-0BE2-4D29-9A5C-50F5AEA77EA4}" type="slidenum">
              <a:rPr lang="zh-CN" altLang="en-US"/>
              <a:t>23</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F2CFBE-1407-414C-AC03-95A5BCF50F7C}"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t>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4" name="文本框 37"/>
          <p:cNvSpPr txBox="1"/>
          <p:nvPr userDrawn="1"/>
        </p:nvSpPr>
        <p:spPr>
          <a:xfrm>
            <a:off x="899592" y="239588"/>
            <a:ext cx="1990115" cy="312819"/>
          </a:xfrm>
          <a:prstGeom prst="rect">
            <a:avLst/>
          </a:prstGeom>
          <a:noFill/>
        </p:spPr>
        <p:txBody>
          <a:bodyPr wrap="none" lIns="96434" tIns="48217" rIns="96434" bIns="48217" rtlCol="0">
            <a:spAutoFit/>
          </a:bodyPr>
          <a:lstStyle/>
          <a:p>
            <a:pPr defTabSz="964565"/>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15" name="文本框 38"/>
          <p:cNvSpPr txBox="1"/>
          <p:nvPr userDrawn="1"/>
        </p:nvSpPr>
        <p:spPr>
          <a:xfrm>
            <a:off x="899592" y="432889"/>
            <a:ext cx="1804166" cy="266653"/>
          </a:xfrm>
          <a:prstGeom prst="rect">
            <a:avLst/>
          </a:prstGeom>
          <a:noFill/>
        </p:spPr>
        <p:txBody>
          <a:bodyPr wrap="none" lIns="96434" tIns="48217" rIns="96434" bIns="48217" rtlCol="0">
            <a:spAutoFit/>
          </a:bodyPr>
          <a:lstStyle/>
          <a:p>
            <a:pPr defTabSz="964565"/>
            <a:r>
              <a:rPr lang="en-US" altLang="zh-CN" sz="1050" dirty="0">
                <a:solidFill>
                  <a:schemeClr val="tx1">
                    <a:lumMod val="50000"/>
                    <a:lumOff val="50000"/>
                  </a:schemeClr>
                </a:solidFill>
                <a:cs typeface="+mn-ea"/>
                <a:sym typeface="+mn-lt"/>
              </a:rPr>
              <a:t>ADD RELATED TITLE WORDS</a:t>
            </a:r>
            <a:endParaRPr lang="zh-CN" altLang="en-US" sz="1050" dirty="0">
              <a:solidFill>
                <a:schemeClr val="tx1">
                  <a:lumMod val="50000"/>
                  <a:lumOff val="50000"/>
                </a:schemeClr>
              </a:solidFill>
              <a:cs typeface="+mn-ea"/>
              <a:sym typeface="+mn-lt"/>
            </a:endParaRPr>
          </a:p>
        </p:txBody>
      </p:sp>
      <p:pic>
        <p:nvPicPr>
          <p:cNvPr id="8" name="Picture 2" descr="C:\Users\Administrator\Desktop\75bab28f863d378bb007a7537ede48fc.jpg"/>
          <p:cNvPicPr>
            <a:picLocks noChangeAspect="1" noChangeArrowheads="1"/>
          </p:cNvPicPr>
          <p:nvPr userDrawn="1"/>
        </p:nvPicPr>
        <p:blipFill>
          <a:blip r:embed="rId2" cstate="print"/>
          <a:srcRect/>
          <a:stretch>
            <a:fillRect/>
          </a:stretch>
        </p:blipFill>
        <p:spPr bwMode="auto">
          <a:xfrm>
            <a:off x="7884368" y="4061718"/>
            <a:ext cx="2160240" cy="2163563"/>
          </a:xfrm>
          <a:prstGeom prst="rect">
            <a:avLst/>
          </a:prstGeom>
          <a:noFill/>
        </p:spPr>
      </p:pic>
      <p:pic>
        <p:nvPicPr>
          <p:cNvPr id="9" name="Picture 2" descr="C:\Users\Administrator\Desktop\75bab28f863d378bb007a7537ede48fc.jpg"/>
          <p:cNvPicPr>
            <a:picLocks noChangeAspect="1" noChangeArrowheads="1"/>
          </p:cNvPicPr>
          <p:nvPr userDrawn="1"/>
        </p:nvPicPr>
        <p:blipFill>
          <a:blip r:embed="rId3" cstate="print"/>
          <a:srcRect/>
          <a:stretch>
            <a:fillRect/>
          </a:stretch>
        </p:blipFill>
        <p:spPr bwMode="auto">
          <a:xfrm>
            <a:off x="179512" y="123478"/>
            <a:ext cx="647077" cy="648072"/>
          </a:xfrm>
          <a:prstGeom prst="rect">
            <a:avLst/>
          </a:prstGeom>
          <a:noFill/>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t>2021/1/6</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a:xfrm>
            <a:off x="628650" y="4767263"/>
            <a:ext cx="2057400" cy="273844"/>
          </a:xfrm>
          <a:prstGeom prst="rect">
            <a:avLst/>
          </a:prstGeom>
        </p:spPr>
        <p:txBody>
          <a:bodyPr/>
          <a:lstStyle>
            <a:lvl1pPr eaLnBrk="1" fontAlgn="auto" hangingPunct="1">
              <a:spcBef>
                <a:spcPts val="0"/>
              </a:spcBef>
              <a:spcAft>
                <a:spcPts val="0"/>
              </a:spcAft>
              <a:defRPr>
                <a:latin typeface="+mn-lt"/>
                <a:ea typeface="+mn-ea"/>
              </a:defRPr>
            </a:lvl1pPr>
          </a:lstStyle>
          <a:p>
            <a:pPr>
              <a:defRPr/>
            </a:pPr>
            <a:fld id="{4C0F3E8C-8BCD-4A8F-98D8-F8D96B87BD28}" type="datetimeFigureOut">
              <a:rPr lang="zh-CN" altLang="en-US"/>
              <a:t>2021/1/6</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vert="horz" wrap="square" lIns="68580" tIns="34290" rIns="68580" bIns="34290" numCol="1" anchor="t" anchorCtr="0" compatLnSpc="1"/>
          <a:lstStyle>
            <a:lvl1pPr eaLnBrk="1" hangingPunct="1">
              <a:defRPr smtClean="0"/>
            </a:lvl1pPr>
          </a:lstStyle>
          <a:p>
            <a:pPr>
              <a:defRPr/>
            </a:pPr>
            <a:fld id="{4AAA05D2-2F82-4D1D-9A69-4CC173608BCF}" type="slidenum">
              <a:rPr lang="zh-CN" altLang="en-US"/>
              <a:t>‹#›</a:t>
            </a:fld>
            <a:endParaRPr lang="zh-CN" altLang="en-US"/>
          </a:p>
        </p:txBody>
      </p:sp>
    </p:spTree>
  </p:cSld>
  <p:clrMapOvr>
    <a:masterClrMapping/>
  </p:clrMapOvr>
  <p:transition spd="slow" advClick="0" advTm="2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Picture 2" descr="C:\Users\Administrator\Desktop\582c0aa581928.jpg"/>
          <p:cNvPicPr>
            <a:picLocks noChangeAspect="1" noChangeArrowheads="1"/>
          </p:cNvPicPr>
          <p:nvPr userDrawn="1"/>
        </p:nvPicPr>
        <p:blipFill>
          <a:blip r:embed="rId2" cstate="print"/>
          <a:srcRect/>
          <a:stretch>
            <a:fillRect/>
          </a:stretch>
        </p:blipFill>
        <p:spPr bwMode="auto">
          <a:xfrm>
            <a:off x="0" y="0"/>
            <a:ext cx="9144000" cy="514349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2969F21D-12A3-824C-80FA-D34F01E9177B}" type="datetimeFigureOut">
              <a:rPr kumimoji="1" lang="zh-CN" altLang="en-US" smtClean="0"/>
              <a:t>2021/1/6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C85CFEDB-804C-9249-87AB-F8162CDD6F1B}" type="slidenum">
              <a:rPr kumimoji="1" lang="zh-CN" altLang="en-US" smtClean="0"/>
              <a:t>‹#›</a:t>
            </a:fld>
            <a:endParaRPr kumimoji="1"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 y="0"/>
            <a:ext cx="9143499" cy="5143500"/>
          </a:xfrm>
          <a:prstGeom prst="rect">
            <a:avLst/>
          </a:prstGeom>
        </p:spPr>
      </p:pic>
      <p:grpSp>
        <p:nvGrpSpPr>
          <p:cNvPr id="2" name="组合 3"/>
          <p:cNvGrpSpPr/>
          <p:nvPr userDrawn="1"/>
        </p:nvGrpSpPr>
        <p:grpSpPr bwMode="auto">
          <a:xfrm flipH="1">
            <a:off x="-1" y="248018"/>
            <a:ext cx="1797166" cy="507206"/>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cs typeface="+mn-ea"/>
                <a:sym typeface="+mn-lt"/>
              </a:endParaRPr>
            </a:p>
          </p:txBody>
        </p:sp>
      </p:grpSp>
      <p:sp>
        <p:nvSpPr>
          <p:cNvPr id="6" name="文本框 12"/>
          <p:cNvSpPr txBox="1">
            <a:spLocks noChangeArrowheads="1"/>
          </p:cNvSpPr>
          <p:nvPr userDrawn="1"/>
        </p:nvSpPr>
        <p:spPr bwMode="auto">
          <a:xfrm>
            <a:off x="-1" y="370296"/>
            <a:ext cx="1796090" cy="619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4" name="文本框 37"/>
          <p:cNvSpPr txBox="1"/>
          <p:nvPr userDrawn="1"/>
        </p:nvSpPr>
        <p:spPr>
          <a:xfrm>
            <a:off x="899592" y="267494"/>
            <a:ext cx="1271969" cy="312819"/>
          </a:xfrm>
          <a:prstGeom prst="rect">
            <a:avLst/>
          </a:prstGeom>
          <a:noFill/>
        </p:spPr>
        <p:txBody>
          <a:bodyPr wrap="none" lIns="96434" tIns="48217" rIns="96434" bIns="48217" rtlCol="0">
            <a:spAutoFit/>
          </a:bodyPr>
          <a:lstStyle/>
          <a:p>
            <a:pPr defTabSz="964565"/>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年度工作概述</a:t>
            </a:r>
          </a:p>
        </p:txBody>
      </p:sp>
      <p:sp>
        <p:nvSpPr>
          <p:cNvPr id="8" name="箭头: V 形 7"/>
          <p:cNvSpPr/>
          <p:nvPr userDrawn="1"/>
        </p:nvSpPr>
        <p:spPr>
          <a:xfrm>
            <a:off x="236006" y="296680"/>
            <a:ext cx="277689" cy="240811"/>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箭头: V 形 8"/>
          <p:cNvSpPr/>
          <p:nvPr userDrawn="1"/>
        </p:nvSpPr>
        <p:spPr>
          <a:xfrm>
            <a:off x="457201" y="296680"/>
            <a:ext cx="277689" cy="240811"/>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4" name="文本框 37"/>
          <p:cNvSpPr txBox="1"/>
          <p:nvPr userDrawn="1"/>
        </p:nvSpPr>
        <p:spPr>
          <a:xfrm>
            <a:off x="899592" y="267494"/>
            <a:ext cx="1271969" cy="312819"/>
          </a:xfrm>
          <a:prstGeom prst="rect">
            <a:avLst/>
          </a:prstGeom>
          <a:noFill/>
        </p:spPr>
        <p:txBody>
          <a:bodyPr wrap="none" lIns="96434" tIns="48217" rIns="96434" bIns="48217" rtlCol="0">
            <a:spAutoFit/>
          </a:bodyPr>
          <a:lstStyle/>
          <a:p>
            <a:pPr defTabSz="964565"/>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工作完成情况</a:t>
            </a:r>
          </a:p>
        </p:txBody>
      </p:sp>
      <p:sp>
        <p:nvSpPr>
          <p:cNvPr id="8" name="箭头: V 形 7"/>
          <p:cNvSpPr/>
          <p:nvPr userDrawn="1"/>
        </p:nvSpPr>
        <p:spPr>
          <a:xfrm>
            <a:off x="236006" y="296680"/>
            <a:ext cx="277689" cy="240811"/>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箭头: V 形 8"/>
          <p:cNvSpPr/>
          <p:nvPr userDrawn="1"/>
        </p:nvSpPr>
        <p:spPr>
          <a:xfrm>
            <a:off x="457201" y="296680"/>
            <a:ext cx="277689" cy="240811"/>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4" name="文本框 37"/>
          <p:cNvSpPr txBox="1"/>
          <p:nvPr userDrawn="1"/>
        </p:nvSpPr>
        <p:spPr>
          <a:xfrm>
            <a:off x="899592" y="267494"/>
            <a:ext cx="1271969" cy="312819"/>
          </a:xfrm>
          <a:prstGeom prst="rect">
            <a:avLst/>
          </a:prstGeom>
          <a:noFill/>
        </p:spPr>
        <p:txBody>
          <a:bodyPr wrap="none" lIns="96434" tIns="48217" rIns="96434" bIns="48217" rtlCol="0">
            <a:spAutoFit/>
          </a:bodyPr>
          <a:lstStyle/>
          <a:p>
            <a:pPr defTabSz="964565"/>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成功项目展示</a:t>
            </a:r>
          </a:p>
        </p:txBody>
      </p:sp>
      <p:sp>
        <p:nvSpPr>
          <p:cNvPr id="8" name="箭头: V 形 7"/>
          <p:cNvSpPr/>
          <p:nvPr userDrawn="1"/>
        </p:nvSpPr>
        <p:spPr>
          <a:xfrm>
            <a:off x="236006" y="296680"/>
            <a:ext cx="277689" cy="240811"/>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箭头: V 形 8"/>
          <p:cNvSpPr/>
          <p:nvPr userDrawn="1"/>
        </p:nvSpPr>
        <p:spPr>
          <a:xfrm>
            <a:off x="457201" y="296680"/>
            <a:ext cx="277689" cy="240811"/>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4" name="文本框 37"/>
          <p:cNvSpPr txBox="1"/>
          <p:nvPr userDrawn="1"/>
        </p:nvSpPr>
        <p:spPr>
          <a:xfrm>
            <a:off x="899592" y="267494"/>
            <a:ext cx="1271969" cy="312819"/>
          </a:xfrm>
          <a:prstGeom prst="rect">
            <a:avLst/>
          </a:prstGeom>
          <a:noFill/>
        </p:spPr>
        <p:txBody>
          <a:bodyPr wrap="none" lIns="96434" tIns="48217" rIns="96434" bIns="48217" rtlCol="0">
            <a:spAutoFit/>
          </a:bodyPr>
          <a:lstStyle/>
          <a:p>
            <a:pPr defTabSz="964565"/>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明年工作计划</a:t>
            </a:r>
          </a:p>
        </p:txBody>
      </p:sp>
      <p:sp>
        <p:nvSpPr>
          <p:cNvPr id="5" name="箭头: V 形 4"/>
          <p:cNvSpPr/>
          <p:nvPr userDrawn="1"/>
        </p:nvSpPr>
        <p:spPr>
          <a:xfrm>
            <a:off x="236006" y="296680"/>
            <a:ext cx="277689" cy="240811"/>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箭头: V 形 7"/>
          <p:cNvSpPr/>
          <p:nvPr userDrawn="1"/>
        </p:nvSpPr>
        <p:spPr>
          <a:xfrm>
            <a:off x="457201" y="296680"/>
            <a:ext cx="277689" cy="240811"/>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02854A03-91AF-448A-9954-517C0577E5F0}" type="datetimeFigureOut">
              <a:rPr lang="zh-CN" altLang="en-US" smtClean="0"/>
              <a:t>2021/1/6</a:t>
            </a:fld>
            <a:endParaRPr lang="zh-CN" altLang="en-US"/>
          </a:p>
        </p:txBody>
      </p:sp>
      <p:sp>
        <p:nvSpPr>
          <p:cNvPr id="5"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2EEFC946-6D13-4F8C-9740-992A906A613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file:///E:\&#21315;&#22270;&#32593;\&#12304;&#38899;&#20048;&#32032;&#26448;&#24211;&#12305;\&#32599;&#23494;&#27431;&#19982;&#26417;&#20029;&#21494;%20romeo&amp;julia%20&#29702;&#26597;&#24503;.mp3" TargetMode="External"/><Relationship Id="rId1" Type="http://schemas.microsoft.com/office/2007/relationships/media" Target="file:///E:\&#21315;&#22270;&#32593;\&#12304;&#38899;&#20048;&#32032;&#26448;&#24211;&#12305;\&#32599;&#23494;&#27431;&#19982;&#26417;&#20029;&#21494;%20romeo&amp;julia%20&#29702;&#26597;&#24503;.mp3" TargetMode="Externa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11.jpe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notesSlide" Target="../notesSlides/notesSlide2.xml"/><Relationship Id="rId4" Type="http://schemas.openxmlformats.org/officeDocument/2006/relationships/tags" Target="../tags/tag5.xml"/><Relationship Id="rId9"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4859416e6be8372副本.jpg"/>
          <p:cNvPicPr>
            <a:picLocks noChangeAspect="1" noChangeArrowheads="1"/>
          </p:cNvPicPr>
          <p:nvPr/>
        </p:nvPicPr>
        <p:blipFill>
          <a:blip r:embed="rId5" cstate="print"/>
          <a:srcRect/>
          <a:stretch>
            <a:fillRect/>
          </a:stretch>
        </p:blipFill>
        <p:spPr bwMode="auto">
          <a:xfrm>
            <a:off x="0" y="0"/>
            <a:ext cx="9144000" cy="5148262"/>
          </a:xfrm>
          <a:prstGeom prst="rect">
            <a:avLst/>
          </a:prstGeom>
          <a:noFill/>
        </p:spPr>
      </p:pic>
      <p:sp>
        <p:nvSpPr>
          <p:cNvPr id="27" name="TextBox 26"/>
          <p:cNvSpPr txBox="1"/>
          <p:nvPr/>
        </p:nvSpPr>
        <p:spPr>
          <a:xfrm>
            <a:off x="2385542" y="2283718"/>
            <a:ext cx="4706738" cy="646331"/>
          </a:xfrm>
          <a:prstGeom prst="rect">
            <a:avLst/>
          </a:prstGeom>
          <a:noFill/>
        </p:spPr>
        <p:txBody>
          <a:bodyPr wrap="none" rtlCol="0">
            <a:spAutoFit/>
          </a:bodyPr>
          <a:lstStyle/>
          <a:p>
            <a:r>
              <a:rPr lang="zh-CN" altLang="en-US" sz="3600" dirty="0">
                <a:solidFill>
                  <a:schemeClr val="tx1">
                    <a:lumMod val="65000"/>
                    <a:lumOff val="35000"/>
                  </a:schemeClr>
                </a:solidFill>
                <a:latin typeface="微软雅黑" panose="020B0503020204020204" pitchFamily="34" charset="-122"/>
                <a:ea typeface="微软雅黑" panose="020B0503020204020204" pitchFamily="34" charset="-122"/>
              </a:rPr>
              <a:t>工作总结报告</a:t>
            </a:r>
            <a:r>
              <a:rPr lang="en-US" altLang="zh-CN" sz="3600" dirty="0">
                <a:solidFill>
                  <a:schemeClr val="tx1">
                    <a:lumMod val="65000"/>
                    <a:lumOff val="35000"/>
                  </a:schemeClr>
                </a:solidFill>
                <a:latin typeface="微软雅黑" panose="020B0503020204020204" pitchFamily="34" charset="-122"/>
                <a:ea typeface="微软雅黑" panose="020B0503020204020204" pitchFamily="34" charset="-122"/>
              </a:rPr>
              <a:t>PPT</a:t>
            </a:r>
            <a:r>
              <a:rPr lang="zh-CN" altLang="en-US" sz="3600" dirty="0">
                <a:solidFill>
                  <a:schemeClr val="tx1">
                    <a:lumMod val="65000"/>
                    <a:lumOff val="35000"/>
                  </a:schemeClr>
                </a:solidFill>
                <a:latin typeface="微软雅黑" panose="020B0503020204020204" pitchFamily="34" charset="-122"/>
                <a:ea typeface="微软雅黑" panose="020B0503020204020204" pitchFamily="34" charset="-122"/>
              </a:rPr>
              <a:t>模板</a:t>
            </a:r>
          </a:p>
        </p:txBody>
      </p:sp>
      <p:sp>
        <p:nvSpPr>
          <p:cNvPr id="33" name="TextBox 32"/>
          <p:cNvSpPr txBox="1"/>
          <p:nvPr/>
        </p:nvSpPr>
        <p:spPr>
          <a:xfrm>
            <a:off x="3124576" y="2886204"/>
            <a:ext cx="3031600" cy="307777"/>
          </a:xfrm>
          <a:prstGeom prst="rect">
            <a:avLst/>
          </a:prstGeom>
          <a:noFill/>
        </p:spPr>
        <p:txBody>
          <a:bodyPr wrap="none" rtlCol="0">
            <a:spAutoFit/>
          </a:bodyPr>
          <a:lstStyle/>
          <a:p>
            <a:pPr algn="ctr" eaLnBrk="1" hangingPunct="1">
              <a:buFont typeface="Arial" panose="020B0604020202020204" pitchFamily="34" charset="0"/>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适用于商务总结</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工作总结</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工作计划</a:t>
            </a:r>
          </a:p>
        </p:txBody>
      </p:sp>
      <p:sp>
        <p:nvSpPr>
          <p:cNvPr id="13" name="TextBox 12"/>
          <p:cNvSpPr txBox="1"/>
          <p:nvPr/>
        </p:nvSpPr>
        <p:spPr>
          <a:xfrm>
            <a:off x="3585783" y="1347614"/>
            <a:ext cx="1958975" cy="1198880"/>
          </a:xfrm>
          <a:prstGeom prst="rect">
            <a:avLst/>
          </a:prstGeom>
          <a:noFill/>
        </p:spPr>
        <p:txBody>
          <a:bodyPr wrap="none" rtlCol="0">
            <a:spAutoFit/>
          </a:bodyPr>
          <a:lstStyle/>
          <a:p>
            <a:r>
              <a:rPr lang="en-US" altLang="zh-CN" sz="7200" spc="-300" dirty="0">
                <a:solidFill>
                  <a:schemeClr val="tx1">
                    <a:lumMod val="65000"/>
                    <a:lumOff val="35000"/>
                  </a:schemeClr>
                </a:solidFill>
                <a:latin typeface="Chivo Light" panose="020B0303030202020804" pitchFamily="34" charset="0"/>
              </a:rPr>
              <a:t>202X</a:t>
            </a:r>
            <a:endParaRPr lang="zh-CN" altLang="en-US" sz="7200" spc="-300" dirty="0">
              <a:solidFill>
                <a:schemeClr val="tx1">
                  <a:lumMod val="65000"/>
                  <a:lumOff val="35000"/>
                </a:schemeClr>
              </a:solidFill>
              <a:latin typeface="Chivo Light" panose="020B0303030202020804" pitchFamily="34" charset="0"/>
            </a:endParaRPr>
          </a:p>
        </p:txBody>
      </p:sp>
      <p:pic>
        <p:nvPicPr>
          <p:cNvPr id="8" name="罗密欧与朱丽叶 romeo&amp;julia 理查德.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6" cstate="print"/>
          <a:stretch>
            <a:fillRect/>
          </a:stretch>
        </p:blipFill>
        <p:spPr>
          <a:xfrm>
            <a:off x="-304800" y="0"/>
            <a:ext cx="304800" cy="304800"/>
          </a:xfrm>
          <a:prstGeom prst="rect">
            <a:avLst/>
          </a:prstGeom>
        </p:spPr>
      </p:pic>
      <p:sp>
        <p:nvSpPr>
          <p:cNvPr id="11" name="TextBox 33"/>
          <p:cNvSpPr txBox="1"/>
          <p:nvPr/>
        </p:nvSpPr>
        <p:spPr>
          <a:xfrm>
            <a:off x="2195736" y="3462268"/>
            <a:ext cx="4752528" cy="260350"/>
          </a:xfrm>
          <a:prstGeom prst="rect">
            <a:avLst/>
          </a:prstGeom>
          <a:noFill/>
        </p:spPr>
        <p:txBody>
          <a:bodyPr wrap="square" rtlCol="0">
            <a:spAutoFit/>
          </a:bodyPr>
          <a:lstStyle/>
          <a:p>
            <a:pPr algn="ctr"/>
            <a:r>
              <a:rPr lang="zh-CN" altLang="en-US" sz="1100">
                <a:solidFill>
                  <a:schemeClr val="tx1">
                    <a:lumMod val="65000"/>
                    <a:lumOff val="35000"/>
                  </a:schemeClr>
                </a:solidFill>
              </a:rPr>
              <a:t>汇报人：</a:t>
            </a:r>
            <a:r>
              <a:rPr lang="en-US" altLang="zh-CN" sz="1100">
                <a:solidFill>
                  <a:schemeClr val="tx1">
                    <a:lumMod val="65000"/>
                    <a:lumOff val="35000"/>
                  </a:schemeClr>
                </a:solidFill>
              </a:rPr>
              <a:t>xiazaii</a:t>
            </a:r>
            <a:endParaRPr lang="zh-CN" altLang="en-US" sz="1100" dirty="0">
              <a:solidFill>
                <a:schemeClr val="tx1">
                  <a:lumMod val="65000"/>
                  <a:lumOff val="35000"/>
                </a:schemeClr>
              </a:solidFil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1000" fill="hold"/>
                                        <p:tgtEl>
                                          <p:spTgt spid="1026"/>
                                        </p:tgtEl>
                                        <p:attrNameLst>
                                          <p:attrName>ppt_w</p:attrName>
                                        </p:attrNameLst>
                                      </p:cBhvr>
                                      <p:tavLst>
                                        <p:tav tm="0">
                                          <p:val>
                                            <p:strVal val="#ppt_w+.3"/>
                                          </p:val>
                                        </p:tav>
                                        <p:tav tm="100000">
                                          <p:val>
                                            <p:strVal val="#ppt_w"/>
                                          </p:val>
                                        </p:tav>
                                      </p:tavLst>
                                    </p:anim>
                                    <p:anim calcmode="lin" valueType="num">
                                      <p:cBhvr>
                                        <p:cTn id="12" dur="1000" fill="hold"/>
                                        <p:tgtEl>
                                          <p:spTgt spid="1026"/>
                                        </p:tgtEl>
                                        <p:attrNameLst>
                                          <p:attrName>ppt_h</p:attrName>
                                        </p:attrNameLst>
                                      </p:cBhvr>
                                      <p:tavLst>
                                        <p:tav tm="0">
                                          <p:val>
                                            <p:strVal val="#ppt_h"/>
                                          </p:val>
                                        </p:tav>
                                        <p:tav tm="100000">
                                          <p:val>
                                            <p:strVal val="#ppt_h"/>
                                          </p:val>
                                        </p:tav>
                                      </p:tavLst>
                                    </p:anim>
                                    <p:animEffect transition="in" filter="fade">
                                      <p:cBhvr>
                                        <p:cTn id="13" dur="1000"/>
                                        <p:tgtEl>
                                          <p:spTgt spid="1026"/>
                                        </p:tgtEl>
                                      </p:cBhvr>
                                    </p:animEffect>
                                  </p:childTnLst>
                                </p:cTn>
                              </p:par>
                            </p:childTnLst>
                          </p:cTn>
                        </p:par>
                        <p:par>
                          <p:cTn id="14" fill="hold">
                            <p:stCondLst>
                              <p:cond delay="1000"/>
                            </p:stCondLst>
                            <p:childTnLst>
                              <p:par>
                                <p:cTn id="15" presetID="45" presetClass="entr" presetSubtype="0" fill="hold" grpId="0" nodeType="afterEffect">
                                  <p:stCondLst>
                                    <p:cond delay="0"/>
                                  </p:stCondLst>
                                  <p:iterate type="lt">
                                    <p:tmPct val="10000"/>
                                  </p:iterate>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ppt_w</p:attrName>
                                        </p:attrNameLst>
                                      </p:cBhvr>
                                      <p:tavLst>
                                        <p:tav tm="0" fmla="#ppt_w*sin(2.5*pi*$)">
                                          <p:val>
                                            <p:fltVal val="0"/>
                                          </p:val>
                                        </p:tav>
                                        <p:tav tm="100000">
                                          <p:val>
                                            <p:fltVal val="1"/>
                                          </p:val>
                                        </p:tav>
                                      </p:tavLst>
                                    </p:anim>
                                    <p:anim calcmode="lin" valueType="num">
                                      <p:cBhvr>
                                        <p:cTn id="19" dur="1000" fill="hold"/>
                                        <p:tgtEl>
                                          <p:spTgt spid="13"/>
                                        </p:tgtEl>
                                        <p:attrNameLst>
                                          <p:attrName>ppt_h</p:attrName>
                                        </p:attrNameLst>
                                      </p:cBhvr>
                                      <p:tavLst>
                                        <p:tav tm="0">
                                          <p:val>
                                            <p:strVal val="#ppt_h"/>
                                          </p:val>
                                        </p:tav>
                                        <p:tav tm="100000">
                                          <p:val>
                                            <p:strVal val="#ppt_h"/>
                                          </p:val>
                                        </p:tav>
                                      </p:tavLst>
                                    </p:anim>
                                  </p:childTnLst>
                                </p:cTn>
                              </p:par>
                            </p:childTnLst>
                          </p:cTn>
                        </p:par>
                        <p:par>
                          <p:cTn id="20" fill="hold">
                            <p:stCondLst>
                              <p:cond delay="2299"/>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27"/>
                                        </p:tgtEl>
                                        <p:attrNameLst>
                                          <p:attrName>style.visibility</p:attrName>
                                        </p:attrNameLst>
                                      </p:cBhvr>
                                      <p:to>
                                        <p:strVal val="visible"/>
                                      </p:to>
                                    </p:set>
                                    <p:anim by="(-#ppt_w*2)" calcmode="lin" valueType="num">
                                      <p:cBhvr rctx="PPT">
                                        <p:cTn id="23" dur="500" autoRev="1" fill="hold">
                                          <p:stCondLst>
                                            <p:cond delay="0"/>
                                          </p:stCondLst>
                                        </p:cTn>
                                        <p:tgtEl>
                                          <p:spTgt spid="27"/>
                                        </p:tgtEl>
                                        <p:attrNameLst>
                                          <p:attrName>ppt_w</p:attrName>
                                        </p:attrNameLst>
                                      </p:cBhvr>
                                    </p:anim>
                                    <p:anim by="(#ppt_w*0.50)" calcmode="lin" valueType="num">
                                      <p:cBhvr>
                                        <p:cTn id="24" dur="500" decel="50000" autoRev="1" fill="hold">
                                          <p:stCondLst>
                                            <p:cond delay="0"/>
                                          </p:stCondLst>
                                        </p:cTn>
                                        <p:tgtEl>
                                          <p:spTgt spid="27"/>
                                        </p:tgtEl>
                                        <p:attrNameLst>
                                          <p:attrName>ppt_x</p:attrName>
                                        </p:attrNameLst>
                                      </p:cBhvr>
                                    </p:anim>
                                    <p:anim from="(-#ppt_h/2)" to="(#ppt_y)" calcmode="lin" valueType="num">
                                      <p:cBhvr>
                                        <p:cTn id="25" dur="1000" fill="hold">
                                          <p:stCondLst>
                                            <p:cond delay="0"/>
                                          </p:stCondLst>
                                        </p:cTn>
                                        <p:tgtEl>
                                          <p:spTgt spid="27"/>
                                        </p:tgtEl>
                                        <p:attrNameLst>
                                          <p:attrName>ppt_y</p:attrName>
                                        </p:attrNameLst>
                                      </p:cBhvr>
                                    </p:anim>
                                    <p:animRot by="21600000">
                                      <p:cBhvr>
                                        <p:cTn id="26" dur="1000" fill="hold">
                                          <p:stCondLst>
                                            <p:cond delay="0"/>
                                          </p:stCondLst>
                                        </p:cTn>
                                        <p:tgtEl>
                                          <p:spTgt spid="27"/>
                                        </p:tgtEl>
                                        <p:attrNameLst>
                                          <p:attrName>r</p:attrName>
                                        </p:attrNameLst>
                                      </p:cBhvr>
                                    </p:animRot>
                                  </p:childTnLst>
                                </p:cTn>
                              </p:par>
                            </p:childTnLst>
                          </p:cTn>
                        </p:par>
                        <p:par>
                          <p:cTn id="27" fill="hold">
                            <p:stCondLst>
                              <p:cond delay="4300"/>
                            </p:stCondLst>
                            <p:childTnLst>
                              <p:par>
                                <p:cTn id="28" presetID="40" presetClass="entr" presetSubtype="0" fill="hold" grpId="0" nodeType="afterEffect">
                                  <p:stCondLst>
                                    <p:cond delay="0"/>
                                  </p:stCondLst>
                                  <p:iterate type="lt">
                                    <p:tmPct val="10000"/>
                                  </p:iterate>
                                  <p:childTnLst>
                                    <p:set>
                                      <p:cBhvr>
                                        <p:cTn id="29" dur="1" fill="hold">
                                          <p:stCondLst>
                                            <p:cond delay="0"/>
                                          </p:stCondLst>
                                        </p:cTn>
                                        <p:tgtEl>
                                          <p:spTgt spid="33"/>
                                        </p:tgtEl>
                                        <p:attrNameLst>
                                          <p:attrName>style.visibility</p:attrName>
                                        </p:attrNameLst>
                                      </p:cBhvr>
                                      <p:to>
                                        <p:strVal val="visible"/>
                                      </p:to>
                                    </p:set>
                                    <p:animEffect transition="in" filter="fade">
                                      <p:cBhvr>
                                        <p:cTn id="30" dur="1000"/>
                                        <p:tgtEl>
                                          <p:spTgt spid="33"/>
                                        </p:tgtEl>
                                      </p:cBhvr>
                                    </p:animEffect>
                                    <p:anim calcmode="lin" valueType="num">
                                      <p:cBhvr>
                                        <p:cTn id="31" dur="1000" fill="hold"/>
                                        <p:tgtEl>
                                          <p:spTgt spid="33"/>
                                        </p:tgtEl>
                                        <p:attrNameLst>
                                          <p:attrName>ppt_x</p:attrName>
                                        </p:attrNameLst>
                                      </p:cBhvr>
                                      <p:tavLst>
                                        <p:tav tm="0">
                                          <p:val>
                                            <p:strVal val="#ppt_x-.1"/>
                                          </p:val>
                                        </p:tav>
                                        <p:tav tm="100000">
                                          <p:val>
                                            <p:strVal val="#ppt_x"/>
                                          </p:val>
                                        </p:tav>
                                      </p:tavLst>
                                    </p:anim>
                                    <p:anim calcmode="lin" valueType="num">
                                      <p:cBhvr>
                                        <p:cTn id="32" dur="1000" fill="hold"/>
                                        <p:tgtEl>
                                          <p:spTgt spid="33"/>
                                        </p:tgtEl>
                                        <p:attrNameLst>
                                          <p:attrName>ppt_y</p:attrName>
                                        </p:attrNameLst>
                                      </p:cBhvr>
                                      <p:tavLst>
                                        <p:tav tm="0">
                                          <p:val>
                                            <p:strVal val="#ppt_y"/>
                                          </p:val>
                                        </p:tav>
                                        <p:tav tm="100000">
                                          <p:val>
                                            <p:strVal val="#ppt_y"/>
                                          </p:val>
                                        </p:tav>
                                      </p:tavLst>
                                    </p:anim>
                                  </p:childTnLst>
                                </p:cTn>
                              </p:par>
                            </p:childTnLst>
                          </p:cTn>
                        </p:par>
                        <p:par>
                          <p:cTn id="33" fill="hold">
                            <p:stCondLst>
                              <p:cond delay="6899"/>
                            </p:stCondLst>
                            <p:childTnLst>
                              <p:par>
                                <p:cTn id="34" presetID="42"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39" repeatCount="indefinite" fill="hold" display="0">
                  <p:stCondLst>
                    <p:cond delay="indefinite"/>
                  </p:stCondLst>
                  <p:endCondLst>
                    <p:cond evt="onPrev" delay="0">
                      <p:tgtEl>
                        <p:sldTgt/>
                      </p:tgtEl>
                    </p:cond>
                    <p:cond evt="onStopAudio" delay="0">
                      <p:tgtEl>
                        <p:sldTgt/>
                      </p:tgtEl>
                    </p:cond>
                  </p:endCondLst>
                </p:cTn>
                <p:tgtEl>
                  <p:spTgt spid="8"/>
                </p:tgtEl>
              </p:cMediaNode>
            </p:audio>
          </p:childTnLst>
        </p:cTn>
      </p:par>
    </p:tnLst>
    <p:bldLst>
      <p:bldP spid="27" grpId="0"/>
      <p:bldP spid="33" grpId="0"/>
      <p:bldP spid="13"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stretch>
            <a:fillRect/>
          </a:stretch>
        </p:blipFill>
        <p:spPr bwMode="auto">
          <a:xfrm>
            <a:off x="1074469" y="1275608"/>
            <a:ext cx="2314542" cy="3132348"/>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6"/>
          <p:cNvSpPr/>
          <p:nvPr/>
        </p:nvSpPr>
        <p:spPr bwMode="auto">
          <a:xfrm>
            <a:off x="3911545" y="2783012"/>
            <a:ext cx="4224853" cy="305872"/>
          </a:xfrm>
          <a:custGeom>
            <a:avLst/>
            <a:gdLst>
              <a:gd name="T0" fmla="*/ 5 w 374"/>
              <a:gd name="T1" fmla="*/ 0 h 27"/>
              <a:gd name="T2" fmla="*/ 369 w 374"/>
              <a:gd name="T3" fmla="*/ 0 h 27"/>
              <a:gd name="T4" fmla="*/ 374 w 374"/>
              <a:gd name="T5" fmla="*/ 4 h 27"/>
              <a:gd name="T6" fmla="*/ 374 w 374"/>
              <a:gd name="T7" fmla="*/ 23 h 27"/>
              <a:gd name="T8" fmla="*/ 369 w 374"/>
              <a:gd name="T9" fmla="*/ 27 h 27"/>
              <a:gd name="T10" fmla="*/ 5 w 374"/>
              <a:gd name="T11" fmla="*/ 27 h 27"/>
              <a:gd name="T12" fmla="*/ 0 w 374"/>
              <a:gd name="T13" fmla="*/ 23 h 27"/>
              <a:gd name="T14" fmla="*/ 0 w 374"/>
              <a:gd name="T15" fmla="*/ 4 h 27"/>
              <a:gd name="T16" fmla="*/ 5 w 374"/>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27">
                <a:moveTo>
                  <a:pt x="5" y="0"/>
                </a:moveTo>
                <a:cubicBezTo>
                  <a:pt x="369" y="0"/>
                  <a:pt x="369" y="0"/>
                  <a:pt x="369" y="0"/>
                </a:cubicBezTo>
                <a:cubicBezTo>
                  <a:pt x="372" y="0"/>
                  <a:pt x="374" y="2"/>
                  <a:pt x="374" y="4"/>
                </a:cubicBezTo>
                <a:cubicBezTo>
                  <a:pt x="374" y="23"/>
                  <a:pt x="374" y="23"/>
                  <a:pt x="374" y="23"/>
                </a:cubicBezTo>
                <a:cubicBezTo>
                  <a:pt x="374" y="25"/>
                  <a:pt x="372" y="27"/>
                  <a:pt x="369" y="27"/>
                </a:cubicBezTo>
                <a:cubicBezTo>
                  <a:pt x="5" y="27"/>
                  <a:pt x="5" y="27"/>
                  <a:pt x="5" y="27"/>
                </a:cubicBezTo>
                <a:cubicBezTo>
                  <a:pt x="2" y="27"/>
                  <a:pt x="0" y="25"/>
                  <a:pt x="0" y="23"/>
                </a:cubicBezTo>
                <a:cubicBezTo>
                  <a:pt x="0" y="4"/>
                  <a:pt x="0" y="4"/>
                  <a:pt x="0" y="4"/>
                </a:cubicBezTo>
                <a:cubicBezTo>
                  <a:pt x="0" y="2"/>
                  <a:pt x="2" y="0"/>
                  <a:pt x="5" y="0"/>
                </a:cubicBezTo>
                <a:close/>
              </a:path>
            </a:pathLst>
          </a:custGeom>
          <a:solidFill>
            <a:srgbClr val="D9D9D9">
              <a:alpha val="40000"/>
            </a:srgbClr>
          </a:solidFill>
          <a:ln>
            <a:noFill/>
          </a:ln>
        </p:spPr>
        <p:txBody>
          <a:bodyPr vert="horz" wrap="square" lIns="68573" tIns="34287" rIns="68573" bIns="34287" numCol="1" anchor="t" anchorCtr="0" compatLnSpc="1"/>
          <a:lstStyle/>
          <a:p>
            <a:endParaRPr lang="zh-CN" altLang="en-US" sz="1000" dirty="0"/>
          </a:p>
        </p:txBody>
      </p:sp>
      <p:sp>
        <p:nvSpPr>
          <p:cNvPr id="11" name="Freeform 7"/>
          <p:cNvSpPr/>
          <p:nvPr/>
        </p:nvSpPr>
        <p:spPr bwMode="auto">
          <a:xfrm>
            <a:off x="3911544" y="2783012"/>
            <a:ext cx="1730087" cy="305872"/>
          </a:xfrm>
          <a:custGeom>
            <a:avLst/>
            <a:gdLst>
              <a:gd name="T0" fmla="*/ 5 w 153"/>
              <a:gd name="T1" fmla="*/ 0 h 27"/>
              <a:gd name="T2" fmla="*/ 149 w 153"/>
              <a:gd name="T3" fmla="*/ 0 h 27"/>
              <a:gd name="T4" fmla="*/ 153 w 153"/>
              <a:gd name="T5" fmla="*/ 4 h 27"/>
              <a:gd name="T6" fmla="*/ 153 w 153"/>
              <a:gd name="T7" fmla="*/ 23 h 27"/>
              <a:gd name="T8" fmla="*/ 149 w 153"/>
              <a:gd name="T9" fmla="*/ 27 h 27"/>
              <a:gd name="T10" fmla="*/ 5 w 153"/>
              <a:gd name="T11" fmla="*/ 27 h 27"/>
              <a:gd name="T12" fmla="*/ 0 w 153"/>
              <a:gd name="T13" fmla="*/ 23 h 27"/>
              <a:gd name="T14" fmla="*/ 0 w 153"/>
              <a:gd name="T15" fmla="*/ 4 h 27"/>
              <a:gd name="T16" fmla="*/ 5 w 153"/>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27">
                <a:moveTo>
                  <a:pt x="5" y="0"/>
                </a:moveTo>
                <a:cubicBezTo>
                  <a:pt x="149" y="0"/>
                  <a:pt x="149" y="0"/>
                  <a:pt x="149" y="0"/>
                </a:cubicBezTo>
                <a:cubicBezTo>
                  <a:pt x="151" y="0"/>
                  <a:pt x="153" y="2"/>
                  <a:pt x="153" y="4"/>
                </a:cubicBezTo>
                <a:cubicBezTo>
                  <a:pt x="153" y="23"/>
                  <a:pt x="153" y="23"/>
                  <a:pt x="153" y="23"/>
                </a:cubicBezTo>
                <a:cubicBezTo>
                  <a:pt x="153" y="25"/>
                  <a:pt x="151" y="27"/>
                  <a:pt x="149" y="27"/>
                </a:cubicBezTo>
                <a:cubicBezTo>
                  <a:pt x="5" y="27"/>
                  <a:pt x="5" y="27"/>
                  <a:pt x="5" y="27"/>
                </a:cubicBezTo>
                <a:cubicBezTo>
                  <a:pt x="2" y="27"/>
                  <a:pt x="0" y="25"/>
                  <a:pt x="0" y="23"/>
                </a:cubicBezTo>
                <a:cubicBezTo>
                  <a:pt x="0" y="4"/>
                  <a:pt x="0" y="4"/>
                  <a:pt x="0" y="4"/>
                </a:cubicBezTo>
                <a:cubicBezTo>
                  <a:pt x="0" y="2"/>
                  <a:pt x="2" y="0"/>
                  <a:pt x="5" y="0"/>
                </a:cubicBezTo>
                <a:close/>
              </a:path>
            </a:pathLst>
          </a:custGeom>
          <a:solidFill>
            <a:schemeClr val="accent1"/>
          </a:solidFill>
          <a:ln>
            <a:noFill/>
          </a:ln>
        </p:spPr>
        <p:txBody>
          <a:bodyPr vert="horz" wrap="square" lIns="68573" tIns="34287" rIns="68573" bIns="34287" numCol="1" anchor="ctr" anchorCtr="0" compatLnSpc="1"/>
          <a:lstStyle/>
          <a:p>
            <a:pPr algn="r"/>
            <a:r>
              <a:rPr lang="en-US" altLang="zh-CN" sz="1200" dirty="0">
                <a:solidFill>
                  <a:schemeClr val="bg1"/>
                </a:solidFill>
                <a:latin typeface="微软雅黑" panose="020B0503020204020204" pitchFamily="34" charset="-122"/>
                <a:ea typeface="微软雅黑" panose="020B0503020204020204" pitchFamily="34" charset="-122"/>
              </a:rPr>
              <a:t>28743.76</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3" name="Freeform 8"/>
          <p:cNvSpPr/>
          <p:nvPr/>
        </p:nvSpPr>
        <p:spPr bwMode="auto">
          <a:xfrm>
            <a:off x="3911545" y="3437769"/>
            <a:ext cx="4224853" cy="315430"/>
          </a:xfrm>
          <a:custGeom>
            <a:avLst/>
            <a:gdLst>
              <a:gd name="T0" fmla="*/ 5 w 374"/>
              <a:gd name="T1" fmla="*/ 0 h 28"/>
              <a:gd name="T2" fmla="*/ 369 w 374"/>
              <a:gd name="T3" fmla="*/ 0 h 28"/>
              <a:gd name="T4" fmla="*/ 374 w 374"/>
              <a:gd name="T5" fmla="*/ 5 h 28"/>
              <a:gd name="T6" fmla="*/ 374 w 374"/>
              <a:gd name="T7" fmla="*/ 23 h 28"/>
              <a:gd name="T8" fmla="*/ 369 w 374"/>
              <a:gd name="T9" fmla="*/ 28 h 28"/>
              <a:gd name="T10" fmla="*/ 5 w 374"/>
              <a:gd name="T11" fmla="*/ 28 h 28"/>
              <a:gd name="T12" fmla="*/ 0 w 374"/>
              <a:gd name="T13" fmla="*/ 23 h 28"/>
              <a:gd name="T14" fmla="*/ 0 w 374"/>
              <a:gd name="T15" fmla="*/ 5 h 28"/>
              <a:gd name="T16" fmla="*/ 5 w 374"/>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28">
                <a:moveTo>
                  <a:pt x="5" y="0"/>
                </a:moveTo>
                <a:cubicBezTo>
                  <a:pt x="369" y="0"/>
                  <a:pt x="369" y="0"/>
                  <a:pt x="369" y="0"/>
                </a:cubicBezTo>
                <a:cubicBezTo>
                  <a:pt x="372" y="0"/>
                  <a:pt x="374" y="2"/>
                  <a:pt x="374" y="5"/>
                </a:cubicBezTo>
                <a:cubicBezTo>
                  <a:pt x="374" y="23"/>
                  <a:pt x="374" y="23"/>
                  <a:pt x="374" y="23"/>
                </a:cubicBezTo>
                <a:cubicBezTo>
                  <a:pt x="374" y="25"/>
                  <a:pt x="372" y="28"/>
                  <a:pt x="369" y="28"/>
                </a:cubicBezTo>
                <a:cubicBezTo>
                  <a:pt x="5" y="28"/>
                  <a:pt x="5" y="28"/>
                  <a:pt x="5" y="28"/>
                </a:cubicBezTo>
                <a:cubicBezTo>
                  <a:pt x="2" y="28"/>
                  <a:pt x="0" y="25"/>
                  <a:pt x="0" y="23"/>
                </a:cubicBezTo>
                <a:cubicBezTo>
                  <a:pt x="0" y="5"/>
                  <a:pt x="0" y="5"/>
                  <a:pt x="0" y="5"/>
                </a:cubicBezTo>
                <a:cubicBezTo>
                  <a:pt x="0" y="2"/>
                  <a:pt x="2" y="0"/>
                  <a:pt x="5" y="0"/>
                </a:cubicBezTo>
                <a:close/>
              </a:path>
            </a:pathLst>
          </a:custGeom>
          <a:solidFill>
            <a:srgbClr val="D9D9D9">
              <a:alpha val="40000"/>
            </a:srgbClr>
          </a:solidFill>
          <a:ln>
            <a:noFill/>
          </a:ln>
        </p:spPr>
        <p:txBody>
          <a:bodyPr vert="horz" wrap="square" lIns="68573" tIns="34287" rIns="68573" bIns="34287" numCol="1" anchor="t" anchorCtr="0" compatLnSpc="1"/>
          <a:lstStyle/>
          <a:p>
            <a:endParaRPr lang="zh-CN" altLang="en-US" sz="1000" dirty="0"/>
          </a:p>
        </p:txBody>
      </p:sp>
      <p:sp>
        <p:nvSpPr>
          <p:cNvPr id="14" name="Freeform 9"/>
          <p:cNvSpPr/>
          <p:nvPr/>
        </p:nvSpPr>
        <p:spPr bwMode="auto">
          <a:xfrm>
            <a:off x="3911545" y="4092526"/>
            <a:ext cx="4224853" cy="315430"/>
          </a:xfrm>
          <a:custGeom>
            <a:avLst/>
            <a:gdLst>
              <a:gd name="T0" fmla="*/ 5 w 374"/>
              <a:gd name="T1" fmla="*/ 0 h 28"/>
              <a:gd name="T2" fmla="*/ 369 w 374"/>
              <a:gd name="T3" fmla="*/ 0 h 28"/>
              <a:gd name="T4" fmla="*/ 374 w 374"/>
              <a:gd name="T5" fmla="*/ 5 h 28"/>
              <a:gd name="T6" fmla="*/ 374 w 374"/>
              <a:gd name="T7" fmla="*/ 23 h 28"/>
              <a:gd name="T8" fmla="*/ 369 w 374"/>
              <a:gd name="T9" fmla="*/ 28 h 28"/>
              <a:gd name="T10" fmla="*/ 5 w 374"/>
              <a:gd name="T11" fmla="*/ 28 h 28"/>
              <a:gd name="T12" fmla="*/ 0 w 374"/>
              <a:gd name="T13" fmla="*/ 23 h 28"/>
              <a:gd name="T14" fmla="*/ 0 w 374"/>
              <a:gd name="T15" fmla="*/ 5 h 28"/>
              <a:gd name="T16" fmla="*/ 5 w 374"/>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28">
                <a:moveTo>
                  <a:pt x="5" y="0"/>
                </a:moveTo>
                <a:cubicBezTo>
                  <a:pt x="369" y="0"/>
                  <a:pt x="369" y="0"/>
                  <a:pt x="369" y="0"/>
                </a:cubicBezTo>
                <a:cubicBezTo>
                  <a:pt x="372" y="0"/>
                  <a:pt x="374" y="2"/>
                  <a:pt x="374" y="5"/>
                </a:cubicBezTo>
                <a:cubicBezTo>
                  <a:pt x="374" y="23"/>
                  <a:pt x="374" y="23"/>
                  <a:pt x="374" y="23"/>
                </a:cubicBezTo>
                <a:cubicBezTo>
                  <a:pt x="374" y="26"/>
                  <a:pt x="372" y="28"/>
                  <a:pt x="369" y="28"/>
                </a:cubicBezTo>
                <a:cubicBezTo>
                  <a:pt x="5" y="28"/>
                  <a:pt x="5" y="28"/>
                  <a:pt x="5" y="28"/>
                </a:cubicBezTo>
                <a:cubicBezTo>
                  <a:pt x="2" y="28"/>
                  <a:pt x="0" y="26"/>
                  <a:pt x="0" y="23"/>
                </a:cubicBezTo>
                <a:cubicBezTo>
                  <a:pt x="0" y="5"/>
                  <a:pt x="0" y="5"/>
                  <a:pt x="0" y="5"/>
                </a:cubicBezTo>
                <a:cubicBezTo>
                  <a:pt x="0" y="2"/>
                  <a:pt x="2" y="0"/>
                  <a:pt x="5" y="0"/>
                </a:cubicBezTo>
                <a:close/>
              </a:path>
            </a:pathLst>
          </a:custGeom>
          <a:solidFill>
            <a:srgbClr val="D9D9D9">
              <a:alpha val="40000"/>
            </a:srgbClr>
          </a:solidFill>
          <a:ln>
            <a:noFill/>
          </a:ln>
        </p:spPr>
        <p:txBody>
          <a:bodyPr vert="horz" wrap="square" lIns="68573" tIns="34287" rIns="68573" bIns="34287" numCol="1" anchor="t" anchorCtr="0" compatLnSpc="1"/>
          <a:lstStyle/>
          <a:p>
            <a:endParaRPr lang="zh-CN" altLang="en-US" sz="1000" dirty="0"/>
          </a:p>
        </p:txBody>
      </p:sp>
      <p:sp>
        <p:nvSpPr>
          <p:cNvPr id="15" name="Freeform 10"/>
          <p:cNvSpPr/>
          <p:nvPr/>
        </p:nvSpPr>
        <p:spPr bwMode="auto">
          <a:xfrm>
            <a:off x="3911544" y="3437769"/>
            <a:ext cx="3187757" cy="315430"/>
          </a:xfrm>
          <a:custGeom>
            <a:avLst/>
            <a:gdLst>
              <a:gd name="T0" fmla="*/ 5 w 282"/>
              <a:gd name="T1" fmla="*/ 0 h 28"/>
              <a:gd name="T2" fmla="*/ 277 w 282"/>
              <a:gd name="T3" fmla="*/ 0 h 28"/>
              <a:gd name="T4" fmla="*/ 282 w 282"/>
              <a:gd name="T5" fmla="*/ 4 h 28"/>
              <a:gd name="T6" fmla="*/ 282 w 282"/>
              <a:gd name="T7" fmla="*/ 23 h 28"/>
              <a:gd name="T8" fmla="*/ 277 w 282"/>
              <a:gd name="T9" fmla="*/ 28 h 28"/>
              <a:gd name="T10" fmla="*/ 5 w 282"/>
              <a:gd name="T11" fmla="*/ 28 h 28"/>
              <a:gd name="T12" fmla="*/ 0 w 282"/>
              <a:gd name="T13" fmla="*/ 23 h 28"/>
              <a:gd name="T14" fmla="*/ 0 w 282"/>
              <a:gd name="T15" fmla="*/ 4 h 28"/>
              <a:gd name="T16" fmla="*/ 5 w 282"/>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28">
                <a:moveTo>
                  <a:pt x="5" y="0"/>
                </a:moveTo>
                <a:cubicBezTo>
                  <a:pt x="277" y="0"/>
                  <a:pt x="277" y="0"/>
                  <a:pt x="277" y="0"/>
                </a:cubicBezTo>
                <a:cubicBezTo>
                  <a:pt x="279" y="0"/>
                  <a:pt x="282" y="2"/>
                  <a:pt x="282" y="4"/>
                </a:cubicBezTo>
                <a:cubicBezTo>
                  <a:pt x="282" y="23"/>
                  <a:pt x="282" y="23"/>
                  <a:pt x="282" y="23"/>
                </a:cubicBezTo>
                <a:cubicBezTo>
                  <a:pt x="282" y="25"/>
                  <a:pt x="279" y="28"/>
                  <a:pt x="277" y="28"/>
                </a:cubicBezTo>
                <a:cubicBezTo>
                  <a:pt x="5" y="28"/>
                  <a:pt x="5" y="28"/>
                  <a:pt x="5" y="28"/>
                </a:cubicBezTo>
                <a:cubicBezTo>
                  <a:pt x="2" y="28"/>
                  <a:pt x="0" y="25"/>
                  <a:pt x="0" y="23"/>
                </a:cubicBezTo>
                <a:cubicBezTo>
                  <a:pt x="0" y="4"/>
                  <a:pt x="0" y="4"/>
                  <a:pt x="0" y="4"/>
                </a:cubicBezTo>
                <a:cubicBezTo>
                  <a:pt x="0" y="2"/>
                  <a:pt x="2" y="0"/>
                  <a:pt x="5" y="0"/>
                </a:cubicBezTo>
                <a:close/>
              </a:path>
            </a:pathLst>
          </a:custGeom>
          <a:solidFill>
            <a:schemeClr val="accent2"/>
          </a:solidFill>
          <a:ln>
            <a:noFill/>
          </a:ln>
        </p:spPr>
        <p:txBody>
          <a:bodyPr vert="horz" wrap="square" lIns="68573" tIns="34287" rIns="68573" bIns="34287" numCol="1" anchor="ctr" anchorCtr="0" compatLnSpc="1"/>
          <a:lstStyle/>
          <a:p>
            <a:pPr algn="r"/>
            <a:r>
              <a:rPr lang="en-US" altLang="zh-CN" sz="1200" dirty="0">
                <a:solidFill>
                  <a:schemeClr val="bg1"/>
                </a:solidFill>
                <a:latin typeface="微软雅黑" panose="020B0503020204020204" pitchFamily="34" charset="-122"/>
                <a:ea typeface="微软雅黑" panose="020B0503020204020204" pitchFamily="34" charset="-122"/>
              </a:rPr>
              <a:t>51443.98</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6" name="Freeform 11"/>
          <p:cNvSpPr/>
          <p:nvPr/>
        </p:nvSpPr>
        <p:spPr bwMode="auto">
          <a:xfrm>
            <a:off x="3911545" y="4092526"/>
            <a:ext cx="2351389" cy="315430"/>
          </a:xfrm>
          <a:custGeom>
            <a:avLst/>
            <a:gdLst>
              <a:gd name="T0" fmla="*/ 5 w 208"/>
              <a:gd name="T1" fmla="*/ 0 h 28"/>
              <a:gd name="T2" fmla="*/ 204 w 208"/>
              <a:gd name="T3" fmla="*/ 0 h 28"/>
              <a:gd name="T4" fmla="*/ 208 w 208"/>
              <a:gd name="T5" fmla="*/ 5 h 28"/>
              <a:gd name="T6" fmla="*/ 208 w 208"/>
              <a:gd name="T7" fmla="*/ 23 h 28"/>
              <a:gd name="T8" fmla="*/ 204 w 208"/>
              <a:gd name="T9" fmla="*/ 28 h 28"/>
              <a:gd name="T10" fmla="*/ 5 w 208"/>
              <a:gd name="T11" fmla="*/ 28 h 28"/>
              <a:gd name="T12" fmla="*/ 0 w 208"/>
              <a:gd name="T13" fmla="*/ 23 h 28"/>
              <a:gd name="T14" fmla="*/ 0 w 208"/>
              <a:gd name="T15" fmla="*/ 5 h 28"/>
              <a:gd name="T16" fmla="*/ 5 w 208"/>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8">
                <a:moveTo>
                  <a:pt x="5" y="0"/>
                </a:moveTo>
                <a:cubicBezTo>
                  <a:pt x="204" y="0"/>
                  <a:pt x="204" y="0"/>
                  <a:pt x="204" y="0"/>
                </a:cubicBezTo>
                <a:cubicBezTo>
                  <a:pt x="206" y="0"/>
                  <a:pt x="208" y="2"/>
                  <a:pt x="208" y="5"/>
                </a:cubicBezTo>
                <a:cubicBezTo>
                  <a:pt x="208" y="23"/>
                  <a:pt x="208" y="23"/>
                  <a:pt x="208" y="23"/>
                </a:cubicBezTo>
                <a:cubicBezTo>
                  <a:pt x="208" y="26"/>
                  <a:pt x="206" y="28"/>
                  <a:pt x="204" y="28"/>
                </a:cubicBezTo>
                <a:cubicBezTo>
                  <a:pt x="5" y="28"/>
                  <a:pt x="5" y="28"/>
                  <a:pt x="5" y="28"/>
                </a:cubicBezTo>
                <a:cubicBezTo>
                  <a:pt x="2" y="28"/>
                  <a:pt x="0" y="26"/>
                  <a:pt x="0" y="23"/>
                </a:cubicBezTo>
                <a:cubicBezTo>
                  <a:pt x="0" y="5"/>
                  <a:pt x="0" y="5"/>
                  <a:pt x="0" y="5"/>
                </a:cubicBezTo>
                <a:cubicBezTo>
                  <a:pt x="0" y="2"/>
                  <a:pt x="2" y="0"/>
                  <a:pt x="5" y="0"/>
                </a:cubicBezTo>
                <a:close/>
              </a:path>
            </a:pathLst>
          </a:custGeom>
          <a:solidFill>
            <a:schemeClr val="accent3"/>
          </a:solidFill>
          <a:ln>
            <a:noFill/>
          </a:ln>
        </p:spPr>
        <p:txBody>
          <a:bodyPr vert="horz" wrap="square" lIns="68573" tIns="34287" rIns="68573" bIns="34287" numCol="1" anchor="ctr" anchorCtr="0" compatLnSpc="1"/>
          <a:lstStyle/>
          <a:p>
            <a:pPr algn="r"/>
            <a:r>
              <a:rPr lang="en-US" altLang="zh-CN" sz="1200" dirty="0">
                <a:solidFill>
                  <a:schemeClr val="bg1"/>
                </a:solidFill>
                <a:latin typeface="微软雅黑" panose="020B0503020204020204" pitchFamily="34" charset="-122"/>
                <a:ea typeface="微软雅黑" panose="020B0503020204020204" pitchFamily="34" charset="-122"/>
              </a:rPr>
              <a:t>36618.46</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3852904" y="1166025"/>
            <a:ext cx="2220800" cy="276999"/>
          </a:xfrm>
          <a:prstGeom prst="rect">
            <a:avLst/>
          </a:prstGeom>
          <a:noFill/>
        </p:spPr>
        <p:txBody>
          <a:bodyPr wrap="square" lIns="91431" tIns="0" rIns="91431" bIns="0" rtlCol="0" anchor="t">
            <a:spAutoFit/>
          </a:bodyPr>
          <a:lstStyle/>
          <a:p>
            <a:pP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18" name="TextBox 17"/>
          <p:cNvSpPr txBox="1"/>
          <p:nvPr/>
        </p:nvSpPr>
        <p:spPr>
          <a:xfrm>
            <a:off x="3853606" y="1512273"/>
            <a:ext cx="4282791" cy="732498"/>
          </a:xfrm>
          <a:prstGeom prst="rect">
            <a:avLst/>
          </a:prstGeom>
          <a:noFill/>
        </p:spPr>
        <p:txBody>
          <a:bodyPr wrap="square" lIns="91431" tIns="45715" rIns="91431" bIns="45715" rtlCol="0">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您的内容打在这里，或者通过通过复制您的文本。您的内容打在这里，或者通过复制您的文本后，在此框中选择粘贴，并选择只保留文字。</a:t>
            </a:r>
          </a:p>
        </p:txBody>
      </p:sp>
      <p:sp>
        <p:nvSpPr>
          <p:cNvPr id="19" name="TextBox 18"/>
          <p:cNvSpPr txBox="1"/>
          <p:nvPr/>
        </p:nvSpPr>
        <p:spPr>
          <a:xfrm>
            <a:off x="3890131" y="2510972"/>
            <a:ext cx="1008219" cy="230832"/>
          </a:xfrm>
          <a:prstGeom prst="rect">
            <a:avLst/>
          </a:prstGeom>
          <a:noFill/>
        </p:spPr>
        <p:txBody>
          <a:bodyPr wrap="square" lIns="91431" tIns="0" rIns="91431" bIns="0" rtlCol="0" anchor="t">
            <a:spAutoFit/>
          </a:bodyPr>
          <a:lstStyle/>
          <a:p>
            <a:pPr>
              <a:lnSpc>
                <a:spcPct val="150000"/>
              </a:lnSpc>
            </a:pPr>
            <a:r>
              <a:rPr lang="zh-CN" altLang="en-US" sz="10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点击添加标</a:t>
            </a: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题</a:t>
            </a:r>
          </a:p>
        </p:txBody>
      </p:sp>
      <p:sp>
        <p:nvSpPr>
          <p:cNvPr id="20" name="TextBox 19"/>
          <p:cNvSpPr txBox="1"/>
          <p:nvPr/>
        </p:nvSpPr>
        <p:spPr>
          <a:xfrm>
            <a:off x="3890131" y="3173333"/>
            <a:ext cx="1401824" cy="230832"/>
          </a:xfrm>
          <a:prstGeom prst="rect">
            <a:avLst/>
          </a:prstGeom>
          <a:noFill/>
        </p:spPr>
        <p:txBody>
          <a:bodyPr wrap="square" lIns="91431" tIns="0" rIns="91431" bIns="0" rtlCol="0" anchor="t">
            <a:spAutoFit/>
          </a:bodyPr>
          <a:lstStyle/>
          <a:p>
            <a:pPr>
              <a:lnSpc>
                <a:spcPct val="15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21" name="TextBox 20"/>
          <p:cNvSpPr txBox="1"/>
          <p:nvPr/>
        </p:nvSpPr>
        <p:spPr>
          <a:xfrm>
            <a:off x="3890131" y="3842430"/>
            <a:ext cx="1008219" cy="230832"/>
          </a:xfrm>
          <a:prstGeom prst="rect">
            <a:avLst/>
          </a:prstGeom>
          <a:noFill/>
        </p:spPr>
        <p:txBody>
          <a:bodyPr wrap="square" lIns="91431" tIns="0" rIns="91431" bIns="0" rtlCol="0" anchor="t">
            <a:spAutoFit/>
          </a:bodyPr>
          <a:lstStyle/>
          <a:p>
            <a:pPr>
              <a:lnSpc>
                <a:spcPct val="15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1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0"/>
                                        <p:tgtEl>
                                          <p:spTgt spid="19"/>
                                        </p:tgtEl>
                                      </p:cBhvr>
                                    </p:animEffect>
                                    <p:anim calcmode="lin" valueType="num">
                                      <p:cBhvr>
                                        <p:cTn id="31" dur="1000" fill="hold"/>
                                        <p:tgtEl>
                                          <p:spTgt spid="19"/>
                                        </p:tgtEl>
                                        <p:attrNameLst>
                                          <p:attrName>ppt_x</p:attrName>
                                        </p:attrNameLst>
                                      </p:cBhvr>
                                      <p:tavLst>
                                        <p:tav tm="0">
                                          <p:val>
                                            <p:strVal val="#ppt_x"/>
                                          </p:val>
                                        </p:tav>
                                        <p:tav tm="100000">
                                          <p:val>
                                            <p:strVal val="#ppt_x"/>
                                          </p:val>
                                        </p:tav>
                                      </p:tavLst>
                                    </p:anim>
                                    <p:anim calcmode="lin" valueType="num">
                                      <p:cBhvr>
                                        <p:cTn id="32" dur="1000" fill="hold"/>
                                        <p:tgtEl>
                                          <p:spTgt spid="19"/>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1000"/>
                                        <p:tgtEl>
                                          <p:spTgt spid="21"/>
                                        </p:tgtEl>
                                      </p:cBhvr>
                                    </p:animEffect>
                                    <p:anim calcmode="lin" valueType="num">
                                      <p:cBhvr>
                                        <p:cTn id="41" dur="1000" fill="hold"/>
                                        <p:tgtEl>
                                          <p:spTgt spid="21"/>
                                        </p:tgtEl>
                                        <p:attrNameLst>
                                          <p:attrName>ppt_x</p:attrName>
                                        </p:attrNameLst>
                                      </p:cBhvr>
                                      <p:tavLst>
                                        <p:tav tm="0">
                                          <p:val>
                                            <p:strVal val="#ppt_x"/>
                                          </p:val>
                                        </p:tav>
                                        <p:tav tm="100000">
                                          <p:val>
                                            <p:strVal val="#ppt_x"/>
                                          </p:val>
                                        </p:tav>
                                      </p:tavLst>
                                    </p:anim>
                                    <p:anim calcmode="lin" valueType="num">
                                      <p:cBhvr>
                                        <p:cTn id="42" dur="1000" fill="hold"/>
                                        <p:tgtEl>
                                          <p:spTgt spid="21"/>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par>
                          <p:cTn id="51" fill="hold">
                            <p:stCondLst>
                              <p:cond delay="4000"/>
                            </p:stCondLst>
                            <p:childTnLst>
                              <p:par>
                                <p:cTn id="52" presetID="22" presetClass="entr" presetSubtype="8"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3" grpId="0" animBg="1"/>
      <p:bldP spid="14" grpId="0" animBg="1"/>
      <p:bldP spid="15" grpId="0" animBg="1"/>
      <p:bldP spid="16" grpId="0" animBg="1"/>
      <p:bldP spid="17" grpId="0"/>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Up Arrow 64"/>
          <p:cNvSpPr/>
          <p:nvPr/>
        </p:nvSpPr>
        <p:spPr>
          <a:xfrm>
            <a:off x="4271370" y="1016361"/>
            <a:ext cx="370486" cy="4127156"/>
          </a:xfrm>
          <a:prstGeom prst="upArrow">
            <a:avLst>
              <a:gd name="adj1" fmla="val 50000"/>
              <a:gd name="adj2" fmla="val 6714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12" tIns="32506" rIns="65012" bIns="32506" rtlCol="0" anchor="ctr"/>
          <a:lstStyle/>
          <a:p>
            <a:pPr algn="ctr"/>
            <a:endParaRPr lang="en-US" dirty="0"/>
          </a:p>
        </p:txBody>
      </p:sp>
      <p:sp>
        <p:nvSpPr>
          <p:cNvPr id="66" name="Bent Arrow 65"/>
          <p:cNvSpPr/>
          <p:nvPr/>
        </p:nvSpPr>
        <p:spPr>
          <a:xfrm>
            <a:off x="4362920" y="1733551"/>
            <a:ext cx="2337197" cy="3409967"/>
          </a:xfrm>
          <a:prstGeom prst="bentArrow">
            <a:avLst>
              <a:gd name="adj1" fmla="val 8879"/>
              <a:gd name="adj2" fmla="val 9038"/>
              <a:gd name="adj3" fmla="val 15734"/>
              <a:gd name="adj4" fmla="val 1945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5012" tIns="32506" rIns="65012" bIns="32506" rtlCol="0" anchor="ctr"/>
          <a:lstStyle/>
          <a:p>
            <a:pPr algn="ctr"/>
            <a:endParaRPr lang="en-US" dirty="0">
              <a:solidFill>
                <a:schemeClr val="tx1"/>
              </a:solidFill>
            </a:endParaRPr>
          </a:p>
        </p:txBody>
      </p:sp>
      <p:sp>
        <p:nvSpPr>
          <p:cNvPr id="54" name="Bent Arrow 53"/>
          <p:cNvSpPr/>
          <p:nvPr/>
        </p:nvSpPr>
        <p:spPr>
          <a:xfrm flipH="1">
            <a:off x="2234802" y="2419351"/>
            <a:ext cx="2337197" cy="2724167"/>
          </a:xfrm>
          <a:prstGeom prst="bentArrow">
            <a:avLst>
              <a:gd name="adj1" fmla="val 8879"/>
              <a:gd name="adj2" fmla="val 9038"/>
              <a:gd name="adj3" fmla="val 15734"/>
              <a:gd name="adj4" fmla="val 1945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5012" tIns="32506" rIns="65012" bIns="32506" rtlCol="0" anchor="ctr"/>
          <a:lstStyle/>
          <a:p>
            <a:pPr algn="ctr"/>
            <a:endParaRPr lang="en-US" dirty="0">
              <a:solidFill>
                <a:schemeClr val="tx1"/>
              </a:solidFill>
            </a:endParaRPr>
          </a:p>
        </p:txBody>
      </p:sp>
      <p:sp>
        <p:nvSpPr>
          <p:cNvPr id="51" name="Bent Arrow 50"/>
          <p:cNvSpPr/>
          <p:nvPr/>
        </p:nvSpPr>
        <p:spPr>
          <a:xfrm>
            <a:off x="4364040" y="2800351"/>
            <a:ext cx="2073738" cy="2343168"/>
          </a:xfrm>
          <a:prstGeom prst="bentArrow">
            <a:avLst>
              <a:gd name="adj1" fmla="val 10194"/>
              <a:gd name="adj2" fmla="val 9038"/>
              <a:gd name="adj3" fmla="val 14263"/>
              <a:gd name="adj4" fmla="val 2493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12" tIns="32506" rIns="65012" bIns="32506" rtlCol="0" anchor="ctr"/>
          <a:lstStyle/>
          <a:p>
            <a:pPr algn="ctr"/>
            <a:endParaRPr lang="en-US" dirty="0">
              <a:solidFill>
                <a:schemeClr val="tx1"/>
              </a:solidFill>
            </a:endParaRPr>
          </a:p>
        </p:txBody>
      </p:sp>
      <p:sp>
        <p:nvSpPr>
          <p:cNvPr id="57" name="Bent Arrow 56"/>
          <p:cNvSpPr/>
          <p:nvPr/>
        </p:nvSpPr>
        <p:spPr>
          <a:xfrm flipH="1">
            <a:off x="2790317" y="3395753"/>
            <a:ext cx="1781684" cy="1747765"/>
          </a:xfrm>
          <a:prstGeom prst="bentArrow">
            <a:avLst>
              <a:gd name="adj1" fmla="val 13458"/>
              <a:gd name="adj2" fmla="val 12349"/>
              <a:gd name="adj3" fmla="val 17061"/>
              <a:gd name="adj4" fmla="val 300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12" tIns="32506" rIns="65012" bIns="32506" rtlCol="0" anchor="ctr"/>
          <a:lstStyle/>
          <a:p>
            <a:pPr algn="ctr"/>
            <a:endParaRPr lang="en-US" dirty="0">
              <a:solidFill>
                <a:schemeClr val="tx1"/>
              </a:solidFill>
            </a:endParaRPr>
          </a:p>
        </p:txBody>
      </p:sp>
      <p:sp>
        <p:nvSpPr>
          <p:cNvPr id="67" name="TextBox 66"/>
          <p:cNvSpPr txBox="1"/>
          <p:nvPr/>
        </p:nvSpPr>
        <p:spPr>
          <a:xfrm>
            <a:off x="907380" y="3892075"/>
            <a:ext cx="1722581" cy="896387"/>
          </a:xfrm>
          <a:prstGeom prst="rect">
            <a:avLst/>
          </a:prstGeom>
          <a:noFill/>
        </p:spPr>
        <p:txBody>
          <a:bodyPr wrap="square" lIns="65012" tIns="32506" rIns="65012" bIns="32506" rtlCol="0">
            <a:spAutoFit/>
          </a:bodyPr>
          <a:lstStyle/>
          <a:p>
            <a:pPr algn="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文字内容</a:t>
            </a:r>
            <a:br>
              <a:rPr lang="en-US" sz="600" b="1" dirty="0">
                <a:solidFill>
                  <a:schemeClr val="accent4"/>
                </a:solidFill>
                <a:latin typeface="微软雅黑" panose="020B0503020204020204" pitchFamily="34" charset="-122"/>
                <a:ea typeface="微软雅黑" panose="020B0503020204020204" pitchFamily="34" charset="-122"/>
              </a:rPr>
            </a:br>
            <a:endParaRPr lang="en-US" sz="600" b="1" dirty="0">
              <a:solidFill>
                <a:schemeClr val="accent4"/>
              </a:solidFill>
              <a:latin typeface="微软雅黑" panose="020B0503020204020204" pitchFamily="34" charset="-122"/>
              <a:ea typeface="微软雅黑" panose="020B0503020204020204" pitchFamily="34" charset="-122"/>
            </a:endParaRPr>
          </a:p>
          <a:p>
            <a:pPr algn="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8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69" name="TextBox 68"/>
          <p:cNvSpPr txBox="1"/>
          <p:nvPr/>
        </p:nvSpPr>
        <p:spPr>
          <a:xfrm>
            <a:off x="650506" y="2841122"/>
            <a:ext cx="1700120" cy="911772"/>
          </a:xfrm>
          <a:prstGeom prst="rect">
            <a:avLst/>
          </a:prstGeom>
          <a:noFill/>
        </p:spPr>
        <p:txBody>
          <a:bodyPr wrap="square" lIns="65012" tIns="32506" rIns="65012" bIns="32506" rtlCol="0">
            <a:spAutoFit/>
          </a:bodyPr>
          <a:lstStyle/>
          <a:p>
            <a:pPr algn="r"/>
            <a:r>
              <a:rPr lang="zh-CN" altLang="en-US" sz="1100" b="1" dirty="0">
                <a:solidFill>
                  <a:schemeClr val="bg1">
                    <a:lumMod val="50000"/>
                  </a:schemeClr>
                </a:solidFill>
                <a:latin typeface="微软雅黑" panose="020B0503020204020204" pitchFamily="34" charset="-122"/>
                <a:ea typeface="微软雅黑" panose="020B0503020204020204" pitchFamily="34" charset="-122"/>
              </a:rPr>
              <a:t>换文字内容</a:t>
            </a:r>
            <a:br>
              <a:rPr lang="en-US" altLang="zh-CN" sz="600" b="1" dirty="0">
                <a:solidFill>
                  <a:schemeClr val="accent4"/>
                </a:solidFill>
                <a:latin typeface="微软雅黑" panose="020B0503020204020204" pitchFamily="34" charset="-122"/>
                <a:ea typeface="微软雅黑" panose="020B0503020204020204" pitchFamily="34" charset="-122"/>
              </a:rPr>
            </a:br>
            <a:endParaRPr lang="en-US" altLang="zh-CN" sz="800" b="1" dirty="0">
              <a:solidFill>
                <a:schemeClr val="bg1">
                  <a:lumMod val="50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US" altLang="zh-CN" sz="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0" name="TextBox 69"/>
          <p:cNvSpPr txBox="1"/>
          <p:nvPr/>
        </p:nvSpPr>
        <p:spPr>
          <a:xfrm>
            <a:off x="6722579" y="2599700"/>
            <a:ext cx="1700120" cy="1080996"/>
          </a:xfrm>
          <a:prstGeom prst="rect">
            <a:avLst/>
          </a:prstGeom>
          <a:noFill/>
        </p:spPr>
        <p:txBody>
          <a:bodyPr wrap="square" lIns="65012" tIns="32506" rIns="65012" bIns="32506"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文字内容</a:t>
            </a:r>
            <a:br>
              <a:rPr lang="en-US" altLang="zh-CN" b="1" dirty="0">
                <a:solidFill>
                  <a:schemeClr val="accent4"/>
                </a:solidFill>
                <a:latin typeface="微软雅黑" panose="020B0503020204020204" pitchFamily="34" charset="-122"/>
                <a:ea typeface="微软雅黑" panose="020B0503020204020204" pitchFamily="34" charset="-122"/>
              </a:rPr>
            </a:br>
            <a:endParaRPr lang="en-US" altLang="zh-CN" b="1" dirty="0">
              <a:solidFill>
                <a:schemeClr val="accent4"/>
              </a:solidFill>
              <a:latin typeface="微软雅黑" panose="020B0503020204020204" pitchFamily="34" charset="-122"/>
              <a:ea typeface="微软雅黑" panose="020B0503020204020204" pitchFamily="34" charset="-122"/>
            </a:endParaRPr>
          </a:p>
          <a:p>
            <a:pP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US" altLang="zh-CN" sz="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1" name="TextBox 70"/>
          <p:cNvSpPr txBox="1"/>
          <p:nvPr/>
        </p:nvSpPr>
        <p:spPr>
          <a:xfrm>
            <a:off x="2509664" y="1106544"/>
            <a:ext cx="1700120" cy="896387"/>
          </a:xfrm>
          <a:prstGeom prst="rect">
            <a:avLst/>
          </a:prstGeom>
          <a:noFill/>
        </p:spPr>
        <p:txBody>
          <a:bodyPr wrap="square" lIns="65012" tIns="32506" rIns="65012" bIns="32506" rtlCol="0">
            <a:spAutoFit/>
          </a:bodyPr>
          <a:lstStyle/>
          <a:p>
            <a:pPr algn="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文字内容</a:t>
            </a:r>
            <a:br>
              <a:rPr lang="en-US" altLang="zh-CN" sz="600" b="1" dirty="0">
                <a:solidFill>
                  <a:schemeClr val="accent4"/>
                </a:solidFill>
                <a:latin typeface="微软雅黑" panose="020B0503020204020204" pitchFamily="34" charset="-122"/>
                <a:ea typeface="微软雅黑" panose="020B0503020204020204" pitchFamily="34" charset="-122"/>
              </a:rPr>
            </a:br>
            <a:endParaRPr lang="en-US" altLang="zh-CN" sz="600" b="1" dirty="0">
              <a:solidFill>
                <a:schemeClr val="accent4"/>
              </a:solidFill>
              <a:latin typeface="微软雅黑" panose="020B0503020204020204" pitchFamily="34" charset="-122"/>
              <a:ea typeface="微软雅黑" panose="020B0503020204020204" pitchFamily="34" charset="-122"/>
            </a:endParaRPr>
          </a:p>
          <a:p>
            <a:pPr algn="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2" name="TextBox 71"/>
          <p:cNvSpPr txBox="1"/>
          <p:nvPr/>
        </p:nvSpPr>
        <p:spPr>
          <a:xfrm>
            <a:off x="6722579" y="1567466"/>
            <a:ext cx="1700120" cy="896387"/>
          </a:xfrm>
          <a:prstGeom prst="rect">
            <a:avLst/>
          </a:prstGeom>
          <a:noFill/>
        </p:spPr>
        <p:txBody>
          <a:bodyPr wrap="square" lIns="65012" tIns="32506" rIns="65012" bIns="32506"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文字内容</a:t>
            </a:r>
            <a:br>
              <a:rPr lang="en-US" altLang="zh-CN" sz="600" b="1" dirty="0">
                <a:solidFill>
                  <a:schemeClr val="accent4"/>
                </a:solidFill>
                <a:latin typeface="微软雅黑" panose="020B0503020204020204" pitchFamily="34" charset="-122"/>
                <a:ea typeface="微软雅黑" panose="020B0503020204020204" pitchFamily="34" charset="-122"/>
              </a:rPr>
            </a:br>
            <a:endParaRPr lang="en-US" altLang="zh-CN" sz="600" b="1" dirty="0">
              <a:solidFill>
                <a:schemeClr val="accent4"/>
              </a:solidFill>
              <a:latin typeface="微软雅黑" panose="020B0503020204020204" pitchFamily="34" charset="-122"/>
              <a:ea typeface="微软雅黑" panose="020B0503020204020204" pitchFamily="34" charset="-122"/>
            </a:endParaRPr>
          </a:p>
          <a:p>
            <a:pP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US" altLang="zh-CN" sz="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3" name="Freeform 245"/>
          <p:cNvSpPr/>
          <p:nvPr/>
        </p:nvSpPr>
        <p:spPr bwMode="auto">
          <a:xfrm>
            <a:off x="3779421" y="3851660"/>
            <a:ext cx="331594" cy="331613"/>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accent1"/>
          </a:solidFill>
          <a:ln w="9525">
            <a:noFill/>
            <a:round/>
          </a:ln>
        </p:spPr>
        <p:txBody>
          <a:bodyPr vert="horz" wrap="square" lIns="91419" tIns="45709" rIns="91419" bIns="45709" numCol="1" anchor="t" anchorCtr="0" compatLnSpc="1"/>
          <a:lstStyle/>
          <a:p>
            <a:endParaRPr lang="en-US" dirty="0"/>
          </a:p>
        </p:txBody>
      </p:sp>
      <p:sp>
        <p:nvSpPr>
          <p:cNvPr id="74" name="Freeform 5"/>
          <p:cNvSpPr>
            <a:spLocks noEditPoints="1"/>
          </p:cNvSpPr>
          <p:nvPr/>
        </p:nvSpPr>
        <p:spPr bwMode="auto">
          <a:xfrm>
            <a:off x="4718941" y="1246790"/>
            <a:ext cx="370350" cy="37037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accent4"/>
          </a:solidFill>
          <a:ln w="9525">
            <a:noFill/>
            <a:round/>
          </a:ln>
        </p:spPr>
        <p:txBody>
          <a:bodyPr vert="horz" wrap="square" lIns="91419" tIns="45709" rIns="91419" bIns="45709" numCol="1" anchor="t" anchorCtr="0" compatLnSpc="1"/>
          <a:lstStyle/>
          <a:p>
            <a:endParaRPr lang="en-US" dirty="0"/>
          </a:p>
        </p:txBody>
      </p:sp>
      <p:sp>
        <p:nvSpPr>
          <p:cNvPr id="75" name="Freeform 217"/>
          <p:cNvSpPr>
            <a:spLocks noEditPoints="1"/>
          </p:cNvSpPr>
          <p:nvPr/>
        </p:nvSpPr>
        <p:spPr bwMode="auto">
          <a:xfrm>
            <a:off x="3830925" y="2897190"/>
            <a:ext cx="378859" cy="284160"/>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chemeClr val="accent2"/>
          </a:solidFill>
          <a:ln w="9525">
            <a:solidFill>
              <a:schemeClr val="bg1">
                <a:lumMod val="65000"/>
              </a:schemeClr>
            </a:solidFill>
            <a:round/>
          </a:ln>
        </p:spPr>
        <p:txBody>
          <a:bodyPr vert="horz" wrap="square" lIns="91419" tIns="45709" rIns="91419" bIns="45709" numCol="1" anchor="t" anchorCtr="0" compatLnSpc="1"/>
          <a:lstStyle/>
          <a:p>
            <a:endParaRPr lang="en-US" dirty="0"/>
          </a:p>
        </p:txBody>
      </p:sp>
      <p:sp>
        <p:nvSpPr>
          <p:cNvPr id="76" name="Freeform 216"/>
          <p:cNvSpPr>
            <a:spLocks noEditPoints="1"/>
          </p:cNvSpPr>
          <p:nvPr/>
        </p:nvSpPr>
        <p:spPr bwMode="auto">
          <a:xfrm>
            <a:off x="4731364" y="3254841"/>
            <a:ext cx="339075" cy="341400"/>
          </a:xfrm>
          <a:custGeom>
            <a:avLst/>
            <a:gdLst/>
            <a:ahLst/>
            <a:cxnLst>
              <a:cxn ang="0">
                <a:pos x="68" y="34"/>
              </a:cxn>
              <a:cxn ang="0">
                <a:pos x="34" y="68"/>
              </a:cxn>
              <a:cxn ang="0">
                <a:pos x="0" y="34"/>
              </a:cxn>
              <a:cxn ang="0">
                <a:pos x="34" y="0"/>
              </a:cxn>
              <a:cxn ang="0">
                <a:pos x="68" y="34"/>
              </a:cxn>
              <a:cxn ang="0">
                <a:pos x="15" y="40"/>
              </a:cxn>
              <a:cxn ang="0">
                <a:pos x="14" y="34"/>
              </a:cxn>
              <a:cxn ang="0">
                <a:pos x="15" y="27"/>
              </a:cxn>
              <a:cxn ang="0">
                <a:pos x="8" y="20"/>
              </a:cxn>
              <a:cxn ang="0">
                <a:pos x="5" y="34"/>
              </a:cxn>
              <a:cxn ang="0">
                <a:pos x="8" y="47"/>
              </a:cxn>
              <a:cxn ang="0">
                <a:pos x="15" y="40"/>
              </a:cxn>
              <a:cxn ang="0">
                <a:pos x="48" y="34"/>
              </a:cxn>
              <a:cxn ang="0">
                <a:pos x="34" y="19"/>
              </a:cxn>
              <a:cxn ang="0">
                <a:pos x="19" y="34"/>
              </a:cxn>
              <a:cxn ang="0">
                <a:pos x="34" y="48"/>
              </a:cxn>
              <a:cxn ang="0">
                <a:pos x="48" y="34"/>
              </a:cxn>
              <a:cxn ang="0">
                <a:pos x="20" y="8"/>
              </a:cxn>
              <a:cxn ang="0">
                <a:pos x="27" y="15"/>
              </a:cxn>
              <a:cxn ang="0">
                <a:pos x="34" y="14"/>
              </a:cxn>
              <a:cxn ang="0">
                <a:pos x="40" y="15"/>
              </a:cxn>
              <a:cxn ang="0">
                <a:pos x="47" y="8"/>
              </a:cxn>
              <a:cxn ang="0">
                <a:pos x="34" y="5"/>
              </a:cxn>
              <a:cxn ang="0">
                <a:pos x="20" y="8"/>
              </a:cxn>
              <a:cxn ang="0">
                <a:pos x="47" y="59"/>
              </a:cxn>
              <a:cxn ang="0">
                <a:pos x="40" y="52"/>
              </a:cxn>
              <a:cxn ang="0">
                <a:pos x="34" y="53"/>
              </a:cxn>
              <a:cxn ang="0">
                <a:pos x="27" y="52"/>
              </a:cxn>
              <a:cxn ang="0">
                <a:pos x="20" y="59"/>
              </a:cxn>
              <a:cxn ang="0">
                <a:pos x="34" y="63"/>
              </a:cxn>
              <a:cxn ang="0">
                <a:pos x="47" y="59"/>
              </a:cxn>
              <a:cxn ang="0">
                <a:pos x="60" y="47"/>
              </a:cxn>
              <a:cxn ang="0">
                <a:pos x="63" y="34"/>
              </a:cxn>
              <a:cxn ang="0">
                <a:pos x="60" y="20"/>
              </a:cxn>
              <a:cxn ang="0">
                <a:pos x="52" y="27"/>
              </a:cxn>
              <a:cxn ang="0">
                <a:pos x="53" y="34"/>
              </a:cxn>
              <a:cxn ang="0">
                <a:pos x="52" y="40"/>
              </a:cxn>
              <a:cxn ang="0">
                <a:pos x="60" y="47"/>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chemeClr val="accent1"/>
          </a:solidFill>
          <a:ln w="9525">
            <a:noFill/>
            <a:round/>
          </a:ln>
        </p:spPr>
        <p:txBody>
          <a:bodyPr vert="horz" wrap="square" lIns="91419" tIns="45709" rIns="91419" bIns="45709" numCol="1" anchor="t" anchorCtr="0" compatLnSpc="1"/>
          <a:lstStyle/>
          <a:p>
            <a:endParaRPr lang="en-US" dirty="0"/>
          </a:p>
        </p:txBody>
      </p:sp>
      <p:sp>
        <p:nvSpPr>
          <p:cNvPr id="77" name="Freeform 135"/>
          <p:cNvSpPr>
            <a:spLocks noEditPoints="1"/>
          </p:cNvSpPr>
          <p:nvPr/>
        </p:nvSpPr>
        <p:spPr bwMode="auto">
          <a:xfrm>
            <a:off x="4696653" y="2211390"/>
            <a:ext cx="303344" cy="2841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accent3"/>
          </a:solidFill>
          <a:ln w="9525">
            <a:noFill/>
            <a:round/>
          </a:ln>
        </p:spPr>
        <p:txBody>
          <a:bodyPr vert="horz" wrap="square" lIns="91419" tIns="45709" rIns="91419" bIns="45709" numCol="1" anchor="t" anchorCtr="0" compatLnSpc="1"/>
          <a:lstStyle/>
          <a:p>
            <a:endParaRPr lang="en-US" dirty="0"/>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strips(upLeft)">
                                      <p:cBhvr>
                                        <p:cTn id="7" dur="1000"/>
                                        <p:tgtEl>
                                          <p:spTgt spid="5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wipe(right)">
                                      <p:cBhvr>
                                        <p:cTn id="17" dur="500"/>
                                        <p:tgtEl>
                                          <p:spTgt spid="67"/>
                                        </p:tgtEl>
                                      </p:cBhvr>
                                    </p:animEffect>
                                  </p:childTnLst>
                                </p:cTn>
                              </p:par>
                            </p:childTnLst>
                          </p:cTn>
                        </p:par>
                        <p:par>
                          <p:cTn id="18" fill="hold">
                            <p:stCondLst>
                              <p:cond delay="2000"/>
                            </p:stCondLst>
                            <p:childTnLst>
                              <p:par>
                                <p:cTn id="19" presetID="18" presetClass="entr" presetSubtype="3"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strips(upRight)">
                                      <p:cBhvr>
                                        <p:cTn id="21" dur="1000"/>
                                        <p:tgtEl>
                                          <p:spTgt spid="51"/>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 calcmode="lin" valueType="num">
                                      <p:cBhvr>
                                        <p:cTn id="25" dur="500" fill="hold"/>
                                        <p:tgtEl>
                                          <p:spTgt spid="76"/>
                                        </p:tgtEl>
                                        <p:attrNameLst>
                                          <p:attrName>ppt_w</p:attrName>
                                        </p:attrNameLst>
                                      </p:cBhvr>
                                      <p:tavLst>
                                        <p:tav tm="0">
                                          <p:val>
                                            <p:fltVal val="0"/>
                                          </p:val>
                                        </p:tav>
                                        <p:tav tm="100000">
                                          <p:val>
                                            <p:strVal val="#ppt_w"/>
                                          </p:val>
                                        </p:tav>
                                      </p:tavLst>
                                    </p:anim>
                                    <p:anim calcmode="lin" valueType="num">
                                      <p:cBhvr>
                                        <p:cTn id="26" dur="500" fill="hold"/>
                                        <p:tgtEl>
                                          <p:spTgt spid="76"/>
                                        </p:tgtEl>
                                        <p:attrNameLst>
                                          <p:attrName>ppt_h</p:attrName>
                                        </p:attrNameLst>
                                      </p:cBhvr>
                                      <p:tavLst>
                                        <p:tav tm="0">
                                          <p:val>
                                            <p:fltVal val="0"/>
                                          </p:val>
                                        </p:tav>
                                        <p:tav tm="100000">
                                          <p:val>
                                            <p:strVal val="#ppt_h"/>
                                          </p:val>
                                        </p:tav>
                                      </p:tavLst>
                                    </p:anim>
                                    <p:animEffect transition="in" filter="fade">
                                      <p:cBhvr>
                                        <p:cTn id="27" dur="500"/>
                                        <p:tgtEl>
                                          <p:spTgt spid="76"/>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wipe(left)">
                                      <p:cBhvr>
                                        <p:cTn id="31" dur="500"/>
                                        <p:tgtEl>
                                          <p:spTgt spid="70"/>
                                        </p:tgtEl>
                                      </p:cBhvr>
                                    </p:animEffect>
                                  </p:childTnLst>
                                </p:cTn>
                              </p:par>
                            </p:childTnLst>
                          </p:cTn>
                        </p:par>
                        <p:par>
                          <p:cTn id="32" fill="hold">
                            <p:stCondLst>
                              <p:cond delay="4000"/>
                            </p:stCondLst>
                            <p:childTnLst>
                              <p:par>
                                <p:cTn id="33" presetID="18" presetClass="entr" presetSubtype="9"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strips(upLeft)">
                                      <p:cBhvr>
                                        <p:cTn id="35" dur="1000"/>
                                        <p:tgtEl>
                                          <p:spTgt spid="54"/>
                                        </p:tgtEl>
                                      </p:cBhvr>
                                    </p:animEffect>
                                  </p:childTnLst>
                                </p:cTn>
                              </p:par>
                            </p:childTnLst>
                          </p:cTn>
                        </p:par>
                        <p:par>
                          <p:cTn id="36" fill="hold">
                            <p:stCondLst>
                              <p:cond delay="5000"/>
                            </p:stCondLst>
                            <p:childTnLst>
                              <p:par>
                                <p:cTn id="37" presetID="53" presetClass="entr" presetSubtype="16"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childTnLst>
                                </p:cTn>
                              </p:par>
                            </p:childTnLst>
                          </p:cTn>
                        </p:par>
                        <p:par>
                          <p:cTn id="42" fill="hold">
                            <p:stCondLst>
                              <p:cond delay="5500"/>
                            </p:stCondLst>
                            <p:childTnLst>
                              <p:par>
                                <p:cTn id="43" presetID="2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Effect transition="in" filter="wipe(right)">
                                      <p:cBhvr>
                                        <p:cTn id="45" dur="500"/>
                                        <p:tgtEl>
                                          <p:spTgt spid="69"/>
                                        </p:tgtEl>
                                      </p:cBhvr>
                                    </p:animEffect>
                                  </p:childTnLst>
                                </p:cTn>
                              </p:par>
                            </p:childTnLst>
                          </p:cTn>
                        </p:par>
                        <p:par>
                          <p:cTn id="46" fill="hold">
                            <p:stCondLst>
                              <p:cond delay="6000"/>
                            </p:stCondLst>
                            <p:childTnLst>
                              <p:par>
                                <p:cTn id="47" presetID="18" presetClass="entr" presetSubtype="3"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strips(upRight)">
                                      <p:cBhvr>
                                        <p:cTn id="49" dur="1000"/>
                                        <p:tgtEl>
                                          <p:spTgt spid="66"/>
                                        </p:tgtEl>
                                      </p:cBhvr>
                                    </p:animEffect>
                                  </p:childTnLst>
                                </p:cTn>
                              </p:par>
                            </p:childTnLst>
                          </p:cTn>
                        </p:par>
                        <p:par>
                          <p:cTn id="50" fill="hold">
                            <p:stCondLst>
                              <p:cond delay="7000"/>
                            </p:stCondLst>
                            <p:childTnLst>
                              <p:par>
                                <p:cTn id="51" presetID="53" presetClass="entr" presetSubtype="16" fill="hold" grpId="0" nodeType="afterEffect">
                                  <p:stCondLst>
                                    <p:cond delay="0"/>
                                  </p:stCondLst>
                                  <p:childTnLst>
                                    <p:set>
                                      <p:cBhvr>
                                        <p:cTn id="52" dur="1" fill="hold">
                                          <p:stCondLst>
                                            <p:cond delay="0"/>
                                          </p:stCondLst>
                                        </p:cTn>
                                        <p:tgtEl>
                                          <p:spTgt spid="77"/>
                                        </p:tgtEl>
                                        <p:attrNameLst>
                                          <p:attrName>style.visibility</p:attrName>
                                        </p:attrNameLst>
                                      </p:cBhvr>
                                      <p:to>
                                        <p:strVal val="visible"/>
                                      </p:to>
                                    </p:set>
                                    <p:anim calcmode="lin" valueType="num">
                                      <p:cBhvr>
                                        <p:cTn id="53" dur="500" fill="hold"/>
                                        <p:tgtEl>
                                          <p:spTgt spid="77"/>
                                        </p:tgtEl>
                                        <p:attrNameLst>
                                          <p:attrName>ppt_w</p:attrName>
                                        </p:attrNameLst>
                                      </p:cBhvr>
                                      <p:tavLst>
                                        <p:tav tm="0">
                                          <p:val>
                                            <p:fltVal val="0"/>
                                          </p:val>
                                        </p:tav>
                                        <p:tav tm="100000">
                                          <p:val>
                                            <p:strVal val="#ppt_w"/>
                                          </p:val>
                                        </p:tav>
                                      </p:tavLst>
                                    </p:anim>
                                    <p:anim calcmode="lin" valueType="num">
                                      <p:cBhvr>
                                        <p:cTn id="54" dur="500" fill="hold"/>
                                        <p:tgtEl>
                                          <p:spTgt spid="77"/>
                                        </p:tgtEl>
                                        <p:attrNameLst>
                                          <p:attrName>ppt_h</p:attrName>
                                        </p:attrNameLst>
                                      </p:cBhvr>
                                      <p:tavLst>
                                        <p:tav tm="0">
                                          <p:val>
                                            <p:fltVal val="0"/>
                                          </p:val>
                                        </p:tav>
                                        <p:tav tm="100000">
                                          <p:val>
                                            <p:strVal val="#ppt_h"/>
                                          </p:val>
                                        </p:tav>
                                      </p:tavLst>
                                    </p:anim>
                                    <p:animEffect transition="in" filter="fade">
                                      <p:cBhvr>
                                        <p:cTn id="55" dur="500"/>
                                        <p:tgtEl>
                                          <p:spTgt spid="77"/>
                                        </p:tgtEl>
                                      </p:cBhvr>
                                    </p:animEffect>
                                  </p:childTnLst>
                                </p:cTn>
                              </p:par>
                            </p:childTnLst>
                          </p:cTn>
                        </p:par>
                        <p:par>
                          <p:cTn id="56" fill="hold">
                            <p:stCondLst>
                              <p:cond delay="7500"/>
                            </p:stCondLst>
                            <p:childTnLst>
                              <p:par>
                                <p:cTn id="57" presetID="22" presetClass="entr" presetSubtype="8" fill="hold" grpId="0" nodeType="afterEffect">
                                  <p:stCondLst>
                                    <p:cond delay="0"/>
                                  </p:stCondLst>
                                  <p:childTnLst>
                                    <p:set>
                                      <p:cBhvr>
                                        <p:cTn id="58" dur="1" fill="hold">
                                          <p:stCondLst>
                                            <p:cond delay="0"/>
                                          </p:stCondLst>
                                        </p:cTn>
                                        <p:tgtEl>
                                          <p:spTgt spid="72"/>
                                        </p:tgtEl>
                                        <p:attrNameLst>
                                          <p:attrName>style.visibility</p:attrName>
                                        </p:attrNameLst>
                                      </p:cBhvr>
                                      <p:to>
                                        <p:strVal val="visible"/>
                                      </p:to>
                                    </p:set>
                                    <p:animEffect transition="in" filter="wipe(left)">
                                      <p:cBhvr>
                                        <p:cTn id="59" dur="500"/>
                                        <p:tgtEl>
                                          <p:spTgt spid="72"/>
                                        </p:tgtEl>
                                      </p:cBhvr>
                                    </p:animEffect>
                                  </p:childTnLst>
                                </p:cTn>
                              </p:par>
                            </p:childTnLst>
                          </p:cTn>
                        </p:par>
                        <p:par>
                          <p:cTn id="60" fill="hold">
                            <p:stCondLst>
                              <p:cond delay="8000"/>
                            </p:stCondLst>
                            <p:childTnLst>
                              <p:par>
                                <p:cTn id="61" presetID="18" presetClass="entr" presetSubtype="9" fill="hold" grpId="0" nodeType="afterEffect">
                                  <p:stCondLst>
                                    <p:cond delay="0"/>
                                  </p:stCondLst>
                                  <p:childTnLst>
                                    <p:set>
                                      <p:cBhvr>
                                        <p:cTn id="62" dur="1" fill="hold">
                                          <p:stCondLst>
                                            <p:cond delay="0"/>
                                          </p:stCondLst>
                                        </p:cTn>
                                        <p:tgtEl>
                                          <p:spTgt spid="65"/>
                                        </p:tgtEl>
                                        <p:attrNameLst>
                                          <p:attrName>style.visibility</p:attrName>
                                        </p:attrNameLst>
                                      </p:cBhvr>
                                      <p:to>
                                        <p:strVal val="visible"/>
                                      </p:to>
                                    </p:set>
                                    <p:animEffect transition="in" filter="strips(upLeft)">
                                      <p:cBhvr>
                                        <p:cTn id="63" dur="1000"/>
                                        <p:tgtEl>
                                          <p:spTgt spid="65"/>
                                        </p:tgtEl>
                                      </p:cBhvr>
                                    </p:animEffect>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childTnLst>
                                </p:cTn>
                              </p:par>
                            </p:childTnLst>
                          </p:cTn>
                        </p:par>
                        <p:par>
                          <p:cTn id="70" fill="hold">
                            <p:stCondLst>
                              <p:cond delay="9500"/>
                            </p:stCondLst>
                            <p:childTnLst>
                              <p:par>
                                <p:cTn id="71" presetID="22" presetClass="entr" presetSubtype="2" fill="hold" grpId="0"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right)">
                                      <p:cBhvr>
                                        <p:cTn id="73"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54" grpId="0" animBg="1"/>
      <p:bldP spid="51" grpId="0" animBg="1"/>
      <p:bldP spid="57" grpId="0" animBg="1"/>
      <p:bldP spid="67" grpId="0"/>
      <p:bldP spid="69" grpId="0"/>
      <p:bldP spid="70" grpId="0"/>
      <p:bldP spid="71" grpId="0"/>
      <p:bldP spid="72" grpId="0"/>
      <p:bldP spid="73" grpId="0" animBg="1"/>
      <p:bldP spid="74" grpId="0" animBg="1"/>
      <p:bldP spid="75" grpId="0" animBg="1"/>
      <p:bldP spid="76" grpId="0" animBg="1"/>
      <p:bldP spid="7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1"/>
          <p:cNvGrpSpPr/>
          <p:nvPr/>
        </p:nvGrpSpPr>
        <p:grpSpPr bwMode="auto">
          <a:xfrm>
            <a:off x="6039961" y="2460570"/>
            <a:ext cx="297640" cy="297656"/>
            <a:chOff x="0" y="0"/>
            <a:chExt cx="812800" cy="812800"/>
          </a:xfrm>
        </p:grpSpPr>
        <p:sp>
          <p:nvSpPr>
            <p:cNvPr id="10284" name="椭圆 32"/>
            <p:cNvSpPr>
              <a:spLocks noChangeArrowheads="1"/>
            </p:cNvSpPr>
            <p:nvPr/>
          </p:nvSpPr>
          <p:spPr bwMode="auto">
            <a:xfrm>
              <a:off x="0" y="0"/>
              <a:ext cx="812800" cy="81280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charset="0"/>
                  <a:ea typeface="微软雅黑 Light" panose="020B0502040204020203" charset="-122"/>
                  <a:cs typeface="微软雅黑 Light" panose="020B0502040204020203" charset="-122"/>
                </a:defRPr>
              </a:lvl9pPr>
            </a:lstStyle>
            <a:p>
              <a:pPr algn="ctr" eaLnBrk="1" hangingPunct="1">
                <a:buFont typeface="Arial" panose="020B0604020202020204" pitchFamily="34" charset="0"/>
                <a:buNone/>
              </a:pPr>
              <a:endParaRPr lang="zh-CN" altLang="en-US">
                <a:solidFill>
                  <a:srgbClr val="FFFFFF"/>
                </a:solidFill>
                <a:latin typeface="Arial" panose="020B0604020202020204" pitchFamily="34" charset="0"/>
              </a:endParaRPr>
            </a:p>
          </p:txBody>
        </p:sp>
        <p:sp>
          <p:nvSpPr>
            <p:cNvPr id="10285" name="任意多边形 33"/>
            <p:cNvSpPr/>
            <p:nvPr/>
          </p:nvSpPr>
          <p:spPr bwMode="auto">
            <a:xfrm rot="5400000">
              <a:off x="120456" y="120456"/>
              <a:ext cx="571888" cy="571888"/>
            </a:xfrm>
            <a:custGeom>
              <a:avLst/>
              <a:gdLst>
                <a:gd name="T0" fmla="*/ 0 w 692642"/>
                <a:gd name="T1" fmla="*/ 194932 h 692642"/>
                <a:gd name="T2" fmla="*/ 38476 w 692642"/>
                <a:gd name="T3" fmla="*/ 156456 h 692642"/>
                <a:gd name="T4" fmla="*/ 156457 w 692642"/>
                <a:gd name="T5" fmla="*/ 156456 h 692642"/>
                <a:gd name="T6" fmla="*/ 156457 w 692642"/>
                <a:gd name="T7" fmla="*/ 38476 h 692642"/>
                <a:gd name="T8" fmla="*/ 194933 w 692642"/>
                <a:gd name="T9" fmla="*/ 0 h 692642"/>
                <a:gd name="T10" fmla="*/ 233409 w 692642"/>
                <a:gd name="T11" fmla="*/ 38476 h 692642"/>
                <a:gd name="T12" fmla="*/ 233409 w 692642"/>
                <a:gd name="T13" fmla="*/ 156457 h 692642"/>
                <a:gd name="T14" fmla="*/ 351390 w 692642"/>
                <a:gd name="T15" fmla="*/ 156457 h 692642"/>
                <a:gd name="T16" fmla="*/ 389866 w 692642"/>
                <a:gd name="T17" fmla="*/ 194933 h 692642"/>
                <a:gd name="T18" fmla="*/ 389865 w 692642"/>
                <a:gd name="T19" fmla="*/ 194932 h 692642"/>
                <a:gd name="T20" fmla="*/ 351389 w 692642"/>
                <a:gd name="T21" fmla="*/ 233409 h 692642"/>
                <a:gd name="T22" fmla="*/ 233409 w 692642"/>
                <a:gd name="T23" fmla="*/ 233409 h 692642"/>
                <a:gd name="T24" fmla="*/ 233409 w 692642"/>
                <a:gd name="T25" fmla="*/ 351390 h 692642"/>
                <a:gd name="T26" fmla="*/ 194932 w 692642"/>
                <a:gd name="T27" fmla="*/ 389866 h 692642"/>
                <a:gd name="T28" fmla="*/ 194933 w 692642"/>
                <a:gd name="T29" fmla="*/ 389865 h 692642"/>
                <a:gd name="T30" fmla="*/ 156457 w 692642"/>
                <a:gd name="T31" fmla="*/ 351389 h 692642"/>
                <a:gd name="T32" fmla="*/ 156457 w 692642"/>
                <a:gd name="T33" fmla="*/ 233409 h 692642"/>
                <a:gd name="T34" fmla="*/ 38476 w 692642"/>
                <a:gd name="T35" fmla="*/ 233409 h 692642"/>
                <a:gd name="T36" fmla="*/ 0 w 692642"/>
                <a:gd name="T37" fmla="*/ 194932 h 6926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2642"/>
                <a:gd name="T58" fmla="*/ 0 h 692642"/>
                <a:gd name="T59" fmla="*/ 692642 w 692642"/>
                <a:gd name="T60" fmla="*/ 692642 h 6926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2642" h="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latin typeface="Arial" panose="020B0604020202020204" pitchFamily="34" charset="0"/>
              </a:endParaRPr>
            </a:p>
          </p:txBody>
        </p:sp>
      </p:grpSp>
      <p:grpSp>
        <p:nvGrpSpPr>
          <p:cNvPr id="3" name="组合 34"/>
          <p:cNvGrpSpPr/>
          <p:nvPr/>
        </p:nvGrpSpPr>
        <p:grpSpPr bwMode="auto">
          <a:xfrm>
            <a:off x="2839736" y="2460570"/>
            <a:ext cx="297640" cy="297656"/>
            <a:chOff x="0" y="0"/>
            <a:chExt cx="812800" cy="812800"/>
          </a:xfrm>
        </p:grpSpPr>
        <p:sp>
          <p:nvSpPr>
            <p:cNvPr id="10282" name="椭圆 35"/>
            <p:cNvSpPr>
              <a:spLocks noChangeArrowheads="1"/>
            </p:cNvSpPr>
            <p:nvPr/>
          </p:nvSpPr>
          <p:spPr bwMode="auto">
            <a:xfrm>
              <a:off x="0" y="0"/>
              <a:ext cx="812800" cy="812800"/>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charset="0"/>
                  <a:ea typeface="微软雅黑 Light" panose="020B0502040204020203" charset="-122"/>
                  <a:cs typeface="微软雅黑 Light" panose="020B0502040204020203" charset="-122"/>
                </a:defRPr>
              </a:lvl9pPr>
            </a:lstStyle>
            <a:p>
              <a:pPr algn="ctr" eaLnBrk="1" hangingPunct="1">
                <a:buFont typeface="Arial" panose="020B0604020202020204" pitchFamily="34" charset="0"/>
                <a:buNone/>
              </a:pPr>
              <a:endParaRPr lang="zh-CN" altLang="en-US">
                <a:solidFill>
                  <a:schemeClr val="tx1">
                    <a:lumMod val="50000"/>
                    <a:lumOff val="50000"/>
                  </a:schemeClr>
                </a:solidFill>
                <a:latin typeface="Arial" panose="020B0604020202020204" pitchFamily="34" charset="0"/>
              </a:endParaRPr>
            </a:p>
          </p:txBody>
        </p:sp>
        <p:sp>
          <p:nvSpPr>
            <p:cNvPr id="10283" name="任意多边形 36"/>
            <p:cNvSpPr/>
            <p:nvPr/>
          </p:nvSpPr>
          <p:spPr bwMode="auto">
            <a:xfrm rot="5400000">
              <a:off x="120456" y="120456"/>
              <a:ext cx="571888" cy="571888"/>
            </a:xfrm>
            <a:custGeom>
              <a:avLst/>
              <a:gdLst>
                <a:gd name="T0" fmla="*/ 0 w 692642"/>
                <a:gd name="T1" fmla="*/ 194932 h 692642"/>
                <a:gd name="T2" fmla="*/ 38476 w 692642"/>
                <a:gd name="T3" fmla="*/ 156456 h 692642"/>
                <a:gd name="T4" fmla="*/ 156457 w 692642"/>
                <a:gd name="T5" fmla="*/ 156456 h 692642"/>
                <a:gd name="T6" fmla="*/ 156457 w 692642"/>
                <a:gd name="T7" fmla="*/ 38476 h 692642"/>
                <a:gd name="T8" fmla="*/ 194933 w 692642"/>
                <a:gd name="T9" fmla="*/ 0 h 692642"/>
                <a:gd name="T10" fmla="*/ 233409 w 692642"/>
                <a:gd name="T11" fmla="*/ 38476 h 692642"/>
                <a:gd name="T12" fmla="*/ 233409 w 692642"/>
                <a:gd name="T13" fmla="*/ 156457 h 692642"/>
                <a:gd name="T14" fmla="*/ 351390 w 692642"/>
                <a:gd name="T15" fmla="*/ 156457 h 692642"/>
                <a:gd name="T16" fmla="*/ 389866 w 692642"/>
                <a:gd name="T17" fmla="*/ 194933 h 692642"/>
                <a:gd name="T18" fmla="*/ 389865 w 692642"/>
                <a:gd name="T19" fmla="*/ 194932 h 692642"/>
                <a:gd name="T20" fmla="*/ 351389 w 692642"/>
                <a:gd name="T21" fmla="*/ 233409 h 692642"/>
                <a:gd name="T22" fmla="*/ 233409 w 692642"/>
                <a:gd name="T23" fmla="*/ 233409 h 692642"/>
                <a:gd name="T24" fmla="*/ 233409 w 692642"/>
                <a:gd name="T25" fmla="*/ 351390 h 692642"/>
                <a:gd name="T26" fmla="*/ 194932 w 692642"/>
                <a:gd name="T27" fmla="*/ 389866 h 692642"/>
                <a:gd name="T28" fmla="*/ 194933 w 692642"/>
                <a:gd name="T29" fmla="*/ 389865 h 692642"/>
                <a:gd name="T30" fmla="*/ 156457 w 692642"/>
                <a:gd name="T31" fmla="*/ 351389 h 692642"/>
                <a:gd name="T32" fmla="*/ 156457 w 692642"/>
                <a:gd name="T33" fmla="*/ 233409 h 692642"/>
                <a:gd name="T34" fmla="*/ 38476 w 692642"/>
                <a:gd name="T35" fmla="*/ 233409 h 692642"/>
                <a:gd name="T36" fmla="*/ 0 w 692642"/>
                <a:gd name="T37" fmla="*/ 194932 h 6926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2642"/>
                <a:gd name="T58" fmla="*/ 0 h 692642"/>
                <a:gd name="T59" fmla="*/ 692642 w 692642"/>
                <a:gd name="T60" fmla="*/ 692642 h 6926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2642" h="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solidFill>
                  <a:schemeClr val="tx1">
                    <a:lumMod val="50000"/>
                    <a:lumOff val="50000"/>
                  </a:schemeClr>
                </a:solidFill>
                <a:latin typeface="Arial" panose="020B0604020202020204" pitchFamily="34" charset="0"/>
              </a:endParaRPr>
            </a:p>
          </p:txBody>
        </p:sp>
      </p:grpSp>
      <p:grpSp>
        <p:nvGrpSpPr>
          <p:cNvPr id="4" name="组合 37"/>
          <p:cNvGrpSpPr/>
          <p:nvPr/>
        </p:nvGrpSpPr>
        <p:grpSpPr bwMode="auto">
          <a:xfrm>
            <a:off x="4423181" y="1003675"/>
            <a:ext cx="297640" cy="297656"/>
            <a:chOff x="0" y="0"/>
            <a:chExt cx="812800" cy="812800"/>
          </a:xfrm>
        </p:grpSpPr>
        <p:sp>
          <p:nvSpPr>
            <p:cNvPr id="10280" name="椭圆 38"/>
            <p:cNvSpPr>
              <a:spLocks noChangeArrowheads="1"/>
            </p:cNvSpPr>
            <p:nvPr/>
          </p:nvSpPr>
          <p:spPr bwMode="auto">
            <a:xfrm>
              <a:off x="0" y="0"/>
              <a:ext cx="812800" cy="812800"/>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charset="0"/>
                  <a:ea typeface="微软雅黑 Light" panose="020B0502040204020203" charset="-122"/>
                  <a:cs typeface="微软雅黑 Light" panose="020B0502040204020203" charset="-122"/>
                </a:defRPr>
              </a:lvl9pPr>
            </a:lstStyle>
            <a:p>
              <a:pPr algn="ctr" eaLnBrk="1" hangingPunct="1">
                <a:buFont typeface="Arial" panose="020B0604020202020204" pitchFamily="34" charset="0"/>
                <a:buNone/>
              </a:pPr>
              <a:endParaRPr lang="zh-CN" altLang="en-US">
                <a:solidFill>
                  <a:srgbClr val="FFFFFF"/>
                </a:solidFill>
                <a:latin typeface="Arial" panose="020B0604020202020204" pitchFamily="34" charset="0"/>
              </a:endParaRPr>
            </a:p>
          </p:txBody>
        </p:sp>
        <p:sp>
          <p:nvSpPr>
            <p:cNvPr id="10281" name="任意多边形 39"/>
            <p:cNvSpPr/>
            <p:nvPr/>
          </p:nvSpPr>
          <p:spPr bwMode="auto">
            <a:xfrm rot="5400000">
              <a:off x="120456" y="120456"/>
              <a:ext cx="571888" cy="571888"/>
            </a:xfrm>
            <a:custGeom>
              <a:avLst/>
              <a:gdLst>
                <a:gd name="T0" fmla="*/ 0 w 692642"/>
                <a:gd name="T1" fmla="*/ 194932 h 692642"/>
                <a:gd name="T2" fmla="*/ 38476 w 692642"/>
                <a:gd name="T3" fmla="*/ 156456 h 692642"/>
                <a:gd name="T4" fmla="*/ 156457 w 692642"/>
                <a:gd name="T5" fmla="*/ 156456 h 692642"/>
                <a:gd name="T6" fmla="*/ 156457 w 692642"/>
                <a:gd name="T7" fmla="*/ 38476 h 692642"/>
                <a:gd name="T8" fmla="*/ 194933 w 692642"/>
                <a:gd name="T9" fmla="*/ 0 h 692642"/>
                <a:gd name="T10" fmla="*/ 233409 w 692642"/>
                <a:gd name="T11" fmla="*/ 38476 h 692642"/>
                <a:gd name="T12" fmla="*/ 233409 w 692642"/>
                <a:gd name="T13" fmla="*/ 156457 h 692642"/>
                <a:gd name="T14" fmla="*/ 351390 w 692642"/>
                <a:gd name="T15" fmla="*/ 156457 h 692642"/>
                <a:gd name="T16" fmla="*/ 389866 w 692642"/>
                <a:gd name="T17" fmla="*/ 194933 h 692642"/>
                <a:gd name="T18" fmla="*/ 389865 w 692642"/>
                <a:gd name="T19" fmla="*/ 194932 h 692642"/>
                <a:gd name="T20" fmla="*/ 351389 w 692642"/>
                <a:gd name="T21" fmla="*/ 233409 h 692642"/>
                <a:gd name="T22" fmla="*/ 233409 w 692642"/>
                <a:gd name="T23" fmla="*/ 233409 h 692642"/>
                <a:gd name="T24" fmla="*/ 233409 w 692642"/>
                <a:gd name="T25" fmla="*/ 351390 h 692642"/>
                <a:gd name="T26" fmla="*/ 194932 w 692642"/>
                <a:gd name="T27" fmla="*/ 389866 h 692642"/>
                <a:gd name="T28" fmla="*/ 194933 w 692642"/>
                <a:gd name="T29" fmla="*/ 389865 h 692642"/>
                <a:gd name="T30" fmla="*/ 156457 w 692642"/>
                <a:gd name="T31" fmla="*/ 351389 h 692642"/>
                <a:gd name="T32" fmla="*/ 156457 w 692642"/>
                <a:gd name="T33" fmla="*/ 233409 h 692642"/>
                <a:gd name="T34" fmla="*/ 38476 w 692642"/>
                <a:gd name="T35" fmla="*/ 233409 h 692642"/>
                <a:gd name="T36" fmla="*/ 0 w 692642"/>
                <a:gd name="T37" fmla="*/ 194932 h 6926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2642"/>
                <a:gd name="T58" fmla="*/ 0 h 692642"/>
                <a:gd name="T59" fmla="*/ 692642 w 692642"/>
                <a:gd name="T60" fmla="*/ 692642 h 6926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2642" h="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latin typeface="Arial" panose="020B0604020202020204" pitchFamily="34" charset="0"/>
              </a:endParaRPr>
            </a:p>
          </p:txBody>
        </p:sp>
      </p:grpSp>
      <p:grpSp>
        <p:nvGrpSpPr>
          <p:cNvPr id="5" name="组合 40"/>
          <p:cNvGrpSpPr/>
          <p:nvPr/>
        </p:nvGrpSpPr>
        <p:grpSpPr bwMode="auto">
          <a:xfrm>
            <a:off x="4423181" y="3896811"/>
            <a:ext cx="297640" cy="297656"/>
            <a:chOff x="0" y="0"/>
            <a:chExt cx="812800" cy="812800"/>
          </a:xfrm>
        </p:grpSpPr>
        <p:sp>
          <p:nvSpPr>
            <p:cNvPr id="10278" name="椭圆 41"/>
            <p:cNvSpPr>
              <a:spLocks noChangeArrowheads="1"/>
            </p:cNvSpPr>
            <p:nvPr/>
          </p:nvSpPr>
          <p:spPr bwMode="auto">
            <a:xfrm>
              <a:off x="0" y="0"/>
              <a:ext cx="812800" cy="812800"/>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charset="0"/>
                  <a:ea typeface="微软雅黑 Light" panose="020B0502040204020203" charset="-122"/>
                  <a:cs typeface="微软雅黑 Light" panose="020B0502040204020203" charset="-122"/>
                </a:defRPr>
              </a:lvl9pPr>
            </a:lstStyle>
            <a:p>
              <a:pPr algn="ctr" eaLnBrk="1" hangingPunct="1">
                <a:buFont typeface="Arial" panose="020B0604020202020204" pitchFamily="34" charset="0"/>
                <a:buNone/>
              </a:pPr>
              <a:endParaRPr lang="zh-CN" altLang="en-US">
                <a:solidFill>
                  <a:srgbClr val="FFFFFF"/>
                </a:solidFill>
                <a:latin typeface="Arial" panose="020B0604020202020204" pitchFamily="34" charset="0"/>
              </a:endParaRPr>
            </a:p>
          </p:txBody>
        </p:sp>
        <p:sp>
          <p:nvSpPr>
            <p:cNvPr id="10279" name="任意多边形 42"/>
            <p:cNvSpPr/>
            <p:nvPr/>
          </p:nvSpPr>
          <p:spPr bwMode="auto">
            <a:xfrm rot="5400000">
              <a:off x="120456" y="120456"/>
              <a:ext cx="571888" cy="571888"/>
            </a:xfrm>
            <a:custGeom>
              <a:avLst/>
              <a:gdLst>
                <a:gd name="T0" fmla="*/ 0 w 692642"/>
                <a:gd name="T1" fmla="*/ 194932 h 692642"/>
                <a:gd name="T2" fmla="*/ 38476 w 692642"/>
                <a:gd name="T3" fmla="*/ 156456 h 692642"/>
                <a:gd name="T4" fmla="*/ 156457 w 692642"/>
                <a:gd name="T5" fmla="*/ 156456 h 692642"/>
                <a:gd name="T6" fmla="*/ 156457 w 692642"/>
                <a:gd name="T7" fmla="*/ 38476 h 692642"/>
                <a:gd name="T8" fmla="*/ 194933 w 692642"/>
                <a:gd name="T9" fmla="*/ 0 h 692642"/>
                <a:gd name="T10" fmla="*/ 233409 w 692642"/>
                <a:gd name="T11" fmla="*/ 38476 h 692642"/>
                <a:gd name="T12" fmla="*/ 233409 w 692642"/>
                <a:gd name="T13" fmla="*/ 156457 h 692642"/>
                <a:gd name="T14" fmla="*/ 351390 w 692642"/>
                <a:gd name="T15" fmla="*/ 156457 h 692642"/>
                <a:gd name="T16" fmla="*/ 389866 w 692642"/>
                <a:gd name="T17" fmla="*/ 194933 h 692642"/>
                <a:gd name="T18" fmla="*/ 389865 w 692642"/>
                <a:gd name="T19" fmla="*/ 194932 h 692642"/>
                <a:gd name="T20" fmla="*/ 351389 w 692642"/>
                <a:gd name="T21" fmla="*/ 233409 h 692642"/>
                <a:gd name="T22" fmla="*/ 233409 w 692642"/>
                <a:gd name="T23" fmla="*/ 233409 h 692642"/>
                <a:gd name="T24" fmla="*/ 233409 w 692642"/>
                <a:gd name="T25" fmla="*/ 351390 h 692642"/>
                <a:gd name="T26" fmla="*/ 194932 w 692642"/>
                <a:gd name="T27" fmla="*/ 389866 h 692642"/>
                <a:gd name="T28" fmla="*/ 194933 w 692642"/>
                <a:gd name="T29" fmla="*/ 389865 h 692642"/>
                <a:gd name="T30" fmla="*/ 156457 w 692642"/>
                <a:gd name="T31" fmla="*/ 351389 h 692642"/>
                <a:gd name="T32" fmla="*/ 156457 w 692642"/>
                <a:gd name="T33" fmla="*/ 233409 h 692642"/>
                <a:gd name="T34" fmla="*/ 38476 w 692642"/>
                <a:gd name="T35" fmla="*/ 233409 h 692642"/>
                <a:gd name="T36" fmla="*/ 0 w 692642"/>
                <a:gd name="T37" fmla="*/ 194932 h 6926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2642"/>
                <a:gd name="T58" fmla="*/ 0 h 692642"/>
                <a:gd name="T59" fmla="*/ 692642 w 692642"/>
                <a:gd name="T60" fmla="*/ 692642 h 6926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2642" h="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latin typeface="Arial" panose="020B0604020202020204" pitchFamily="34" charset="0"/>
              </a:endParaRPr>
            </a:p>
          </p:txBody>
        </p:sp>
      </p:grpSp>
      <p:grpSp>
        <p:nvGrpSpPr>
          <p:cNvPr id="6" name="组合 66"/>
          <p:cNvGrpSpPr/>
          <p:nvPr/>
        </p:nvGrpSpPr>
        <p:grpSpPr bwMode="auto">
          <a:xfrm>
            <a:off x="3067294" y="1108282"/>
            <a:ext cx="3009413" cy="3011756"/>
            <a:chOff x="0" y="0"/>
            <a:chExt cx="4392474" cy="4393594"/>
          </a:xfrm>
        </p:grpSpPr>
        <p:grpSp>
          <p:nvGrpSpPr>
            <p:cNvPr id="7" name="组合 44"/>
            <p:cNvGrpSpPr/>
            <p:nvPr/>
          </p:nvGrpSpPr>
          <p:grpSpPr bwMode="auto">
            <a:xfrm>
              <a:off x="0" y="0"/>
              <a:ext cx="4392474" cy="4393594"/>
              <a:chOff x="0" y="0"/>
              <a:chExt cx="4392474" cy="4393594"/>
            </a:xfrm>
          </p:grpSpPr>
          <p:grpSp>
            <p:nvGrpSpPr>
              <p:cNvPr id="8" name="组合 30"/>
              <p:cNvGrpSpPr/>
              <p:nvPr/>
            </p:nvGrpSpPr>
            <p:grpSpPr bwMode="auto">
              <a:xfrm>
                <a:off x="0" y="0"/>
                <a:ext cx="4392474" cy="4393594"/>
                <a:chOff x="0" y="0"/>
                <a:chExt cx="4392474" cy="4393594"/>
              </a:xfrm>
            </p:grpSpPr>
            <p:sp>
              <p:nvSpPr>
                <p:cNvPr id="10263" name="Freeform 5"/>
                <p:cNvSpPr/>
                <p:nvPr/>
              </p:nvSpPr>
              <p:spPr bwMode="auto">
                <a:xfrm rot="2700000">
                  <a:off x="1722485" y="615110"/>
                  <a:ext cx="1941774" cy="711551"/>
                </a:xfrm>
                <a:custGeom>
                  <a:avLst/>
                  <a:gdLst>
                    <a:gd name="T0" fmla="*/ 2147483647 w 821"/>
                    <a:gd name="T1" fmla="*/ 2147483647 h 301"/>
                    <a:gd name="T2" fmla="*/ 0 w 821"/>
                    <a:gd name="T3" fmla="*/ 2147483647 h 301"/>
                    <a:gd name="T4" fmla="*/ 2147483647 w 821"/>
                    <a:gd name="T5" fmla="*/ 2147483647 h 301"/>
                    <a:gd name="T6" fmla="*/ 2147483647 w 821"/>
                    <a:gd name="T7" fmla="*/ 0 h 301"/>
                    <a:gd name="T8" fmla="*/ 2147483647 w 821"/>
                    <a:gd name="T9" fmla="*/ 0 h 301"/>
                    <a:gd name="T10" fmla="*/ 2147483647 w 821"/>
                    <a:gd name="T11" fmla="*/ 2147483647 h 301"/>
                    <a:gd name="T12" fmla="*/ 0 60000 65536"/>
                    <a:gd name="T13" fmla="*/ 0 60000 65536"/>
                    <a:gd name="T14" fmla="*/ 0 60000 65536"/>
                    <a:gd name="T15" fmla="*/ 0 60000 65536"/>
                    <a:gd name="T16" fmla="*/ 0 60000 65536"/>
                    <a:gd name="T17" fmla="*/ 0 60000 65536"/>
                    <a:gd name="T18" fmla="*/ 0 w 821"/>
                    <a:gd name="T19" fmla="*/ 0 h 301"/>
                    <a:gd name="T20" fmla="*/ 821 w 821"/>
                    <a:gd name="T21" fmla="*/ 301 h 301"/>
                  </a:gdLst>
                  <a:ahLst/>
                  <a:cxnLst>
                    <a:cxn ang="T12">
                      <a:pos x="T0" y="T1"/>
                    </a:cxn>
                    <a:cxn ang="T13">
                      <a:pos x="T2" y="T3"/>
                    </a:cxn>
                    <a:cxn ang="T14">
                      <a:pos x="T4" y="T5"/>
                    </a:cxn>
                    <a:cxn ang="T15">
                      <a:pos x="T6" y="T7"/>
                    </a:cxn>
                    <a:cxn ang="T16">
                      <a:pos x="T8" y="T9"/>
                    </a:cxn>
                    <a:cxn ang="T17">
                      <a:pos x="T10" y="T11"/>
                    </a:cxn>
                  </a:cxnLst>
                  <a:rect l="T18" t="T19" r="T20" b="T21"/>
                  <a:pathLst>
                    <a:path w="821" h="301">
                      <a:moveTo>
                        <a:pt x="282" y="20"/>
                      </a:moveTo>
                      <a:cubicBezTo>
                        <a:pt x="0" y="301"/>
                        <a:pt x="0" y="301"/>
                        <a:pt x="0" y="301"/>
                      </a:cubicBezTo>
                      <a:cubicBezTo>
                        <a:pt x="821" y="301"/>
                        <a:pt x="821" y="301"/>
                        <a:pt x="821" y="301"/>
                      </a:cubicBezTo>
                      <a:cubicBezTo>
                        <a:pt x="821" y="0"/>
                        <a:pt x="821" y="0"/>
                        <a:pt x="821" y="0"/>
                      </a:cubicBezTo>
                      <a:cubicBezTo>
                        <a:pt x="328" y="0"/>
                        <a:pt x="328" y="0"/>
                        <a:pt x="328" y="0"/>
                      </a:cubicBezTo>
                      <a:cubicBezTo>
                        <a:pt x="302" y="7"/>
                        <a:pt x="290" y="15"/>
                        <a:pt x="282" y="20"/>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endParaRPr>
                </a:p>
              </p:txBody>
            </p:sp>
            <p:sp>
              <p:nvSpPr>
                <p:cNvPr id="10264" name="Freeform 6"/>
                <p:cNvSpPr/>
                <p:nvPr/>
              </p:nvSpPr>
              <p:spPr bwMode="auto">
                <a:xfrm rot="2700000">
                  <a:off x="3064311" y="1725311"/>
                  <a:ext cx="714549" cy="1941775"/>
                </a:xfrm>
                <a:custGeom>
                  <a:avLst/>
                  <a:gdLst>
                    <a:gd name="T0" fmla="*/ 2147483647 w 302"/>
                    <a:gd name="T1" fmla="*/ 2147483647 h 821"/>
                    <a:gd name="T2" fmla="*/ 0 w 302"/>
                    <a:gd name="T3" fmla="*/ 0 h 821"/>
                    <a:gd name="T4" fmla="*/ 0 w 302"/>
                    <a:gd name="T5" fmla="*/ 2147483647 h 821"/>
                    <a:gd name="T6" fmla="*/ 2147483647 w 302"/>
                    <a:gd name="T7" fmla="*/ 2147483647 h 821"/>
                    <a:gd name="T8" fmla="*/ 2147483647 w 302"/>
                    <a:gd name="T9" fmla="*/ 2147483647 h 821"/>
                    <a:gd name="T10" fmla="*/ 2147483647 w 302"/>
                    <a:gd name="T11" fmla="*/ 2147483647 h 821"/>
                    <a:gd name="T12" fmla="*/ 0 60000 65536"/>
                    <a:gd name="T13" fmla="*/ 0 60000 65536"/>
                    <a:gd name="T14" fmla="*/ 0 60000 65536"/>
                    <a:gd name="T15" fmla="*/ 0 60000 65536"/>
                    <a:gd name="T16" fmla="*/ 0 60000 65536"/>
                    <a:gd name="T17" fmla="*/ 0 60000 65536"/>
                    <a:gd name="T18" fmla="*/ 0 w 302"/>
                    <a:gd name="T19" fmla="*/ 0 h 821"/>
                    <a:gd name="T20" fmla="*/ 302 w 302"/>
                    <a:gd name="T21" fmla="*/ 821 h 821"/>
                  </a:gdLst>
                  <a:ahLst/>
                  <a:cxnLst>
                    <a:cxn ang="T12">
                      <a:pos x="T0" y="T1"/>
                    </a:cxn>
                    <a:cxn ang="T13">
                      <a:pos x="T2" y="T3"/>
                    </a:cxn>
                    <a:cxn ang="T14">
                      <a:pos x="T4" y="T5"/>
                    </a:cxn>
                    <a:cxn ang="T15">
                      <a:pos x="T6" y="T7"/>
                    </a:cxn>
                    <a:cxn ang="T16">
                      <a:pos x="T8" y="T9"/>
                    </a:cxn>
                    <a:cxn ang="T17">
                      <a:pos x="T10" y="T11"/>
                    </a:cxn>
                  </a:cxnLst>
                  <a:rect l="T18" t="T19" r="T20" b="T21"/>
                  <a:pathLst>
                    <a:path w="302" h="821">
                      <a:moveTo>
                        <a:pt x="282" y="282"/>
                      </a:moveTo>
                      <a:cubicBezTo>
                        <a:pt x="0" y="0"/>
                        <a:pt x="0" y="0"/>
                        <a:pt x="0" y="0"/>
                      </a:cubicBezTo>
                      <a:cubicBezTo>
                        <a:pt x="0" y="821"/>
                        <a:pt x="0" y="821"/>
                        <a:pt x="0" y="821"/>
                      </a:cubicBezTo>
                      <a:cubicBezTo>
                        <a:pt x="302" y="821"/>
                        <a:pt x="302" y="821"/>
                        <a:pt x="302" y="821"/>
                      </a:cubicBezTo>
                      <a:cubicBezTo>
                        <a:pt x="302" y="328"/>
                        <a:pt x="302" y="328"/>
                        <a:pt x="302" y="328"/>
                      </a:cubicBezTo>
                      <a:cubicBezTo>
                        <a:pt x="295" y="301"/>
                        <a:pt x="286" y="290"/>
                        <a:pt x="282" y="282"/>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endParaRPr>
                </a:p>
              </p:txBody>
            </p:sp>
            <p:sp>
              <p:nvSpPr>
                <p:cNvPr id="10265" name="Freeform 7"/>
                <p:cNvSpPr/>
                <p:nvPr/>
              </p:nvSpPr>
              <p:spPr bwMode="auto">
                <a:xfrm rot="2700000">
                  <a:off x="2580127" y="1261992"/>
                  <a:ext cx="1863824" cy="1076321"/>
                </a:xfrm>
                <a:custGeom>
                  <a:avLst/>
                  <a:gdLst>
                    <a:gd name="T0" fmla="*/ 2147483647 w 788"/>
                    <a:gd name="T1" fmla="*/ 2147483647 h 455"/>
                    <a:gd name="T2" fmla="*/ 2147483647 w 788"/>
                    <a:gd name="T3" fmla="*/ 2147483647 h 455"/>
                    <a:gd name="T4" fmla="*/ 2147483647 w 788"/>
                    <a:gd name="T5" fmla="*/ 2147483647 h 455"/>
                    <a:gd name="T6" fmla="*/ 2147483647 w 788"/>
                    <a:gd name="T7" fmla="*/ 2147483647 h 455"/>
                    <a:gd name="T8" fmla="*/ 2147483647 w 788"/>
                    <a:gd name="T9" fmla="*/ 2147483647 h 455"/>
                    <a:gd name="T10" fmla="*/ 2147483647 w 788"/>
                    <a:gd name="T11" fmla="*/ 2147483647 h 455"/>
                    <a:gd name="T12" fmla="*/ 2147483647 w 788"/>
                    <a:gd name="T13" fmla="*/ 2147483647 h 455"/>
                    <a:gd name="T14" fmla="*/ 2147483647 w 788"/>
                    <a:gd name="T15" fmla="*/ 2147483647 h 455"/>
                    <a:gd name="T16" fmla="*/ 2147483647 w 788"/>
                    <a:gd name="T17" fmla="*/ 2147483647 h 455"/>
                    <a:gd name="T18" fmla="*/ 2147483647 w 788"/>
                    <a:gd name="T19" fmla="*/ 2147483647 h 455"/>
                    <a:gd name="T20" fmla="*/ 2147483647 w 788"/>
                    <a:gd name="T21" fmla="*/ 2147483647 h 455"/>
                    <a:gd name="T22" fmla="*/ 2147483647 w 788"/>
                    <a:gd name="T23" fmla="*/ 2147483647 h 455"/>
                    <a:gd name="T24" fmla="*/ 2147483647 w 788"/>
                    <a:gd name="T25" fmla="*/ 2147483647 h 455"/>
                    <a:gd name="T26" fmla="*/ 2147483647 w 788"/>
                    <a:gd name="T27" fmla="*/ 2147483647 h 4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8"/>
                    <a:gd name="T43" fmla="*/ 0 h 455"/>
                    <a:gd name="T44" fmla="*/ 788 w 788"/>
                    <a:gd name="T45" fmla="*/ 455 h 4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8" h="455">
                      <a:moveTo>
                        <a:pt x="492" y="94"/>
                      </a:moveTo>
                      <a:cubicBezTo>
                        <a:pt x="477" y="78"/>
                        <a:pt x="445" y="75"/>
                        <a:pt x="418" y="75"/>
                      </a:cubicBezTo>
                      <a:cubicBezTo>
                        <a:pt x="241" y="75"/>
                        <a:pt x="241" y="75"/>
                        <a:pt x="241" y="75"/>
                      </a:cubicBezTo>
                      <a:cubicBezTo>
                        <a:pt x="241" y="29"/>
                        <a:pt x="241" y="29"/>
                        <a:pt x="241" y="29"/>
                      </a:cubicBezTo>
                      <a:cubicBezTo>
                        <a:pt x="241" y="12"/>
                        <a:pt x="222" y="0"/>
                        <a:pt x="207" y="12"/>
                      </a:cubicBezTo>
                      <a:cubicBezTo>
                        <a:pt x="16" y="202"/>
                        <a:pt x="16" y="202"/>
                        <a:pt x="16" y="202"/>
                      </a:cubicBezTo>
                      <a:cubicBezTo>
                        <a:pt x="0" y="216"/>
                        <a:pt x="0" y="238"/>
                        <a:pt x="16" y="252"/>
                      </a:cubicBezTo>
                      <a:cubicBezTo>
                        <a:pt x="207" y="442"/>
                        <a:pt x="207" y="442"/>
                        <a:pt x="207" y="442"/>
                      </a:cubicBezTo>
                      <a:cubicBezTo>
                        <a:pt x="222" y="455"/>
                        <a:pt x="241" y="444"/>
                        <a:pt x="241" y="426"/>
                      </a:cubicBezTo>
                      <a:cubicBezTo>
                        <a:pt x="241" y="381"/>
                        <a:pt x="241" y="381"/>
                        <a:pt x="241" y="381"/>
                      </a:cubicBezTo>
                      <a:cubicBezTo>
                        <a:pt x="241" y="381"/>
                        <a:pt x="633" y="381"/>
                        <a:pt x="683" y="381"/>
                      </a:cubicBezTo>
                      <a:cubicBezTo>
                        <a:pt x="739" y="381"/>
                        <a:pt x="784" y="411"/>
                        <a:pt x="784" y="446"/>
                      </a:cubicBezTo>
                      <a:cubicBezTo>
                        <a:pt x="784" y="446"/>
                        <a:pt x="788" y="421"/>
                        <a:pt x="763" y="390"/>
                      </a:cubicBezTo>
                      <a:cubicBezTo>
                        <a:pt x="750" y="375"/>
                        <a:pt x="492" y="94"/>
                        <a:pt x="492" y="9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endParaRPr>
                </a:p>
              </p:txBody>
            </p:sp>
            <p:sp>
              <p:nvSpPr>
                <p:cNvPr id="10266" name="Freeform 8"/>
                <p:cNvSpPr/>
                <p:nvPr/>
              </p:nvSpPr>
              <p:spPr bwMode="auto">
                <a:xfrm rot="2700000">
                  <a:off x="730626" y="3067930"/>
                  <a:ext cx="1939775" cy="711551"/>
                </a:xfrm>
                <a:custGeom>
                  <a:avLst/>
                  <a:gdLst>
                    <a:gd name="T0" fmla="*/ 2147483647 w 820"/>
                    <a:gd name="T1" fmla="*/ 2147483647 h 301"/>
                    <a:gd name="T2" fmla="*/ 2147483647 w 820"/>
                    <a:gd name="T3" fmla="*/ 0 h 301"/>
                    <a:gd name="T4" fmla="*/ 0 w 820"/>
                    <a:gd name="T5" fmla="*/ 0 h 301"/>
                    <a:gd name="T6" fmla="*/ 0 w 820"/>
                    <a:gd name="T7" fmla="*/ 2147483647 h 301"/>
                    <a:gd name="T8" fmla="*/ 2147483647 w 820"/>
                    <a:gd name="T9" fmla="*/ 2147483647 h 301"/>
                    <a:gd name="T10" fmla="*/ 2147483647 w 820"/>
                    <a:gd name="T11" fmla="*/ 2147483647 h 301"/>
                    <a:gd name="T12" fmla="*/ 0 60000 65536"/>
                    <a:gd name="T13" fmla="*/ 0 60000 65536"/>
                    <a:gd name="T14" fmla="*/ 0 60000 65536"/>
                    <a:gd name="T15" fmla="*/ 0 60000 65536"/>
                    <a:gd name="T16" fmla="*/ 0 60000 65536"/>
                    <a:gd name="T17" fmla="*/ 0 60000 65536"/>
                    <a:gd name="T18" fmla="*/ 0 w 820"/>
                    <a:gd name="T19" fmla="*/ 0 h 301"/>
                    <a:gd name="T20" fmla="*/ 820 w 820"/>
                    <a:gd name="T21" fmla="*/ 301 h 301"/>
                  </a:gdLst>
                  <a:ahLst/>
                  <a:cxnLst>
                    <a:cxn ang="T12">
                      <a:pos x="T0" y="T1"/>
                    </a:cxn>
                    <a:cxn ang="T13">
                      <a:pos x="T2" y="T3"/>
                    </a:cxn>
                    <a:cxn ang="T14">
                      <a:pos x="T4" y="T5"/>
                    </a:cxn>
                    <a:cxn ang="T15">
                      <a:pos x="T6" y="T7"/>
                    </a:cxn>
                    <a:cxn ang="T16">
                      <a:pos x="T8" y="T9"/>
                    </a:cxn>
                    <a:cxn ang="T17">
                      <a:pos x="T10" y="T11"/>
                    </a:cxn>
                  </a:cxnLst>
                  <a:rect l="T18" t="T19" r="T20" b="T21"/>
                  <a:pathLst>
                    <a:path w="820" h="301">
                      <a:moveTo>
                        <a:pt x="539" y="282"/>
                      </a:moveTo>
                      <a:cubicBezTo>
                        <a:pt x="820" y="0"/>
                        <a:pt x="820" y="0"/>
                        <a:pt x="820" y="0"/>
                      </a:cubicBezTo>
                      <a:cubicBezTo>
                        <a:pt x="0" y="0"/>
                        <a:pt x="0" y="0"/>
                        <a:pt x="0" y="0"/>
                      </a:cubicBezTo>
                      <a:cubicBezTo>
                        <a:pt x="0" y="301"/>
                        <a:pt x="0" y="301"/>
                        <a:pt x="0" y="301"/>
                      </a:cubicBezTo>
                      <a:cubicBezTo>
                        <a:pt x="493" y="301"/>
                        <a:pt x="493" y="301"/>
                        <a:pt x="493" y="301"/>
                      </a:cubicBezTo>
                      <a:cubicBezTo>
                        <a:pt x="519" y="294"/>
                        <a:pt x="531" y="286"/>
                        <a:pt x="539" y="282"/>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endParaRPr>
                </a:p>
              </p:txBody>
            </p:sp>
            <p:sp>
              <p:nvSpPr>
                <p:cNvPr id="10267" name="Freeform 9"/>
                <p:cNvSpPr/>
                <p:nvPr/>
              </p:nvSpPr>
              <p:spPr bwMode="auto">
                <a:xfrm rot="2700000">
                  <a:off x="2052721" y="2581222"/>
                  <a:ext cx="1081317" cy="1870820"/>
                </a:xfrm>
                <a:custGeom>
                  <a:avLst/>
                  <a:gdLst>
                    <a:gd name="T0" fmla="*/ 2147483647 w 457"/>
                    <a:gd name="T1" fmla="*/ 2147483647 h 791"/>
                    <a:gd name="T2" fmla="*/ 2147483647 w 457"/>
                    <a:gd name="T3" fmla="*/ 2147483647 h 791"/>
                    <a:gd name="T4" fmla="*/ 2147483647 w 457"/>
                    <a:gd name="T5" fmla="*/ 2147483647 h 791"/>
                    <a:gd name="T6" fmla="*/ 2147483647 w 457"/>
                    <a:gd name="T7" fmla="*/ 2147483647 h 791"/>
                    <a:gd name="T8" fmla="*/ 2147483647 w 457"/>
                    <a:gd name="T9" fmla="*/ 2147483647 h 791"/>
                    <a:gd name="T10" fmla="*/ 2147483647 w 457"/>
                    <a:gd name="T11" fmla="*/ 2147483647 h 791"/>
                    <a:gd name="T12" fmla="*/ 2147483647 w 457"/>
                    <a:gd name="T13" fmla="*/ 2147483647 h 791"/>
                    <a:gd name="T14" fmla="*/ 2147483647 w 457"/>
                    <a:gd name="T15" fmla="*/ 2147483647 h 791"/>
                    <a:gd name="T16" fmla="*/ 2147483647 w 457"/>
                    <a:gd name="T17" fmla="*/ 2147483647 h 791"/>
                    <a:gd name="T18" fmla="*/ 2147483647 w 457"/>
                    <a:gd name="T19" fmla="*/ 2147483647 h 791"/>
                    <a:gd name="T20" fmla="*/ 2147483647 w 457"/>
                    <a:gd name="T21" fmla="*/ 2147483647 h 791"/>
                    <a:gd name="T22" fmla="*/ 0 w 457"/>
                    <a:gd name="T23" fmla="*/ 2147483647 h 791"/>
                    <a:gd name="T24" fmla="*/ 2147483647 w 457"/>
                    <a:gd name="T25" fmla="*/ 2147483647 h 791"/>
                    <a:gd name="T26" fmla="*/ 2147483647 w 457"/>
                    <a:gd name="T27" fmla="*/ 2147483647 h 7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7"/>
                    <a:gd name="T43" fmla="*/ 0 h 791"/>
                    <a:gd name="T44" fmla="*/ 457 w 457"/>
                    <a:gd name="T45" fmla="*/ 791 h 7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7" h="791">
                      <a:moveTo>
                        <a:pt x="363" y="492"/>
                      </a:moveTo>
                      <a:cubicBezTo>
                        <a:pt x="378" y="477"/>
                        <a:pt x="381" y="445"/>
                        <a:pt x="381" y="418"/>
                      </a:cubicBezTo>
                      <a:cubicBezTo>
                        <a:pt x="381" y="241"/>
                        <a:pt x="381" y="241"/>
                        <a:pt x="381" y="241"/>
                      </a:cubicBezTo>
                      <a:cubicBezTo>
                        <a:pt x="428" y="241"/>
                        <a:pt x="428" y="241"/>
                        <a:pt x="428" y="241"/>
                      </a:cubicBezTo>
                      <a:cubicBezTo>
                        <a:pt x="445" y="241"/>
                        <a:pt x="457" y="221"/>
                        <a:pt x="444" y="207"/>
                      </a:cubicBezTo>
                      <a:cubicBezTo>
                        <a:pt x="254" y="16"/>
                        <a:pt x="254" y="16"/>
                        <a:pt x="254" y="16"/>
                      </a:cubicBezTo>
                      <a:cubicBezTo>
                        <a:pt x="241" y="0"/>
                        <a:pt x="218" y="0"/>
                        <a:pt x="204" y="16"/>
                      </a:cubicBezTo>
                      <a:cubicBezTo>
                        <a:pt x="15" y="207"/>
                        <a:pt x="15" y="207"/>
                        <a:pt x="15" y="207"/>
                      </a:cubicBezTo>
                      <a:cubicBezTo>
                        <a:pt x="2" y="222"/>
                        <a:pt x="13" y="241"/>
                        <a:pt x="31" y="241"/>
                      </a:cubicBezTo>
                      <a:cubicBezTo>
                        <a:pt x="75" y="241"/>
                        <a:pt x="75" y="241"/>
                        <a:pt x="75" y="241"/>
                      </a:cubicBezTo>
                      <a:cubicBezTo>
                        <a:pt x="75" y="241"/>
                        <a:pt x="75" y="633"/>
                        <a:pt x="75" y="683"/>
                      </a:cubicBezTo>
                      <a:cubicBezTo>
                        <a:pt x="75" y="739"/>
                        <a:pt x="42" y="784"/>
                        <a:pt x="0" y="784"/>
                      </a:cubicBezTo>
                      <a:cubicBezTo>
                        <a:pt x="0" y="784"/>
                        <a:pt x="31" y="791"/>
                        <a:pt x="66" y="762"/>
                      </a:cubicBezTo>
                      <a:cubicBezTo>
                        <a:pt x="81" y="750"/>
                        <a:pt x="363" y="492"/>
                        <a:pt x="363" y="49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endParaRPr>
                </a:p>
              </p:txBody>
            </p:sp>
            <p:sp>
              <p:nvSpPr>
                <p:cNvPr id="10268" name="Freeform 10"/>
                <p:cNvSpPr/>
                <p:nvPr/>
              </p:nvSpPr>
              <p:spPr bwMode="auto">
                <a:xfrm rot="2700000">
                  <a:off x="614612" y="726093"/>
                  <a:ext cx="712551" cy="1941775"/>
                </a:xfrm>
                <a:custGeom>
                  <a:avLst/>
                  <a:gdLst>
                    <a:gd name="T0" fmla="*/ 2147483647 w 301"/>
                    <a:gd name="T1" fmla="*/ 2147483647 h 821"/>
                    <a:gd name="T2" fmla="*/ 2147483647 w 301"/>
                    <a:gd name="T3" fmla="*/ 2147483647 h 821"/>
                    <a:gd name="T4" fmla="*/ 2147483647 w 301"/>
                    <a:gd name="T5" fmla="*/ 0 h 821"/>
                    <a:gd name="T6" fmla="*/ 0 w 301"/>
                    <a:gd name="T7" fmla="*/ 0 h 821"/>
                    <a:gd name="T8" fmla="*/ 0 w 301"/>
                    <a:gd name="T9" fmla="*/ 2147483647 h 821"/>
                    <a:gd name="T10" fmla="*/ 2147483647 w 301"/>
                    <a:gd name="T11" fmla="*/ 2147483647 h 821"/>
                    <a:gd name="T12" fmla="*/ 0 60000 65536"/>
                    <a:gd name="T13" fmla="*/ 0 60000 65536"/>
                    <a:gd name="T14" fmla="*/ 0 60000 65536"/>
                    <a:gd name="T15" fmla="*/ 0 60000 65536"/>
                    <a:gd name="T16" fmla="*/ 0 60000 65536"/>
                    <a:gd name="T17" fmla="*/ 0 60000 65536"/>
                    <a:gd name="T18" fmla="*/ 0 w 301"/>
                    <a:gd name="T19" fmla="*/ 0 h 821"/>
                    <a:gd name="T20" fmla="*/ 301 w 301"/>
                    <a:gd name="T21" fmla="*/ 821 h 821"/>
                  </a:gdLst>
                  <a:ahLst/>
                  <a:cxnLst>
                    <a:cxn ang="T12">
                      <a:pos x="T0" y="T1"/>
                    </a:cxn>
                    <a:cxn ang="T13">
                      <a:pos x="T2" y="T3"/>
                    </a:cxn>
                    <a:cxn ang="T14">
                      <a:pos x="T4" y="T5"/>
                    </a:cxn>
                    <a:cxn ang="T15">
                      <a:pos x="T6" y="T7"/>
                    </a:cxn>
                    <a:cxn ang="T16">
                      <a:pos x="T8" y="T9"/>
                    </a:cxn>
                    <a:cxn ang="T17">
                      <a:pos x="T10" y="T11"/>
                    </a:cxn>
                  </a:cxnLst>
                  <a:rect l="T18" t="T19" r="T20" b="T21"/>
                  <a:pathLst>
                    <a:path w="301" h="821">
                      <a:moveTo>
                        <a:pt x="20" y="539"/>
                      </a:moveTo>
                      <a:cubicBezTo>
                        <a:pt x="301" y="821"/>
                        <a:pt x="301" y="821"/>
                        <a:pt x="301" y="821"/>
                      </a:cubicBezTo>
                      <a:cubicBezTo>
                        <a:pt x="301" y="0"/>
                        <a:pt x="301" y="0"/>
                        <a:pt x="301" y="0"/>
                      </a:cubicBezTo>
                      <a:cubicBezTo>
                        <a:pt x="0" y="0"/>
                        <a:pt x="0" y="0"/>
                        <a:pt x="0" y="0"/>
                      </a:cubicBezTo>
                      <a:cubicBezTo>
                        <a:pt x="0" y="493"/>
                        <a:pt x="0" y="493"/>
                        <a:pt x="0" y="493"/>
                      </a:cubicBezTo>
                      <a:cubicBezTo>
                        <a:pt x="7" y="520"/>
                        <a:pt x="15" y="532"/>
                        <a:pt x="20" y="539"/>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endParaRPr>
                </a:p>
              </p:txBody>
            </p:sp>
            <p:sp>
              <p:nvSpPr>
                <p:cNvPr id="10269" name="Freeform 11"/>
                <p:cNvSpPr/>
                <p:nvPr/>
              </p:nvSpPr>
              <p:spPr bwMode="auto">
                <a:xfrm rot="2700000">
                  <a:off x="-56035" y="2051393"/>
                  <a:ext cx="1870819" cy="1078320"/>
                </a:xfrm>
                <a:custGeom>
                  <a:avLst/>
                  <a:gdLst>
                    <a:gd name="T0" fmla="*/ 2147483647 w 791"/>
                    <a:gd name="T1" fmla="*/ 2147483647 h 456"/>
                    <a:gd name="T2" fmla="*/ 2147483647 w 791"/>
                    <a:gd name="T3" fmla="*/ 2147483647 h 456"/>
                    <a:gd name="T4" fmla="*/ 2147483647 w 791"/>
                    <a:gd name="T5" fmla="*/ 2147483647 h 456"/>
                    <a:gd name="T6" fmla="*/ 2147483647 w 791"/>
                    <a:gd name="T7" fmla="*/ 2147483647 h 456"/>
                    <a:gd name="T8" fmla="*/ 2147483647 w 791"/>
                    <a:gd name="T9" fmla="*/ 2147483647 h 456"/>
                    <a:gd name="T10" fmla="*/ 2147483647 w 791"/>
                    <a:gd name="T11" fmla="*/ 2147483647 h 456"/>
                    <a:gd name="T12" fmla="*/ 2147483647 w 791"/>
                    <a:gd name="T13" fmla="*/ 2147483647 h 456"/>
                    <a:gd name="T14" fmla="*/ 2147483647 w 791"/>
                    <a:gd name="T15" fmla="*/ 2147483647 h 456"/>
                    <a:gd name="T16" fmla="*/ 2147483647 w 791"/>
                    <a:gd name="T17" fmla="*/ 2147483647 h 456"/>
                    <a:gd name="T18" fmla="*/ 2147483647 w 791"/>
                    <a:gd name="T19" fmla="*/ 2147483647 h 456"/>
                    <a:gd name="T20" fmla="*/ 2147483647 w 791"/>
                    <a:gd name="T21" fmla="*/ 2147483647 h 456"/>
                    <a:gd name="T22" fmla="*/ 2147483647 w 791"/>
                    <a:gd name="T23" fmla="*/ 0 h 456"/>
                    <a:gd name="T24" fmla="*/ 2147483647 w 791"/>
                    <a:gd name="T25" fmla="*/ 2147483647 h 456"/>
                    <a:gd name="T26" fmla="*/ 2147483647 w 791"/>
                    <a:gd name="T27" fmla="*/ 2147483647 h 4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91"/>
                    <a:gd name="T43" fmla="*/ 0 h 456"/>
                    <a:gd name="T44" fmla="*/ 791 w 791"/>
                    <a:gd name="T45" fmla="*/ 456 h 4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91" h="456">
                      <a:moveTo>
                        <a:pt x="298" y="362"/>
                      </a:moveTo>
                      <a:cubicBezTo>
                        <a:pt x="314" y="378"/>
                        <a:pt x="345" y="381"/>
                        <a:pt x="373" y="381"/>
                      </a:cubicBezTo>
                      <a:cubicBezTo>
                        <a:pt x="550" y="381"/>
                        <a:pt x="550" y="381"/>
                        <a:pt x="550" y="381"/>
                      </a:cubicBezTo>
                      <a:cubicBezTo>
                        <a:pt x="550" y="428"/>
                        <a:pt x="550" y="428"/>
                        <a:pt x="550" y="428"/>
                      </a:cubicBezTo>
                      <a:cubicBezTo>
                        <a:pt x="550" y="444"/>
                        <a:pt x="569" y="456"/>
                        <a:pt x="584" y="444"/>
                      </a:cubicBezTo>
                      <a:cubicBezTo>
                        <a:pt x="774" y="254"/>
                        <a:pt x="774" y="254"/>
                        <a:pt x="774" y="254"/>
                      </a:cubicBezTo>
                      <a:cubicBezTo>
                        <a:pt x="791" y="240"/>
                        <a:pt x="791" y="218"/>
                        <a:pt x="774" y="204"/>
                      </a:cubicBezTo>
                      <a:cubicBezTo>
                        <a:pt x="584" y="14"/>
                        <a:pt x="584" y="14"/>
                        <a:pt x="584" y="14"/>
                      </a:cubicBezTo>
                      <a:cubicBezTo>
                        <a:pt x="569" y="2"/>
                        <a:pt x="550" y="12"/>
                        <a:pt x="550" y="31"/>
                      </a:cubicBezTo>
                      <a:cubicBezTo>
                        <a:pt x="549" y="75"/>
                        <a:pt x="549" y="75"/>
                        <a:pt x="549" y="75"/>
                      </a:cubicBezTo>
                      <a:cubicBezTo>
                        <a:pt x="549" y="75"/>
                        <a:pt x="157" y="75"/>
                        <a:pt x="107" y="75"/>
                      </a:cubicBezTo>
                      <a:cubicBezTo>
                        <a:pt x="51" y="75"/>
                        <a:pt x="6" y="42"/>
                        <a:pt x="6" y="0"/>
                      </a:cubicBezTo>
                      <a:cubicBezTo>
                        <a:pt x="6" y="0"/>
                        <a:pt x="0" y="31"/>
                        <a:pt x="28" y="66"/>
                      </a:cubicBezTo>
                      <a:cubicBezTo>
                        <a:pt x="40" y="81"/>
                        <a:pt x="298" y="362"/>
                        <a:pt x="298" y="362"/>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endParaRPr>
                </a:p>
              </p:txBody>
            </p:sp>
          </p:grpSp>
          <p:sp>
            <p:nvSpPr>
              <p:cNvPr id="10262" name="Freeform 12"/>
              <p:cNvSpPr/>
              <p:nvPr/>
            </p:nvSpPr>
            <p:spPr bwMode="auto">
              <a:xfrm rot="2700000">
                <a:off x="1261261" y="-56035"/>
                <a:ext cx="1081317" cy="1870820"/>
              </a:xfrm>
              <a:custGeom>
                <a:avLst/>
                <a:gdLst>
                  <a:gd name="T0" fmla="*/ 2147483647 w 457"/>
                  <a:gd name="T1" fmla="*/ 2147483647 h 791"/>
                  <a:gd name="T2" fmla="*/ 2147483647 w 457"/>
                  <a:gd name="T3" fmla="*/ 2147483647 h 791"/>
                  <a:gd name="T4" fmla="*/ 2147483647 w 457"/>
                  <a:gd name="T5" fmla="*/ 2147483647 h 791"/>
                  <a:gd name="T6" fmla="*/ 2147483647 w 457"/>
                  <a:gd name="T7" fmla="*/ 2147483647 h 791"/>
                  <a:gd name="T8" fmla="*/ 2147483647 w 457"/>
                  <a:gd name="T9" fmla="*/ 2147483647 h 791"/>
                  <a:gd name="T10" fmla="*/ 2147483647 w 457"/>
                  <a:gd name="T11" fmla="*/ 2147483647 h 791"/>
                  <a:gd name="T12" fmla="*/ 2147483647 w 457"/>
                  <a:gd name="T13" fmla="*/ 2147483647 h 791"/>
                  <a:gd name="T14" fmla="*/ 2147483647 w 457"/>
                  <a:gd name="T15" fmla="*/ 2147483647 h 791"/>
                  <a:gd name="T16" fmla="*/ 2147483647 w 457"/>
                  <a:gd name="T17" fmla="*/ 2147483647 h 791"/>
                  <a:gd name="T18" fmla="*/ 2147483647 w 457"/>
                  <a:gd name="T19" fmla="*/ 2147483647 h 791"/>
                  <a:gd name="T20" fmla="*/ 2147483647 w 457"/>
                  <a:gd name="T21" fmla="*/ 2147483647 h 791"/>
                  <a:gd name="T22" fmla="*/ 2147483647 w 457"/>
                  <a:gd name="T23" fmla="*/ 2147483647 h 791"/>
                  <a:gd name="T24" fmla="*/ 2147483647 w 457"/>
                  <a:gd name="T25" fmla="*/ 2147483647 h 791"/>
                  <a:gd name="T26" fmla="*/ 2147483647 w 457"/>
                  <a:gd name="T27" fmla="*/ 2147483647 h 7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7"/>
                  <a:gd name="T43" fmla="*/ 0 h 791"/>
                  <a:gd name="T44" fmla="*/ 457 w 457"/>
                  <a:gd name="T45" fmla="*/ 791 h 7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7" h="791">
                    <a:moveTo>
                      <a:pt x="94" y="299"/>
                    </a:moveTo>
                    <a:cubicBezTo>
                      <a:pt x="79" y="315"/>
                      <a:pt x="75" y="346"/>
                      <a:pt x="75" y="373"/>
                    </a:cubicBezTo>
                    <a:cubicBezTo>
                      <a:pt x="75" y="550"/>
                      <a:pt x="75" y="550"/>
                      <a:pt x="75" y="550"/>
                    </a:cubicBezTo>
                    <a:cubicBezTo>
                      <a:pt x="29" y="550"/>
                      <a:pt x="29" y="550"/>
                      <a:pt x="29" y="550"/>
                    </a:cubicBezTo>
                    <a:cubicBezTo>
                      <a:pt x="12" y="550"/>
                      <a:pt x="0" y="570"/>
                      <a:pt x="13" y="585"/>
                    </a:cubicBezTo>
                    <a:cubicBezTo>
                      <a:pt x="202" y="775"/>
                      <a:pt x="202" y="775"/>
                      <a:pt x="202" y="775"/>
                    </a:cubicBezTo>
                    <a:cubicBezTo>
                      <a:pt x="216" y="791"/>
                      <a:pt x="239" y="791"/>
                      <a:pt x="253" y="775"/>
                    </a:cubicBezTo>
                    <a:cubicBezTo>
                      <a:pt x="442" y="585"/>
                      <a:pt x="442" y="585"/>
                      <a:pt x="442" y="585"/>
                    </a:cubicBezTo>
                    <a:cubicBezTo>
                      <a:pt x="455" y="570"/>
                      <a:pt x="444" y="550"/>
                      <a:pt x="426" y="550"/>
                    </a:cubicBezTo>
                    <a:cubicBezTo>
                      <a:pt x="381" y="550"/>
                      <a:pt x="381" y="550"/>
                      <a:pt x="381" y="550"/>
                    </a:cubicBezTo>
                    <a:cubicBezTo>
                      <a:pt x="381" y="550"/>
                      <a:pt x="381" y="158"/>
                      <a:pt x="381" y="108"/>
                    </a:cubicBezTo>
                    <a:cubicBezTo>
                      <a:pt x="381" y="52"/>
                      <a:pt x="414" y="7"/>
                      <a:pt x="457" y="7"/>
                    </a:cubicBezTo>
                    <a:cubicBezTo>
                      <a:pt x="457" y="7"/>
                      <a:pt x="426" y="0"/>
                      <a:pt x="390" y="29"/>
                    </a:cubicBezTo>
                    <a:cubicBezTo>
                      <a:pt x="375" y="41"/>
                      <a:pt x="94" y="299"/>
                      <a:pt x="94" y="29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endParaRPr>
              </a:p>
            </p:txBody>
          </p:sp>
        </p:grpSp>
        <p:sp>
          <p:nvSpPr>
            <p:cNvPr id="10257" name="文本框 62"/>
            <p:cNvSpPr txBox="1">
              <a:spLocks noChangeArrowheads="1"/>
            </p:cNvSpPr>
            <p:nvPr/>
          </p:nvSpPr>
          <p:spPr bwMode="auto">
            <a:xfrm>
              <a:off x="1194648" y="923099"/>
              <a:ext cx="685883" cy="583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charset="0"/>
                  <a:ea typeface="微软雅黑 Light" panose="020B0502040204020203" charset="-122"/>
                  <a:cs typeface="微软雅黑 Light" panose="020B0502040204020203" charset="-122"/>
                </a:defRPr>
              </a:lvl9pPr>
            </a:lstStyle>
            <a:p>
              <a:pPr eaLnBrk="1" hangingPunct="1">
                <a:buFont typeface="Arial" panose="020B0604020202020204" pitchFamily="34" charset="0"/>
                <a:buNone/>
              </a:pPr>
              <a:r>
                <a:rPr lang="en-US" altLang="zh-CN" sz="2000" dirty="0">
                  <a:solidFill>
                    <a:schemeClr val="bg1"/>
                  </a:solidFill>
                  <a:latin typeface="Arial" panose="020B0604020202020204" pitchFamily="34" charset="0"/>
                </a:rPr>
                <a:t>01</a:t>
              </a:r>
              <a:endParaRPr lang="zh-CN" altLang="en-US" sz="2000" dirty="0">
                <a:solidFill>
                  <a:schemeClr val="bg1"/>
                </a:solidFill>
                <a:latin typeface="Arial" panose="020B0604020202020204" pitchFamily="34" charset="0"/>
              </a:endParaRPr>
            </a:p>
          </p:txBody>
        </p:sp>
        <p:sp>
          <p:nvSpPr>
            <p:cNvPr id="10258" name="文本框 63"/>
            <p:cNvSpPr txBox="1">
              <a:spLocks noChangeArrowheads="1"/>
            </p:cNvSpPr>
            <p:nvPr/>
          </p:nvSpPr>
          <p:spPr bwMode="auto">
            <a:xfrm>
              <a:off x="939877" y="2659858"/>
              <a:ext cx="685883" cy="583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charset="0"/>
                  <a:ea typeface="微软雅黑 Light" panose="020B0502040204020203" charset="-122"/>
                  <a:cs typeface="微软雅黑 Light" panose="020B0502040204020203" charset="-122"/>
                </a:defRPr>
              </a:lvl9pPr>
            </a:lstStyle>
            <a:p>
              <a:pPr eaLnBrk="1" hangingPunct="1">
                <a:buFont typeface="Arial" panose="020B0604020202020204" pitchFamily="34" charset="0"/>
                <a:buNone/>
              </a:pPr>
              <a:r>
                <a:rPr lang="en-US" altLang="zh-CN" sz="2000" dirty="0">
                  <a:solidFill>
                    <a:schemeClr val="bg1"/>
                  </a:solidFill>
                  <a:latin typeface="Arial" panose="020B0604020202020204" pitchFamily="34" charset="0"/>
                </a:rPr>
                <a:t>04</a:t>
              </a:r>
              <a:endParaRPr lang="zh-CN" altLang="en-US" sz="2000" dirty="0">
                <a:solidFill>
                  <a:schemeClr val="bg1"/>
                </a:solidFill>
                <a:latin typeface="Arial" panose="020B0604020202020204" pitchFamily="34" charset="0"/>
              </a:endParaRPr>
            </a:p>
          </p:txBody>
        </p:sp>
        <p:sp>
          <p:nvSpPr>
            <p:cNvPr id="10259" name="文本框 64"/>
            <p:cNvSpPr txBox="1">
              <a:spLocks noChangeArrowheads="1"/>
            </p:cNvSpPr>
            <p:nvPr/>
          </p:nvSpPr>
          <p:spPr bwMode="auto">
            <a:xfrm>
              <a:off x="2599880" y="2894696"/>
              <a:ext cx="685883" cy="583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charset="0"/>
                  <a:ea typeface="微软雅黑 Light" panose="020B0502040204020203" charset="-122"/>
                  <a:cs typeface="微软雅黑 Light" panose="020B0502040204020203" charset="-122"/>
                </a:defRPr>
              </a:lvl9pPr>
            </a:lstStyle>
            <a:p>
              <a:pPr eaLnBrk="1" hangingPunct="1">
                <a:buFont typeface="Arial" panose="020B0604020202020204" pitchFamily="34" charset="0"/>
                <a:buNone/>
              </a:pPr>
              <a:r>
                <a:rPr lang="en-US" altLang="zh-CN" sz="2000" dirty="0">
                  <a:solidFill>
                    <a:schemeClr val="bg1"/>
                  </a:solidFill>
                  <a:latin typeface="Arial" panose="020B0604020202020204" pitchFamily="34" charset="0"/>
                </a:rPr>
                <a:t>03</a:t>
              </a:r>
              <a:endParaRPr lang="zh-CN" altLang="en-US" sz="2000" dirty="0">
                <a:solidFill>
                  <a:schemeClr val="bg1"/>
                </a:solidFill>
                <a:latin typeface="Arial" panose="020B0604020202020204" pitchFamily="34" charset="0"/>
              </a:endParaRPr>
            </a:p>
          </p:txBody>
        </p:sp>
        <p:sp>
          <p:nvSpPr>
            <p:cNvPr id="10260" name="文本框 65"/>
            <p:cNvSpPr txBox="1">
              <a:spLocks noChangeArrowheads="1"/>
            </p:cNvSpPr>
            <p:nvPr/>
          </p:nvSpPr>
          <p:spPr bwMode="auto">
            <a:xfrm>
              <a:off x="2913356" y="1212607"/>
              <a:ext cx="685883" cy="583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charset="0"/>
                  <a:ea typeface="微软雅黑 Light" panose="020B0502040204020203" charset="-122"/>
                  <a:cs typeface="微软雅黑 Light" panose="020B0502040204020203" charset="-122"/>
                </a:defRPr>
              </a:lvl9pPr>
            </a:lstStyle>
            <a:p>
              <a:pPr eaLnBrk="1" hangingPunct="1">
                <a:buFont typeface="Arial" panose="020B0604020202020204" pitchFamily="34" charset="0"/>
                <a:buNone/>
              </a:pPr>
              <a:r>
                <a:rPr lang="en-US" altLang="zh-CN" sz="2000" dirty="0">
                  <a:solidFill>
                    <a:schemeClr val="bg1"/>
                  </a:solidFill>
                  <a:latin typeface="Arial" panose="020B0604020202020204" pitchFamily="34" charset="0"/>
                </a:rPr>
                <a:t>02</a:t>
              </a:r>
              <a:endParaRPr lang="zh-CN" altLang="en-US" sz="2000" dirty="0">
                <a:solidFill>
                  <a:schemeClr val="bg1"/>
                </a:solidFill>
                <a:latin typeface="Arial" panose="020B0604020202020204" pitchFamily="34" charset="0"/>
              </a:endParaRPr>
            </a:p>
          </p:txBody>
        </p:sp>
      </p:grpSp>
      <p:sp>
        <p:nvSpPr>
          <p:cNvPr id="46" name="TextBox 23"/>
          <p:cNvSpPr txBox="1"/>
          <p:nvPr/>
        </p:nvSpPr>
        <p:spPr>
          <a:xfrm>
            <a:off x="1858100" y="1216165"/>
            <a:ext cx="1835812" cy="619474"/>
          </a:xfrm>
          <a:prstGeom prst="rect">
            <a:avLst/>
          </a:prstGeom>
          <a:noFill/>
        </p:spPr>
        <p:txBody>
          <a:bodyPr wrap="square" lIns="65012" tIns="32506" rIns="65012" bIns="32506" rtlCol="0">
            <a:spAutoFit/>
          </a:bodyPr>
          <a:lstStyle/>
          <a:p>
            <a:pPr algn="r">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47" name="TextBox 24"/>
          <p:cNvSpPr txBox="1"/>
          <p:nvPr/>
        </p:nvSpPr>
        <p:spPr>
          <a:xfrm>
            <a:off x="2639431" y="988063"/>
            <a:ext cx="1054481" cy="250256"/>
          </a:xfrm>
          <a:prstGeom prst="rect">
            <a:avLst/>
          </a:prstGeom>
          <a:noFill/>
        </p:spPr>
        <p:txBody>
          <a:bodyPr wrap="none" lIns="65012" tIns="32506" rIns="65012" bIns="32506" rtlCol="0">
            <a:spAutoFit/>
          </a:bodyPr>
          <a:lstStyle/>
          <a:p>
            <a:pPr algn="r">
              <a:defRPr/>
            </a:pPr>
            <a:r>
              <a:rPr lang="zh-CN" altLang="en-US" sz="1200" b="1" dirty="0">
                <a:solidFill>
                  <a:schemeClr val="bg1">
                    <a:lumMod val="50000"/>
                  </a:schemeClr>
                </a:solidFill>
                <a:latin typeface="Arial" panose="020B0604020202020204" pitchFamily="34" charset="0"/>
                <a:ea typeface="微软雅黑" panose="020B0503020204020204" pitchFamily="34" charset="-122"/>
              </a:rPr>
              <a:t>替换文字内容</a:t>
            </a:r>
          </a:p>
        </p:txBody>
      </p:sp>
      <p:sp>
        <p:nvSpPr>
          <p:cNvPr id="48" name="TextBox 23"/>
          <p:cNvSpPr txBox="1"/>
          <p:nvPr/>
        </p:nvSpPr>
        <p:spPr>
          <a:xfrm>
            <a:off x="787551" y="2747772"/>
            <a:ext cx="1835812" cy="619474"/>
          </a:xfrm>
          <a:prstGeom prst="rect">
            <a:avLst/>
          </a:prstGeom>
          <a:noFill/>
        </p:spPr>
        <p:txBody>
          <a:bodyPr wrap="square" lIns="65012" tIns="32506" rIns="65012" bIns="32506" rtlCol="0">
            <a:spAutoFit/>
          </a:bodyPr>
          <a:lstStyle/>
          <a:p>
            <a:pPr algn="r">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49" name="TextBox 24"/>
          <p:cNvSpPr txBox="1"/>
          <p:nvPr/>
        </p:nvSpPr>
        <p:spPr>
          <a:xfrm>
            <a:off x="1568881" y="2519670"/>
            <a:ext cx="1054481" cy="250256"/>
          </a:xfrm>
          <a:prstGeom prst="rect">
            <a:avLst/>
          </a:prstGeom>
          <a:noFill/>
        </p:spPr>
        <p:txBody>
          <a:bodyPr wrap="none" lIns="65012" tIns="32506" rIns="65012" bIns="32506" rtlCol="0">
            <a:spAutoFit/>
          </a:bodyPr>
          <a:lstStyle/>
          <a:p>
            <a:pPr algn="r">
              <a:defRPr/>
            </a:pPr>
            <a:r>
              <a:rPr lang="zh-CN" altLang="en-US" sz="1200" b="1" dirty="0">
                <a:solidFill>
                  <a:schemeClr val="bg1">
                    <a:lumMod val="50000"/>
                  </a:schemeClr>
                </a:solidFill>
                <a:latin typeface="Arial" panose="020B0604020202020204" pitchFamily="34" charset="0"/>
                <a:ea typeface="微软雅黑" panose="020B0503020204020204" pitchFamily="34" charset="-122"/>
              </a:rPr>
              <a:t>替换文字内容</a:t>
            </a:r>
          </a:p>
        </p:txBody>
      </p:sp>
      <p:sp>
        <p:nvSpPr>
          <p:cNvPr id="54" name="TextBox 23"/>
          <p:cNvSpPr txBox="1"/>
          <p:nvPr/>
        </p:nvSpPr>
        <p:spPr>
          <a:xfrm>
            <a:off x="6503420" y="2713558"/>
            <a:ext cx="1761173" cy="619645"/>
          </a:xfrm>
          <a:prstGeom prst="rect">
            <a:avLst/>
          </a:prstGeom>
          <a:noFill/>
        </p:spPr>
        <p:txBody>
          <a:bodyPr wrap="square" lIns="65012" tIns="32506" rIns="65012" bIns="32506" rtlCol="0">
            <a:spAutoFit/>
          </a:bodyPr>
          <a:lstStyle/>
          <a:p>
            <a:pPr algn="just">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800" dirty="0">
              <a:solidFill>
                <a:schemeClr val="bg1">
                  <a:lumMod val="50000"/>
                </a:schemeClr>
              </a:solidFill>
              <a:latin typeface="Arial" panose="020B0604020202020204" pitchFamily="34" charset="0"/>
              <a:ea typeface="微软雅黑" panose="020B0503020204020204" pitchFamily="34" charset="-122"/>
              <a:cs typeface="+mn-ea"/>
              <a:sym typeface="+mn-lt"/>
            </a:endParaRPr>
          </a:p>
        </p:txBody>
      </p:sp>
      <p:sp>
        <p:nvSpPr>
          <p:cNvPr id="55" name="TextBox 24"/>
          <p:cNvSpPr txBox="1"/>
          <p:nvPr/>
        </p:nvSpPr>
        <p:spPr>
          <a:xfrm>
            <a:off x="6503420" y="2485457"/>
            <a:ext cx="1054481" cy="250256"/>
          </a:xfrm>
          <a:prstGeom prst="rect">
            <a:avLst/>
          </a:prstGeom>
          <a:noFill/>
        </p:spPr>
        <p:txBody>
          <a:bodyPr wrap="none" lIns="65012" tIns="32506" rIns="65012" bIns="32506" rtlCol="0">
            <a:spAutoFit/>
          </a:bodyPr>
          <a:lstStyle/>
          <a:p>
            <a:pPr>
              <a:defRPr/>
            </a:pPr>
            <a:r>
              <a:rPr lang="zh-CN" altLang="en-US" sz="1200" b="1" dirty="0">
                <a:solidFill>
                  <a:schemeClr val="bg1">
                    <a:lumMod val="50000"/>
                  </a:schemeClr>
                </a:solidFill>
                <a:latin typeface="Arial" panose="020B0604020202020204" pitchFamily="34" charset="0"/>
                <a:ea typeface="微软雅黑" panose="020B0503020204020204" pitchFamily="34" charset="-122"/>
              </a:rPr>
              <a:t>替换文字内容</a:t>
            </a:r>
          </a:p>
        </p:txBody>
      </p:sp>
      <p:sp>
        <p:nvSpPr>
          <p:cNvPr id="56" name="TextBox 23"/>
          <p:cNvSpPr txBox="1"/>
          <p:nvPr/>
        </p:nvSpPr>
        <p:spPr>
          <a:xfrm>
            <a:off x="4961466" y="3991342"/>
            <a:ext cx="1761173" cy="619474"/>
          </a:xfrm>
          <a:prstGeom prst="rect">
            <a:avLst/>
          </a:prstGeom>
          <a:noFill/>
        </p:spPr>
        <p:txBody>
          <a:bodyPr wrap="square" lIns="65012" tIns="32506" rIns="65012" bIns="32506" rtlCol="0">
            <a:spAutoFit/>
          </a:bodyPr>
          <a:lstStyle/>
          <a:p>
            <a:pPr algn="just">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800" dirty="0">
              <a:solidFill>
                <a:schemeClr val="bg1">
                  <a:lumMod val="50000"/>
                </a:schemeClr>
              </a:solidFill>
              <a:latin typeface="Arial" panose="020B0604020202020204" pitchFamily="34" charset="0"/>
              <a:ea typeface="微软雅黑" panose="020B0503020204020204" pitchFamily="34" charset="-122"/>
              <a:cs typeface="+mn-ea"/>
              <a:sym typeface="+mn-lt"/>
            </a:endParaRPr>
          </a:p>
        </p:txBody>
      </p:sp>
      <p:sp>
        <p:nvSpPr>
          <p:cNvPr id="57" name="TextBox 24"/>
          <p:cNvSpPr txBox="1"/>
          <p:nvPr/>
        </p:nvSpPr>
        <p:spPr>
          <a:xfrm>
            <a:off x="4961465" y="3763241"/>
            <a:ext cx="1054481" cy="250256"/>
          </a:xfrm>
          <a:prstGeom prst="rect">
            <a:avLst/>
          </a:prstGeom>
          <a:noFill/>
        </p:spPr>
        <p:txBody>
          <a:bodyPr wrap="none" lIns="65012" tIns="32506" rIns="65012" bIns="32506" rtlCol="0">
            <a:spAutoFit/>
          </a:bodyPr>
          <a:lstStyle/>
          <a:p>
            <a:pPr>
              <a:defRPr/>
            </a:pPr>
            <a:r>
              <a:rPr lang="zh-CN" altLang="en-US" sz="1200" b="1" dirty="0">
                <a:solidFill>
                  <a:schemeClr val="bg1">
                    <a:lumMod val="50000"/>
                  </a:schemeClr>
                </a:solidFill>
                <a:latin typeface="Arial" panose="020B0604020202020204" pitchFamily="34" charset="0"/>
                <a:ea typeface="微软雅黑" panose="020B0503020204020204" pitchFamily="34" charset="-122"/>
              </a:rPr>
              <a:t>替换文字内容</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250" fill="hold"/>
                                        <p:tgtEl>
                                          <p:spTgt spid="4"/>
                                        </p:tgtEl>
                                        <p:attrNameLst>
                                          <p:attrName>ppt_w</p:attrName>
                                        </p:attrNameLst>
                                      </p:cBhvr>
                                      <p:tavLst>
                                        <p:tav tm="0">
                                          <p:val>
                                            <p:fltVal val="0"/>
                                          </p:val>
                                        </p:tav>
                                        <p:tav tm="100000">
                                          <p:val>
                                            <p:strVal val="#ppt_w"/>
                                          </p:val>
                                        </p:tav>
                                      </p:tavLst>
                                    </p:anim>
                                    <p:anim calcmode="lin" valueType="num">
                                      <p:cBhvr>
                                        <p:cTn id="12" dur="250" fill="hold"/>
                                        <p:tgtEl>
                                          <p:spTgt spid="4"/>
                                        </p:tgtEl>
                                        <p:attrNameLst>
                                          <p:attrName>ppt_h</p:attrName>
                                        </p:attrNameLst>
                                      </p:cBhvr>
                                      <p:tavLst>
                                        <p:tav tm="0">
                                          <p:val>
                                            <p:fltVal val="0"/>
                                          </p:val>
                                        </p:tav>
                                        <p:tav tm="100000">
                                          <p:val>
                                            <p:strVal val="#ppt_h"/>
                                          </p:val>
                                        </p:tav>
                                      </p:tavLst>
                                    </p:anim>
                                    <p:animEffect transition="in" filter="fade">
                                      <p:cBhvr>
                                        <p:cTn id="13" dur="250"/>
                                        <p:tgtEl>
                                          <p:spTgt spid="4"/>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50" fill="hold"/>
                                        <p:tgtEl>
                                          <p:spTgt spid="2"/>
                                        </p:tgtEl>
                                        <p:attrNameLst>
                                          <p:attrName>ppt_w</p:attrName>
                                        </p:attrNameLst>
                                      </p:cBhvr>
                                      <p:tavLst>
                                        <p:tav tm="0">
                                          <p:val>
                                            <p:fltVal val="0"/>
                                          </p:val>
                                        </p:tav>
                                        <p:tav tm="100000">
                                          <p:val>
                                            <p:strVal val="#ppt_w"/>
                                          </p:val>
                                        </p:tav>
                                      </p:tavLst>
                                    </p:anim>
                                    <p:anim calcmode="lin" valueType="num">
                                      <p:cBhvr>
                                        <p:cTn id="18" dur="250" fill="hold"/>
                                        <p:tgtEl>
                                          <p:spTgt spid="2"/>
                                        </p:tgtEl>
                                        <p:attrNameLst>
                                          <p:attrName>ppt_h</p:attrName>
                                        </p:attrNameLst>
                                      </p:cBhvr>
                                      <p:tavLst>
                                        <p:tav tm="0">
                                          <p:val>
                                            <p:fltVal val="0"/>
                                          </p:val>
                                        </p:tav>
                                        <p:tav tm="100000">
                                          <p:val>
                                            <p:strVal val="#ppt_h"/>
                                          </p:val>
                                        </p:tav>
                                      </p:tavLst>
                                    </p:anim>
                                    <p:animEffect transition="in" filter="fade">
                                      <p:cBhvr>
                                        <p:cTn id="19" dur="250"/>
                                        <p:tgtEl>
                                          <p:spTgt spid="2"/>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250" fill="hold"/>
                                        <p:tgtEl>
                                          <p:spTgt spid="5"/>
                                        </p:tgtEl>
                                        <p:attrNameLst>
                                          <p:attrName>ppt_w</p:attrName>
                                        </p:attrNameLst>
                                      </p:cBhvr>
                                      <p:tavLst>
                                        <p:tav tm="0">
                                          <p:val>
                                            <p:fltVal val="0"/>
                                          </p:val>
                                        </p:tav>
                                        <p:tav tm="100000">
                                          <p:val>
                                            <p:strVal val="#ppt_w"/>
                                          </p:val>
                                        </p:tav>
                                      </p:tavLst>
                                    </p:anim>
                                    <p:anim calcmode="lin" valueType="num">
                                      <p:cBhvr>
                                        <p:cTn id="24" dur="250" fill="hold"/>
                                        <p:tgtEl>
                                          <p:spTgt spid="5"/>
                                        </p:tgtEl>
                                        <p:attrNameLst>
                                          <p:attrName>ppt_h</p:attrName>
                                        </p:attrNameLst>
                                      </p:cBhvr>
                                      <p:tavLst>
                                        <p:tav tm="0">
                                          <p:val>
                                            <p:fltVal val="0"/>
                                          </p:val>
                                        </p:tav>
                                        <p:tav tm="100000">
                                          <p:val>
                                            <p:strVal val="#ppt_h"/>
                                          </p:val>
                                        </p:tav>
                                      </p:tavLst>
                                    </p:anim>
                                    <p:animEffect transition="in" filter="fade">
                                      <p:cBhvr>
                                        <p:cTn id="25" dur="250"/>
                                        <p:tgtEl>
                                          <p:spTgt spid="5"/>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250" fill="hold"/>
                                        <p:tgtEl>
                                          <p:spTgt spid="3"/>
                                        </p:tgtEl>
                                        <p:attrNameLst>
                                          <p:attrName>ppt_w</p:attrName>
                                        </p:attrNameLst>
                                      </p:cBhvr>
                                      <p:tavLst>
                                        <p:tav tm="0">
                                          <p:val>
                                            <p:fltVal val="0"/>
                                          </p:val>
                                        </p:tav>
                                        <p:tav tm="100000">
                                          <p:val>
                                            <p:strVal val="#ppt_w"/>
                                          </p:val>
                                        </p:tav>
                                      </p:tavLst>
                                    </p:anim>
                                    <p:anim calcmode="lin" valueType="num">
                                      <p:cBhvr>
                                        <p:cTn id="30" dur="250" fill="hold"/>
                                        <p:tgtEl>
                                          <p:spTgt spid="3"/>
                                        </p:tgtEl>
                                        <p:attrNameLst>
                                          <p:attrName>ppt_h</p:attrName>
                                        </p:attrNameLst>
                                      </p:cBhvr>
                                      <p:tavLst>
                                        <p:tav tm="0">
                                          <p:val>
                                            <p:fltVal val="0"/>
                                          </p:val>
                                        </p:tav>
                                        <p:tav tm="100000">
                                          <p:val>
                                            <p:strVal val="#ppt_h"/>
                                          </p:val>
                                        </p:tav>
                                      </p:tavLst>
                                    </p:anim>
                                    <p:animEffect transition="in" filter="fade">
                                      <p:cBhvr>
                                        <p:cTn id="31" dur="250"/>
                                        <p:tgtEl>
                                          <p:spTgt spid="3"/>
                                        </p:tgtEl>
                                      </p:cBhvr>
                                    </p:animEffect>
                                  </p:childTnLst>
                                </p:cTn>
                              </p:par>
                            </p:childTnLst>
                          </p:cTn>
                        </p:par>
                        <p:par>
                          <p:cTn id="32" fill="hold">
                            <p:stCondLst>
                              <p:cond delay="2500"/>
                            </p:stCondLst>
                            <p:childTnLst>
                              <p:par>
                                <p:cTn id="33" presetID="12" presetClass="entr" presetSubtype="4"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p:tgtEl>
                                          <p:spTgt spid="46"/>
                                        </p:tgtEl>
                                        <p:attrNameLst>
                                          <p:attrName>ppt_y</p:attrName>
                                        </p:attrNameLst>
                                      </p:cBhvr>
                                      <p:tavLst>
                                        <p:tav tm="0">
                                          <p:val>
                                            <p:strVal val="#ppt_y+#ppt_h*1.125000"/>
                                          </p:val>
                                        </p:tav>
                                        <p:tav tm="100000">
                                          <p:val>
                                            <p:strVal val="#ppt_y"/>
                                          </p:val>
                                        </p:tav>
                                      </p:tavLst>
                                    </p:anim>
                                    <p:animEffect transition="in" filter="wipe(up)">
                                      <p:cBhvr>
                                        <p:cTn id="36" dur="500"/>
                                        <p:tgtEl>
                                          <p:spTgt spid="46"/>
                                        </p:tgtEl>
                                      </p:cBhvr>
                                    </p:animEffect>
                                  </p:childTnLst>
                                </p:cTn>
                              </p:par>
                              <p:par>
                                <p:cTn id="37" presetID="12" presetClass="entr" presetSubtype="1"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p:tgtEl>
                                          <p:spTgt spid="47"/>
                                        </p:tgtEl>
                                        <p:attrNameLst>
                                          <p:attrName>ppt_y</p:attrName>
                                        </p:attrNameLst>
                                      </p:cBhvr>
                                      <p:tavLst>
                                        <p:tav tm="0">
                                          <p:val>
                                            <p:strVal val="#ppt_y-#ppt_h*1.125000"/>
                                          </p:val>
                                        </p:tav>
                                        <p:tav tm="100000">
                                          <p:val>
                                            <p:strVal val="#ppt_y"/>
                                          </p:val>
                                        </p:tav>
                                      </p:tavLst>
                                    </p:anim>
                                    <p:animEffect transition="in" filter="wipe(down)">
                                      <p:cBhvr>
                                        <p:cTn id="40" dur="500"/>
                                        <p:tgtEl>
                                          <p:spTgt spid="47"/>
                                        </p:tgtEl>
                                      </p:cBhvr>
                                    </p:animEffect>
                                  </p:childTnLst>
                                </p:cTn>
                              </p:par>
                            </p:childTnLst>
                          </p:cTn>
                        </p:par>
                        <p:par>
                          <p:cTn id="41" fill="hold">
                            <p:stCondLst>
                              <p:cond delay="3000"/>
                            </p:stCondLst>
                            <p:childTnLst>
                              <p:par>
                                <p:cTn id="42" presetID="12" presetClass="entr" presetSubtype="4" fill="hold" grpId="0" nodeType="after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p:tgtEl>
                                          <p:spTgt spid="54"/>
                                        </p:tgtEl>
                                        <p:attrNameLst>
                                          <p:attrName>ppt_y</p:attrName>
                                        </p:attrNameLst>
                                      </p:cBhvr>
                                      <p:tavLst>
                                        <p:tav tm="0">
                                          <p:val>
                                            <p:strVal val="#ppt_y+#ppt_h*1.125000"/>
                                          </p:val>
                                        </p:tav>
                                        <p:tav tm="100000">
                                          <p:val>
                                            <p:strVal val="#ppt_y"/>
                                          </p:val>
                                        </p:tav>
                                      </p:tavLst>
                                    </p:anim>
                                    <p:animEffect transition="in" filter="wipe(up)">
                                      <p:cBhvr>
                                        <p:cTn id="45" dur="500"/>
                                        <p:tgtEl>
                                          <p:spTgt spid="54"/>
                                        </p:tgtEl>
                                      </p:cBhvr>
                                    </p:animEffect>
                                  </p:childTnLst>
                                </p:cTn>
                              </p:par>
                              <p:par>
                                <p:cTn id="46" presetID="12" presetClass="entr" presetSubtype="1"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 calcmode="lin" valueType="num">
                                      <p:cBhvr additive="base">
                                        <p:cTn id="48" dur="500"/>
                                        <p:tgtEl>
                                          <p:spTgt spid="55"/>
                                        </p:tgtEl>
                                        <p:attrNameLst>
                                          <p:attrName>ppt_y</p:attrName>
                                        </p:attrNameLst>
                                      </p:cBhvr>
                                      <p:tavLst>
                                        <p:tav tm="0">
                                          <p:val>
                                            <p:strVal val="#ppt_y-#ppt_h*1.125000"/>
                                          </p:val>
                                        </p:tav>
                                        <p:tav tm="100000">
                                          <p:val>
                                            <p:strVal val="#ppt_y"/>
                                          </p:val>
                                        </p:tav>
                                      </p:tavLst>
                                    </p:anim>
                                    <p:animEffect transition="in" filter="wipe(down)">
                                      <p:cBhvr>
                                        <p:cTn id="49" dur="500"/>
                                        <p:tgtEl>
                                          <p:spTgt spid="55"/>
                                        </p:tgtEl>
                                      </p:cBhvr>
                                    </p:animEffect>
                                  </p:childTnLst>
                                </p:cTn>
                              </p:par>
                            </p:childTnLst>
                          </p:cTn>
                        </p:par>
                        <p:par>
                          <p:cTn id="50" fill="hold">
                            <p:stCondLst>
                              <p:cond delay="3500"/>
                            </p:stCondLst>
                            <p:childTnLst>
                              <p:par>
                                <p:cTn id="51" presetID="12" presetClass="entr" presetSubtype="4"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 calcmode="lin" valueType="num">
                                      <p:cBhvr additive="base">
                                        <p:cTn id="53" dur="500"/>
                                        <p:tgtEl>
                                          <p:spTgt spid="56"/>
                                        </p:tgtEl>
                                        <p:attrNameLst>
                                          <p:attrName>ppt_y</p:attrName>
                                        </p:attrNameLst>
                                      </p:cBhvr>
                                      <p:tavLst>
                                        <p:tav tm="0">
                                          <p:val>
                                            <p:strVal val="#ppt_y+#ppt_h*1.125000"/>
                                          </p:val>
                                        </p:tav>
                                        <p:tav tm="100000">
                                          <p:val>
                                            <p:strVal val="#ppt_y"/>
                                          </p:val>
                                        </p:tav>
                                      </p:tavLst>
                                    </p:anim>
                                    <p:animEffect transition="in" filter="wipe(up)">
                                      <p:cBhvr>
                                        <p:cTn id="54" dur="500"/>
                                        <p:tgtEl>
                                          <p:spTgt spid="56"/>
                                        </p:tgtEl>
                                      </p:cBhvr>
                                    </p:animEffect>
                                  </p:childTnLst>
                                </p:cTn>
                              </p:par>
                              <p:par>
                                <p:cTn id="55" presetID="12" presetClass="entr" presetSubtype="1" fill="hold" grpId="0" nodeType="withEffect">
                                  <p:stCondLst>
                                    <p:cond delay="0"/>
                                  </p:stCondLst>
                                  <p:childTnLst>
                                    <p:set>
                                      <p:cBhvr>
                                        <p:cTn id="56" dur="1" fill="hold">
                                          <p:stCondLst>
                                            <p:cond delay="0"/>
                                          </p:stCondLst>
                                        </p:cTn>
                                        <p:tgtEl>
                                          <p:spTgt spid="57"/>
                                        </p:tgtEl>
                                        <p:attrNameLst>
                                          <p:attrName>style.visibility</p:attrName>
                                        </p:attrNameLst>
                                      </p:cBhvr>
                                      <p:to>
                                        <p:strVal val="visible"/>
                                      </p:to>
                                    </p:set>
                                    <p:anim calcmode="lin" valueType="num">
                                      <p:cBhvr additive="base">
                                        <p:cTn id="57" dur="500"/>
                                        <p:tgtEl>
                                          <p:spTgt spid="57"/>
                                        </p:tgtEl>
                                        <p:attrNameLst>
                                          <p:attrName>ppt_y</p:attrName>
                                        </p:attrNameLst>
                                      </p:cBhvr>
                                      <p:tavLst>
                                        <p:tav tm="0">
                                          <p:val>
                                            <p:strVal val="#ppt_y-#ppt_h*1.125000"/>
                                          </p:val>
                                        </p:tav>
                                        <p:tav tm="100000">
                                          <p:val>
                                            <p:strVal val="#ppt_y"/>
                                          </p:val>
                                        </p:tav>
                                      </p:tavLst>
                                    </p:anim>
                                    <p:animEffect transition="in" filter="wipe(down)">
                                      <p:cBhvr>
                                        <p:cTn id="58" dur="500"/>
                                        <p:tgtEl>
                                          <p:spTgt spid="57"/>
                                        </p:tgtEl>
                                      </p:cBhvr>
                                    </p:animEffect>
                                  </p:childTnLst>
                                </p:cTn>
                              </p:par>
                            </p:childTnLst>
                          </p:cTn>
                        </p:par>
                        <p:par>
                          <p:cTn id="59" fill="hold">
                            <p:stCondLst>
                              <p:cond delay="4000"/>
                            </p:stCondLst>
                            <p:childTnLst>
                              <p:par>
                                <p:cTn id="60" presetID="12" presetClass="entr" presetSubtype="4"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p:tgtEl>
                                          <p:spTgt spid="48"/>
                                        </p:tgtEl>
                                        <p:attrNameLst>
                                          <p:attrName>ppt_y</p:attrName>
                                        </p:attrNameLst>
                                      </p:cBhvr>
                                      <p:tavLst>
                                        <p:tav tm="0">
                                          <p:val>
                                            <p:strVal val="#ppt_y+#ppt_h*1.125000"/>
                                          </p:val>
                                        </p:tav>
                                        <p:tav tm="100000">
                                          <p:val>
                                            <p:strVal val="#ppt_y"/>
                                          </p:val>
                                        </p:tav>
                                      </p:tavLst>
                                    </p:anim>
                                    <p:animEffect transition="in" filter="wipe(up)">
                                      <p:cBhvr>
                                        <p:cTn id="63" dur="500"/>
                                        <p:tgtEl>
                                          <p:spTgt spid="48"/>
                                        </p:tgtEl>
                                      </p:cBhvr>
                                    </p:animEffect>
                                  </p:childTnLst>
                                </p:cTn>
                              </p:par>
                              <p:par>
                                <p:cTn id="64" presetID="12" presetClass="entr" presetSubtype="1"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p:tgtEl>
                                          <p:spTgt spid="49"/>
                                        </p:tgtEl>
                                        <p:attrNameLst>
                                          <p:attrName>ppt_y</p:attrName>
                                        </p:attrNameLst>
                                      </p:cBhvr>
                                      <p:tavLst>
                                        <p:tav tm="0">
                                          <p:val>
                                            <p:strVal val="#ppt_y-#ppt_h*1.125000"/>
                                          </p:val>
                                        </p:tav>
                                        <p:tav tm="100000">
                                          <p:val>
                                            <p:strVal val="#ppt_y"/>
                                          </p:val>
                                        </p:tav>
                                      </p:tavLst>
                                    </p:anim>
                                    <p:animEffect transition="in" filter="wipe(down)">
                                      <p:cBhvr>
                                        <p:cTn id="6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4" grpId="0"/>
      <p:bldP spid="55" grpId="0"/>
      <p:bldP spid="56" grpId="0"/>
      <p:bldP spid="5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52450" y="1837305"/>
            <a:ext cx="446088" cy="1884944"/>
            <a:chOff x="552450" y="1836738"/>
            <a:chExt cx="446088" cy="1884362"/>
          </a:xfrm>
        </p:grpSpPr>
        <p:sp>
          <p:nvSpPr>
            <p:cNvPr id="16386" name="Freeform 2"/>
            <p:cNvSpPr/>
            <p:nvPr/>
          </p:nvSpPr>
          <p:spPr bwMode="auto">
            <a:xfrm>
              <a:off x="552450" y="1836738"/>
              <a:ext cx="446088" cy="128587"/>
            </a:xfrm>
            <a:custGeom>
              <a:avLst/>
              <a:gdLst>
                <a:gd name="T0" fmla="*/ 199 w 199"/>
                <a:gd name="T1" fmla="*/ 45 h 57"/>
                <a:gd name="T2" fmla="*/ 188 w 199"/>
                <a:gd name="T3" fmla="*/ 57 h 57"/>
                <a:gd name="T4" fmla="*/ 11 w 199"/>
                <a:gd name="T5" fmla="*/ 57 h 57"/>
                <a:gd name="T6" fmla="*/ 0 w 199"/>
                <a:gd name="T7" fmla="*/ 45 h 57"/>
                <a:gd name="T8" fmla="*/ 0 w 199"/>
                <a:gd name="T9" fmla="*/ 11 h 57"/>
                <a:gd name="T10" fmla="*/ 11 w 199"/>
                <a:gd name="T11" fmla="*/ 0 h 57"/>
                <a:gd name="T12" fmla="*/ 188 w 199"/>
                <a:gd name="T13" fmla="*/ 0 h 57"/>
                <a:gd name="T14" fmla="*/ 199 w 199"/>
                <a:gd name="T15" fmla="*/ 11 h 57"/>
                <a:gd name="T16" fmla="*/ 199 w 199"/>
                <a:gd name="T17" fmla="*/ 4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FFFDEF"/>
            </a:solidFill>
            <a:ln w="9525" cmpd="sng">
              <a:solidFill>
                <a:schemeClr val="accent1"/>
              </a:solidFill>
              <a:round/>
            </a:ln>
          </p:spPr>
          <p:txBody>
            <a:bodyPr/>
            <a:lstStyle/>
            <a:p>
              <a:endParaRPr lang="zh-CN" altLang="en-US">
                <a:solidFill>
                  <a:schemeClr val="bg1">
                    <a:lumMod val="50000"/>
                  </a:schemeClr>
                </a:solidFill>
              </a:endParaRPr>
            </a:p>
          </p:txBody>
        </p:sp>
        <p:sp>
          <p:nvSpPr>
            <p:cNvPr id="16387" name="Freeform 3"/>
            <p:cNvSpPr/>
            <p:nvPr/>
          </p:nvSpPr>
          <p:spPr bwMode="auto">
            <a:xfrm>
              <a:off x="552450" y="2032000"/>
              <a:ext cx="446088" cy="128588"/>
            </a:xfrm>
            <a:custGeom>
              <a:avLst/>
              <a:gdLst>
                <a:gd name="T0" fmla="*/ 199 w 199"/>
                <a:gd name="T1" fmla="*/ 45 h 57"/>
                <a:gd name="T2" fmla="*/ 188 w 199"/>
                <a:gd name="T3" fmla="*/ 57 h 57"/>
                <a:gd name="T4" fmla="*/ 11 w 199"/>
                <a:gd name="T5" fmla="*/ 57 h 57"/>
                <a:gd name="T6" fmla="*/ 0 w 199"/>
                <a:gd name="T7" fmla="*/ 45 h 57"/>
                <a:gd name="T8" fmla="*/ 0 w 199"/>
                <a:gd name="T9" fmla="*/ 11 h 57"/>
                <a:gd name="T10" fmla="*/ 11 w 199"/>
                <a:gd name="T11" fmla="*/ 0 h 57"/>
                <a:gd name="T12" fmla="*/ 188 w 199"/>
                <a:gd name="T13" fmla="*/ 0 h 57"/>
                <a:gd name="T14" fmla="*/ 199 w 199"/>
                <a:gd name="T15" fmla="*/ 11 h 57"/>
                <a:gd name="T16" fmla="*/ 199 w 199"/>
                <a:gd name="T17" fmla="*/ 4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FFFDEF"/>
            </a:solidFill>
            <a:ln w="9525" cmpd="sng">
              <a:solidFill>
                <a:schemeClr val="accent1"/>
              </a:solidFill>
              <a:round/>
            </a:ln>
          </p:spPr>
          <p:txBody>
            <a:bodyPr/>
            <a:lstStyle/>
            <a:p>
              <a:endParaRPr lang="zh-CN" altLang="en-US">
                <a:solidFill>
                  <a:schemeClr val="bg1">
                    <a:lumMod val="50000"/>
                  </a:schemeClr>
                </a:solidFill>
              </a:endParaRPr>
            </a:p>
          </p:txBody>
        </p:sp>
        <p:sp>
          <p:nvSpPr>
            <p:cNvPr id="16388" name="Freeform 4"/>
            <p:cNvSpPr/>
            <p:nvPr/>
          </p:nvSpPr>
          <p:spPr bwMode="auto">
            <a:xfrm>
              <a:off x="552450" y="2227263"/>
              <a:ext cx="446088" cy="128587"/>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FFFDEF"/>
            </a:solidFill>
            <a:ln w="9525" cmpd="sng">
              <a:solidFill>
                <a:schemeClr val="accent1"/>
              </a:solidFill>
              <a:round/>
            </a:ln>
          </p:spPr>
          <p:txBody>
            <a:bodyPr/>
            <a:lstStyle/>
            <a:p>
              <a:endParaRPr lang="zh-CN" altLang="en-US">
                <a:solidFill>
                  <a:schemeClr val="bg1">
                    <a:lumMod val="50000"/>
                  </a:schemeClr>
                </a:solidFill>
              </a:endParaRPr>
            </a:p>
          </p:txBody>
        </p:sp>
        <p:sp>
          <p:nvSpPr>
            <p:cNvPr id="16389" name="Freeform 5"/>
            <p:cNvSpPr/>
            <p:nvPr/>
          </p:nvSpPr>
          <p:spPr bwMode="auto">
            <a:xfrm>
              <a:off x="552450" y="2422525"/>
              <a:ext cx="446088" cy="128588"/>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FFFDEF"/>
            </a:solidFill>
            <a:ln w="9525" cmpd="sng">
              <a:solidFill>
                <a:schemeClr val="accent1"/>
              </a:solidFill>
              <a:round/>
            </a:ln>
          </p:spPr>
          <p:txBody>
            <a:bodyPr/>
            <a:lstStyle/>
            <a:p>
              <a:endParaRPr lang="zh-CN" altLang="en-US">
                <a:solidFill>
                  <a:schemeClr val="bg1">
                    <a:lumMod val="50000"/>
                  </a:schemeClr>
                </a:solidFill>
              </a:endParaRPr>
            </a:p>
          </p:txBody>
        </p:sp>
        <p:sp>
          <p:nvSpPr>
            <p:cNvPr id="16390" name="Freeform 6"/>
            <p:cNvSpPr/>
            <p:nvPr/>
          </p:nvSpPr>
          <p:spPr bwMode="auto">
            <a:xfrm>
              <a:off x="552450" y="2617788"/>
              <a:ext cx="446088" cy="127000"/>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1"/>
            </a:solidFill>
            <a:ln w="9525" cmpd="sng">
              <a:solidFill>
                <a:srgbClr val="CBAB89"/>
              </a:solidFill>
              <a:round/>
            </a:ln>
          </p:spPr>
          <p:txBody>
            <a:bodyPr/>
            <a:lstStyle/>
            <a:p>
              <a:endParaRPr lang="zh-CN" altLang="en-US">
                <a:solidFill>
                  <a:schemeClr val="bg1">
                    <a:lumMod val="50000"/>
                  </a:schemeClr>
                </a:solidFill>
              </a:endParaRPr>
            </a:p>
          </p:txBody>
        </p:sp>
        <p:sp>
          <p:nvSpPr>
            <p:cNvPr id="16391" name="Freeform 7"/>
            <p:cNvSpPr/>
            <p:nvPr/>
          </p:nvSpPr>
          <p:spPr bwMode="auto">
            <a:xfrm>
              <a:off x="552450" y="2813050"/>
              <a:ext cx="446088" cy="127000"/>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1"/>
            </a:solidFill>
            <a:ln w="9525" cmpd="sng">
              <a:solidFill>
                <a:srgbClr val="CBAB89"/>
              </a:solidFill>
              <a:round/>
            </a:ln>
          </p:spPr>
          <p:txBody>
            <a:bodyPr/>
            <a:lstStyle/>
            <a:p>
              <a:endParaRPr lang="zh-CN" altLang="en-US">
                <a:solidFill>
                  <a:schemeClr val="bg1">
                    <a:lumMod val="50000"/>
                  </a:schemeClr>
                </a:solidFill>
              </a:endParaRPr>
            </a:p>
          </p:txBody>
        </p:sp>
        <p:sp>
          <p:nvSpPr>
            <p:cNvPr id="16392" name="Freeform 8"/>
            <p:cNvSpPr/>
            <p:nvPr/>
          </p:nvSpPr>
          <p:spPr bwMode="auto">
            <a:xfrm>
              <a:off x="552450" y="3008313"/>
              <a:ext cx="446088" cy="127000"/>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1"/>
            </a:solidFill>
            <a:ln w="9525" cmpd="sng">
              <a:solidFill>
                <a:srgbClr val="CBAB89"/>
              </a:solidFill>
              <a:round/>
            </a:ln>
          </p:spPr>
          <p:txBody>
            <a:bodyPr/>
            <a:lstStyle/>
            <a:p>
              <a:endParaRPr lang="zh-CN" altLang="en-US">
                <a:solidFill>
                  <a:schemeClr val="bg1">
                    <a:lumMod val="50000"/>
                  </a:schemeClr>
                </a:solidFill>
              </a:endParaRPr>
            </a:p>
          </p:txBody>
        </p:sp>
        <p:sp>
          <p:nvSpPr>
            <p:cNvPr id="16393" name="Freeform 9"/>
            <p:cNvSpPr/>
            <p:nvPr/>
          </p:nvSpPr>
          <p:spPr bwMode="auto">
            <a:xfrm>
              <a:off x="552450" y="3203575"/>
              <a:ext cx="446088" cy="127000"/>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1"/>
            </a:solidFill>
            <a:ln w="9525" cmpd="sng">
              <a:solidFill>
                <a:srgbClr val="CBAB89"/>
              </a:solidFill>
              <a:round/>
            </a:ln>
          </p:spPr>
          <p:txBody>
            <a:bodyPr/>
            <a:lstStyle/>
            <a:p>
              <a:endParaRPr lang="zh-CN" altLang="en-US">
                <a:solidFill>
                  <a:schemeClr val="bg1">
                    <a:lumMod val="50000"/>
                  </a:schemeClr>
                </a:solidFill>
              </a:endParaRPr>
            </a:p>
          </p:txBody>
        </p:sp>
        <p:sp>
          <p:nvSpPr>
            <p:cNvPr id="16394" name="Freeform 10"/>
            <p:cNvSpPr/>
            <p:nvPr/>
          </p:nvSpPr>
          <p:spPr bwMode="auto">
            <a:xfrm>
              <a:off x="552450" y="3397250"/>
              <a:ext cx="446088" cy="128588"/>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1"/>
            </a:solidFill>
            <a:ln w="9525" cmpd="sng">
              <a:solidFill>
                <a:srgbClr val="CBAB89"/>
              </a:solidFill>
              <a:round/>
            </a:ln>
          </p:spPr>
          <p:txBody>
            <a:bodyPr/>
            <a:lstStyle/>
            <a:p>
              <a:endParaRPr lang="zh-CN" altLang="en-US">
                <a:solidFill>
                  <a:schemeClr val="bg1">
                    <a:lumMod val="50000"/>
                  </a:schemeClr>
                </a:solidFill>
              </a:endParaRPr>
            </a:p>
          </p:txBody>
        </p:sp>
        <p:sp>
          <p:nvSpPr>
            <p:cNvPr id="16395" name="Freeform 11"/>
            <p:cNvSpPr/>
            <p:nvPr/>
          </p:nvSpPr>
          <p:spPr bwMode="auto">
            <a:xfrm>
              <a:off x="552450" y="3592513"/>
              <a:ext cx="446088" cy="128587"/>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1"/>
            </a:solidFill>
            <a:ln w="9525" cmpd="sng">
              <a:solidFill>
                <a:srgbClr val="CBAB89"/>
              </a:solidFill>
              <a:round/>
            </a:ln>
          </p:spPr>
          <p:txBody>
            <a:bodyPr/>
            <a:lstStyle/>
            <a:p>
              <a:endParaRPr lang="zh-CN" altLang="en-US">
                <a:solidFill>
                  <a:schemeClr val="bg1">
                    <a:lumMod val="50000"/>
                  </a:schemeClr>
                </a:solidFill>
              </a:endParaRPr>
            </a:p>
          </p:txBody>
        </p:sp>
      </p:grpSp>
      <p:grpSp>
        <p:nvGrpSpPr>
          <p:cNvPr id="3" name="组合 2"/>
          <p:cNvGrpSpPr/>
          <p:nvPr/>
        </p:nvGrpSpPr>
        <p:grpSpPr>
          <a:xfrm>
            <a:off x="1125538" y="1837305"/>
            <a:ext cx="446087" cy="1884944"/>
            <a:chOff x="1125538" y="1836738"/>
            <a:chExt cx="446087" cy="1884362"/>
          </a:xfrm>
        </p:grpSpPr>
        <p:sp>
          <p:nvSpPr>
            <p:cNvPr id="16396" name="Freeform 12"/>
            <p:cNvSpPr/>
            <p:nvPr/>
          </p:nvSpPr>
          <p:spPr bwMode="auto">
            <a:xfrm>
              <a:off x="1125538" y="1836738"/>
              <a:ext cx="446087" cy="128587"/>
            </a:xfrm>
            <a:custGeom>
              <a:avLst/>
              <a:gdLst>
                <a:gd name="T0" fmla="*/ 199 w 199"/>
                <a:gd name="T1" fmla="*/ 45 h 57"/>
                <a:gd name="T2" fmla="*/ 188 w 199"/>
                <a:gd name="T3" fmla="*/ 57 h 57"/>
                <a:gd name="T4" fmla="*/ 11 w 199"/>
                <a:gd name="T5" fmla="*/ 57 h 57"/>
                <a:gd name="T6" fmla="*/ 0 w 199"/>
                <a:gd name="T7" fmla="*/ 45 h 57"/>
                <a:gd name="T8" fmla="*/ 0 w 199"/>
                <a:gd name="T9" fmla="*/ 11 h 57"/>
                <a:gd name="T10" fmla="*/ 11 w 199"/>
                <a:gd name="T11" fmla="*/ 0 h 57"/>
                <a:gd name="T12" fmla="*/ 188 w 199"/>
                <a:gd name="T13" fmla="*/ 0 h 57"/>
                <a:gd name="T14" fmla="*/ 199 w 199"/>
                <a:gd name="T15" fmla="*/ 11 h 57"/>
                <a:gd name="T16" fmla="*/ 199 w 199"/>
                <a:gd name="T17" fmla="*/ 4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FFFDEF"/>
            </a:solidFill>
            <a:ln w="9525" cmpd="sng">
              <a:solidFill>
                <a:schemeClr val="accent3"/>
              </a:solidFill>
              <a:round/>
            </a:ln>
          </p:spPr>
          <p:txBody>
            <a:bodyPr/>
            <a:lstStyle/>
            <a:p>
              <a:endParaRPr lang="zh-CN" altLang="en-US">
                <a:solidFill>
                  <a:schemeClr val="bg1">
                    <a:lumMod val="50000"/>
                  </a:schemeClr>
                </a:solidFill>
              </a:endParaRPr>
            </a:p>
          </p:txBody>
        </p:sp>
        <p:sp>
          <p:nvSpPr>
            <p:cNvPr id="16397" name="Freeform 13"/>
            <p:cNvSpPr/>
            <p:nvPr/>
          </p:nvSpPr>
          <p:spPr bwMode="auto">
            <a:xfrm>
              <a:off x="1125538" y="2032000"/>
              <a:ext cx="446087" cy="128588"/>
            </a:xfrm>
            <a:custGeom>
              <a:avLst/>
              <a:gdLst>
                <a:gd name="T0" fmla="*/ 199 w 199"/>
                <a:gd name="T1" fmla="*/ 45 h 57"/>
                <a:gd name="T2" fmla="*/ 188 w 199"/>
                <a:gd name="T3" fmla="*/ 57 h 57"/>
                <a:gd name="T4" fmla="*/ 11 w 199"/>
                <a:gd name="T5" fmla="*/ 57 h 57"/>
                <a:gd name="T6" fmla="*/ 0 w 199"/>
                <a:gd name="T7" fmla="*/ 45 h 57"/>
                <a:gd name="T8" fmla="*/ 0 w 199"/>
                <a:gd name="T9" fmla="*/ 11 h 57"/>
                <a:gd name="T10" fmla="*/ 11 w 199"/>
                <a:gd name="T11" fmla="*/ 0 h 57"/>
                <a:gd name="T12" fmla="*/ 188 w 199"/>
                <a:gd name="T13" fmla="*/ 0 h 57"/>
                <a:gd name="T14" fmla="*/ 199 w 199"/>
                <a:gd name="T15" fmla="*/ 11 h 57"/>
                <a:gd name="T16" fmla="*/ 199 w 199"/>
                <a:gd name="T17" fmla="*/ 4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FFFDEF"/>
            </a:solidFill>
            <a:ln w="9525" cmpd="sng">
              <a:solidFill>
                <a:schemeClr val="accent3"/>
              </a:solidFill>
              <a:round/>
            </a:ln>
          </p:spPr>
          <p:txBody>
            <a:bodyPr/>
            <a:lstStyle/>
            <a:p>
              <a:endParaRPr lang="zh-CN" altLang="en-US">
                <a:solidFill>
                  <a:schemeClr val="bg1">
                    <a:lumMod val="50000"/>
                  </a:schemeClr>
                </a:solidFill>
              </a:endParaRPr>
            </a:p>
          </p:txBody>
        </p:sp>
        <p:sp>
          <p:nvSpPr>
            <p:cNvPr id="16398" name="Freeform 14"/>
            <p:cNvSpPr/>
            <p:nvPr/>
          </p:nvSpPr>
          <p:spPr bwMode="auto">
            <a:xfrm>
              <a:off x="1125538" y="2227263"/>
              <a:ext cx="446087" cy="128587"/>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FFFDEF"/>
            </a:solidFill>
            <a:ln w="9525" cmpd="sng">
              <a:solidFill>
                <a:schemeClr val="accent3"/>
              </a:solidFill>
              <a:round/>
            </a:ln>
          </p:spPr>
          <p:txBody>
            <a:bodyPr/>
            <a:lstStyle/>
            <a:p>
              <a:endParaRPr lang="zh-CN" altLang="en-US">
                <a:solidFill>
                  <a:schemeClr val="bg1">
                    <a:lumMod val="50000"/>
                  </a:schemeClr>
                </a:solidFill>
              </a:endParaRPr>
            </a:p>
          </p:txBody>
        </p:sp>
        <p:sp>
          <p:nvSpPr>
            <p:cNvPr id="16399" name="Freeform 15"/>
            <p:cNvSpPr/>
            <p:nvPr/>
          </p:nvSpPr>
          <p:spPr bwMode="auto">
            <a:xfrm>
              <a:off x="1125538" y="2422525"/>
              <a:ext cx="446087" cy="128588"/>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3"/>
            </a:solidFill>
            <a:ln w="9525" cmpd="sng">
              <a:solidFill>
                <a:srgbClr val="CBAB89"/>
              </a:solidFill>
              <a:round/>
            </a:ln>
          </p:spPr>
          <p:txBody>
            <a:bodyPr/>
            <a:lstStyle/>
            <a:p>
              <a:endParaRPr lang="zh-CN" altLang="en-US">
                <a:solidFill>
                  <a:schemeClr val="bg1">
                    <a:lumMod val="50000"/>
                  </a:schemeClr>
                </a:solidFill>
              </a:endParaRPr>
            </a:p>
          </p:txBody>
        </p:sp>
        <p:sp>
          <p:nvSpPr>
            <p:cNvPr id="16400" name="Freeform 16"/>
            <p:cNvSpPr/>
            <p:nvPr/>
          </p:nvSpPr>
          <p:spPr bwMode="auto">
            <a:xfrm>
              <a:off x="1125538" y="2617788"/>
              <a:ext cx="446087" cy="127000"/>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3"/>
            </a:solidFill>
            <a:ln w="9525" cmpd="sng">
              <a:solidFill>
                <a:srgbClr val="CBAB89"/>
              </a:solidFill>
              <a:round/>
            </a:ln>
          </p:spPr>
          <p:txBody>
            <a:bodyPr/>
            <a:lstStyle/>
            <a:p>
              <a:endParaRPr lang="zh-CN" altLang="en-US">
                <a:solidFill>
                  <a:schemeClr val="bg1">
                    <a:lumMod val="50000"/>
                  </a:schemeClr>
                </a:solidFill>
              </a:endParaRPr>
            </a:p>
          </p:txBody>
        </p:sp>
        <p:sp>
          <p:nvSpPr>
            <p:cNvPr id="16401" name="Freeform 17"/>
            <p:cNvSpPr/>
            <p:nvPr/>
          </p:nvSpPr>
          <p:spPr bwMode="auto">
            <a:xfrm>
              <a:off x="1125538" y="2813050"/>
              <a:ext cx="446087" cy="127000"/>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3"/>
            </a:solidFill>
            <a:ln w="9525" cmpd="sng">
              <a:solidFill>
                <a:srgbClr val="CBAB89"/>
              </a:solidFill>
              <a:round/>
            </a:ln>
          </p:spPr>
          <p:txBody>
            <a:bodyPr/>
            <a:lstStyle/>
            <a:p>
              <a:endParaRPr lang="zh-CN" altLang="en-US">
                <a:solidFill>
                  <a:schemeClr val="bg1">
                    <a:lumMod val="50000"/>
                  </a:schemeClr>
                </a:solidFill>
              </a:endParaRPr>
            </a:p>
          </p:txBody>
        </p:sp>
        <p:sp>
          <p:nvSpPr>
            <p:cNvPr id="16402" name="Freeform 18"/>
            <p:cNvSpPr/>
            <p:nvPr/>
          </p:nvSpPr>
          <p:spPr bwMode="auto">
            <a:xfrm>
              <a:off x="1125538" y="3008313"/>
              <a:ext cx="446087" cy="127000"/>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3"/>
            </a:solidFill>
            <a:ln w="9525" cmpd="sng">
              <a:solidFill>
                <a:srgbClr val="CBAB89"/>
              </a:solidFill>
              <a:round/>
            </a:ln>
          </p:spPr>
          <p:txBody>
            <a:bodyPr/>
            <a:lstStyle/>
            <a:p>
              <a:endParaRPr lang="zh-CN" altLang="en-US">
                <a:solidFill>
                  <a:schemeClr val="bg1">
                    <a:lumMod val="50000"/>
                  </a:schemeClr>
                </a:solidFill>
              </a:endParaRPr>
            </a:p>
          </p:txBody>
        </p:sp>
        <p:sp>
          <p:nvSpPr>
            <p:cNvPr id="16403" name="Freeform 19"/>
            <p:cNvSpPr/>
            <p:nvPr/>
          </p:nvSpPr>
          <p:spPr bwMode="auto">
            <a:xfrm>
              <a:off x="1125538" y="3203575"/>
              <a:ext cx="446087" cy="127000"/>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3"/>
            </a:solidFill>
            <a:ln w="9525" cmpd="sng">
              <a:solidFill>
                <a:srgbClr val="CBAB89"/>
              </a:solidFill>
              <a:round/>
            </a:ln>
          </p:spPr>
          <p:txBody>
            <a:bodyPr/>
            <a:lstStyle/>
            <a:p>
              <a:endParaRPr lang="zh-CN" altLang="en-US">
                <a:solidFill>
                  <a:schemeClr val="bg1">
                    <a:lumMod val="50000"/>
                  </a:schemeClr>
                </a:solidFill>
              </a:endParaRPr>
            </a:p>
          </p:txBody>
        </p:sp>
        <p:sp>
          <p:nvSpPr>
            <p:cNvPr id="16404" name="Freeform 20"/>
            <p:cNvSpPr/>
            <p:nvPr/>
          </p:nvSpPr>
          <p:spPr bwMode="auto">
            <a:xfrm>
              <a:off x="1125538" y="3397250"/>
              <a:ext cx="446087" cy="128588"/>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3"/>
            </a:solidFill>
            <a:ln w="9525" cmpd="sng">
              <a:solidFill>
                <a:srgbClr val="CBAB89"/>
              </a:solidFill>
              <a:round/>
            </a:ln>
          </p:spPr>
          <p:txBody>
            <a:bodyPr/>
            <a:lstStyle/>
            <a:p>
              <a:endParaRPr lang="zh-CN" altLang="en-US">
                <a:solidFill>
                  <a:schemeClr val="bg1">
                    <a:lumMod val="50000"/>
                  </a:schemeClr>
                </a:solidFill>
              </a:endParaRPr>
            </a:p>
          </p:txBody>
        </p:sp>
        <p:sp>
          <p:nvSpPr>
            <p:cNvPr id="16405" name="Freeform 21"/>
            <p:cNvSpPr/>
            <p:nvPr/>
          </p:nvSpPr>
          <p:spPr bwMode="auto">
            <a:xfrm>
              <a:off x="1125538" y="3592513"/>
              <a:ext cx="446087" cy="128587"/>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3"/>
            </a:solidFill>
            <a:ln w="9525" cmpd="sng">
              <a:solidFill>
                <a:srgbClr val="CBAB89"/>
              </a:solidFill>
              <a:round/>
            </a:ln>
          </p:spPr>
          <p:txBody>
            <a:bodyPr/>
            <a:lstStyle/>
            <a:p>
              <a:endParaRPr lang="zh-CN" altLang="en-US">
                <a:solidFill>
                  <a:schemeClr val="bg1">
                    <a:lumMod val="50000"/>
                  </a:schemeClr>
                </a:solidFill>
              </a:endParaRPr>
            </a:p>
          </p:txBody>
        </p:sp>
      </p:grpSp>
      <p:grpSp>
        <p:nvGrpSpPr>
          <p:cNvPr id="4" name="组合 3"/>
          <p:cNvGrpSpPr/>
          <p:nvPr/>
        </p:nvGrpSpPr>
        <p:grpSpPr>
          <a:xfrm>
            <a:off x="1700213" y="1837305"/>
            <a:ext cx="446087" cy="1884944"/>
            <a:chOff x="1700213" y="1836738"/>
            <a:chExt cx="446087" cy="1884362"/>
          </a:xfrm>
        </p:grpSpPr>
        <p:sp>
          <p:nvSpPr>
            <p:cNvPr id="16406" name="Freeform 22"/>
            <p:cNvSpPr/>
            <p:nvPr/>
          </p:nvSpPr>
          <p:spPr bwMode="auto">
            <a:xfrm>
              <a:off x="1700213" y="1836738"/>
              <a:ext cx="446087" cy="128587"/>
            </a:xfrm>
            <a:custGeom>
              <a:avLst/>
              <a:gdLst>
                <a:gd name="T0" fmla="*/ 199 w 199"/>
                <a:gd name="T1" fmla="*/ 45 h 57"/>
                <a:gd name="T2" fmla="*/ 188 w 199"/>
                <a:gd name="T3" fmla="*/ 57 h 57"/>
                <a:gd name="T4" fmla="*/ 11 w 199"/>
                <a:gd name="T5" fmla="*/ 57 h 57"/>
                <a:gd name="T6" fmla="*/ 0 w 199"/>
                <a:gd name="T7" fmla="*/ 45 h 57"/>
                <a:gd name="T8" fmla="*/ 0 w 199"/>
                <a:gd name="T9" fmla="*/ 11 h 57"/>
                <a:gd name="T10" fmla="*/ 11 w 199"/>
                <a:gd name="T11" fmla="*/ 0 h 57"/>
                <a:gd name="T12" fmla="*/ 188 w 199"/>
                <a:gd name="T13" fmla="*/ 0 h 57"/>
                <a:gd name="T14" fmla="*/ 199 w 199"/>
                <a:gd name="T15" fmla="*/ 11 h 57"/>
                <a:gd name="T16" fmla="*/ 199 w 199"/>
                <a:gd name="T17" fmla="*/ 4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FFFDEF"/>
            </a:solidFill>
            <a:ln w="9525" cmpd="sng">
              <a:solidFill>
                <a:schemeClr val="accent2"/>
              </a:solidFill>
              <a:round/>
            </a:ln>
          </p:spPr>
          <p:txBody>
            <a:bodyPr/>
            <a:lstStyle/>
            <a:p>
              <a:endParaRPr lang="zh-CN" altLang="en-US">
                <a:solidFill>
                  <a:schemeClr val="bg1">
                    <a:lumMod val="50000"/>
                  </a:schemeClr>
                </a:solidFill>
              </a:endParaRPr>
            </a:p>
          </p:txBody>
        </p:sp>
        <p:sp>
          <p:nvSpPr>
            <p:cNvPr id="16407" name="Freeform 23"/>
            <p:cNvSpPr/>
            <p:nvPr/>
          </p:nvSpPr>
          <p:spPr bwMode="auto">
            <a:xfrm>
              <a:off x="1700213" y="2032000"/>
              <a:ext cx="446087" cy="128588"/>
            </a:xfrm>
            <a:custGeom>
              <a:avLst/>
              <a:gdLst>
                <a:gd name="T0" fmla="*/ 199 w 199"/>
                <a:gd name="T1" fmla="*/ 45 h 57"/>
                <a:gd name="T2" fmla="*/ 188 w 199"/>
                <a:gd name="T3" fmla="*/ 57 h 57"/>
                <a:gd name="T4" fmla="*/ 11 w 199"/>
                <a:gd name="T5" fmla="*/ 57 h 57"/>
                <a:gd name="T6" fmla="*/ 0 w 199"/>
                <a:gd name="T7" fmla="*/ 45 h 57"/>
                <a:gd name="T8" fmla="*/ 0 w 199"/>
                <a:gd name="T9" fmla="*/ 11 h 57"/>
                <a:gd name="T10" fmla="*/ 11 w 199"/>
                <a:gd name="T11" fmla="*/ 0 h 57"/>
                <a:gd name="T12" fmla="*/ 188 w 199"/>
                <a:gd name="T13" fmla="*/ 0 h 57"/>
                <a:gd name="T14" fmla="*/ 199 w 199"/>
                <a:gd name="T15" fmla="*/ 11 h 57"/>
                <a:gd name="T16" fmla="*/ 199 w 199"/>
                <a:gd name="T17" fmla="*/ 4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FFFDEF"/>
            </a:solidFill>
            <a:ln w="9525" cmpd="sng">
              <a:solidFill>
                <a:schemeClr val="accent2"/>
              </a:solidFill>
              <a:round/>
            </a:ln>
          </p:spPr>
          <p:txBody>
            <a:bodyPr/>
            <a:lstStyle/>
            <a:p>
              <a:endParaRPr lang="zh-CN" altLang="en-US">
                <a:solidFill>
                  <a:schemeClr val="bg1">
                    <a:lumMod val="50000"/>
                  </a:schemeClr>
                </a:solidFill>
              </a:endParaRPr>
            </a:p>
          </p:txBody>
        </p:sp>
        <p:sp>
          <p:nvSpPr>
            <p:cNvPr id="16408" name="Freeform 24"/>
            <p:cNvSpPr/>
            <p:nvPr/>
          </p:nvSpPr>
          <p:spPr bwMode="auto">
            <a:xfrm>
              <a:off x="1700213" y="2227263"/>
              <a:ext cx="446087" cy="128587"/>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2"/>
            </a:solidFill>
            <a:ln w="9525" cmpd="sng">
              <a:noFill/>
              <a:round/>
            </a:ln>
          </p:spPr>
          <p:txBody>
            <a:bodyPr/>
            <a:lstStyle/>
            <a:p>
              <a:endParaRPr lang="zh-CN" altLang="en-US">
                <a:solidFill>
                  <a:schemeClr val="bg1">
                    <a:lumMod val="50000"/>
                  </a:schemeClr>
                </a:solidFill>
              </a:endParaRPr>
            </a:p>
          </p:txBody>
        </p:sp>
        <p:sp>
          <p:nvSpPr>
            <p:cNvPr id="16409" name="Freeform 25"/>
            <p:cNvSpPr/>
            <p:nvPr/>
          </p:nvSpPr>
          <p:spPr bwMode="auto">
            <a:xfrm>
              <a:off x="1700213" y="2422525"/>
              <a:ext cx="446087" cy="128588"/>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2"/>
            </a:solidFill>
            <a:ln w="9525" cmpd="sng">
              <a:noFill/>
              <a:round/>
            </a:ln>
          </p:spPr>
          <p:txBody>
            <a:bodyPr/>
            <a:lstStyle/>
            <a:p>
              <a:endParaRPr lang="zh-CN" altLang="en-US">
                <a:solidFill>
                  <a:schemeClr val="bg1">
                    <a:lumMod val="50000"/>
                  </a:schemeClr>
                </a:solidFill>
              </a:endParaRPr>
            </a:p>
          </p:txBody>
        </p:sp>
        <p:sp>
          <p:nvSpPr>
            <p:cNvPr id="16410" name="Freeform 26"/>
            <p:cNvSpPr/>
            <p:nvPr/>
          </p:nvSpPr>
          <p:spPr bwMode="auto">
            <a:xfrm>
              <a:off x="1700213" y="2617788"/>
              <a:ext cx="446087" cy="127000"/>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2"/>
            </a:solidFill>
            <a:ln w="9525" cmpd="sng">
              <a:noFill/>
              <a:round/>
            </a:ln>
          </p:spPr>
          <p:txBody>
            <a:bodyPr/>
            <a:lstStyle/>
            <a:p>
              <a:endParaRPr lang="zh-CN" altLang="en-US">
                <a:solidFill>
                  <a:schemeClr val="bg1">
                    <a:lumMod val="50000"/>
                  </a:schemeClr>
                </a:solidFill>
              </a:endParaRPr>
            </a:p>
          </p:txBody>
        </p:sp>
        <p:sp>
          <p:nvSpPr>
            <p:cNvPr id="16411" name="Freeform 27"/>
            <p:cNvSpPr/>
            <p:nvPr/>
          </p:nvSpPr>
          <p:spPr bwMode="auto">
            <a:xfrm>
              <a:off x="1700213" y="2813050"/>
              <a:ext cx="446087" cy="127000"/>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2"/>
            </a:solidFill>
            <a:ln w="9525" cmpd="sng">
              <a:noFill/>
              <a:round/>
            </a:ln>
          </p:spPr>
          <p:txBody>
            <a:bodyPr/>
            <a:lstStyle/>
            <a:p>
              <a:endParaRPr lang="zh-CN" altLang="en-US">
                <a:solidFill>
                  <a:schemeClr val="bg1">
                    <a:lumMod val="50000"/>
                  </a:schemeClr>
                </a:solidFill>
              </a:endParaRPr>
            </a:p>
          </p:txBody>
        </p:sp>
        <p:sp>
          <p:nvSpPr>
            <p:cNvPr id="16412" name="Freeform 28"/>
            <p:cNvSpPr/>
            <p:nvPr/>
          </p:nvSpPr>
          <p:spPr bwMode="auto">
            <a:xfrm>
              <a:off x="1700213" y="3008313"/>
              <a:ext cx="446087" cy="127000"/>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2"/>
            </a:solidFill>
            <a:ln w="9525" cmpd="sng">
              <a:noFill/>
              <a:round/>
            </a:ln>
          </p:spPr>
          <p:txBody>
            <a:bodyPr/>
            <a:lstStyle/>
            <a:p>
              <a:endParaRPr lang="zh-CN" altLang="en-US">
                <a:solidFill>
                  <a:schemeClr val="bg1">
                    <a:lumMod val="50000"/>
                  </a:schemeClr>
                </a:solidFill>
              </a:endParaRPr>
            </a:p>
          </p:txBody>
        </p:sp>
        <p:sp>
          <p:nvSpPr>
            <p:cNvPr id="16413" name="Freeform 29"/>
            <p:cNvSpPr/>
            <p:nvPr/>
          </p:nvSpPr>
          <p:spPr bwMode="auto">
            <a:xfrm>
              <a:off x="1700213" y="3203575"/>
              <a:ext cx="446087" cy="127000"/>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2"/>
            </a:solidFill>
            <a:ln w="9525" cmpd="sng">
              <a:noFill/>
              <a:round/>
            </a:ln>
          </p:spPr>
          <p:txBody>
            <a:bodyPr/>
            <a:lstStyle/>
            <a:p>
              <a:endParaRPr lang="zh-CN" altLang="en-US">
                <a:solidFill>
                  <a:schemeClr val="bg1">
                    <a:lumMod val="50000"/>
                  </a:schemeClr>
                </a:solidFill>
              </a:endParaRPr>
            </a:p>
          </p:txBody>
        </p:sp>
        <p:sp>
          <p:nvSpPr>
            <p:cNvPr id="16414" name="Freeform 30"/>
            <p:cNvSpPr/>
            <p:nvPr/>
          </p:nvSpPr>
          <p:spPr bwMode="auto">
            <a:xfrm>
              <a:off x="1700213" y="3397250"/>
              <a:ext cx="446087" cy="128588"/>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2"/>
            </a:solidFill>
            <a:ln w="9525" cmpd="sng">
              <a:noFill/>
              <a:round/>
            </a:ln>
          </p:spPr>
          <p:txBody>
            <a:bodyPr/>
            <a:lstStyle/>
            <a:p>
              <a:endParaRPr lang="zh-CN" altLang="en-US">
                <a:solidFill>
                  <a:schemeClr val="bg1">
                    <a:lumMod val="50000"/>
                  </a:schemeClr>
                </a:solidFill>
              </a:endParaRPr>
            </a:p>
          </p:txBody>
        </p:sp>
        <p:sp>
          <p:nvSpPr>
            <p:cNvPr id="16415" name="Freeform 31"/>
            <p:cNvSpPr/>
            <p:nvPr/>
          </p:nvSpPr>
          <p:spPr bwMode="auto">
            <a:xfrm>
              <a:off x="1700213" y="3592513"/>
              <a:ext cx="446087" cy="128587"/>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2"/>
            </a:solidFill>
            <a:ln w="9525" cmpd="sng">
              <a:noFill/>
              <a:round/>
            </a:ln>
          </p:spPr>
          <p:txBody>
            <a:bodyPr/>
            <a:lstStyle/>
            <a:p>
              <a:endParaRPr lang="zh-CN" altLang="en-US">
                <a:solidFill>
                  <a:schemeClr val="bg1">
                    <a:lumMod val="50000"/>
                  </a:schemeClr>
                </a:solidFill>
              </a:endParaRPr>
            </a:p>
          </p:txBody>
        </p:sp>
      </p:grpSp>
      <p:grpSp>
        <p:nvGrpSpPr>
          <p:cNvPr id="5" name="组合 4"/>
          <p:cNvGrpSpPr/>
          <p:nvPr/>
        </p:nvGrpSpPr>
        <p:grpSpPr>
          <a:xfrm>
            <a:off x="2273300" y="1837305"/>
            <a:ext cx="446088" cy="1884944"/>
            <a:chOff x="2273300" y="1836738"/>
            <a:chExt cx="446088" cy="1884362"/>
          </a:xfrm>
        </p:grpSpPr>
        <p:sp>
          <p:nvSpPr>
            <p:cNvPr id="16416" name="Freeform 32"/>
            <p:cNvSpPr/>
            <p:nvPr/>
          </p:nvSpPr>
          <p:spPr bwMode="auto">
            <a:xfrm>
              <a:off x="2273300" y="1836738"/>
              <a:ext cx="446088" cy="128587"/>
            </a:xfrm>
            <a:custGeom>
              <a:avLst/>
              <a:gdLst>
                <a:gd name="T0" fmla="*/ 199 w 199"/>
                <a:gd name="T1" fmla="*/ 45 h 57"/>
                <a:gd name="T2" fmla="*/ 188 w 199"/>
                <a:gd name="T3" fmla="*/ 57 h 57"/>
                <a:gd name="T4" fmla="*/ 11 w 199"/>
                <a:gd name="T5" fmla="*/ 57 h 57"/>
                <a:gd name="T6" fmla="*/ 0 w 199"/>
                <a:gd name="T7" fmla="*/ 45 h 57"/>
                <a:gd name="T8" fmla="*/ 0 w 199"/>
                <a:gd name="T9" fmla="*/ 11 h 57"/>
                <a:gd name="T10" fmla="*/ 11 w 199"/>
                <a:gd name="T11" fmla="*/ 0 h 57"/>
                <a:gd name="T12" fmla="*/ 188 w 199"/>
                <a:gd name="T13" fmla="*/ 0 h 57"/>
                <a:gd name="T14" fmla="*/ 199 w 199"/>
                <a:gd name="T15" fmla="*/ 11 h 57"/>
                <a:gd name="T16" fmla="*/ 199 w 199"/>
                <a:gd name="T17" fmla="*/ 4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FFFDEF"/>
            </a:solidFill>
            <a:ln w="9525" cmpd="sng">
              <a:solidFill>
                <a:schemeClr val="accent4"/>
              </a:solidFill>
              <a:round/>
            </a:ln>
          </p:spPr>
          <p:txBody>
            <a:bodyPr/>
            <a:lstStyle/>
            <a:p>
              <a:endParaRPr lang="zh-CN" altLang="en-US">
                <a:solidFill>
                  <a:schemeClr val="bg1">
                    <a:lumMod val="50000"/>
                  </a:schemeClr>
                </a:solidFill>
              </a:endParaRPr>
            </a:p>
          </p:txBody>
        </p:sp>
        <p:sp>
          <p:nvSpPr>
            <p:cNvPr id="16417" name="Freeform 33"/>
            <p:cNvSpPr/>
            <p:nvPr/>
          </p:nvSpPr>
          <p:spPr bwMode="auto">
            <a:xfrm>
              <a:off x="2273300" y="2032000"/>
              <a:ext cx="446088" cy="128588"/>
            </a:xfrm>
            <a:custGeom>
              <a:avLst/>
              <a:gdLst>
                <a:gd name="T0" fmla="*/ 199 w 199"/>
                <a:gd name="T1" fmla="*/ 45 h 57"/>
                <a:gd name="T2" fmla="*/ 188 w 199"/>
                <a:gd name="T3" fmla="*/ 57 h 57"/>
                <a:gd name="T4" fmla="*/ 11 w 199"/>
                <a:gd name="T5" fmla="*/ 57 h 57"/>
                <a:gd name="T6" fmla="*/ 0 w 199"/>
                <a:gd name="T7" fmla="*/ 45 h 57"/>
                <a:gd name="T8" fmla="*/ 0 w 199"/>
                <a:gd name="T9" fmla="*/ 11 h 57"/>
                <a:gd name="T10" fmla="*/ 11 w 199"/>
                <a:gd name="T11" fmla="*/ 0 h 57"/>
                <a:gd name="T12" fmla="*/ 188 w 199"/>
                <a:gd name="T13" fmla="*/ 0 h 57"/>
                <a:gd name="T14" fmla="*/ 199 w 199"/>
                <a:gd name="T15" fmla="*/ 11 h 57"/>
                <a:gd name="T16" fmla="*/ 199 w 199"/>
                <a:gd name="T17" fmla="*/ 4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FFFDEF"/>
            </a:solidFill>
            <a:ln w="9525" cmpd="sng">
              <a:solidFill>
                <a:schemeClr val="accent4"/>
              </a:solidFill>
              <a:round/>
            </a:ln>
          </p:spPr>
          <p:txBody>
            <a:bodyPr/>
            <a:lstStyle/>
            <a:p>
              <a:endParaRPr lang="zh-CN" altLang="en-US">
                <a:solidFill>
                  <a:schemeClr val="bg1">
                    <a:lumMod val="50000"/>
                  </a:schemeClr>
                </a:solidFill>
              </a:endParaRPr>
            </a:p>
          </p:txBody>
        </p:sp>
        <p:sp>
          <p:nvSpPr>
            <p:cNvPr id="16418" name="Freeform 34"/>
            <p:cNvSpPr/>
            <p:nvPr/>
          </p:nvSpPr>
          <p:spPr bwMode="auto">
            <a:xfrm>
              <a:off x="2273300" y="2227263"/>
              <a:ext cx="446088" cy="128587"/>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FFFDEF"/>
            </a:solidFill>
            <a:ln w="9525" cmpd="sng">
              <a:solidFill>
                <a:schemeClr val="accent4"/>
              </a:solidFill>
              <a:round/>
            </a:ln>
          </p:spPr>
          <p:txBody>
            <a:bodyPr/>
            <a:lstStyle/>
            <a:p>
              <a:endParaRPr lang="zh-CN" altLang="en-US">
                <a:solidFill>
                  <a:schemeClr val="bg1">
                    <a:lumMod val="50000"/>
                  </a:schemeClr>
                </a:solidFill>
              </a:endParaRPr>
            </a:p>
          </p:txBody>
        </p:sp>
        <p:sp>
          <p:nvSpPr>
            <p:cNvPr id="16419" name="Freeform 35"/>
            <p:cNvSpPr/>
            <p:nvPr/>
          </p:nvSpPr>
          <p:spPr bwMode="auto">
            <a:xfrm>
              <a:off x="2273300" y="2422525"/>
              <a:ext cx="446088" cy="128588"/>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FFFDEF"/>
            </a:solidFill>
            <a:ln w="9525" cmpd="sng">
              <a:solidFill>
                <a:schemeClr val="accent4"/>
              </a:solidFill>
              <a:round/>
            </a:ln>
          </p:spPr>
          <p:txBody>
            <a:bodyPr/>
            <a:lstStyle/>
            <a:p>
              <a:endParaRPr lang="zh-CN" altLang="en-US">
                <a:solidFill>
                  <a:schemeClr val="bg1">
                    <a:lumMod val="50000"/>
                  </a:schemeClr>
                </a:solidFill>
              </a:endParaRPr>
            </a:p>
          </p:txBody>
        </p:sp>
        <p:sp>
          <p:nvSpPr>
            <p:cNvPr id="16420" name="Freeform 36"/>
            <p:cNvSpPr/>
            <p:nvPr/>
          </p:nvSpPr>
          <p:spPr bwMode="auto">
            <a:xfrm>
              <a:off x="2273300" y="2617788"/>
              <a:ext cx="446088" cy="127000"/>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FFFDEF"/>
            </a:solidFill>
            <a:ln w="9525" cmpd="sng">
              <a:solidFill>
                <a:schemeClr val="accent4"/>
              </a:solidFill>
              <a:round/>
            </a:ln>
          </p:spPr>
          <p:txBody>
            <a:bodyPr/>
            <a:lstStyle/>
            <a:p>
              <a:endParaRPr lang="zh-CN" altLang="en-US">
                <a:solidFill>
                  <a:schemeClr val="bg1">
                    <a:lumMod val="50000"/>
                  </a:schemeClr>
                </a:solidFill>
              </a:endParaRPr>
            </a:p>
          </p:txBody>
        </p:sp>
        <p:sp>
          <p:nvSpPr>
            <p:cNvPr id="16421" name="Freeform 37"/>
            <p:cNvSpPr/>
            <p:nvPr/>
          </p:nvSpPr>
          <p:spPr bwMode="auto">
            <a:xfrm>
              <a:off x="2273300" y="2813050"/>
              <a:ext cx="446088" cy="127000"/>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4"/>
            </a:solidFill>
            <a:ln w="9525" cmpd="sng">
              <a:noFill/>
              <a:round/>
            </a:ln>
          </p:spPr>
          <p:txBody>
            <a:bodyPr/>
            <a:lstStyle/>
            <a:p>
              <a:endParaRPr lang="zh-CN" altLang="en-US">
                <a:solidFill>
                  <a:schemeClr val="bg1">
                    <a:lumMod val="50000"/>
                  </a:schemeClr>
                </a:solidFill>
              </a:endParaRPr>
            </a:p>
          </p:txBody>
        </p:sp>
        <p:sp>
          <p:nvSpPr>
            <p:cNvPr id="16422" name="Freeform 38"/>
            <p:cNvSpPr/>
            <p:nvPr/>
          </p:nvSpPr>
          <p:spPr bwMode="auto">
            <a:xfrm>
              <a:off x="2273300" y="3008313"/>
              <a:ext cx="446088" cy="127000"/>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4"/>
            </a:solidFill>
            <a:ln w="9525" cmpd="sng">
              <a:noFill/>
              <a:round/>
            </a:ln>
          </p:spPr>
          <p:txBody>
            <a:bodyPr/>
            <a:lstStyle/>
            <a:p>
              <a:endParaRPr lang="zh-CN" altLang="en-US">
                <a:solidFill>
                  <a:schemeClr val="bg1">
                    <a:lumMod val="50000"/>
                  </a:schemeClr>
                </a:solidFill>
              </a:endParaRPr>
            </a:p>
          </p:txBody>
        </p:sp>
        <p:sp>
          <p:nvSpPr>
            <p:cNvPr id="16423" name="Freeform 39"/>
            <p:cNvSpPr/>
            <p:nvPr/>
          </p:nvSpPr>
          <p:spPr bwMode="auto">
            <a:xfrm>
              <a:off x="2273300" y="3203575"/>
              <a:ext cx="446088" cy="127000"/>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4"/>
            </a:solidFill>
            <a:ln w="9525" cmpd="sng">
              <a:noFill/>
              <a:round/>
            </a:ln>
          </p:spPr>
          <p:txBody>
            <a:bodyPr/>
            <a:lstStyle/>
            <a:p>
              <a:endParaRPr lang="zh-CN" altLang="en-US">
                <a:solidFill>
                  <a:schemeClr val="bg1">
                    <a:lumMod val="50000"/>
                  </a:schemeClr>
                </a:solidFill>
              </a:endParaRPr>
            </a:p>
          </p:txBody>
        </p:sp>
        <p:sp>
          <p:nvSpPr>
            <p:cNvPr id="16424" name="Freeform 40"/>
            <p:cNvSpPr/>
            <p:nvPr/>
          </p:nvSpPr>
          <p:spPr bwMode="auto">
            <a:xfrm>
              <a:off x="2273300" y="3397250"/>
              <a:ext cx="446088" cy="128588"/>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4"/>
            </a:solidFill>
            <a:ln w="9525" cmpd="sng">
              <a:noFill/>
              <a:round/>
            </a:ln>
          </p:spPr>
          <p:txBody>
            <a:bodyPr/>
            <a:lstStyle/>
            <a:p>
              <a:endParaRPr lang="zh-CN" altLang="en-US">
                <a:solidFill>
                  <a:schemeClr val="bg1">
                    <a:lumMod val="50000"/>
                  </a:schemeClr>
                </a:solidFill>
              </a:endParaRPr>
            </a:p>
          </p:txBody>
        </p:sp>
        <p:sp>
          <p:nvSpPr>
            <p:cNvPr id="16425" name="Freeform 41"/>
            <p:cNvSpPr/>
            <p:nvPr/>
          </p:nvSpPr>
          <p:spPr bwMode="auto">
            <a:xfrm>
              <a:off x="2273300" y="3592513"/>
              <a:ext cx="446088" cy="128587"/>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4"/>
            </a:solidFill>
            <a:ln w="9525" cmpd="sng">
              <a:noFill/>
              <a:round/>
            </a:ln>
          </p:spPr>
          <p:txBody>
            <a:bodyPr/>
            <a:lstStyle/>
            <a:p>
              <a:endParaRPr lang="zh-CN" altLang="en-US">
                <a:solidFill>
                  <a:schemeClr val="bg1">
                    <a:lumMod val="50000"/>
                  </a:schemeClr>
                </a:solidFill>
              </a:endParaRPr>
            </a:p>
          </p:txBody>
        </p:sp>
      </p:grpSp>
      <p:grpSp>
        <p:nvGrpSpPr>
          <p:cNvPr id="6" name="组合 5"/>
          <p:cNvGrpSpPr/>
          <p:nvPr/>
        </p:nvGrpSpPr>
        <p:grpSpPr>
          <a:xfrm>
            <a:off x="2847976" y="1837305"/>
            <a:ext cx="446088" cy="1884944"/>
            <a:chOff x="2847975" y="1836738"/>
            <a:chExt cx="446088" cy="1884362"/>
          </a:xfrm>
        </p:grpSpPr>
        <p:sp>
          <p:nvSpPr>
            <p:cNvPr id="16426" name="Freeform 42"/>
            <p:cNvSpPr/>
            <p:nvPr/>
          </p:nvSpPr>
          <p:spPr bwMode="auto">
            <a:xfrm>
              <a:off x="2847975" y="1836738"/>
              <a:ext cx="446088" cy="128587"/>
            </a:xfrm>
            <a:custGeom>
              <a:avLst/>
              <a:gdLst>
                <a:gd name="T0" fmla="*/ 199 w 199"/>
                <a:gd name="T1" fmla="*/ 45 h 57"/>
                <a:gd name="T2" fmla="*/ 188 w 199"/>
                <a:gd name="T3" fmla="*/ 57 h 57"/>
                <a:gd name="T4" fmla="*/ 11 w 199"/>
                <a:gd name="T5" fmla="*/ 57 h 57"/>
                <a:gd name="T6" fmla="*/ 0 w 199"/>
                <a:gd name="T7" fmla="*/ 45 h 57"/>
                <a:gd name="T8" fmla="*/ 0 w 199"/>
                <a:gd name="T9" fmla="*/ 11 h 57"/>
                <a:gd name="T10" fmla="*/ 11 w 199"/>
                <a:gd name="T11" fmla="*/ 0 h 57"/>
                <a:gd name="T12" fmla="*/ 188 w 199"/>
                <a:gd name="T13" fmla="*/ 0 h 57"/>
                <a:gd name="T14" fmla="*/ 199 w 199"/>
                <a:gd name="T15" fmla="*/ 11 h 57"/>
                <a:gd name="T16" fmla="*/ 199 w 199"/>
                <a:gd name="T17" fmla="*/ 4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FFFDEF"/>
            </a:solidFill>
            <a:ln w="9525" cmpd="sng">
              <a:solidFill>
                <a:schemeClr val="accent1"/>
              </a:solidFill>
              <a:round/>
            </a:ln>
          </p:spPr>
          <p:txBody>
            <a:bodyPr/>
            <a:lstStyle/>
            <a:p>
              <a:endParaRPr lang="zh-CN" altLang="en-US">
                <a:solidFill>
                  <a:schemeClr val="bg1">
                    <a:lumMod val="50000"/>
                  </a:schemeClr>
                </a:solidFill>
              </a:endParaRPr>
            </a:p>
          </p:txBody>
        </p:sp>
        <p:sp>
          <p:nvSpPr>
            <p:cNvPr id="16427" name="Freeform 43"/>
            <p:cNvSpPr/>
            <p:nvPr/>
          </p:nvSpPr>
          <p:spPr bwMode="auto">
            <a:xfrm>
              <a:off x="2847975" y="2032000"/>
              <a:ext cx="446088" cy="128588"/>
            </a:xfrm>
            <a:custGeom>
              <a:avLst/>
              <a:gdLst>
                <a:gd name="T0" fmla="*/ 199 w 199"/>
                <a:gd name="T1" fmla="*/ 45 h 57"/>
                <a:gd name="T2" fmla="*/ 188 w 199"/>
                <a:gd name="T3" fmla="*/ 57 h 57"/>
                <a:gd name="T4" fmla="*/ 11 w 199"/>
                <a:gd name="T5" fmla="*/ 57 h 57"/>
                <a:gd name="T6" fmla="*/ 0 w 199"/>
                <a:gd name="T7" fmla="*/ 45 h 57"/>
                <a:gd name="T8" fmla="*/ 0 w 199"/>
                <a:gd name="T9" fmla="*/ 11 h 57"/>
                <a:gd name="T10" fmla="*/ 11 w 199"/>
                <a:gd name="T11" fmla="*/ 0 h 57"/>
                <a:gd name="T12" fmla="*/ 188 w 199"/>
                <a:gd name="T13" fmla="*/ 0 h 57"/>
                <a:gd name="T14" fmla="*/ 199 w 199"/>
                <a:gd name="T15" fmla="*/ 11 h 57"/>
                <a:gd name="T16" fmla="*/ 199 w 199"/>
                <a:gd name="T17" fmla="*/ 4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FFFDEF"/>
            </a:solidFill>
            <a:ln w="9525" cmpd="sng">
              <a:solidFill>
                <a:schemeClr val="accent1"/>
              </a:solidFill>
              <a:round/>
            </a:ln>
          </p:spPr>
          <p:txBody>
            <a:bodyPr/>
            <a:lstStyle/>
            <a:p>
              <a:endParaRPr lang="zh-CN" altLang="en-US">
                <a:solidFill>
                  <a:schemeClr val="bg1">
                    <a:lumMod val="50000"/>
                  </a:schemeClr>
                </a:solidFill>
              </a:endParaRPr>
            </a:p>
          </p:txBody>
        </p:sp>
        <p:sp>
          <p:nvSpPr>
            <p:cNvPr id="16428" name="Freeform 44"/>
            <p:cNvSpPr/>
            <p:nvPr/>
          </p:nvSpPr>
          <p:spPr bwMode="auto">
            <a:xfrm>
              <a:off x="2847975" y="2227263"/>
              <a:ext cx="446088" cy="128587"/>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FFFDEF"/>
            </a:solidFill>
            <a:ln w="9525" cmpd="sng">
              <a:solidFill>
                <a:schemeClr val="accent1"/>
              </a:solidFill>
              <a:round/>
            </a:ln>
          </p:spPr>
          <p:txBody>
            <a:bodyPr/>
            <a:lstStyle/>
            <a:p>
              <a:endParaRPr lang="zh-CN" altLang="en-US">
                <a:solidFill>
                  <a:schemeClr val="bg1">
                    <a:lumMod val="50000"/>
                  </a:schemeClr>
                </a:solidFill>
              </a:endParaRPr>
            </a:p>
          </p:txBody>
        </p:sp>
        <p:sp>
          <p:nvSpPr>
            <p:cNvPr id="16429" name="Freeform 45"/>
            <p:cNvSpPr/>
            <p:nvPr/>
          </p:nvSpPr>
          <p:spPr bwMode="auto">
            <a:xfrm>
              <a:off x="2847975" y="2422525"/>
              <a:ext cx="446088" cy="128588"/>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FFFDEF"/>
            </a:solidFill>
            <a:ln w="9525" cmpd="sng">
              <a:solidFill>
                <a:schemeClr val="accent1"/>
              </a:solidFill>
              <a:round/>
            </a:ln>
          </p:spPr>
          <p:txBody>
            <a:bodyPr/>
            <a:lstStyle/>
            <a:p>
              <a:endParaRPr lang="zh-CN" altLang="en-US">
                <a:solidFill>
                  <a:schemeClr val="bg1">
                    <a:lumMod val="50000"/>
                  </a:schemeClr>
                </a:solidFill>
              </a:endParaRPr>
            </a:p>
          </p:txBody>
        </p:sp>
        <p:sp>
          <p:nvSpPr>
            <p:cNvPr id="16430" name="Freeform 46"/>
            <p:cNvSpPr/>
            <p:nvPr/>
          </p:nvSpPr>
          <p:spPr bwMode="auto">
            <a:xfrm>
              <a:off x="2847975" y="2617788"/>
              <a:ext cx="446088" cy="127000"/>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FFFDEF"/>
            </a:solidFill>
            <a:ln w="9525" cmpd="sng">
              <a:solidFill>
                <a:schemeClr val="accent1"/>
              </a:solidFill>
              <a:round/>
            </a:ln>
          </p:spPr>
          <p:txBody>
            <a:bodyPr/>
            <a:lstStyle/>
            <a:p>
              <a:endParaRPr lang="zh-CN" altLang="en-US">
                <a:solidFill>
                  <a:schemeClr val="bg1">
                    <a:lumMod val="50000"/>
                  </a:schemeClr>
                </a:solidFill>
              </a:endParaRPr>
            </a:p>
          </p:txBody>
        </p:sp>
        <p:sp>
          <p:nvSpPr>
            <p:cNvPr id="16431" name="Freeform 47"/>
            <p:cNvSpPr/>
            <p:nvPr/>
          </p:nvSpPr>
          <p:spPr bwMode="auto">
            <a:xfrm>
              <a:off x="2847975" y="2813050"/>
              <a:ext cx="446088" cy="127000"/>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FFFDEF"/>
            </a:solidFill>
            <a:ln w="9525" cmpd="sng">
              <a:solidFill>
                <a:schemeClr val="accent1"/>
              </a:solidFill>
              <a:round/>
            </a:ln>
          </p:spPr>
          <p:txBody>
            <a:bodyPr/>
            <a:lstStyle/>
            <a:p>
              <a:endParaRPr lang="zh-CN" altLang="en-US">
                <a:solidFill>
                  <a:schemeClr val="bg1">
                    <a:lumMod val="50000"/>
                  </a:schemeClr>
                </a:solidFill>
              </a:endParaRPr>
            </a:p>
          </p:txBody>
        </p:sp>
        <p:sp>
          <p:nvSpPr>
            <p:cNvPr id="16432" name="Freeform 48"/>
            <p:cNvSpPr/>
            <p:nvPr/>
          </p:nvSpPr>
          <p:spPr bwMode="auto">
            <a:xfrm>
              <a:off x="2847975" y="3008313"/>
              <a:ext cx="446088" cy="127000"/>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1"/>
            </a:solidFill>
            <a:ln w="9525" cmpd="sng">
              <a:noFill/>
              <a:round/>
            </a:ln>
          </p:spPr>
          <p:txBody>
            <a:bodyPr/>
            <a:lstStyle/>
            <a:p>
              <a:endParaRPr lang="zh-CN" altLang="en-US">
                <a:solidFill>
                  <a:schemeClr val="bg1">
                    <a:lumMod val="50000"/>
                  </a:schemeClr>
                </a:solidFill>
              </a:endParaRPr>
            </a:p>
          </p:txBody>
        </p:sp>
        <p:sp>
          <p:nvSpPr>
            <p:cNvPr id="16433" name="Freeform 49"/>
            <p:cNvSpPr/>
            <p:nvPr/>
          </p:nvSpPr>
          <p:spPr bwMode="auto">
            <a:xfrm>
              <a:off x="2847975" y="3203575"/>
              <a:ext cx="446088" cy="127000"/>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1"/>
            </a:solidFill>
            <a:ln w="9525" cmpd="sng">
              <a:noFill/>
              <a:round/>
            </a:ln>
          </p:spPr>
          <p:txBody>
            <a:bodyPr/>
            <a:lstStyle/>
            <a:p>
              <a:endParaRPr lang="zh-CN" altLang="en-US">
                <a:solidFill>
                  <a:schemeClr val="bg1">
                    <a:lumMod val="50000"/>
                  </a:schemeClr>
                </a:solidFill>
              </a:endParaRPr>
            </a:p>
          </p:txBody>
        </p:sp>
        <p:sp>
          <p:nvSpPr>
            <p:cNvPr id="16434" name="Freeform 50"/>
            <p:cNvSpPr/>
            <p:nvPr/>
          </p:nvSpPr>
          <p:spPr bwMode="auto">
            <a:xfrm>
              <a:off x="2847975" y="3397250"/>
              <a:ext cx="446088" cy="128588"/>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1"/>
            </a:solidFill>
            <a:ln w="9525" cmpd="sng">
              <a:noFill/>
              <a:round/>
            </a:ln>
          </p:spPr>
          <p:txBody>
            <a:bodyPr/>
            <a:lstStyle/>
            <a:p>
              <a:endParaRPr lang="zh-CN" altLang="en-US">
                <a:solidFill>
                  <a:schemeClr val="bg1">
                    <a:lumMod val="50000"/>
                  </a:schemeClr>
                </a:solidFill>
              </a:endParaRPr>
            </a:p>
          </p:txBody>
        </p:sp>
        <p:sp>
          <p:nvSpPr>
            <p:cNvPr id="16435" name="Freeform 51"/>
            <p:cNvSpPr/>
            <p:nvPr/>
          </p:nvSpPr>
          <p:spPr bwMode="auto">
            <a:xfrm>
              <a:off x="2847975" y="3592513"/>
              <a:ext cx="446088" cy="128587"/>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1"/>
            </a:solidFill>
            <a:ln w="9525" cmpd="sng">
              <a:noFill/>
              <a:round/>
            </a:ln>
          </p:spPr>
          <p:txBody>
            <a:bodyPr/>
            <a:lstStyle/>
            <a:p>
              <a:endParaRPr lang="zh-CN" altLang="en-US">
                <a:solidFill>
                  <a:schemeClr val="bg1">
                    <a:lumMod val="50000"/>
                  </a:schemeClr>
                </a:solidFill>
              </a:endParaRPr>
            </a:p>
          </p:txBody>
        </p:sp>
      </p:grpSp>
      <p:grpSp>
        <p:nvGrpSpPr>
          <p:cNvPr id="7" name="组合 6"/>
          <p:cNvGrpSpPr/>
          <p:nvPr/>
        </p:nvGrpSpPr>
        <p:grpSpPr>
          <a:xfrm>
            <a:off x="3421064" y="1837305"/>
            <a:ext cx="446087" cy="1884944"/>
            <a:chOff x="3421063" y="1836738"/>
            <a:chExt cx="446087" cy="1884362"/>
          </a:xfrm>
        </p:grpSpPr>
        <p:sp>
          <p:nvSpPr>
            <p:cNvPr id="16436" name="Freeform 52"/>
            <p:cNvSpPr/>
            <p:nvPr/>
          </p:nvSpPr>
          <p:spPr bwMode="auto">
            <a:xfrm>
              <a:off x="3421063" y="1836738"/>
              <a:ext cx="446087" cy="128587"/>
            </a:xfrm>
            <a:custGeom>
              <a:avLst/>
              <a:gdLst>
                <a:gd name="T0" fmla="*/ 199 w 199"/>
                <a:gd name="T1" fmla="*/ 45 h 57"/>
                <a:gd name="T2" fmla="*/ 188 w 199"/>
                <a:gd name="T3" fmla="*/ 57 h 57"/>
                <a:gd name="T4" fmla="*/ 11 w 199"/>
                <a:gd name="T5" fmla="*/ 57 h 57"/>
                <a:gd name="T6" fmla="*/ 0 w 199"/>
                <a:gd name="T7" fmla="*/ 45 h 57"/>
                <a:gd name="T8" fmla="*/ 0 w 199"/>
                <a:gd name="T9" fmla="*/ 11 h 57"/>
                <a:gd name="T10" fmla="*/ 11 w 199"/>
                <a:gd name="T11" fmla="*/ 0 h 57"/>
                <a:gd name="T12" fmla="*/ 188 w 199"/>
                <a:gd name="T13" fmla="*/ 0 h 57"/>
                <a:gd name="T14" fmla="*/ 199 w 199"/>
                <a:gd name="T15" fmla="*/ 11 h 57"/>
                <a:gd name="T16" fmla="*/ 199 w 199"/>
                <a:gd name="T17" fmla="*/ 4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FFFDEF"/>
            </a:solidFill>
            <a:ln w="9525" cmpd="sng">
              <a:solidFill>
                <a:schemeClr val="accent3"/>
              </a:solidFill>
              <a:round/>
            </a:ln>
          </p:spPr>
          <p:txBody>
            <a:bodyPr/>
            <a:lstStyle/>
            <a:p>
              <a:endParaRPr lang="zh-CN" altLang="en-US">
                <a:solidFill>
                  <a:schemeClr val="bg1">
                    <a:lumMod val="50000"/>
                  </a:schemeClr>
                </a:solidFill>
              </a:endParaRPr>
            </a:p>
          </p:txBody>
        </p:sp>
        <p:sp>
          <p:nvSpPr>
            <p:cNvPr id="16437" name="Freeform 53"/>
            <p:cNvSpPr/>
            <p:nvPr/>
          </p:nvSpPr>
          <p:spPr bwMode="auto">
            <a:xfrm>
              <a:off x="3421063" y="2032000"/>
              <a:ext cx="446087" cy="128588"/>
            </a:xfrm>
            <a:custGeom>
              <a:avLst/>
              <a:gdLst>
                <a:gd name="T0" fmla="*/ 199 w 199"/>
                <a:gd name="T1" fmla="*/ 45 h 57"/>
                <a:gd name="T2" fmla="*/ 188 w 199"/>
                <a:gd name="T3" fmla="*/ 57 h 57"/>
                <a:gd name="T4" fmla="*/ 11 w 199"/>
                <a:gd name="T5" fmla="*/ 57 h 57"/>
                <a:gd name="T6" fmla="*/ 0 w 199"/>
                <a:gd name="T7" fmla="*/ 45 h 57"/>
                <a:gd name="T8" fmla="*/ 0 w 199"/>
                <a:gd name="T9" fmla="*/ 11 h 57"/>
                <a:gd name="T10" fmla="*/ 11 w 199"/>
                <a:gd name="T11" fmla="*/ 0 h 57"/>
                <a:gd name="T12" fmla="*/ 188 w 199"/>
                <a:gd name="T13" fmla="*/ 0 h 57"/>
                <a:gd name="T14" fmla="*/ 199 w 199"/>
                <a:gd name="T15" fmla="*/ 11 h 57"/>
                <a:gd name="T16" fmla="*/ 199 w 199"/>
                <a:gd name="T17" fmla="*/ 4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FFFDEF"/>
            </a:solidFill>
            <a:ln w="9525" cmpd="sng">
              <a:solidFill>
                <a:schemeClr val="accent3"/>
              </a:solidFill>
              <a:round/>
            </a:ln>
          </p:spPr>
          <p:txBody>
            <a:bodyPr/>
            <a:lstStyle/>
            <a:p>
              <a:endParaRPr lang="zh-CN" altLang="en-US">
                <a:solidFill>
                  <a:schemeClr val="bg1">
                    <a:lumMod val="50000"/>
                  </a:schemeClr>
                </a:solidFill>
              </a:endParaRPr>
            </a:p>
          </p:txBody>
        </p:sp>
        <p:sp>
          <p:nvSpPr>
            <p:cNvPr id="16438" name="Freeform 54"/>
            <p:cNvSpPr/>
            <p:nvPr/>
          </p:nvSpPr>
          <p:spPr bwMode="auto">
            <a:xfrm>
              <a:off x="3421063" y="2227263"/>
              <a:ext cx="446087" cy="128587"/>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FFFDEF"/>
            </a:solidFill>
            <a:ln w="9525" cmpd="sng">
              <a:solidFill>
                <a:schemeClr val="accent3"/>
              </a:solidFill>
              <a:round/>
            </a:ln>
          </p:spPr>
          <p:txBody>
            <a:bodyPr/>
            <a:lstStyle/>
            <a:p>
              <a:endParaRPr lang="zh-CN" altLang="en-US">
                <a:solidFill>
                  <a:schemeClr val="bg1">
                    <a:lumMod val="50000"/>
                  </a:schemeClr>
                </a:solidFill>
              </a:endParaRPr>
            </a:p>
          </p:txBody>
        </p:sp>
        <p:sp>
          <p:nvSpPr>
            <p:cNvPr id="16439" name="Freeform 55"/>
            <p:cNvSpPr/>
            <p:nvPr/>
          </p:nvSpPr>
          <p:spPr bwMode="auto">
            <a:xfrm>
              <a:off x="3421063" y="2422525"/>
              <a:ext cx="446087" cy="128588"/>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3"/>
            </a:solidFill>
            <a:ln w="9525" cmpd="sng">
              <a:noFill/>
              <a:round/>
            </a:ln>
          </p:spPr>
          <p:txBody>
            <a:bodyPr/>
            <a:lstStyle/>
            <a:p>
              <a:endParaRPr lang="zh-CN" altLang="en-US">
                <a:solidFill>
                  <a:schemeClr val="bg1">
                    <a:lumMod val="50000"/>
                  </a:schemeClr>
                </a:solidFill>
              </a:endParaRPr>
            </a:p>
          </p:txBody>
        </p:sp>
        <p:sp>
          <p:nvSpPr>
            <p:cNvPr id="16440" name="Freeform 56"/>
            <p:cNvSpPr/>
            <p:nvPr/>
          </p:nvSpPr>
          <p:spPr bwMode="auto">
            <a:xfrm>
              <a:off x="3421063" y="2617788"/>
              <a:ext cx="446087" cy="127000"/>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3"/>
            </a:solidFill>
            <a:ln w="9525" cmpd="sng">
              <a:noFill/>
              <a:round/>
            </a:ln>
          </p:spPr>
          <p:txBody>
            <a:bodyPr/>
            <a:lstStyle/>
            <a:p>
              <a:endParaRPr lang="zh-CN" altLang="en-US">
                <a:solidFill>
                  <a:schemeClr val="bg1">
                    <a:lumMod val="50000"/>
                  </a:schemeClr>
                </a:solidFill>
              </a:endParaRPr>
            </a:p>
          </p:txBody>
        </p:sp>
        <p:sp>
          <p:nvSpPr>
            <p:cNvPr id="16441" name="Freeform 57"/>
            <p:cNvSpPr/>
            <p:nvPr/>
          </p:nvSpPr>
          <p:spPr bwMode="auto">
            <a:xfrm>
              <a:off x="3421063" y="2813050"/>
              <a:ext cx="446087" cy="127000"/>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3"/>
            </a:solidFill>
            <a:ln w="9525" cmpd="sng">
              <a:noFill/>
              <a:round/>
            </a:ln>
          </p:spPr>
          <p:txBody>
            <a:bodyPr/>
            <a:lstStyle/>
            <a:p>
              <a:endParaRPr lang="zh-CN" altLang="en-US">
                <a:solidFill>
                  <a:schemeClr val="bg1">
                    <a:lumMod val="50000"/>
                  </a:schemeClr>
                </a:solidFill>
              </a:endParaRPr>
            </a:p>
          </p:txBody>
        </p:sp>
        <p:sp>
          <p:nvSpPr>
            <p:cNvPr id="16442" name="Freeform 58"/>
            <p:cNvSpPr/>
            <p:nvPr/>
          </p:nvSpPr>
          <p:spPr bwMode="auto">
            <a:xfrm>
              <a:off x="3421063" y="3008313"/>
              <a:ext cx="446087" cy="127000"/>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3"/>
            </a:solidFill>
            <a:ln w="9525" cmpd="sng">
              <a:noFill/>
              <a:round/>
            </a:ln>
          </p:spPr>
          <p:txBody>
            <a:bodyPr/>
            <a:lstStyle/>
            <a:p>
              <a:endParaRPr lang="zh-CN" altLang="en-US">
                <a:solidFill>
                  <a:schemeClr val="bg1">
                    <a:lumMod val="50000"/>
                  </a:schemeClr>
                </a:solidFill>
              </a:endParaRPr>
            </a:p>
          </p:txBody>
        </p:sp>
        <p:sp>
          <p:nvSpPr>
            <p:cNvPr id="16443" name="Freeform 59"/>
            <p:cNvSpPr/>
            <p:nvPr/>
          </p:nvSpPr>
          <p:spPr bwMode="auto">
            <a:xfrm>
              <a:off x="3421063" y="3203575"/>
              <a:ext cx="446087" cy="127000"/>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3"/>
            </a:solidFill>
            <a:ln w="9525" cmpd="sng">
              <a:noFill/>
              <a:round/>
            </a:ln>
          </p:spPr>
          <p:txBody>
            <a:bodyPr/>
            <a:lstStyle/>
            <a:p>
              <a:endParaRPr lang="zh-CN" altLang="en-US">
                <a:solidFill>
                  <a:schemeClr val="bg1">
                    <a:lumMod val="50000"/>
                  </a:schemeClr>
                </a:solidFill>
              </a:endParaRPr>
            </a:p>
          </p:txBody>
        </p:sp>
        <p:sp>
          <p:nvSpPr>
            <p:cNvPr id="16444" name="Freeform 60"/>
            <p:cNvSpPr/>
            <p:nvPr/>
          </p:nvSpPr>
          <p:spPr bwMode="auto">
            <a:xfrm>
              <a:off x="3421063" y="3397250"/>
              <a:ext cx="446087" cy="128588"/>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3"/>
            </a:solidFill>
            <a:ln w="9525" cmpd="sng">
              <a:noFill/>
              <a:round/>
            </a:ln>
          </p:spPr>
          <p:txBody>
            <a:bodyPr/>
            <a:lstStyle/>
            <a:p>
              <a:endParaRPr lang="zh-CN" altLang="en-US">
                <a:solidFill>
                  <a:schemeClr val="bg1">
                    <a:lumMod val="50000"/>
                  </a:schemeClr>
                </a:solidFill>
              </a:endParaRPr>
            </a:p>
          </p:txBody>
        </p:sp>
        <p:sp>
          <p:nvSpPr>
            <p:cNvPr id="16445" name="Freeform 61"/>
            <p:cNvSpPr/>
            <p:nvPr/>
          </p:nvSpPr>
          <p:spPr bwMode="auto">
            <a:xfrm>
              <a:off x="3421063" y="3592513"/>
              <a:ext cx="446087" cy="128587"/>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3"/>
            </a:solidFill>
            <a:ln w="9525" cmpd="sng">
              <a:noFill/>
              <a:round/>
            </a:ln>
          </p:spPr>
          <p:txBody>
            <a:bodyPr/>
            <a:lstStyle/>
            <a:p>
              <a:endParaRPr lang="zh-CN" altLang="en-US">
                <a:solidFill>
                  <a:schemeClr val="bg1">
                    <a:lumMod val="50000"/>
                  </a:schemeClr>
                </a:solidFill>
              </a:endParaRPr>
            </a:p>
          </p:txBody>
        </p:sp>
      </p:grpSp>
      <p:grpSp>
        <p:nvGrpSpPr>
          <p:cNvPr id="8" name="组合 7"/>
          <p:cNvGrpSpPr/>
          <p:nvPr/>
        </p:nvGrpSpPr>
        <p:grpSpPr>
          <a:xfrm>
            <a:off x="3995739" y="1837305"/>
            <a:ext cx="446087" cy="1884944"/>
            <a:chOff x="3995738" y="1836738"/>
            <a:chExt cx="446087" cy="1884362"/>
          </a:xfrm>
        </p:grpSpPr>
        <p:sp>
          <p:nvSpPr>
            <p:cNvPr id="16446" name="Freeform 62"/>
            <p:cNvSpPr/>
            <p:nvPr/>
          </p:nvSpPr>
          <p:spPr bwMode="auto">
            <a:xfrm>
              <a:off x="3995738" y="1836738"/>
              <a:ext cx="446087" cy="128587"/>
            </a:xfrm>
            <a:custGeom>
              <a:avLst/>
              <a:gdLst>
                <a:gd name="T0" fmla="*/ 199 w 199"/>
                <a:gd name="T1" fmla="*/ 45 h 57"/>
                <a:gd name="T2" fmla="*/ 188 w 199"/>
                <a:gd name="T3" fmla="*/ 57 h 57"/>
                <a:gd name="T4" fmla="*/ 11 w 199"/>
                <a:gd name="T5" fmla="*/ 57 h 57"/>
                <a:gd name="T6" fmla="*/ 0 w 199"/>
                <a:gd name="T7" fmla="*/ 45 h 57"/>
                <a:gd name="T8" fmla="*/ 0 w 199"/>
                <a:gd name="T9" fmla="*/ 11 h 57"/>
                <a:gd name="T10" fmla="*/ 11 w 199"/>
                <a:gd name="T11" fmla="*/ 0 h 57"/>
                <a:gd name="T12" fmla="*/ 188 w 199"/>
                <a:gd name="T13" fmla="*/ 0 h 57"/>
                <a:gd name="T14" fmla="*/ 199 w 199"/>
                <a:gd name="T15" fmla="*/ 11 h 57"/>
                <a:gd name="T16" fmla="*/ 199 w 199"/>
                <a:gd name="T17" fmla="*/ 4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FFFDEF"/>
            </a:solidFill>
            <a:ln w="9525" cmpd="sng">
              <a:solidFill>
                <a:schemeClr val="accent2"/>
              </a:solidFill>
              <a:round/>
            </a:ln>
          </p:spPr>
          <p:txBody>
            <a:bodyPr/>
            <a:lstStyle/>
            <a:p>
              <a:endParaRPr lang="zh-CN" altLang="en-US">
                <a:solidFill>
                  <a:schemeClr val="bg1">
                    <a:lumMod val="50000"/>
                  </a:schemeClr>
                </a:solidFill>
              </a:endParaRPr>
            </a:p>
          </p:txBody>
        </p:sp>
        <p:sp>
          <p:nvSpPr>
            <p:cNvPr id="16447" name="Freeform 63"/>
            <p:cNvSpPr/>
            <p:nvPr/>
          </p:nvSpPr>
          <p:spPr bwMode="auto">
            <a:xfrm>
              <a:off x="3995738" y="2032000"/>
              <a:ext cx="446087" cy="128588"/>
            </a:xfrm>
            <a:custGeom>
              <a:avLst/>
              <a:gdLst>
                <a:gd name="T0" fmla="*/ 199 w 199"/>
                <a:gd name="T1" fmla="*/ 45 h 57"/>
                <a:gd name="T2" fmla="*/ 188 w 199"/>
                <a:gd name="T3" fmla="*/ 57 h 57"/>
                <a:gd name="T4" fmla="*/ 11 w 199"/>
                <a:gd name="T5" fmla="*/ 57 h 57"/>
                <a:gd name="T6" fmla="*/ 0 w 199"/>
                <a:gd name="T7" fmla="*/ 45 h 57"/>
                <a:gd name="T8" fmla="*/ 0 w 199"/>
                <a:gd name="T9" fmla="*/ 11 h 57"/>
                <a:gd name="T10" fmla="*/ 11 w 199"/>
                <a:gd name="T11" fmla="*/ 0 h 57"/>
                <a:gd name="T12" fmla="*/ 188 w 199"/>
                <a:gd name="T13" fmla="*/ 0 h 57"/>
                <a:gd name="T14" fmla="*/ 199 w 199"/>
                <a:gd name="T15" fmla="*/ 11 h 57"/>
                <a:gd name="T16" fmla="*/ 199 w 199"/>
                <a:gd name="T17" fmla="*/ 4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FFFDEF"/>
            </a:solidFill>
            <a:ln w="9525" cmpd="sng">
              <a:solidFill>
                <a:schemeClr val="accent2"/>
              </a:solidFill>
              <a:round/>
            </a:ln>
          </p:spPr>
          <p:txBody>
            <a:bodyPr/>
            <a:lstStyle/>
            <a:p>
              <a:endParaRPr lang="zh-CN" altLang="en-US">
                <a:solidFill>
                  <a:schemeClr val="bg1">
                    <a:lumMod val="50000"/>
                  </a:schemeClr>
                </a:solidFill>
              </a:endParaRPr>
            </a:p>
          </p:txBody>
        </p:sp>
        <p:sp>
          <p:nvSpPr>
            <p:cNvPr id="16448" name="Freeform 64"/>
            <p:cNvSpPr/>
            <p:nvPr/>
          </p:nvSpPr>
          <p:spPr bwMode="auto">
            <a:xfrm>
              <a:off x="3995738" y="2227263"/>
              <a:ext cx="446087" cy="128587"/>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2"/>
            </a:solidFill>
            <a:ln w="9525" cmpd="sng">
              <a:noFill/>
              <a:round/>
            </a:ln>
          </p:spPr>
          <p:txBody>
            <a:bodyPr/>
            <a:lstStyle/>
            <a:p>
              <a:endParaRPr lang="zh-CN" altLang="en-US">
                <a:solidFill>
                  <a:schemeClr val="bg1">
                    <a:lumMod val="50000"/>
                  </a:schemeClr>
                </a:solidFill>
              </a:endParaRPr>
            </a:p>
          </p:txBody>
        </p:sp>
        <p:sp>
          <p:nvSpPr>
            <p:cNvPr id="16449" name="Freeform 65"/>
            <p:cNvSpPr/>
            <p:nvPr/>
          </p:nvSpPr>
          <p:spPr bwMode="auto">
            <a:xfrm>
              <a:off x="3995738" y="2422525"/>
              <a:ext cx="446087" cy="128588"/>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2"/>
            </a:solidFill>
            <a:ln w="9525" cmpd="sng">
              <a:noFill/>
              <a:round/>
            </a:ln>
          </p:spPr>
          <p:txBody>
            <a:bodyPr/>
            <a:lstStyle/>
            <a:p>
              <a:endParaRPr lang="zh-CN" altLang="en-US">
                <a:solidFill>
                  <a:schemeClr val="bg1">
                    <a:lumMod val="50000"/>
                  </a:schemeClr>
                </a:solidFill>
              </a:endParaRPr>
            </a:p>
          </p:txBody>
        </p:sp>
        <p:sp>
          <p:nvSpPr>
            <p:cNvPr id="16450" name="Freeform 66"/>
            <p:cNvSpPr/>
            <p:nvPr/>
          </p:nvSpPr>
          <p:spPr bwMode="auto">
            <a:xfrm>
              <a:off x="3995738" y="2617788"/>
              <a:ext cx="446087" cy="127000"/>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2"/>
            </a:solidFill>
            <a:ln w="9525" cmpd="sng">
              <a:noFill/>
              <a:round/>
            </a:ln>
          </p:spPr>
          <p:txBody>
            <a:bodyPr/>
            <a:lstStyle/>
            <a:p>
              <a:endParaRPr lang="zh-CN" altLang="en-US">
                <a:solidFill>
                  <a:schemeClr val="bg1">
                    <a:lumMod val="50000"/>
                  </a:schemeClr>
                </a:solidFill>
              </a:endParaRPr>
            </a:p>
          </p:txBody>
        </p:sp>
        <p:sp>
          <p:nvSpPr>
            <p:cNvPr id="16451" name="Freeform 67"/>
            <p:cNvSpPr/>
            <p:nvPr/>
          </p:nvSpPr>
          <p:spPr bwMode="auto">
            <a:xfrm>
              <a:off x="3995738" y="2813050"/>
              <a:ext cx="446087" cy="127000"/>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2"/>
            </a:solidFill>
            <a:ln w="9525" cmpd="sng">
              <a:noFill/>
              <a:round/>
            </a:ln>
          </p:spPr>
          <p:txBody>
            <a:bodyPr/>
            <a:lstStyle/>
            <a:p>
              <a:endParaRPr lang="zh-CN" altLang="en-US">
                <a:solidFill>
                  <a:schemeClr val="bg1">
                    <a:lumMod val="50000"/>
                  </a:schemeClr>
                </a:solidFill>
              </a:endParaRPr>
            </a:p>
          </p:txBody>
        </p:sp>
        <p:sp>
          <p:nvSpPr>
            <p:cNvPr id="16452" name="Freeform 68"/>
            <p:cNvSpPr/>
            <p:nvPr/>
          </p:nvSpPr>
          <p:spPr bwMode="auto">
            <a:xfrm>
              <a:off x="3995738" y="3008313"/>
              <a:ext cx="446087" cy="127000"/>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2"/>
            </a:solidFill>
            <a:ln w="9525" cmpd="sng">
              <a:noFill/>
              <a:round/>
            </a:ln>
          </p:spPr>
          <p:txBody>
            <a:bodyPr/>
            <a:lstStyle/>
            <a:p>
              <a:endParaRPr lang="zh-CN" altLang="en-US">
                <a:solidFill>
                  <a:schemeClr val="bg1">
                    <a:lumMod val="50000"/>
                  </a:schemeClr>
                </a:solidFill>
              </a:endParaRPr>
            </a:p>
          </p:txBody>
        </p:sp>
        <p:sp>
          <p:nvSpPr>
            <p:cNvPr id="16453" name="Freeform 69"/>
            <p:cNvSpPr/>
            <p:nvPr/>
          </p:nvSpPr>
          <p:spPr bwMode="auto">
            <a:xfrm>
              <a:off x="3995738" y="3203575"/>
              <a:ext cx="446087" cy="127000"/>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2"/>
            </a:solidFill>
            <a:ln w="9525" cmpd="sng">
              <a:noFill/>
              <a:round/>
            </a:ln>
          </p:spPr>
          <p:txBody>
            <a:bodyPr/>
            <a:lstStyle/>
            <a:p>
              <a:endParaRPr lang="zh-CN" altLang="en-US">
                <a:solidFill>
                  <a:schemeClr val="bg1">
                    <a:lumMod val="50000"/>
                  </a:schemeClr>
                </a:solidFill>
              </a:endParaRPr>
            </a:p>
          </p:txBody>
        </p:sp>
        <p:sp>
          <p:nvSpPr>
            <p:cNvPr id="16454" name="Freeform 70"/>
            <p:cNvSpPr/>
            <p:nvPr/>
          </p:nvSpPr>
          <p:spPr bwMode="auto">
            <a:xfrm>
              <a:off x="3995738" y="3397250"/>
              <a:ext cx="446087" cy="128588"/>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2"/>
            </a:solidFill>
            <a:ln w="9525" cmpd="sng">
              <a:noFill/>
              <a:round/>
            </a:ln>
          </p:spPr>
          <p:txBody>
            <a:bodyPr/>
            <a:lstStyle/>
            <a:p>
              <a:endParaRPr lang="zh-CN" altLang="en-US">
                <a:solidFill>
                  <a:schemeClr val="bg1">
                    <a:lumMod val="50000"/>
                  </a:schemeClr>
                </a:solidFill>
              </a:endParaRPr>
            </a:p>
          </p:txBody>
        </p:sp>
        <p:sp>
          <p:nvSpPr>
            <p:cNvPr id="16455" name="Freeform 71"/>
            <p:cNvSpPr/>
            <p:nvPr/>
          </p:nvSpPr>
          <p:spPr bwMode="auto">
            <a:xfrm>
              <a:off x="3995738" y="3592513"/>
              <a:ext cx="446087" cy="128587"/>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2"/>
            </a:solidFill>
            <a:ln w="9525" cmpd="sng">
              <a:noFill/>
              <a:round/>
            </a:ln>
          </p:spPr>
          <p:txBody>
            <a:bodyPr/>
            <a:lstStyle/>
            <a:p>
              <a:endParaRPr lang="zh-CN" altLang="en-US">
                <a:solidFill>
                  <a:schemeClr val="bg1">
                    <a:lumMod val="50000"/>
                  </a:schemeClr>
                </a:solidFill>
              </a:endParaRPr>
            </a:p>
          </p:txBody>
        </p:sp>
      </p:grpSp>
      <p:sp>
        <p:nvSpPr>
          <p:cNvPr id="16456" name="Rectangle 72"/>
          <p:cNvSpPr>
            <a:spLocks noChangeArrowheads="1"/>
          </p:cNvSpPr>
          <p:nvPr/>
        </p:nvSpPr>
        <p:spPr bwMode="auto">
          <a:xfrm>
            <a:off x="667276" y="3850878"/>
            <a:ext cx="219612" cy="123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dirty="0">
                <a:solidFill>
                  <a:schemeClr val="bg1">
                    <a:lumMod val="50000"/>
                  </a:schemeClr>
                </a:solidFill>
                <a:latin typeface="微软雅黑" panose="020B0503020204020204" pitchFamily="34" charset="-122"/>
                <a:ea typeface="微软雅黑" panose="020B0503020204020204" pitchFamily="34" charset="-122"/>
              </a:rPr>
              <a:t>SUN</a:t>
            </a:r>
            <a:endParaRPr lang="zh-CN" altLang="zh-CN" sz="800" dirty="0">
              <a:solidFill>
                <a:schemeClr val="bg1">
                  <a:lumMod val="50000"/>
                </a:schemeClr>
              </a:solidFill>
            </a:endParaRPr>
          </a:p>
        </p:txBody>
      </p:sp>
      <p:sp>
        <p:nvSpPr>
          <p:cNvPr id="16457" name="Rectangle 73"/>
          <p:cNvSpPr>
            <a:spLocks noChangeArrowheads="1"/>
          </p:cNvSpPr>
          <p:nvPr/>
        </p:nvSpPr>
        <p:spPr bwMode="auto">
          <a:xfrm>
            <a:off x="1235368" y="3850878"/>
            <a:ext cx="267702" cy="123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dirty="0">
                <a:solidFill>
                  <a:schemeClr val="bg1">
                    <a:lumMod val="50000"/>
                  </a:schemeClr>
                </a:solidFill>
                <a:latin typeface="微软雅黑" panose="020B0503020204020204" pitchFamily="34" charset="-122"/>
                <a:ea typeface="微软雅黑" panose="020B0503020204020204" pitchFamily="34" charset="-122"/>
              </a:rPr>
              <a:t>MON</a:t>
            </a:r>
            <a:endParaRPr lang="zh-CN" altLang="zh-CN" sz="800" dirty="0">
              <a:solidFill>
                <a:schemeClr val="bg1">
                  <a:lumMod val="50000"/>
                </a:schemeClr>
              </a:solidFill>
            </a:endParaRPr>
          </a:p>
        </p:txBody>
      </p:sp>
      <p:sp>
        <p:nvSpPr>
          <p:cNvPr id="16458" name="Rectangle 74"/>
          <p:cNvSpPr>
            <a:spLocks noChangeArrowheads="1"/>
          </p:cNvSpPr>
          <p:nvPr/>
        </p:nvSpPr>
        <p:spPr bwMode="auto">
          <a:xfrm>
            <a:off x="1828801" y="3850877"/>
            <a:ext cx="190500" cy="122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dirty="0">
                <a:solidFill>
                  <a:schemeClr val="bg1">
                    <a:lumMod val="50000"/>
                  </a:schemeClr>
                </a:solidFill>
                <a:latin typeface="微软雅黑" panose="020B0503020204020204" pitchFamily="34" charset="-122"/>
                <a:ea typeface="微软雅黑" panose="020B0503020204020204" pitchFamily="34" charset="-122"/>
              </a:rPr>
              <a:t>TUE</a:t>
            </a:r>
            <a:endParaRPr lang="zh-CN" altLang="zh-CN" sz="800" dirty="0">
              <a:solidFill>
                <a:schemeClr val="bg1">
                  <a:lumMod val="50000"/>
                </a:schemeClr>
              </a:solidFill>
            </a:endParaRPr>
          </a:p>
        </p:txBody>
      </p:sp>
      <p:sp>
        <p:nvSpPr>
          <p:cNvPr id="16459" name="Rectangle 75"/>
          <p:cNvSpPr>
            <a:spLocks noChangeArrowheads="1"/>
          </p:cNvSpPr>
          <p:nvPr/>
        </p:nvSpPr>
        <p:spPr bwMode="auto">
          <a:xfrm>
            <a:off x="2381251" y="3850877"/>
            <a:ext cx="236538" cy="122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dirty="0">
                <a:solidFill>
                  <a:schemeClr val="bg1">
                    <a:lumMod val="50000"/>
                  </a:schemeClr>
                </a:solidFill>
                <a:latin typeface="微软雅黑" panose="020B0503020204020204" pitchFamily="34" charset="-122"/>
                <a:ea typeface="微软雅黑" panose="020B0503020204020204" pitchFamily="34" charset="-122"/>
              </a:rPr>
              <a:t>WED</a:t>
            </a:r>
            <a:endParaRPr lang="zh-CN" altLang="zh-CN" sz="800" dirty="0">
              <a:solidFill>
                <a:schemeClr val="bg1">
                  <a:lumMod val="50000"/>
                </a:schemeClr>
              </a:solidFill>
            </a:endParaRPr>
          </a:p>
        </p:txBody>
      </p:sp>
      <p:sp>
        <p:nvSpPr>
          <p:cNvPr id="16460" name="Rectangle 76"/>
          <p:cNvSpPr>
            <a:spLocks noChangeArrowheads="1"/>
          </p:cNvSpPr>
          <p:nvPr/>
        </p:nvSpPr>
        <p:spPr bwMode="auto">
          <a:xfrm>
            <a:off x="2988216" y="3850878"/>
            <a:ext cx="216406" cy="123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dirty="0">
                <a:solidFill>
                  <a:schemeClr val="bg1">
                    <a:lumMod val="50000"/>
                  </a:schemeClr>
                </a:solidFill>
                <a:latin typeface="微软雅黑" panose="020B0503020204020204" pitchFamily="34" charset="-122"/>
                <a:ea typeface="微软雅黑" panose="020B0503020204020204" pitchFamily="34" charset="-122"/>
              </a:rPr>
              <a:t>THU</a:t>
            </a:r>
            <a:endParaRPr lang="zh-CN" altLang="zh-CN" sz="800" dirty="0">
              <a:solidFill>
                <a:schemeClr val="bg1">
                  <a:lumMod val="50000"/>
                </a:schemeClr>
              </a:solidFill>
            </a:endParaRPr>
          </a:p>
        </p:txBody>
      </p:sp>
      <p:sp>
        <p:nvSpPr>
          <p:cNvPr id="16461" name="Rectangle 77"/>
          <p:cNvSpPr>
            <a:spLocks noChangeArrowheads="1"/>
          </p:cNvSpPr>
          <p:nvPr/>
        </p:nvSpPr>
        <p:spPr bwMode="auto">
          <a:xfrm>
            <a:off x="3556851" y="3850878"/>
            <a:ext cx="152286" cy="123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dirty="0">
                <a:solidFill>
                  <a:schemeClr val="bg1">
                    <a:lumMod val="50000"/>
                  </a:schemeClr>
                </a:solidFill>
                <a:latin typeface="微软雅黑" panose="020B0503020204020204" pitchFamily="34" charset="-122"/>
                <a:ea typeface="微软雅黑" panose="020B0503020204020204" pitchFamily="34" charset="-122"/>
              </a:rPr>
              <a:t>FRI</a:t>
            </a:r>
            <a:endParaRPr lang="zh-CN" altLang="zh-CN" sz="800" dirty="0">
              <a:solidFill>
                <a:schemeClr val="bg1">
                  <a:lumMod val="50000"/>
                </a:schemeClr>
              </a:solidFill>
            </a:endParaRPr>
          </a:p>
        </p:txBody>
      </p:sp>
      <p:sp>
        <p:nvSpPr>
          <p:cNvPr id="16462" name="Rectangle 78"/>
          <p:cNvSpPr>
            <a:spLocks noChangeArrowheads="1"/>
          </p:cNvSpPr>
          <p:nvPr/>
        </p:nvSpPr>
        <p:spPr bwMode="auto">
          <a:xfrm>
            <a:off x="4127500" y="3850877"/>
            <a:ext cx="188913" cy="122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dirty="0">
                <a:solidFill>
                  <a:schemeClr val="bg1">
                    <a:lumMod val="50000"/>
                  </a:schemeClr>
                </a:solidFill>
                <a:latin typeface="微软雅黑" panose="020B0503020204020204" pitchFamily="34" charset="-122"/>
                <a:ea typeface="微软雅黑" panose="020B0503020204020204" pitchFamily="34" charset="-122"/>
              </a:rPr>
              <a:t>SAT</a:t>
            </a:r>
            <a:endParaRPr lang="zh-CN" altLang="zh-CN" sz="800" dirty="0">
              <a:solidFill>
                <a:schemeClr val="bg1">
                  <a:lumMod val="50000"/>
                </a:schemeClr>
              </a:solidFill>
            </a:endParaRPr>
          </a:p>
        </p:txBody>
      </p:sp>
      <p:sp>
        <p:nvSpPr>
          <p:cNvPr id="16463" name="Rectangle 79"/>
          <p:cNvSpPr>
            <a:spLocks noChangeArrowheads="1"/>
          </p:cNvSpPr>
          <p:nvPr/>
        </p:nvSpPr>
        <p:spPr bwMode="auto">
          <a:xfrm>
            <a:off x="4932364" y="1562583"/>
            <a:ext cx="3671887" cy="140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单击添加文本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pPr>
              <a:lnSpc>
                <a:spcPct val="120000"/>
              </a:lnSpc>
            </a:pPr>
            <a:endParaRPr lang="zh-CN" altLang="en-US" sz="1000" dirty="0">
              <a:solidFill>
                <a:schemeClr val="bg1">
                  <a:lumMod val="50000"/>
                </a:schemeClr>
              </a:solidFill>
            </a:endParaRPr>
          </a:p>
          <a:p>
            <a:pPr defTabSz="914400">
              <a:lnSpc>
                <a:spcPct val="120000"/>
              </a:lnSpc>
              <a:spcBef>
                <a:spcPts val="300"/>
              </a:spcBef>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defTabSz="914400">
              <a:lnSpc>
                <a:spcPct val="120000"/>
              </a:lnSpc>
              <a:spcBef>
                <a:spcPts val="300"/>
              </a:spcBef>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defTabSz="914400">
              <a:lnSpc>
                <a:spcPct val="120000"/>
              </a:lnSpc>
              <a:spcBef>
                <a:spcPts val="300"/>
              </a:spcBef>
              <a:defRPr/>
            </a:pP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6464" name="Text Box 80"/>
          <p:cNvSpPr txBox="1">
            <a:spLocks noChangeArrowheads="1"/>
          </p:cNvSpPr>
          <p:nvPr/>
        </p:nvSpPr>
        <p:spPr bwMode="auto">
          <a:xfrm>
            <a:off x="5035551" y="2979069"/>
            <a:ext cx="982961" cy="646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spAutoFit/>
          </a:bodyPr>
          <a:lstStyle/>
          <a:p>
            <a:r>
              <a:rPr lang="zh-CN" altLang="zh-CN" sz="3600" dirty="0">
                <a:solidFill>
                  <a:srgbClr val="E4402F"/>
                </a:solidFill>
              </a:rPr>
              <a:t>75%</a:t>
            </a:r>
          </a:p>
        </p:txBody>
      </p:sp>
      <p:sp>
        <p:nvSpPr>
          <p:cNvPr id="16465" name="Rectangle 81"/>
          <p:cNvSpPr>
            <a:spLocks noChangeArrowheads="1"/>
          </p:cNvSpPr>
          <p:nvPr/>
        </p:nvSpPr>
        <p:spPr bwMode="auto">
          <a:xfrm>
            <a:off x="4819651" y="3612678"/>
            <a:ext cx="1512888" cy="590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单击添加文本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pPr algn="ct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p>
        </p:txBody>
      </p:sp>
      <p:sp>
        <p:nvSpPr>
          <p:cNvPr id="16466" name="Text Box 82"/>
          <p:cNvSpPr txBox="1">
            <a:spLocks noChangeArrowheads="1"/>
          </p:cNvSpPr>
          <p:nvPr/>
        </p:nvSpPr>
        <p:spPr bwMode="auto">
          <a:xfrm>
            <a:off x="6750051" y="2979069"/>
            <a:ext cx="982961" cy="646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spAutoFit/>
          </a:bodyPr>
          <a:lstStyle/>
          <a:p>
            <a:r>
              <a:rPr lang="zh-CN" altLang="zh-CN" sz="3600" dirty="0">
                <a:solidFill>
                  <a:srgbClr val="E4402F"/>
                </a:solidFill>
              </a:rPr>
              <a:t>89%</a:t>
            </a:r>
          </a:p>
        </p:txBody>
      </p:sp>
      <p:sp>
        <p:nvSpPr>
          <p:cNvPr id="16467" name="Rectangle 83"/>
          <p:cNvSpPr>
            <a:spLocks noChangeArrowheads="1"/>
          </p:cNvSpPr>
          <p:nvPr/>
        </p:nvSpPr>
        <p:spPr bwMode="auto">
          <a:xfrm>
            <a:off x="6534151" y="3612678"/>
            <a:ext cx="1512888" cy="590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单击添加文本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pPr algn="ct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456"/>
                                        </p:tgtEl>
                                        <p:attrNameLst>
                                          <p:attrName>style.visibility</p:attrName>
                                        </p:attrNameLst>
                                      </p:cBhvr>
                                      <p:to>
                                        <p:strVal val="visible"/>
                                      </p:to>
                                    </p:set>
                                    <p:anim calcmode="lin" valueType="num">
                                      <p:cBhvr additive="base">
                                        <p:cTn id="7" dur="750" fill="hold"/>
                                        <p:tgtEl>
                                          <p:spTgt spid="16456"/>
                                        </p:tgtEl>
                                        <p:attrNameLst>
                                          <p:attrName>ppt_x</p:attrName>
                                        </p:attrNameLst>
                                      </p:cBhvr>
                                      <p:tavLst>
                                        <p:tav tm="0">
                                          <p:val>
                                            <p:strVal val="#ppt_x"/>
                                          </p:val>
                                        </p:tav>
                                        <p:tav tm="100000">
                                          <p:val>
                                            <p:strVal val="#ppt_x"/>
                                          </p:val>
                                        </p:tav>
                                      </p:tavLst>
                                    </p:anim>
                                    <p:anim calcmode="lin" valueType="num">
                                      <p:cBhvr additive="base">
                                        <p:cTn id="8" dur="750" fill="hold"/>
                                        <p:tgtEl>
                                          <p:spTgt spid="16456"/>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2" presetClass="entr" presetSubtype="4" fill="hold" grpId="0" nodeType="withEffect">
                                  <p:stCondLst>
                                    <p:cond delay="500"/>
                                  </p:stCondLst>
                                  <p:childTnLst>
                                    <p:set>
                                      <p:cBhvr>
                                        <p:cTn id="13" dur="1" fill="hold">
                                          <p:stCondLst>
                                            <p:cond delay="0"/>
                                          </p:stCondLst>
                                        </p:cTn>
                                        <p:tgtEl>
                                          <p:spTgt spid="16457"/>
                                        </p:tgtEl>
                                        <p:attrNameLst>
                                          <p:attrName>style.visibility</p:attrName>
                                        </p:attrNameLst>
                                      </p:cBhvr>
                                      <p:to>
                                        <p:strVal val="visible"/>
                                      </p:to>
                                    </p:set>
                                    <p:anim calcmode="lin" valueType="num">
                                      <p:cBhvr additive="base">
                                        <p:cTn id="14" dur="750" fill="hold"/>
                                        <p:tgtEl>
                                          <p:spTgt spid="16457"/>
                                        </p:tgtEl>
                                        <p:attrNameLst>
                                          <p:attrName>ppt_x</p:attrName>
                                        </p:attrNameLst>
                                      </p:cBhvr>
                                      <p:tavLst>
                                        <p:tav tm="0">
                                          <p:val>
                                            <p:strVal val="#ppt_x"/>
                                          </p:val>
                                        </p:tav>
                                        <p:tav tm="100000">
                                          <p:val>
                                            <p:strVal val="#ppt_x"/>
                                          </p:val>
                                        </p:tav>
                                      </p:tavLst>
                                    </p:anim>
                                    <p:anim calcmode="lin" valueType="num">
                                      <p:cBhvr additive="base">
                                        <p:cTn id="15" dur="750" fill="hold"/>
                                        <p:tgtEl>
                                          <p:spTgt spid="16457"/>
                                        </p:tgtEl>
                                        <p:attrNameLst>
                                          <p:attrName>ppt_y</p:attrName>
                                        </p:attrNameLst>
                                      </p:cBhvr>
                                      <p:tavLst>
                                        <p:tav tm="0">
                                          <p:val>
                                            <p:strVal val="1+#ppt_h/2"/>
                                          </p:val>
                                        </p:tav>
                                        <p:tav tm="100000">
                                          <p:val>
                                            <p:strVal val="#ppt_y"/>
                                          </p:val>
                                        </p:tav>
                                      </p:tavLst>
                                    </p:anim>
                                  </p:childTnLst>
                                </p:cTn>
                              </p:par>
                              <p:par>
                                <p:cTn id="16" presetID="22" presetClass="entr" presetSubtype="4" fill="hold" nodeType="withEffect">
                                  <p:stCondLst>
                                    <p:cond delay="100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par>
                                <p:cTn id="19" presetID="2" presetClass="entr" presetSubtype="4" fill="hold" grpId="0" nodeType="withEffect">
                                  <p:stCondLst>
                                    <p:cond delay="1000"/>
                                  </p:stCondLst>
                                  <p:childTnLst>
                                    <p:set>
                                      <p:cBhvr>
                                        <p:cTn id="20" dur="1" fill="hold">
                                          <p:stCondLst>
                                            <p:cond delay="0"/>
                                          </p:stCondLst>
                                        </p:cTn>
                                        <p:tgtEl>
                                          <p:spTgt spid="16458"/>
                                        </p:tgtEl>
                                        <p:attrNameLst>
                                          <p:attrName>style.visibility</p:attrName>
                                        </p:attrNameLst>
                                      </p:cBhvr>
                                      <p:to>
                                        <p:strVal val="visible"/>
                                      </p:to>
                                    </p:set>
                                    <p:anim calcmode="lin" valueType="num">
                                      <p:cBhvr additive="base">
                                        <p:cTn id="21" dur="750" fill="hold"/>
                                        <p:tgtEl>
                                          <p:spTgt spid="16458"/>
                                        </p:tgtEl>
                                        <p:attrNameLst>
                                          <p:attrName>ppt_x</p:attrName>
                                        </p:attrNameLst>
                                      </p:cBhvr>
                                      <p:tavLst>
                                        <p:tav tm="0">
                                          <p:val>
                                            <p:strVal val="#ppt_x"/>
                                          </p:val>
                                        </p:tav>
                                        <p:tav tm="100000">
                                          <p:val>
                                            <p:strVal val="#ppt_x"/>
                                          </p:val>
                                        </p:tav>
                                      </p:tavLst>
                                    </p:anim>
                                    <p:anim calcmode="lin" valueType="num">
                                      <p:cBhvr additive="base">
                                        <p:cTn id="22" dur="750" fill="hold"/>
                                        <p:tgtEl>
                                          <p:spTgt spid="16458"/>
                                        </p:tgtEl>
                                        <p:attrNameLst>
                                          <p:attrName>ppt_y</p:attrName>
                                        </p:attrNameLst>
                                      </p:cBhvr>
                                      <p:tavLst>
                                        <p:tav tm="0">
                                          <p:val>
                                            <p:strVal val="1+#ppt_h/2"/>
                                          </p:val>
                                        </p:tav>
                                        <p:tav tm="100000">
                                          <p:val>
                                            <p:strVal val="#ppt_y"/>
                                          </p:val>
                                        </p:tav>
                                      </p:tavLst>
                                    </p:anim>
                                  </p:childTnLst>
                                </p:cTn>
                              </p:par>
                              <p:par>
                                <p:cTn id="23" presetID="22" presetClass="entr" presetSubtype="4" fill="hold" nodeType="withEffect">
                                  <p:stCondLst>
                                    <p:cond delay="150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par>
                                <p:cTn id="26" presetID="2" presetClass="entr" presetSubtype="4" fill="hold" grpId="0" nodeType="withEffect">
                                  <p:stCondLst>
                                    <p:cond delay="1500"/>
                                  </p:stCondLst>
                                  <p:childTnLst>
                                    <p:set>
                                      <p:cBhvr>
                                        <p:cTn id="27" dur="1" fill="hold">
                                          <p:stCondLst>
                                            <p:cond delay="0"/>
                                          </p:stCondLst>
                                        </p:cTn>
                                        <p:tgtEl>
                                          <p:spTgt spid="16459"/>
                                        </p:tgtEl>
                                        <p:attrNameLst>
                                          <p:attrName>style.visibility</p:attrName>
                                        </p:attrNameLst>
                                      </p:cBhvr>
                                      <p:to>
                                        <p:strVal val="visible"/>
                                      </p:to>
                                    </p:set>
                                    <p:anim calcmode="lin" valueType="num">
                                      <p:cBhvr additive="base">
                                        <p:cTn id="28" dur="750" fill="hold"/>
                                        <p:tgtEl>
                                          <p:spTgt spid="16459"/>
                                        </p:tgtEl>
                                        <p:attrNameLst>
                                          <p:attrName>ppt_x</p:attrName>
                                        </p:attrNameLst>
                                      </p:cBhvr>
                                      <p:tavLst>
                                        <p:tav tm="0">
                                          <p:val>
                                            <p:strVal val="#ppt_x"/>
                                          </p:val>
                                        </p:tav>
                                        <p:tav tm="100000">
                                          <p:val>
                                            <p:strVal val="#ppt_x"/>
                                          </p:val>
                                        </p:tav>
                                      </p:tavLst>
                                    </p:anim>
                                    <p:anim calcmode="lin" valueType="num">
                                      <p:cBhvr additive="base">
                                        <p:cTn id="29" dur="750" fill="hold"/>
                                        <p:tgtEl>
                                          <p:spTgt spid="16459"/>
                                        </p:tgtEl>
                                        <p:attrNameLst>
                                          <p:attrName>ppt_y</p:attrName>
                                        </p:attrNameLst>
                                      </p:cBhvr>
                                      <p:tavLst>
                                        <p:tav tm="0">
                                          <p:val>
                                            <p:strVal val="1+#ppt_h/2"/>
                                          </p:val>
                                        </p:tav>
                                        <p:tav tm="100000">
                                          <p:val>
                                            <p:strVal val="#ppt_y"/>
                                          </p:val>
                                        </p:tav>
                                      </p:tavLst>
                                    </p:anim>
                                  </p:childTnLst>
                                </p:cTn>
                              </p:par>
                              <p:par>
                                <p:cTn id="30" presetID="22" presetClass="entr" presetSubtype="4" fill="hold" nodeType="withEffect">
                                  <p:stCondLst>
                                    <p:cond delay="200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par>
                                <p:cTn id="33" presetID="2" presetClass="entr" presetSubtype="4" fill="hold" grpId="0" nodeType="withEffect">
                                  <p:stCondLst>
                                    <p:cond delay="2000"/>
                                  </p:stCondLst>
                                  <p:childTnLst>
                                    <p:set>
                                      <p:cBhvr>
                                        <p:cTn id="34" dur="1" fill="hold">
                                          <p:stCondLst>
                                            <p:cond delay="0"/>
                                          </p:stCondLst>
                                        </p:cTn>
                                        <p:tgtEl>
                                          <p:spTgt spid="16460"/>
                                        </p:tgtEl>
                                        <p:attrNameLst>
                                          <p:attrName>style.visibility</p:attrName>
                                        </p:attrNameLst>
                                      </p:cBhvr>
                                      <p:to>
                                        <p:strVal val="visible"/>
                                      </p:to>
                                    </p:set>
                                    <p:anim calcmode="lin" valueType="num">
                                      <p:cBhvr additive="base">
                                        <p:cTn id="35" dur="750" fill="hold"/>
                                        <p:tgtEl>
                                          <p:spTgt spid="16460"/>
                                        </p:tgtEl>
                                        <p:attrNameLst>
                                          <p:attrName>ppt_x</p:attrName>
                                        </p:attrNameLst>
                                      </p:cBhvr>
                                      <p:tavLst>
                                        <p:tav tm="0">
                                          <p:val>
                                            <p:strVal val="#ppt_x"/>
                                          </p:val>
                                        </p:tav>
                                        <p:tav tm="100000">
                                          <p:val>
                                            <p:strVal val="#ppt_x"/>
                                          </p:val>
                                        </p:tav>
                                      </p:tavLst>
                                    </p:anim>
                                    <p:anim calcmode="lin" valueType="num">
                                      <p:cBhvr additive="base">
                                        <p:cTn id="36" dur="750" fill="hold"/>
                                        <p:tgtEl>
                                          <p:spTgt spid="16460"/>
                                        </p:tgtEl>
                                        <p:attrNameLst>
                                          <p:attrName>ppt_y</p:attrName>
                                        </p:attrNameLst>
                                      </p:cBhvr>
                                      <p:tavLst>
                                        <p:tav tm="0">
                                          <p:val>
                                            <p:strVal val="1+#ppt_h/2"/>
                                          </p:val>
                                        </p:tav>
                                        <p:tav tm="100000">
                                          <p:val>
                                            <p:strVal val="#ppt_y"/>
                                          </p:val>
                                        </p:tav>
                                      </p:tavLst>
                                    </p:anim>
                                  </p:childTnLst>
                                </p:cTn>
                              </p:par>
                              <p:par>
                                <p:cTn id="37" presetID="22" presetClass="entr" presetSubtype="4" fill="hold" nodeType="withEffect">
                                  <p:stCondLst>
                                    <p:cond delay="240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00"/>
                                        <p:tgtEl>
                                          <p:spTgt spid="6"/>
                                        </p:tgtEl>
                                      </p:cBhvr>
                                    </p:animEffect>
                                  </p:childTnLst>
                                </p:cTn>
                              </p:par>
                              <p:par>
                                <p:cTn id="40" presetID="2" presetClass="entr" presetSubtype="4" fill="hold" grpId="0" nodeType="withEffect">
                                  <p:stCondLst>
                                    <p:cond delay="2400"/>
                                  </p:stCondLst>
                                  <p:childTnLst>
                                    <p:set>
                                      <p:cBhvr>
                                        <p:cTn id="41" dur="1" fill="hold">
                                          <p:stCondLst>
                                            <p:cond delay="0"/>
                                          </p:stCondLst>
                                        </p:cTn>
                                        <p:tgtEl>
                                          <p:spTgt spid="16461"/>
                                        </p:tgtEl>
                                        <p:attrNameLst>
                                          <p:attrName>style.visibility</p:attrName>
                                        </p:attrNameLst>
                                      </p:cBhvr>
                                      <p:to>
                                        <p:strVal val="visible"/>
                                      </p:to>
                                    </p:set>
                                    <p:anim calcmode="lin" valueType="num">
                                      <p:cBhvr additive="base">
                                        <p:cTn id="42" dur="750" fill="hold"/>
                                        <p:tgtEl>
                                          <p:spTgt spid="16461"/>
                                        </p:tgtEl>
                                        <p:attrNameLst>
                                          <p:attrName>ppt_x</p:attrName>
                                        </p:attrNameLst>
                                      </p:cBhvr>
                                      <p:tavLst>
                                        <p:tav tm="0">
                                          <p:val>
                                            <p:strVal val="#ppt_x"/>
                                          </p:val>
                                        </p:tav>
                                        <p:tav tm="100000">
                                          <p:val>
                                            <p:strVal val="#ppt_x"/>
                                          </p:val>
                                        </p:tav>
                                      </p:tavLst>
                                    </p:anim>
                                    <p:anim calcmode="lin" valueType="num">
                                      <p:cBhvr additive="base">
                                        <p:cTn id="43" dur="750" fill="hold"/>
                                        <p:tgtEl>
                                          <p:spTgt spid="16461"/>
                                        </p:tgtEl>
                                        <p:attrNameLst>
                                          <p:attrName>ppt_y</p:attrName>
                                        </p:attrNameLst>
                                      </p:cBhvr>
                                      <p:tavLst>
                                        <p:tav tm="0">
                                          <p:val>
                                            <p:strVal val="1+#ppt_h/2"/>
                                          </p:val>
                                        </p:tav>
                                        <p:tav tm="100000">
                                          <p:val>
                                            <p:strVal val="#ppt_y"/>
                                          </p:val>
                                        </p:tav>
                                      </p:tavLst>
                                    </p:anim>
                                  </p:childTnLst>
                                </p:cTn>
                              </p:par>
                              <p:par>
                                <p:cTn id="44" presetID="22" presetClass="entr" presetSubtype="4" fill="hold" nodeType="withEffect">
                                  <p:stCondLst>
                                    <p:cond delay="2800"/>
                                  </p:stCondLst>
                                  <p:childTnLst>
                                    <p:set>
                                      <p:cBhvr>
                                        <p:cTn id="45" dur="1" fill="hold">
                                          <p:stCondLst>
                                            <p:cond delay="0"/>
                                          </p:stCondLst>
                                        </p:cTn>
                                        <p:tgtEl>
                                          <p:spTgt spid="7"/>
                                        </p:tgtEl>
                                        <p:attrNameLst>
                                          <p:attrName>style.visibility</p:attrName>
                                        </p:attrNameLst>
                                      </p:cBhvr>
                                      <p:to>
                                        <p:strVal val="visible"/>
                                      </p:to>
                                    </p:set>
                                    <p:animEffect transition="in" filter="wipe(down)">
                                      <p:cBhvr>
                                        <p:cTn id="46" dur="500"/>
                                        <p:tgtEl>
                                          <p:spTgt spid="7"/>
                                        </p:tgtEl>
                                      </p:cBhvr>
                                    </p:animEffect>
                                  </p:childTnLst>
                                </p:cTn>
                              </p:par>
                              <p:par>
                                <p:cTn id="47" presetID="2" presetClass="entr" presetSubtype="4" fill="hold" grpId="0" nodeType="withEffect">
                                  <p:stCondLst>
                                    <p:cond delay="2800"/>
                                  </p:stCondLst>
                                  <p:childTnLst>
                                    <p:set>
                                      <p:cBhvr>
                                        <p:cTn id="48" dur="1" fill="hold">
                                          <p:stCondLst>
                                            <p:cond delay="0"/>
                                          </p:stCondLst>
                                        </p:cTn>
                                        <p:tgtEl>
                                          <p:spTgt spid="16462"/>
                                        </p:tgtEl>
                                        <p:attrNameLst>
                                          <p:attrName>style.visibility</p:attrName>
                                        </p:attrNameLst>
                                      </p:cBhvr>
                                      <p:to>
                                        <p:strVal val="visible"/>
                                      </p:to>
                                    </p:set>
                                    <p:anim calcmode="lin" valueType="num">
                                      <p:cBhvr additive="base">
                                        <p:cTn id="49" dur="750" fill="hold"/>
                                        <p:tgtEl>
                                          <p:spTgt spid="16462"/>
                                        </p:tgtEl>
                                        <p:attrNameLst>
                                          <p:attrName>ppt_x</p:attrName>
                                        </p:attrNameLst>
                                      </p:cBhvr>
                                      <p:tavLst>
                                        <p:tav tm="0">
                                          <p:val>
                                            <p:strVal val="#ppt_x"/>
                                          </p:val>
                                        </p:tav>
                                        <p:tav tm="100000">
                                          <p:val>
                                            <p:strVal val="#ppt_x"/>
                                          </p:val>
                                        </p:tav>
                                      </p:tavLst>
                                    </p:anim>
                                    <p:anim calcmode="lin" valueType="num">
                                      <p:cBhvr additive="base">
                                        <p:cTn id="50" dur="750" fill="hold"/>
                                        <p:tgtEl>
                                          <p:spTgt spid="16462"/>
                                        </p:tgtEl>
                                        <p:attrNameLst>
                                          <p:attrName>ppt_y</p:attrName>
                                        </p:attrNameLst>
                                      </p:cBhvr>
                                      <p:tavLst>
                                        <p:tav tm="0">
                                          <p:val>
                                            <p:strVal val="1+#ppt_h/2"/>
                                          </p:val>
                                        </p:tav>
                                        <p:tav tm="100000">
                                          <p:val>
                                            <p:strVal val="#ppt_y"/>
                                          </p:val>
                                        </p:tav>
                                      </p:tavLst>
                                    </p:anim>
                                  </p:childTnLst>
                                </p:cTn>
                              </p:par>
                              <p:par>
                                <p:cTn id="51" presetID="22" presetClass="entr" presetSubtype="4" fill="hold" nodeType="withEffect">
                                  <p:stCondLst>
                                    <p:cond delay="3200"/>
                                  </p:stCondLst>
                                  <p:childTnLst>
                                    <p:set>
                                      <p:cBhvr>
                                        <p:cTn id="52" dur="1" fill="hold">
                                          <p:stCondLst>
                                            <p:cond delay="0"/>
                                          </p:stCondLst>
                                        </p:cTn>
                                        <p:tgtEl>
                                          <p:spTgt spid="8"/>
                                        </p:tgtEl>
                                        <p:attrNameLst>
                                          <p:attrName>style.visibility</p:attrName>
                                        </p:attrNameLst>
                                      </p:cBhvr>
                                      <p:to>
                                        <p:strVal val="visible"/>
                                      </p:to>
                                    </p:set>
                                    <p:animEffect transition="in" filter="wipe(down)">
                                      <p:cBhvr>
                                        <p:cTn id="53" dur="500"/>
                                        <p:tgtEl>
                                          <p:spTgt spid="8"/>
                                        </p:tgtEl>
                                      </p:cBhvr>
                                    </p:animEffect>
                                  </p:childTnLst>
                                </p:cTn>
                              </p:par>
                              <p:par>
                                <p:cTn id="54" presetID="2" presetClass="entr" presetSubtype="2" fill="hold" grpId="0" nodeType="withEffect">
                                  <p:stCondLst>
                                    <p:cond delay="3200"/>
                                  </p:stCondLst>
                                  <p:childTnLst>
                                    <p:set>
                                      <p:cBhvr>
                                        <p:cTn id="55" dur="1" fill="hold">
                                          <p:stCondLst>
                                            <p:cond delay="0"/>
                                          </p:stCondLst>
                                        </p:cTn>
                                        <p:tgtEl>
                                          <p:spTgt spid="16463"/>
                                        </p:tgtEl>
                                        <p:attrNameLst>
                                          <p:attrName>style.visibility</p:attrName>
                                        </p:attrNameLst>
                                      </p:cBhvr>
                                      <p:to>
                                        <p:strVal val="visible"/>
                                      </p:to>
                                    </p:set>
                                    <p:anim calcmode="lin" valueType="num">
                                      <p:cBhvr additive="base">
                                        <p:cTn id="56" dur="750" fill="hold"/>
                                        <p:tgtEl>
                                          <p:spTgt spid="16463"/>
                                        </p:tgtEl>
                                        <p:attrNameLst>
                                          <p:attrName>ppt_x</p:attrName>
                                        </p:attrNameLst>
                                      </p:cBhvr>
                                      <p:tavLst>
                                        <p:tav tm="0">
                                          <p:val>
                                            <p:strVal val="1+#ppt_w/2"/>
                                          </p:val>
                                        </p:tav>
                                        <p:tav tm="100000">
                                          <p:val>
                                            <p:strVal val="#ppt_x"/>
                                          </p:val>
                                        </p:tav>
                                      </p:tavLst>
                                    </p:anim>
                                    <p:anim calcmode="lin" valueType="num">
                                      <p:cBhvr additive="base">
                                        <p:cTn id="57" dur="750" fill="hold"/>
                                        <p:tgtEl>
                                          <p:spTgt spid="16463"/>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3300"/>
                                  </p:stCondLst>
                                  <p:childTnLst>
                                    <p:set>
                                      <p:cBhvr>
                                        <p:cTn id="59" dur="1" fill="hold">
                                          <p:stCondLst>
                                            <p:cond delay="0"/>
                                          </p:stCondLst>
                                        </p:cTn>
                                        <p:tgtEl>
                                          <p:spTgt spid="16464"/>
                                        </p:tgtEl>
                                        <p:attrNameLst>
                                          <p:attrName>style.visibility</p:attrName>
                                        </p:attrNameLst>
                                      </p:cBhvr>
                                      <p:to>
                                        <p:strVal val="visible"/>
                                      </p:to>
                                    </p:set>
                                    <p:anim calcmode="lin" valueType="num">
                                      <p:cBhvr additive="base">
                                        <p:cTn id="60" dur="750" fill="hold"/>
                                        <p:tgtEl>
                                          <p:spTgt spid="16464"/>
                                        </p:tgtEl>
                                        <p:attrNameLst>
                                          <p:attrName>ppt_x</p:attrName>
                                        </p:attrNameLst>
                                      </p:cBhvr>
                                      <p:tavLst>
                                        <p:tav tm="0">
                                          <p:val>
                                            <p:strVal val="1+#ppt_w/2"/>
                                          </p:val>
                                        </p:tav>
                                        <p:tav tm="100000">
                                          <p:val>
                                            <p:strVal val="#ppt_x"/>
                                          </p:val>
                                        </p:tav>
                                      </p:tavLst>
                                    </p:anim>
                                    <p:anim calcmode="lin" valueType="num">
                                      <p:cBhvr additive="base">
                                        <p:cTn id="61" dur="750" fill="hold"/>
                                        <p:tgtEl>
                                          <p:spTgt spid="16464"/>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3400"/>
                                  </p:stCondLst>
                                  <p:childTnLst>
                                    <p:set>
                                      <p:cBhvr>
                                        <p:cTn id="63" dur="1" fill="hold">
                                          <p:stCondLst>
                                            <p:cond delay="0"/>
                                          </p:stCondLst>
                                        </p:cTn>
                                        <p:tgtEl>
                                          <p:spTgt spid="16466"/>
                                        </p:tgtEl>
                                        <p:attrNameLst>
                                          <p:attrName>style.visibility</p:attrName>
                                        </p:attrNameLst>
                                      </p:cBhvr>
                                      <p:to>
                                        <p:strVal val="visible"/>
                                      </p:to>
                                    </p:set>
                                    <p:anim calcmode="lin" valueType="num">
                                      <p:cBhvr additive="base">
                                        <p:cTn id="64" dur="750" fill="hold"/>
                                        <p:tgtEl>
                                          <p:spTgt spid="16466"/>
                                        </p:tgtEl>
                                        <p:attrNameLst>
                                          <p:attrName>ppt_x</p:attrName>
                                        </p:attrNameLst>
                                      </p:cBhvr>
                                      <p:tavLst>
                                        <p:tav tm="0">
                                          <p:val>
                                            <p:strVal val="1+#ppt_w/2"/>
                                          </p:val>
                                        </p:tav>
                                        <p:tav tm="100000">
                                          <p:val>
                                            <p:strVal val="#ppt_x"/>
                                          </p:val>
                                        </p:tav>
                                      </p:tavLst>
                                    </p:anim>
                                    <p:anim calcmode="lin" valueType="num">
                                      <p:cBhvr additive="base">
                                        <p:cTn id="65" dur="750" fill="hold"/>
                                        <p:tgtEl>
                                          <p:spTgt spid="16466"/>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3500"/>
                                  </p:stCondLst>
                                  <p:childTnLst>
                                    <p:set>
                                      <p:cBhvr>
                                        <p:cTn id="67" dur="1" fill="hold">
                                          <p:stCondLst>
                                            <p:cond delay="0"/>
                                          </p:stCondLst>
                                        </p:cTn>
                                        <p:tgtEl>
                                          <p:spTgt spid="16465"/>
                                        </p:tgtEl>
                                        <p:attrNameLst>
                                          <p:attrName>style.visibility</p:attrName>
                                        </p:attrNameLst>
                                      </p:cBhvr>
                                      <p:to>
                                        <p:strVal val="visible"/>
                                      </p:to>
                                    </p:set>
                                    <p:anim calcmode="lin" valueType="num">
                                      <p:cBhvr additive="base">
                                        <p:cTn id="68" dur="750" fill="hold"/>
                                        <p:tgtEl>
                                          <p:spTgt spid="16465"/>
                                        </p:tgtEl>
                                        <p:attrNameLst>
                                          <p:attrName>ppt_x</p:attrName>
                                        </p:attrNameLst>
                                      </p:cBhvr>
                                      <p:tavLst>
                                        <p:tav tm="0">
                                          <p:val>
                                            <p:strVal val="1+#ppt_w/2"/>
                                          </p:val>
                                        </p:tav>
                                        <p:tav tm="100000">
                                          <p:val>
                                            <p:strVal val="#ppt_x"/>
                                          </p:val>
                                        </p:tav>
                                      </p:tavLst>
                                    </p:anim>
                                    <p:anim calcmode="lin" valueType="num">
                                      <p:cBhvr additive="base">
                                        <p:cTn id="69" dur="750" fill="hold"/>
                                        <p:tgtEl>
                                          <p:spTgt spid="16465"/>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3600"/>
                                  </p:stCondLst>
                                  <p:childTnLst>
                                    <p:set>
                                      <p:cBhvr>
                                        <p:cTn id="71" dur="1" fill="hold">
                                          <p:stCondLst>
                                            <p:cond delay="0"/>
                                          </p:stCondLst>
                                        </p:cTn>
                                        <p:tgtEl>
                                          <p:spTgt spid="16467"/>
                                        </p:tgtEl>
                                        <p:attrNameLst>
                                          <p:attrName>style.visibility</p:attrName>
                                        </p:attrNameLst>
                                      </p:cBhvr>
                                      <p:to>
                                        <p:strVal val="visible"/>
                                      </p:to>
                                    </p:set>
                                    <p:anim calcmode="lin" valueType="num">
                                      <p:cBhvr additive="base">
                                        <p:cTn id="72" dur="750" fill="hold"/>
                                        <p:tgtEl>
                                          <p:spTgt spid="16467"/>
                                        </p:tgtEl>
                                        <p:attrNameLst>
                                          <p:attrName>ppt_x</p:attrName>
                                        </p:attrNameLst>
                                      </p:cBhvr>
                                      <p:tavLst>
                                        <p:tav tm="0">
                                          <p:val>
                                            <p:strVal val="1+#ppt_w/2"/>
                                          </p:val>
                                        </p:tav>
                                        <p:tav tm="100000">
                                          <p:val>
                                            <p:strVal val="#ppt_x"/>
                                          </p:val>
                                        </p:tav>
                                      </p:tavLst>
                                    </p:anim>
                                    <p:anim calcmode="lin" valueType="num">
                                      <p:cBhvr additive="base">
                                        <p:cTn id="73" dur="750" fill="hold"/>
                                        <p:tgtEl>
                                          <p:spTgt spid="164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56" grpId="0"/>
      <p:bldP spid="16457" grpId="0"/>
      <p:bldP spid="16458" grpId="0"/>
      <p:bldP spid="16459" grpId="0"/>
      <p:bldP spid="16460" grpId="0"/>
      <p:bldP spid="16461" grpId="0"/>
      <p:bldP spid="16462" grpId="0"/>
      <p:bldP spid="16463" grpId="0"/>
      <p:bldP spid="16464" grpId="0"/>
      <p:bldP spid="16465" grpId="0"/>
      <p:bldP spid="16466" grpId="0"/>
      <p:bldP spid="1646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Administrator\Desktop\4859416e6be8372副本.jpg"/>
          <p:cNvPicPr>
            <a:picLocks noChangeAspect="1" noChangeArrowheads="1"/>
          </p:cNvPicPr>
          <p:nvPr/>
        </p:nvPicPr>
        <p:blipFill>
          <a:blip r:embed="rId3" cstate="print"/>
          <a:srcRect/>
          <a:stretch>
            <a:fillRect/>
          </a:stretch>
        </p:blipFill>
        <p:spPr bwMode="auto">
          <a:xfrm>
            <a:off x="0" y="0"/>
            <a:ext cx="9144000" cy="5148262"/>
          </a:xfrm>
          <a:prstGeom prst="rect">
            <a:avLst/>
          </a:prstGeom>
          <a:noFill/>
        </p:spPr>
      </p:pic>
      <p:sp>
        <p:nvSpPr>
          <p:cNvPr id="29" name="矩形 28"/>
          <p:cNvSpPr/>
          <p:nvPr/>
        </p:nvSpPr>
        <p:spPr>
          <a:xfrm>
            <a:off x="3814934" y="2425413"/>
            <a:ext cx="2819320" cy="307777"/>
          </a:xfrm>
          <a:prstGeom prst="rect">
            <a:avLst/>
          </a:prstGeom>
        </p:spPr>
        <p:txBody>
          <a:bodyPr wrap="square" lIns="0" tIns="0" rIns="0" bIns="0">
            <a:spAutoFit/>
          </a:bodyPr>
          <a:lstStyle/>
          <a:p>
            <a:r>
              <a:rPr lang="zh-CN" altLang="en-US" sz="20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成功项目展示</a:t>
            </a:r>
            <a:endParaRPr lang="zh-CN" altLang="en-US" sz="9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1"/>
          <p:cNvSpPr txBox="1"/>
          <p:nvPr/>
        </p:nvSpPr>
        <p:spPr>
          <a:xfrm>
            <a:off x="3635896" y="2880957"/>
            <a:ext cx="841256" cy="107722"/>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7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7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1"/>
          <p:cNvSpPr txBox="1"/>
          <p:nvPr/>
        </p:nvSpPr>
        <p:spPr>
          <a:xfrm>
            <a:off x="4645651" y="2880957"/>
            <a:ext cx="841256" cy="107722"/>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7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7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1"/>
          <p:cNvSpPr txBox="1"/>
          <p:nvPr/>
        </p:nvSpPr>
        <p:spPr>
          <a:xfrm>
            <a:off x="3635896" y="3072702"/>
            <a:ext cx="841256" cy="107722"/>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7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7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32"/>
          <p:cNvSpPr txBox="1"/>
          <p:nvPr/>
        </p:nvSpPr>
        <p:spPr>
          <a:xfrm>
            <a:off x="4645651" y="3072702"/>
            <a:ext cx="841256" cy="107722"/>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7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7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文本框 1"/>
          <p:cNvSpPr txBox="1"/>
          <p:nvPr/>
        </p:nvSpPr>
        <p:spPr>
          <a:xfrm>
            <a:off x="4075345" y="1563638"/>
            <a:ext cx="963725" cy="1015663"/>
          </a:xfrm>
          <a:prstGeom prst="rect">
            <a:avLst/>
          </a:prstGeom>
          <a:noFill/>
        </p:spPr>
        <p:txBody>
          <a:bodyPr wrap="none" rtlCol="0">
            <a:spAutoFit/>
          </a:bodyPr>
          <a:lstStyle/>
          <a:p>
            <a:r>
              <a:rPr lang="en-US" altLang="zh-CN" sz="6000" dirty="0">
                <a:solidFill>
                  <a:schemeClr val="accent1"/>
                </a:solidFill>
              </a:rPr>
              <a:t>03</a:t>
            </a:r>
            <a:endParaRPr lang="zh-CN" altLang="en-US" sz="6000" dirty="0">
              <a:solidFill>
                <a:schemeClr val="accent1"/>
              </a:solidFill>
            </a:endParaRPr>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1000" fill="hold"/>
                                        <p:tgtEl>
                                          <p:spTgt spid="29"/>
                                        </p:tgtEl>
                                        <p:attrNameLst>
                                          <p:attrName>ppt_x</p:attrName>
                                        </p:attrNameLst>
                                      </p:cBhvr>
                                      <p:tavLst>
                                        <p:tav tm="0">
                                          <p:val>
                                            <p:strVal val="0-#ppt_w/2"/>
                                          </p:val>
                                        </p:tav>
                                        <p:tav tm="100000">
                                          <p:val>
                                            <p:strVal val="#ppt_x"/>
                                          </p:val>
                                        </p:tav>
                                      </p:tavLst>
                                    </p:anim>
                                    <p:anim calcmode="lin" valueType="num">
                                      <p:cBhvr additive="base">
                                        <p:cTn id="15"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50" presetClass="entr" presetSubtype="0" decel="10000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1000" fill="hold"/>
                                        <p:tgtEl>
                                          <p:spTgt spid="9"/>
                                        </p:tgtEl>
                                        <p:attrNameLst>
                                          <p:attrName>ppt_w</p:attrName>
                                        </p:attrNameLst>
                                      </p:cBhvr>
                                      <p:tavLst>
                                        <p:tav tm="0">
                                          <p:val>
                                            <p:strVal val="#ppt_w+.3"/>
                                          </p:val>
                                        </p:tav>
                                        <p:tav tm="100000">
                                          <p:val>
                                            <p:strVal val="#ppt_w"/>
                                          </p:val>
                                        </p:tav>
                                      </p:tavLst>
                                    </p:anim>
                                    <p:anim calcmode="lin" valueType="num">
                                      <p:cBhvr>
                                        <p:cTn id="35" dur="1000" fill="hold"/>
                                        <p:tgtEl>
                                          <p:spTgt spid="9"/>
                                        </p:tgtEl>
                                        <p:attrNameLst>
                                          <p:attrName>ppt_h</p:attrName>
                                        </p:attrNameLst>
                                      </p:cBhvr>
                                      <p:tavLst>
                                        <p:tav tm="0">
                                          <p:val>
                                            <p:strVal val="#ppt_h"/>
                                          </p:val>
                                        </p:tav>
                                        <p:tav tm="100000">
                                          <p:val>
                                            <p:strVal val="#ppt_h"/>
                                          </p:val>
                                        </p:tav>
                                      </p:tavLst>
                                    </p:anim>
                                    <p:animEffect transition="in" filter="fade">
                                      <p:cBhvr>
                                        <p:cTn id="3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Isosceles Triangle 91"/>
          <p:cNvSpPr/>
          <p:nvPr/>
        </p:nvSpPr>
        <p:spPr>
          <a:xfrm rot="3600000" flipH="1">
            <a:off x="5548218" y="1573920"/>
            <a:ext cx="347215" cy="29930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12" tIns="32506" rIns="65012" bIns="32506" rtlCol="0" anchor="ctr"/>
          <a:lstStyle/>
          <a:p>
            <a:pPr algn="ctr"/>
            <a:endParaRPr lang="en-US"/>
          </a:p>
        </p:txBody>
      </p:sp>
      <p:sp>
        <p:nvSpPr>
          <p:cNvPr id="93" name="Donut 92"/>
          <p:cNvSpPr/>
          <p:nvPr/>
        </p:nvSpPr>
        <p:spPr>
          <a:xfrm flipH="1">
            <a:off x="4933209" y="1060049"/>
            <a:ext cx="1026933" cy="1026989"/>
          </a:xfrm>
          <a:prstGeom prst="donut">
            <a:avLst>
              <a:gd name="adj" fmla="val 190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5012" tIns="32506" rIns="65012" bIns="32506" rtlCol="0" anchor="ctr"/>
          <a:lstStyle/>
          <a:p>
            <a:pPr algn="ctr"/>
            <a:endParaRPr lang="en-US">
              <a:solidFill>
                <a:schemeClr val="tx1"/>
              </a:solidFill>
            </a:endParaRPr>
          </a:p>
        </p:txBody>
      </p:sp>
      <p:grpSp>
        <p:nvGrpSpPr>
          <p:cNvPr id="2" name="Group 93"/>
          <p:cNvGrpSpPr/>
          <p:nvPr/>
        </p:nvGrpSpPr>
        <p:grpSpPr>
          <a:xfrm flipH="1">
            <a:off x="5505423" y="1335647"/>
            <a:ext cx="1253206" cy="317672"/>
            <a:chOff x="1793077" y="1463668"/>
            <a:chExt cx="1371600" cy="347664"/>
          </a:xfrm>
          <a:solidFill>
            <a:schemeClr val="accent2"/>
          </a:solidFill>
        </p:grpSpPr>
        <p:sp>
          <p:nvSpPr>
            <p:cNvPr id="95" name="Round Same Side Corner Rectangle 94"/>
            <p:cNvSpPr/>
            <p:nvPr/>
          </p:nvSpPr>
          <p:spPr>
            <a:xfrm rot="16200000">
              <a:off x="2305045" y="951700"/>
              <a:ext cx="347664" cy="1371600"/>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solidFill>
                  <a:schemeClr val="bg1"/>
                </a:solidFill>
                <a:latin typeface="微软雅黑" panose="020B0503020204020204" pitchFamily="34" charset="-122"/>
                <a:ea typeface="微软雅黑" panose="020B0503020204020204" pitchFamily="34" charset="-122"/>
              </a:endParaRPr>
            </a:p>
          </p:txBody>
        </p:sp>
        <p:sp>
          <p:nvSpPr>
            <p:cNvPr id="96" name="Text Placeholder 3"/>
            <p:cNvSpPr txBox="1"/>
            <p:nvPr/>
          </p:nvSpPr>
          <p:spPr>
            <a:xfrm>
              <a:off x="1852592" y="1512589"/>
              <a:ext cx="280662" cy="286221"/>
            </a:xfrm>
            <a:prstGeom prst="rect">
              <a:avLst/>
            </a:prstGeom>
            <a:grp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400">
                <a:spcBef>
                  <a:spcPct val="20000"/>
                </a:spcBef>
                <a:defRPr/>
              </a:pPr>
              <a:r>
                <a:rPr lang="en-US" sz="1700" dirty="0">
                  <a:solidFill>
                    <a:schemeClr val="bg1"/>
                  </a:solidFill>
                  <a:latin typeface="微软雅黑" panose="020B0503020204020204" pitchFamily="34" charset="-122"/>
                  <a:ea typeface="微软雅黑" panose="020B0503020204020204" pitchFamily="34" charset="-122"/>
                </a:rPr>
                <a:t>02</a:t>
              </a:r>
            </a:p>
          </p:txBody>
        </p:sp>
      </p:grpSp>
      <p:sp>
        <p:nvSpPr>
          <p:cNvPr id="99" name="Isosceles Triangle 98"/>
          <p:cNvSpPr/>
          <p:nvPr/>
        </p:nvSpPr>
        <p:spPr>
          <a:xfrm rot="3600000" flipH="1">
            <a:off x="5586316" y="2965426"/>
            <a:ext cx="347215" cy="29930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12" tIns="32506" rIns="65012" bIns="32506" rtlCol="0" anchor="ctr"/>
          <a:lstStyle/>
          <a:p>
            <a:pPr algn="ctr"/>
            <a:endParaRPr lang="en-US"/>
          </a:p>
        </p:txBody>
      </p:sp>
      <p:sp>
        <p:nvSpPr>
          <p:cNvPr id="100" name="Donut 99"/>
          <p:cNvSpPr/>
          <p:nvPr/>
        </p:nvSpPr>
        <p:spPr>
          <a:xfrm flipH="1">
            <a:off x="4971306" y="2451555"/>
            <a:ext cx="1026933" cy="1026989"/>
          </a:xfrm>
          <a:prstGeom prst="donut">
            <a:avLst>
              <a:gd name="adj" fmla="val 1907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5012" tIns="32506" rIns="65012" bIns="32506" rtlCol="0" anchor="ctr"/>
          <a:lstStyle/>
          <a:p>
            <a:pPr algn="ctr"/>
            <a:endParaRPr lang="en-US">
              <a:solidFill>
                <a:schemeClr val="tx1"/>
              </a:solidFill>
            </a:endParaRPr>
          </a:p>
        </p:txBody>
      </p:sp>
      <p:grpSp>
        <p:nvGrpSpPr>
          <p:cNvPr id="3" name="Group 100"/>
          <p:cNvGrpSpPr/>
          <p:nvPr/>
        </p:nvGrpSpPr>
        <p:grpSpPr>
          <a:xfrm flipH="1">
            <a:off x="5543523" y="2730062"/>
            <a:ext cx="1253206" cy="317672"/>
            <a:chOff x="1793075" y="1466851"/>
            <a:chExt cx="1371600" cy="347664"/>
          </a:xfrm>
          <a:solidFill>
            <a:schemeClr val="accent3"/>
          </a:solidFill>
        </p:grpSpPr>
        <p:sp>
          <p:nvSpPr>
            <p:cNvPr id="102" name="Round Same Side Corner Rectangle 101"/>
            <p:cNvSpPr/>
            <p:nvPr/>
          </p:nvSpPr>
          <p:spPr>
            <a:xfrm rot="16200000">
              <a:off x="2305043" y="954883"/>
              <a:ext cx="347664" cy="1371600"/>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solidFill>
                  <a:schemeClr val="bg1"/>
                </a:solidFill>
                <a:latin typeface="微软雅黑" panose="020B0503020204020204" pitchFamily="34" charset="-122"/>
                <a:ea typeface="微软雅黑" panose="020B0503020204020204" pitchFamily="34" charset="-122"/>
              </a:endParaRPr>
            </a:p>
          </p:txBody>
        </p:sp>
        <p:sp>
          <p:nvSpPr>
            <p:cNvPr id="103" name="Text Placeholder 3"/>
            <p:cNvSpPr txBox="1"/>
            <p:nvPr/>
          </p:nvSpPr>
          <p:spPr>
            <a:xfrm>
              <a:off x="1852592" y="1506038"/>
              <a:ext cx="280662" cy="286221"/>
            </a:xfrm>
            <a:prstGeom prst="rect">
              <a:avLst/>
            </a:prstGeom>
            <a:grp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400">
                <a:spcBef>
                  <a:spcPct val="20000"/>
                </a:spcBef>
                <a:defRPr/>
              </a:pPr>
              <a:r>
                <a:rPr lang="en-US" sz="1700" dirty="0">
                  <a:solidFill>
                    <a:schemeClr val="bg1"/>
                  </a:solidFill>
                  <a:latin typeface="微软雅黑" panose="020B0503020204020204" pitchFamily="34" charset="-122"/>
                  <a:ea typeface="微软雅黑" panose="020B0503020204020204" pitchFamily="34" charset="-122"/>
                </a:rPr>
                <a:t>04</a:t>
              </a:r>
            </a:p>
          </p:txBody>
        </p:sp>
      </p:grpSp>
      <p:cxnSp>
        <p:nvCxnSpPr>
          <p:cNvPr id="111" name="Straight Connector 110"/>
          <p:cNvCxnSpPr/>
          <p:nvPr/>
        </p:nvCxnSpPr>
        <p:spPr>
          <a:xfrm rot="10800000" flipV="1">
            <a:off x="3996000" y="1774851"/>
            <a:ext cx="990546" cy="513495"/>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10800000" flipV="1">
            <a:off x="3996000" y="3091648"/>
            <a:ext cx="990546" cy="513495"/>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3996000" y="2326446"/>
            <a:ext cx="990546" cy="513493"/>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2" name="Isosceles Triangle 121"/>
          <p:cNvSpPr/>
          <p:nvPr/>
        </p:nvSpPr>
        <p:spPr>
          <a:xfrm rot="18000000">
            <a:off x="3064252" y="2288724"/>
            <a:ext cx="347215" cy="29930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12" tIns="32506" rIns="65012" bIns="32506" rtlCol="0" anchor="ctr"/>
          <a:lstStyle/>
          <a:p>
            <a:pPr algn="ctr"/>
            <a:endParaRPr lang="en-US"/>
          </a:p>
        </p:txBody>
      </p:sp>
      <p:sp>
        <p:nvSpPr>
          <p:cNvPr id="123" name="Donut 122"/>
          <p:cNvSpPr/>
          <p:nvPr/>
        </p:nvSpPr>
        <p:spPr>
          <a:xfrm>
            <a:off x="2999546" y="1774852"/>
            <a:ext cx="1026933" cy="1026989"/>
          </a:xfrm>
          <a:prstGeom prst="donut">
            <a:avLst>
              <a:gd name="adj" fmla="val 1907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12" tIns="32506" rIns="65012" bIns="32506" rtlCol="0" anchor="ctr"/>
          <a:lstStyle/>
          <a:p>
            <a:pPr algn="ctr"/>
            <a:endParaRPr lang="en-US">
              <a:solidFill>
                <a:schemeClr val="tx1"/>
              </a:solidFill>
            </a:endParaRPr>
          </a:p>
        </p:txBody>
      </p:sp>
      <p:grpSp>
        <p:nvGrpSpPr>
          <p:cNvPr id="4" name="Group 79"/>
          <p:cNvGrpSpPr/>
          <p:nvPr/>
        </p:nvGrpSpPr>
        <p:grpSpPr>
          <a:xfrm>
            <a:off x="2201060" y="2053358"/>
            <a:ext cx="1253206" cy="317672"/>
            <a:chOff x="1793079" y="1466851"/>
            <a:chExt cx="1371600" cy="347664"/>
          </a:xfrm>
          <a:solidFill>
            <a:schemeClr val="accent1"/>
          </a:solidFill>
        </p:grpSpPr>
        <p:sp>
          <p:nvSpPr>
            <p:cNvPr id="125" name="Round Same Side Corner Rectangle 124"/>
            <p:cNvSpPr/>
            <p:nvPr/>
          </p:nvSpPr>
          <p:spPr>
            <a:xfrm rot="16200000">
              <a:off x="2305047" y="954883"/>
              <a:ext cx="347664" cy="1371600"/>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solidFill>
                  <a:schemeClr val="bg1"/>
                </a:solidFill>
                <a:latin typeface="微软雅黑" panose="020B0503020204020204" pitchFamily="34" charset="-122"/>
                <a:ea typeface="微软雅黑" panose="020B0503020204020204" pitchFamily="34" charset="-122"/>
              </a:endParaRPr>
            </a:p>
          </p:txBody>
        </p:sp>
        <p:sp>
          <p:nvSpPr>
            <p:cNvPr id="126" name="Text Placeholder 3"/>
            <p:cNvSpPr txBox="1"/>
            <p:nvPr/>
          </p:nvSpPr>
          <p:spPr>
            <a:xfrm>
              <a:off x="1874234" y="1506038"/>
              <a:ext cx="280662" cy="286221"/>
            </a:xfrm>
            <a:prstGeom prst="rect">
              <a:avLst/>
            </a:prstGeom>
            <a:grp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400">
                <a:spcBef>
                  <a:spcPct val="20000"/>
                </a:spcBef>
                <a:defRPr/>
              </a:pPr>
              <a:r>
                <a:rPr lang="en-US" sz="1700" dirty="0">
                  <a:solidFill>
                    <a:schemeClr val="bg1"/>
                  </a:solidFill>
                  <a:latin typeface="微软雅黑" panose="020B0503020204020204" pitchFamily="34" charset="-122"/>
                  <a:ea typeface="微软雅黑" panose="020B0503020204020204" pitchFamily="34" charset="-122"/>
                </a:rPr>
                <a:t>03</a:t>
              </a:r>
            </a:p>
          </p:txBody>
        </p:sp>
      </p:grpSp>
      <p:sp>
        <p:nvSpPr>
          <p:cNvPr id="129" name="Isosceles Triangle 128"/>
          <p:cNvSpPr/>
          <p:nvPr/>
        </p:nvSpPr>
        <p:spPr>
          <a:xfrm rot="18000000">
            <a:off x="3064252" y="3718327"/>
            <a:ext cx="347215" cy="29930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12" tIns="32506" rIns="65012" bIns="32506" rtlCol="0" anchor="ctr"/>
          <a:lstStyle/>
          <a:p>
            <a:pPr algn="ctr"/>
            <a:endParaRPr lang="en-US"/>
          </a:p>
        </p:txBody>
      </p:sp>
      <p:sp>
        <p:nvSpPr>
          <p:cNvPr id="130" name="Donut 129"/>
          <p:cNvSpPr/>
          <p:nvPr/>
        </p:nvSpPr>
        <p:spPr>
          <a:xfrm>
            <a:off x="2999546" y="3204457"/>
            <a:ext cx="1026933" cy="1026989"/>
          </a:xfrm>
          <a:prstGeom prst="donut">
            <a:avLst>
              <a:gd name="adj" fmla="val 1907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12" tIns="32506" rIns="65012" bIns="32506" rtlCol="0" anchor="ctr"/>
          <a:lstStyle/>
          <a:p>
            <a:pPr algn="ctr"/>
            <a:endParaRPr lang="en-US">
              <a:solidFill>
                <a:schemeClr val="tx1"/>
              </a:solidFill>
            </a:endParaRPr>
          </a:p>
        </p:txBody>
      </p:sp>
      <p:grpSp>
        <p:nvGrpSpPr>
          <p:cNvPr id="5" name="Group 86"/>
          <p:cNvGrpSpPr/>
          <p:nvPr/>
        </p:nvGrpSpPr>
        <p:grpSpPr>
          <a:xfrm>
            <a:off x="2201060" y="3482964"/>
            <a:ext cx="1253206" cy="317672"/>
            <a:chOff x="1793079" y="1466851"/>
            <a:chExt cx="1371600" cy="347664"/>
          </a:xfrm>
          <a:solidFill>
            <a:schemeClr val="accent4"/>
          </a:solidFill>
        </p:grpSpPr>
        <p:sp>
          <p:nvSpPr>
            <p:cNvPr id="132" name="Round Same Side Corner Rectangle 131"/>
            <p:cNvSpPr/>
            <p:nvPr/>
          </p:nvSpPr>
          <p:spPr>
            <a:xfrm rot="16200000">
              <a:off x="2305047" y="954883"/>
              <a:ext cx="347664" cy="1371600"/>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solidFill>
                  <a:schemeClr val="bg1"/>
                </a:solidFill>
                <a:latin typeface="微软雅黑" panose="020B0503020204020204" pitchFamily="34" charset="-122"/>
                <a:ea typeface="微软雅黑" panose="020B0503020204020204" pitchFamily="34" charset="-122"/>
              </a:endParaRPr>
            </a:p>
          </p:txBody>
        </p:sp>
        <p:sp>
          <p:nvSpPr>
            <p:cNvPr id="133" name="Text Placeholder 3"/>
            <p:cNvSpPr txBox="1"/>
            <p:nvPr/>
          </p:nvSpPr>
          <p:spPr>
            <a:xfrm>
              <a:off x="1874234" y="1506038"/>
              <a:ext cx="280662" cy="286221"/>
            </a:xfrm>
            <a:prstGeom prst="rect">
              <a:avLst/>
            </a:prstGeom>
            <a:grp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400">
                <a:spcBef>
                  <a:spcPct val="20000"/>
                </a:spcBef>
                <a:defRPr/>
              </a:pPr>
              <a:r>
                <a:rPr lang="en-US" sz="1700" dirty="0">
                  <a:solidFill>
                    <a:schemeClr val="bg1"/>
                  </a:solidFill>
                  <a:latin typeface="微软雅黑" panose="020B0503020204020204" pitchFamily="34" charset="-122"/>
                  <a:ea typeface="微软雅黑" panose="020B0503020204020204" pitchFamily="34" charset="-122"/>
                </a:rPr>
                <a:t>05</a:t>
              </a:r>
            </a:p>
          </p:txBody>
        </p:sp>
      </p:grpSp>
      <p:sp>
        <p:nvSpPr>
          <p:cNvPr id="45" name="TextBox 23"/>
          <p:cNvSpPr txBox="1"/>
          <p:nvPr/>
        </p:nvSpPr>
        <p:spPr>
          <a:xfrm>
            <a:off x="564727" y="3491674"/>
            <a:ext cx="1640461" cy="619645"/>
          </a:xfrm>
          <a:prstGeom prst="rect">
            <a:avLst/>
          </a:prstGeom>
          <a:noFill/>
        </p:spPr>
        <p:txBody>
          <a:bodyPr wrap="square" lIns="65012" tIns="32506" rIns="65012" bIns="32506" rtlCol="0">
            <a:spAutoFit/>
          </a:bodyPr>
          <a:lstStyle/>
          <a:p>
            <a:pPr algn="r">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a:t>
            </a:r>
            <a:endParaRPr lang="en-GB" altLang="zh-CN" sz="800" dirty="0">
              <a:solidFill>
                <a:schemeClr val="bg1">
                  <a:lumMod val="50000"/>
                </a:schemeClr>
              </a:solidFill>
              <a:latin typeface="Arial" panose="020B0604020202020204" pitchFamily="34" charset="0"/>
              <a:ea typeface="微软雅黑" panose="020B0503020204020204" pitchFamily="34" charset="-122"/>
              <a:cs typeface="+mn-ea"/>
              <a:sym typeface="+mn-lt"/>
            </a:endParaRPr>
          </a:p>
        </p:txBody>
      </p:sp>
      <p:sp>
        <p:nvSpPr>
          <p:cNvPr id="46" name="TextBox 24"/>
          <p:cNvSpPr txBox="1"/>
          <p:nvPr/>
        </p:nvSpPr>
        <p:spPr>
          <a:xfrm>
            <a:off x="996846" y="3204457"/>
            <a:ext cx="1208342" cy="250256"/>
          </a:xfrm>
          <a:prstGeom prst="rect">
            <a:avLst/>
          </a:prstGeom>
          <a:noFill/>
        </p:spPr>
        <p:txBody>
          <a:bodyPr wrap="none" lIns="65012" tIns="32506" rIns="65012" bIns="32506" rtlCol="0">
            <a:spAutoFit/>
          </a:bodyPr>
          <a:lstStyle/>
          <a:p>
            <a:pPr algn="r"/>
            <a:r>
              <a:rPr lang="zh-CN" altLang="en-US" sz="1200" b="1" dirty="0">
                <a:solidFill>
                  <a:schemeClr val="bg1">
                    <a:lumMod val="50000"/>
                  </a:schemeClr>
                </a:solidFill>
                <a:ea typeface="微软雅黑" panose="020B0503020204020204" pitchFamily="34" charset="-122"/>
              </a:rPr>
              <a:t>请替换文字内容</a:t>
            </a:r>
          </a:p>
        </p:txBody>
      </p:sp>
      <p:sp>
        <p:nvSpPr>
          <p:cNvPr id="47" name="TextBox 23"/>
          <p:cNvSpPr txBox="1"/>
          <p:nvPr/>
        </p:nvSpPr>
        <p:spPr>
          <a:xfrm>
            <a:off x="591820" y="2316416"/>
            <a:ext cx="1640461" cy="619645"/>
          </a:xfrm>
          <a:prstGeom prst="rect">
            <a:avLst/>
          </a:prstGeom>
          <a:noFill/>
        </p:spPr>
        <p:txBody>
          <a:bodyPr wrap="square" lIns="65012" tIns="32506" rIns="65012" bIns="32506" rtlCol="0">
            <a:spAutoFit/>
          </a:bodyPr>
          <a:lstStyle/>
          <a:p>
            <a:pPr algn="r">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a:t>
            </a:r>
            <a:endParaRPr lang="en-GB" altLang="zh-CN" sz="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48" name="TextBox 24"/>
          <p:cNvSpPr txBox="1"/>
          <p:nvPr/>
        </p:nvSpPr>
        <p:spPr>
          <a:xfrm>
            <a:off x="1023939" y="2029199"/>
            <a:ext cx="1208342" cy="250256"/>
          </a:xfrm>
          <a:prstGeom prst="rect">
            <a:avLst/>
          </a:prstGeom>
          <a:noFill/>
        </p:spPr>
        <p:txBody>
          <a:bodyPr wrap="none" lIns="65012" tIns="32506" rIns="65012" bIns="32506" rtlCol="0">
            <a:spAutoFit/>
          </a:bodyPr>
          <a:lstStyle/>
          <a:p>
            <a:pPr algn="r"/>
            <a:r>
              <a:rPr lang="zh-CN" altLang="en-US" sz="1200" b="1" dirty="0">
                <a:solidFill>
                  <a:schemeClr val="bg1">
                    <a:lumMod val="50000"/>
                  </a:schemeClr>
                </a:solidFill>
                <a:ea typeface="微软雅黑" panose="020B0503020204020204" pitchFamily="34" charset="-122"/>
              </a:rPr>
              <a:t>请替换文字内容</a:t>
            </a:r>
          </a:p>
        </p:txBody>
      </p:sp>
      <p:sp>
        <p:nvSpPr>
          <p:cNvPr id="51" name="TextBox 23"/>
          <p:cNvSpPr txBox="1"/>
          <p:nvPr/>
        </p:nvSpPr>
        <p:spPr>
          <a:xfrm>
            <a:off x="6857694" y="1558662"/>
            <a:ext cx="1640461" cy="619645"/>
          </a:xfrm>
          <a:prstGeom prst="rect">
            <a:avLst/>
          </a:prstGeom>
          <a:noFill/>
        </p:spPr>
        <p:txBody>
          <a:bodyPr wrap="square" lIns="65012" tIns="32506" rIns="65012" bIns="32506" rtlCol="0">
            <a:spAutoFit/>
          </a:bodyPr>
          <a:lstStyle/>
          <a:p>
            <a:pPr>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a:t>
            </a:r>
            <a:endParaRPr lang="en-GB" altLang="zh-CN" sz="800" dirty="0">
              <a:solidFill>
                <a:schemeClr val="bg1">
                  <a:lumMod val="50000"/>
                </a:schemeClr>
              </a:solidFill>
              <a:latin typeface="Arial" panose="020B0604020202020204" pitchFamily="34" charset="0"/>
              <a:ea typeface="微软雅黑" panose="020B0503020204020204" pitchFamily="34" charset="-122"/>
              <a:cs typeface="+mn-ea"/>
              <a:sym typeface="+mn-lt"/>
            </a:endParaRPr>
          </a:p>
        </p:txBody>
      </p:sp>
      <p:sp>
        <p:nvSpPr>
          <p:cNvPr id="52" name="TextBox 24"/>
          <p:cNvSpPr txBox="1"/>
          <p:nvPr/>
        </p:nvSpPr>
        <p:spPr>
          <a:xfrm>
            <a:off x="6857694" y="1271445"/>
            <a:ext cx="1208342" cy="250256"/>
          </a:xfrm>
          <a:prstGeom prst="rect">
            <a:avLst/>
          </a:prstGeom>
          <a:noFill/>
        </p:spPr>
        <p:txBody>
          <a:bodyPr wrap="none" lIns="65012" tIns="32506" rIns="65012" bIns="32506" rtlCol="0">
            <a:spAutoFit/>
          </a:bodyPr>
          <a:lstStyle/>
          <a:p>
            <a:r>
              <a:rPr lang="zh-CN" altLang="en-US" sz="1200" b="1" dirty="0">
                <a:solidFill>
                  <a:schemeClr val="bg1">
                    <a:lumMod val="50000"/>
                  </a:schemeClr>
                </a:solidFill>
                <a:ea typeface="微软雅黑" panose="020B0503020204020204" pitchFamily="34" charset="-122"/>
              </a:rPr>
              <a:t>请替换文字内容</a:t>
            </a:r>
          </a:p>
        </p:txBody>
      </p:sp>
      <p:sp>
        <p:nvSpPr>
          <p:cNvPr id="53" name="TextBox 23"/>
          <p:cNvSpPr txBox="1"/>
          <p:nvPr/>
        </p:nvSpPr>
        <p:spPr>
          <a:xfrm>
            <a:off x="6857694" y="3028556"/>
            <a:ext cx="1640461" cy="619645"/>
          </a:xfrm>
          <a:prstGeom prst="rect">
            <a:avLst/>
          </a:prstGeom>
          <a:noFill/>
        </p:spPr>
        <p:txBody>
          <a:bodyPr wrap="square" lIns="65012" tIns="32506" rIns="65012" bIns="32506" rtlCol="0">
            <a:spAutoFit/>
          </a:bodyPr>
          <a:lstStyle/>
          <a:p>
            <a:pPr>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a:t>
            </a:r>
            <a:endParaRPr lang="en-GB" altLang="zh-CN" sz="800" dirty="0">
              <a:solidFill>
                <a:schemeClr val="bg1">
                  <a:lumMod val="50000"/>
                </a:schemeClr>
              </a:solidFill>
              <a:latin typeface="Arial" panose="020B0604020202020204" pitchFamily="34" charset="0"/>
              <a:ea typeface="微软雅黑" panose="020B0503020204020204" pitchFamily="34" charset="-122"/>
              <a:cs typeface="+mn-ea"/>
              <a:sym typeface="+mn-lt"/>
            </a:endParaRPr>
          </a:p>
        </p:txBody>
      </p:sp>
      <p:sp>
        <p:nvSpPr>
          <p:cNvPr id="54" name="TextBox 24"/>
          <p:cNvSpPr txBox="1"/>
          <p:nvPr/>
        </p:nvSpPr>
        <p:spPr>
          <a:xfrm>
            <a:off x="6857694" y="2741339"/>
            <a:ext cx="1208342" cy="250256"/>
          </a:xfrm>
          <a:prstGeom prst="rect">
            <a:avLst/>
          </a:prstGeom>
          <a:noFill/>
        </p:spPr>
        <p:txBody>
          <a:bodyPr wrap="none" lIns="65012" tIns="32506" rIns="65012" bIns="32506" rtlCol="0">
            <a:spAutoFit/>
          </a:bodyPr>
          <a:lstStyle/>
          <a:p>
            <a:r>
              <a:rPr lang="zh-CN" altLang="en-US" sz="1200" b="1" dirty="0">
                <a:solidFill>
                  <a:schemeClr val="bg1">
                    <a:lumMod val="50000"/>
                  </a:schemeClr>
                </a:solidFill>
                <a:ea typeface="微软雅黑" panose="020B0503020204020204" pitchFamily="34" charset="-122"/>
              </a:rPr>
              <a:t>请替换文字内容</a:t>
            </a:r>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p:cTn id="7" dur="500" fill="hold"/>
                                        <p:tgtEl>
                                          <p:spTgt spid="93"/>
                                        </p:tgtEl>
                                        <p:attrNameLst>
                                          <p:attrName>ppt_w</p:attrName>
                                        </p:attrNameLst>
                                      </p:cBhvr>
                                      <p:tavLst>
                                        <p:tav tm="0">
                                          <p:val>
                                            <p:fltVal val="0"/>
                                          </p:val>
                                        </p:tav>
                                        <p:tav tm="100000">
                                          <p:val>
                                            <p:strVal val="#ppt_w"/>
                                          </p:val>
                                        </p:tav>
                                      </p:tavLst>
                                    </p:anim>
                                    <p:anim calcmode="lin" valueType="num">
                                      <p:cBhvr>
                                        <p:cTn id="8" dur="500" fill="hold"/>
                                        <p:tgtEl>
                                          <p:spTgt spid="93"/>
                                        </p:tgtEl>
                                        <p:attrNameLst>
                                          <p:attrName>ppt_h</p:attrName>
                                        </p:attrNameLst>
                                      </p:cBhvr>
                                      <p:tavLst>
                                        <p:tav tm="0">
                                          <p:val>
                                            <p:fltVal val="0"/>
                                          </p:val>
                                        </p:tav>
                                        <p:tav tm="100000">
                                          <p:val>
                                            <p:strVal val="#ppt_h"/>
                                          </p:val>
                                        </p:tav>
                                      </p:tavLst>
                                    </p:anim>
                                    <p:animEffect transition="in" filter="fade">
                                      <p:cBhvr>
                                        <p:cTn id="9" dur="500"/>
                                        <p:tgtEl>
                                          <p:spTgt spid="93"/>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92"/>
                                        </p:tgtEl>
                                        <p:attrNameLst>
                                          <p:attrName>style.visibility</p:attrName>
                                        </p:attrNameLst>
                                      </p:cBhvr>
                                      <p:to>
                                        <p:strVal val="visible"/>
                                      </p:to>
                                    </p:set>
                                    <p:animEffect transition="in" filter="fade">
                                      <p:cBhvr>
                                        <p:cTn id="13" dur="500"/>
                                        <p:tgtEl>
                                          <p:spTgt spid="92"/>
                                        </p:tgtEl>
                                      </p:cBhvr>
                                    </p:animEffect>
                                  </p:childTnLst>
                                </p:cTn>
                              </p:par>
                              <p:par>
                                <p:cTn id="14" presetID="12" presetClass="entr" presetSubtype="8"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slide(fromLeft)">
                                      <p:cBhvr>
                                        <p:cTn id="16" dur="500"/>
                                        <p:tgtEl>
                                          <p:spTgt spid="2"/>
                                        </p:tgtEl>
                                      </p:cBhvr>
                                    </p:animEffect>
                                  </p:childTnLst>
                                </p:cTn>
                              </p:par>
                            </p:childTnLst>
                          </p:cTn>
                        </p:par>
                        <p:par>
                          <p:cTn id="17" fill="hold">
                            <p:stCondLst>
                              <p:cond delay="1000"/>
                            </p:stCondLst>
                            <p:childTnLst>
                              <p:par>
                                <p:cTn id="18" presetID="12" presetClass="entr" presetSubtype="4" fill="hold" grpId="0" nodeType="afterEffect">
                                  <p:stCondLst>
                                    <p:cond delay="0"/>
                                  </p:stCondLst>
                                  <p:childTnLst>
                                    <p:set>
                                      <p:cBhvr>
                                        <p:cTn id="19" dur="1" fill="hold">
                                          <p:stCondLst>
                                            <p:cond delay="0"/>
                                          </p:stCondLst>
                                        </p:cTn>
                                        <p:tgtEl>
                                          <p:spTgt spid="51"/>
                                        </p:tgtEl>
                                        <p:attrNameLst>
                                          <p:attrName>style.visibility</p:attrName>
                                        </p:attrNameLst>
                                      </p:cBhvr>
                                      <p:to>
                                        <p:strVal val="visible"/>
                                      </p:to>
                                    </p:set>
                                    <p:anim calcmode="lin" valueType="num">
                                      <p:cBhvr additive="base">
                                        <p:cTn id="20" dur="500"/>
                                        <p:tgtEl>
                                          <p:spTgt spid="51"/>
                                        </p:tgtEl>
                                        <p:attrNameLst>
                                          <p:attrName>ppt_y</p:attrName>
                                        </p:attrNameLst>
                                      </p:cBhvr>
                                      <p:tavLst>
                                        <p:tav tm="0">
                                          <p:val>
                                            <p:strVal val="#ppt_y+#ppt_h*1.125000"/>
                                          </p:val>
                                        </p:tav>
                                        <p:tav tm="100000">
                                          <p:val>
                                            <p:strVal val="#ppt_y"/>
                                          </p:val>
                                        </p:tav>
                                      </p:tavLst>
                                    </p:anim>
                                    <p:animEffect transition="in" filter="wipe(up)">
                                      <p:cBhvr>
                                        <p:cTn id="21" dur="500"/>
                                        <p:tgtEl>
                                          <p:spTgt spid="51"/>
                                        </p:tgtEl>
                                      </p:cBhvr>
                                    </p:animEffect>
                                  </p:childTnLst>
                                </p:cTn>
                              </p:par>
                              <p:par>
                                <p:cTn id="22" presetID="12" presetClass="entr" presetSubtype="1" fill="hold" grpId="0" nodeType="with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additive="base">
                                        <p:cTn id="24" dur="500"/>
                                        <p:tgtEl>
                                          <p:spTgt spid="52"/>
                                        </p:tgtEl>
                                        <p:attrNameLst>
                                          <p:attrName>ppt_y</p:attrName>
                                        </p:attrNameLst>
                                      </p:cBhvr>
                                      <p:tavLst>
                                        <p:tav tm="0">
                                          <p:val>
                                            <p:strVal val="#ppt_y-#ppt_h*1.125000"/>
                                          </p:val>
                                        </p:tav>
                                        <p:tav tm="100000">
                                          <p:val>
                                            <p:strVal val="#ppt_y"/>
                                          </p:val>
                                        </p:tav>
                                      </p:tavLst>
                                    </p:anim>
                                    <p:animEffect transition="in" filter="wipe(down)">
                                      <p:cBhvr>
                                        <p:cTn id="25" dur="500"/>
                                        <p:tgtEl>
                                          <p:spTgt spid="52"/>
                                        </p:tgtEl>
                                      </p:cBhvr>
                                    </p:animEffect>
                                  </p:childTnLst>
                                </p:cTn>
                              </p:par>
                            </p:childTnLst>
                          </p:cTn>
                        </p:par>
                        <p:par>
                          <p:cTn id="26" fill="hold">
                            <p:stCondLst>
                              <p:cond delay="1500"/>
                            </p:stCondLst>
                            <p:childTnLst>
                              <p:par>
                                <p:cTn id="27" presetID="18" presetClass="entr" presetSubtype="12" fill="hold" nodeType="afterEffect">
                                  <p:stCondLst>
                                    <p:cond delay="0"/>
                                  </p:stCondLst>
                                  <p:childTnLst>
                                    <p:set>
                                      <p:cBhvr>
                                        <p:cTn id="28" dur="1" fill="hold">
                                          <p:stCondLst>
                                            <p:cond delay="0"/>
                                          </p:stCondLst>
                                        </p:cTn>
                                        <p:tgtEl>
                                          <p:spTgt spid="111"/>
                                        </p:tgtEl>
                                        <p:attrNameLst>
                                          <p:attrName>style.visibility</p:attrName>
                                        </p:attrNameLst>
                                      </p:cBhvr>
                                      <p:to>
                                        <p:strVal val="visible"/>
                                      </p:to>
                                    </p:set>
                                    <p:animEffect transition="in" filter="strips(downLeft)">
                                      <p:cBhvr>
                                        <p:cTn id="29" dur="500"/>
                                        <p:tgtEl>
                                          <p:spTgt spid="111"/>
                                        </p:tgtEl>
                                      </p:cBhvr>
                                    </p:animEffect>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 calcmode="lin" valueType="num">
                                      <p:cBhvr>
                                        <p:cTn id="33" dur="500" fill="hold"/>
                                        <p:tgtEl>
                                          <p:spTgt spid="123"/>
                                        </p:tgtEl>
                                        <p:attrNameLst>
                                          <p:attrName>ppt_w</p:attrName>
                                        </p:attrNameLst>
                                      </p:cBhvr>
                                      <p:tavLst>
                                        <p:tav tm="0">
                                          <p:val>
                                            <p:fltVal val="0"/>
                                          </p:val>
                                        </p:tav>
                                        <p:tav tm="100000">
                                          <p:val>
                                            <p:strVal val="#ppt_w"/>
                                          </p:val>
                                        </p:tav>
                                      </p:tavLst>
                                    </p:anim>
                                    <p:anim calcmode="lin" valueType="num">
                                      <p:cBhvr>
                                        <p:cTn id="34" dur="500" fill="hold"/>
                                        <p:tgtEl>
                                          <p:spTgt spid="123"/>
                                        </p:tgtEl>
                                        <p:attrNameLst>
                                          <p:attrName>ppt_h</p:attrName>
                                        </p:attrNameLst>
                                      </p:cBhvr>
                                      <p:tavLst>
                                        <p:tav tm="0">
                                          <p:val>
                                            <p:fltVal val="0"/>
                                          </p:val>
                                        </p:tav>
                                        <p:tav tm="100000">
                                          <p:val>
                                            <p:strVal val="#ppt_h"/>
                                          </p:val>
                                        </p:tav>
                                      </p:tavLst>
                                    </p:anim>
                                    <p:animEffect transition="in" filter="fade">
                                      <p:cBhvr>
                                        <p:cTn id="35" dur="500"/>
                                        <p:tgtEl>
                                          <p:spTgt spid="123"/>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500"/>
                                        <p:tgtEl>
                                          <p:spTgt spid="122"/>
                                        </p:tgtEl>
                                      </p:cBhvr>
                                    </p:animEffect>
                                  </p:childTnLst>
                                </p:cTn>
                              </p:par>
                              <p:par>
                                <p:cTn id="40" presetID="12" presetClass="entr" presetSubtype="2"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slide(fromRight)">
                                      <p:cBhvr>
                                        <p:cTn id="42" dur="500"/>
                                        <p:tgtEl>
                                          <p:spTgt spid="4"/>
                                        </p:tgtEl>
                                      </p:cBhvr>
                                    </p:animEffect>
                                  </p:childTnLst>
                                </p:cTn>
                              </p:par>
                            </p:childTnLst>
                          </p:cTn>
                        </p:par>
                        <p:par>
                          <p:cTn id="43" fill="hold">
                            <p:stCondLst>
                              <p:cond delay="3000"/>
                            </p:stCondLst>
                            <p:childTnLst>
                              <p:par>
                                <p:cTn id="44" presetID="1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500"/>
                                        <p:tgtEl>
                                          <p:spTgt spid="47"/>
                                        </p:tgtEl>
                                        <p:attrNameLst>
                                          <p:attrName>ppt_y</p:attrName>
                                        </p:attrNameLst>
                                      </p:cBhvr>
                                      <p:tavLst>
                                        <p:tav tm="0">
                                          <p:val>
                                            <p:strVal val="#ppt_y+#ppt_h*1.125000"/>
                                          </p:val>
                                        </p:tav>
                                        <p:tav tm="100000">
                                          <p:val>
                                            <p:strVal val="#ppt_y"/>
                                          </p:val>
                                        </p:tav>
                                      </p:tavLst>
                                    </p:anim>
                                    <p:animEffect transition="in" filter="wipe(up)">
                                      <p:cBhvr>
                                        <p:cTn id="47" dur="500"/>
                                        <p:tgtEl>
                                          <p:spTgt spid="47"/>
                                        </p:tgtEl>
                                      </p:cBhvr>
                                    </p:animEffect>
                                  </p:childTnLst>
                                </p:cTn>
                              </p:par>
                              <p:par>
                                <p:cTn id="48" presetID="12" presetClass="entr" presetSubtype="1" fill="hold" grpId="0" nodeType="withEffect">
                                  <p:stCondLst>
                                    <p:cond delay="0"/>
                                  </p:stCondLst>
                                  <p:childTnLst>
                                    <p:set>
                                      <p:cBhvr>
                                        <p:cTn id="49" dur="1" fill="hold">
                                          <p:stCondLst>
                                            <p:cond delay="0"/>
                                          </p:stCondLst>
                                        </p:cTn>
                                        <p:tgtEl>
                                          <p:spTgt spid="48"/>
                                        </p:tgtEl>
                                        <p:attrNameLst>
                                          <p:attrName>style.visibility</p:attrName>
                                        </p:attrNameLst>
                                      </p:cBhvr>
                                      <p:to>
                                        <p:strVal val="visible"/>
                                      </p:to>
                                    </p:set>
                                    <p:anim calcmode="lin" valueType="num">
                                      <p:cBhvr additive="base">
                                        <p:cTn id="50" dur="500"/>
                                        <p:tgtEl>
                                          <p:spTgt spid="48"/>
                                        </p:tgtEl>
                                        <p:attrNameLst>
                                          <p:attrName>ppt_y</p:attrName>
                                        </p:attrNameLst>
                                      </p:cBhvr>
                                      <p:tavLst>
                                        <p:tav tm="0">
                                          <p:val>
                                            <p:strVal val="#ppt_y-#ppt_h*1.125000"/>
                                          </p:val>
                                        </p:tav>
                                        <p:tav tm="100000">
                                          <p:val>
                                            <p:strVal val="#ppt_y"/>
                                          </p:val>
                                        </p:tav>
                                      </p:tavLst>
                                    </p:anim>
                                    <p:animEffect transition="in" filter="wipe(down)">
                                      <p:cBhvr>
                                        <p:cTn id="51" dur="500"/>
                                        <p:tgtEl>
                                          <p:spTgt spid="48"/>
                                        </p:tgtEl>
                                      </p:cBhvr>
                                    </p:animEffect>
                                  </p:childTnLst>
                                </p:cTn>
                              </p:par>
                            </p:childTnLst>
                          </p:cTn>
                        </p:par>
                        <p:par>
                          <p:cTn id="52" fill="hold">
                            <p:stCondLst>
                              <p:cond delay="3500"/>
                            </p:stCondLst>
                            <p:childTnLst>
                              <p:par>
                                <p:cTn id="53" presetID="18" presetClass="entr" presetSubtype="6" fill="hold" nodeType="afterEffect">
                                  <p:stCondLst>
                                    <p:cond delay="0"/>
                                  </p:stCondLst>
                                  <p:childTnLst>
                                    <p:set>
                                      <p:cBhvr>
                                        <p:cTn id="54" dur="1" fill="hold">
                                          <p:stCondLst>
                                            <p:cond delay="0"/>
                                          </p:stCondLst>
                                        </p:cTn>
                                        <p:tgtEl>
                                          <p:spTgt spid="113"/>
                                        </p:tgtEl>
                                        <p:attrNameLst>
                                          <p:attrName>style.visibility</p:attrName>
                                        </p:attrNameLst>
                                      </p:cBhvr>
                                      <p:to>
                                        <p:strVal val="visible"/>
                                      </p:to>
                                    </p:set>
                                    <p:animEffect transition="in" filter="strips(downRight)">
                                      <p:cBhvr>
                                        <p:cTn id="55" dur="500"/>
                                        <p:tgtEl>
                                          <p:spTgt spid="113"/>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100"/>
                                        </p:tgtEl>
                                        <p:attrNameLst>
                                          <p:attrName>style.visibility</p:attrName>
                                        </p:attrNameLst>
                                      </p:cBhvr>
                                      <p:to>
                                        <p:strVal val="visible"/>
                                      </p:to>
                                    </p:set>
                                    <p:anim calcmode="lin" valueType="num">
                                      <p:cBhvr>
                                        <p:cTn id="59" dur="500" fill="hold"/>
                                        <p:tgtEl>
                                          <p:spTgt spid="100"/>
                                        </p:tgtEl>
                                        <p:attrNameLst>
                                          <p:attrName>ppt_w</p:attrName>
                                        </p:attrNameLst>
                                      </p:cBhvr>
                                      <p:tavLst>
                                        <p:tav tm="0">
                                          <p:val>
                                            <p:fltVal val="0"/>
                                          </p:val>
                                        </p:tav>
                                        <p:tav tm="100000">
                                          <p:val>
                                            <p:strVal val="#ppt_w"/>
                                          </p:val>
                                        </p:tav>
                                      </p:tavLst>
                                    </p:anim>
                                    <p:anim calcmode="lin" valueType="num">
                                      <p:cBhvr>
                                        <p:cTn id="60" dur="500" fill="hold"/>
                                        <p:tgtEl>
                                          <p:spTgt spid="100"/>
                                        </p:tgtEl>
                                        <p:attrNameLst>
                                          <p:attrName>ppt_h</p:attrName>
                                        </p:attrNameLst>
                                      </p:cBhvr>
                                      <p:tavLst>
                                        <p:tav tm="0">
                                          <p:val>
                                            <p:fltVal val="0"/>
                                          </p:val>
                                        </p:tav>
                                        <p:tav tm="100000">
                                          <p:val>
                                            <p:strVal val="#ppt_h"/>
                                          </p:val>
                                        </p:tav>
                                      </p:tavLst>
                                    </p:anim>
                                    <p:animEffect transition="in" filter="fade">
                                      <p:cBhvr>
                                        <p:cTn id="61" dur="500"/>
                                        <p:tgtEl>
                                          <p:spTgt spid="100"/>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99"/>
                                        </p:tgtEl>
                                        <p:attrNameLst>
                                          <p:attrName>style.visibility</p:attrName>
                                        </p:attrNameLst>
                                      </p:cBhvr>
                                      <p:to>
                                        <p:strVal val="visible"/>
                                      </p:to>
                                    </p:set>
                                    <p:animEffect transition="in" filter="fade">
                                      <p:cBhvr>
                                        <p:cTn id="65" dur="500"/>
                                        <p:tgtEl>
                                          <p:spTgt spid="99"/>
                                        </p:tgtEl>
                                      </p:cBhvr>
                                    </p:animEffect>
                                  </p:childTnLst>
                                </p:cTn>
                              </p:par>
                              <p:par>
                                <p:cTn id="66" presetID="12" presetClass="entr" presetSubtype="8" fill="hold" nodeType="with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slide(fromLeft)">
                                      <p:cBhvr>
                                        <p:cTn id="68" dur="500"/>
                                        <p:tgtEl>
                                          <p:spTgt spid="3"/>
                                        </p:tgtEl>
                                      </p:cBhvr>
                                    </p:animEffect>
                                  </p:childTnLst>
                                </p:cTn>
                              </p:par>
                            </p:childTnLst>
                          </p:cTn>
                        </p:par>
                        <p:par>
                          <p:cTn id="69" fill="hold">
                            <p:stCondLst>
                              <p:cond delay="5000"/>
                            </p:stCondLst>
                            <p:childTnLst>
                              <p:par>
                                <p:cTn id="70" presetID="12" presetClass="entr" presetSubtype="4" fill="hold" grpId="0" nodeType="afterEffect">
                                  <p:stCondLst>
                                    <p:cond delay="0"/>
                                  </p:stCondLst>
                                  <p:childTnLst>
                                    <p:set>
                                      <p:cBhvr>
                                        <p:cTn id="71" dur="1" fill="hold">
                                          <p:stCondLst>
                                            <p:cond delay="0"/>
                                          </p:stCondLst>
                                        </p:cTn>
                                        <p:tgtEl>
                                          <p:spTgt spid="53"/>
                                        </p:tgtEl>
                                        <p:attrNameLst>
                                          <p:attrName>style.visibility</p:attrName>
                                        </p:attrNameLst>
                                      </p:cBhvr>
                                      <p:to>
                                        <p:strVal val="visible"/>
                                      </p:to>
                                    </p:set>
                                    <p:anim calcmode="lin" valueType="num">
                                      <p:cBhvr additive="base">
                                        <p:cTn id="72" dur="500"/>
                                        <p:tgtEl>
                                          <p:spTgt spid="53"/>
                                        </p:tgtEl>
                                        <p:attrNameLst>
                                          <p:attrName>ppt_y</p:attrName>
                                        </p:attrNameLst>
                                      </p:cBhvr>
                                      <p:tavLst>
                                        <p:tav tm="0">
                                          <p:val>
                                            <p:strVal val="#ppt_y+#ppt_h*1.125000"/>
                                          </p:val>
                                        </p:tav>
                                        <p:tav tm="100000">
                                          <p:val>
                                            <p:strVal val="#ppt_y"/>
                                          </p:val>
                                        </p:tav>
                                      </p:tavLst>
                                    </p:anim>
                                    <p:animEffect transition="in" filter="wipe(up)">
                                      <p:cBhvr>
                                        <p:cTn id="73" dur="500"/>
                                        <p:tgtEl>
                                          <p:spTgt spid="53"/>
                                        </p:tgtEl>
                                      </p:cBhvr>
                                    </p:animEffect>
                                  </p:childTnLst>
                                </p:cTn>
                              </p:par>
                              <p:par>
                                <p:cTn id="74" presetID="12" presetClass="entr" presetSubtype="1" fill="hold" grpId="0" nodeType="withEffect">
                                  <p:stCondLst>
                                    <p:cond delay="0"/>
                                  </p:stCondLst>
                                  <p:childTnLst>
                                    <p:set>
                                      <p:cBhvr>
                                        <p:cTn id="75" dur="1" fill="hold">
                                          <p:stCondLst>
                                            <p:cond delay="0"/>
                                          </p:stCondLst>
                                        </p:cTn>
                                        <p:tgtEl>
                                          <p:spTgt spid="54"/>
                                        </p:tgtEl>
                                        <p:attrNameLst>
                                          <p:attrName>style.visibility</p:attrName>
                                        </p:attrNameLst>
                                      </p:cBhvr>
                                      <p:to>
                                        <p:strVal val="visible"/>
                                      </p:to>
                                    </p:set>
                                    <p:anim calcmode="lin" valueType="num">
                                      <p:cBhvr additive="base">
                                        <p:cTn id="76" dur="500"/>
                                        <p:tgtEl>
                                          <p:spTgt spid="54"/>
                                        </p:tgtEl>
                                        <p:attrNameLst>
                                          <p:attrName>ppt_y</p:attrName>
                                        </p:attrNameLst>
                                      </p:cBhvr>
                                      <p:tavLst>
                                        <p:tav tm="0">
                                          <p:val>
                                            <p:strVal val="#ppt_y-#ppt_h*1.125000"/>
                                          </p:val>
                                        </p:tav>
                                        <p:tav tm="100000">
                                          <p:val>
                                            <p:strVal val="#ppt_y"/>
                                          </p:val>
                                        </p:tav>
                                      </p:tavLst>
                                    </p:anim>
                                    <p:animEffect transition="in" filter="wipe(down)">
                                      <p:cBhvr>
                                        <p:cTn id="77" dur="500"/>
                                        <p:tgtEl>
                                          <p:spTgt spid="54"/>
                                        </p:tgtEl>
                                      </p:cBhvr>
                                    </p:animEffect>
                                  </p:childTnLst>
                                </p:cTn>
                              </p:par>
                            </p:childTnLst>
                          </p:cTn>
                        </p:par>
                        <p:par>
                          <p:cTn id="78" fill="hold">
                            <p:stCondLst>
                              <p:cond delay="5500"/>
                            </p:stCondLst>
                            <p:childTnLst>
                              <p:par>
                                <p:cTn id="79" presetID="18" presetClass="entr" presetSubtype="12" fill="hold" nodeType="afterEffect">
                                  <p:stCondLst>
                                    <p:cond delay="0"/>
                                  </p:stCondLst>
                                  <p:childTnLst>
                                    <p:set>
                                      <p:cBhvr>
                                        <p:cTn id="80" dur="1" fill="hold">
                                          <p:stCondLst>
                                            <p:cond delay="0"/>
                                          </p:stCondLst>
                                        </p:cTn>
                                        <p:tgtEl>
                                          <p:spTgt spid="112"/>
                                        </p:tgtEl>
                                        <p:attrNameLst>
                                          <p:attrName>style.visibility</p:attrName>
                                        </p:attrNameLst>
                                      </p:cBhvr>
                                      <p:to>
                                        <p:strVal val="visible"/>
                                      </p:to>
                                    </p:set>
                                    <p:animEffect transition="in" filter="strips(downLeft)">
                                      <p:cBhvr>
                                        <p:cTn id="81" dur="500"/>
                                        <p:tgtEl>
                                          <p:spTgt spid="112"/>
                                        </p:tgtEl>
                                      </p:cBhvr>
                                    </p:animEffect>
                                  </p:childTnLst>
                                </p:cTn>
                              </p:par>
                            </p:childTnLst>
                          </p:cTn>
                        </p:par>
                        <p:par>
                          <p:cTn id="82" fill="hold">
                            <p:stCondLst>
                              <p:cond delay="6000"/>
                            </p:stCondLst>
                            <p:childTnLst>
                              <p:par>
                                <p:cTn id="83" presetID="53" presetClass="entr" presetSubtype="16" fill="hold" grpId="0" nodeType="afterEffect">
                                  <p:stCondLst>
                                    <p:cond delay="0"/>
                                  </p:stCondLst>
                                  <p:childTnLst>
                                    <p:set>
                                      <p:cBhvr>
                                        <p:cTn id="84" dur="1" fill="hold">
                                          <p:stCondLst>
                                            <p:cond delay="0"/>
                                          </p:stCondLst>
                                        </p:cTn>
                                        <p:tgtEl>
                                          <p:spTgt spid="130"/>
                                        </p:tgtEl>
                                        <p:attrNameLst>
                                          <p:attrName>style.visibility</p:attrName>
                                        </p:attrNameLst>
                                      </p:cBhvr>
                                      <p:to>
                                        <p:strVal val="visible"/>
                                      </p:to>
                                    </p:set>
                                    <p:anim calcmode="lin" valueType="num">
                                      <p:cBhvr>
                                        <p:cTn id="85" dur="500" fill="hold"/>
                                        <p:tgtEl>
                                          <p:spTgt spid="130"/>
                                        </p:tgtEl>
                                        <p:attrNameLst>
                                          <p:attrName>ppt_w</p:attrName>
                                        </p:attrNameLst>
                                      </p:cBhvr>
                                      <p:tavLst>
                                        <p:tav tm="0">
                                          <p:val>
                                            <p:fltVal val="0"/>
                                          </p:val>
                                        </p:tav>
                                        <p:tav tm="100000">
                                          <p:val>
                                            <p:strVal val="#ppt_w"/>
                                          </p:val>
                                        </p:tav>
                                      </p:tavLst>
                                    </p:anim>
                                    <p:anim calcmode="lin" valueType="num">
                                      <p:cBhvr>
                                        <p:cTn id="86" dur="500" fill="hold"/>
                                        <p:tgtEl>
                                          <p:spTgt spid="130"/>
                                        </p:tgtEl>
                                        <p:attrNameLst>
                                          <p:attrName>ppt_h</p:attrName>
                                        </p:attrNameLst>
                                      </p:cBhvr>
                                      <p:tavLst>
                                        <p:tav tm="0">
                                          <p:val>
                                            <p:fltVal val="0"/>
                                          </p:val>
                                        </p:tav>
                                        <p:tav tm="100000">
                                          <p:val>
                                            <p:strVal val="#ppt_h"/>
                                          </p:val>
                                        </p:tav>
                                      </p:tavLst>
                                    </p:anim>
                                    <p:animEffect transition="in" filter="fade">
                                      <p:cBhvr>
                                        <p:cTn id="87" dur="500"/>
                                        <p:tgtEl>
                                          <p:spTgt spid="130"/>
                                        </p:tgtEl>
                                      </p:cBhvr>
                                    </p:animEffect>
                                  </p:childTnLst>
                                </p:cTn>
                              </p:par>
                            </p:childTnLst>
                          </p:cTn>
                        </p:par>
                        <p:par>
                          <p:cTn id="88" fill="hold">
                            <p:stCondLst>
                              <p:cond delay="6500"/>
                            </p:stCondLst>
                            <p:childTnLst>
                              <p:par>
                                <p:cTn id="89" presetID="10" presetClass="entr" presetSubtype="0" fill="hold" grpId="0" nodeType="afterEffect">
                                  <p:stCondLst>
                                    <p:cond delay="0"/>
                                  </p:stCondLst>
                                  <p:childTnLst>
                                    <p:set>
                                      <p:cBhvr>
                                        <p:cTn id="90" dur="1" fill="hold">
                                          <p:stCondLst>
                                            <p:cond delay="0"/>
                                          </p:stCondLst>
                                        </p:cTn>
                                        <p:tgtEl>
                                          <p:spTgt spid="129"/>
                                        </p:tgtEl>
                                        <p:attrNameLst>
                                          <p:attrName>style.visibility</p:attrName>
                                        </p:attrNameLst>
                                      </p:cBhvr>
                                      <p:to>
                                        <p:strVal val="visible"/>
                                      </p:to>
                                    </p:set>
                                    <p:animEffect transition="in" filter="fade">
                                      <p:cBhvr>
                                        <p:cTn id="91" dur="500"/>
                                        <p:tgtEl>
                                          <p:spTgt spid="129"/>
                                        </p:tgtEl>
                                      </p:cBhvr>
                                    </p:animEffect>
                                  </p:childTnLst>
                                </p:cTn>
                              </p:par>
                              <p:par>
                                <p:cTn id="92" presetID="12" presetClass="entr" presetSubtype="2" fill="hold" nodeType="withEffect">
                                  <p:stCondLst>
                                    <p:cond delay="0"/>
                                  </p:stCondLst>
                                  <p:childTnLst>
                                    <p:set>
                                      <p:cBhvr>
                                        <p:cTn id="93" dur="1" fill="hold">
                                          <p:stCondLst>
                                            <p:cond delay="0"/>
                                          </p:stCondLst>
                                        </p:cTn>
                                        <p:tgtEl>
                                          <p:spTgt spid="5"/>
                                        </p:tgtEl>
                                        <p:attrNameLst>
                                          <p:attrName>style.visibility</p:attrName>
                                        </p:attrNameLst>
                                      </p:cBhvr>
                                      <p:to>
                                        <p:strVal val="visible"/>
                                      </p:to>
                                    </p:set>
                                    <p:animEffect transition="in" filter="slide(fromRight)">
                                      <p:cBhvr>
                                        <p:cTn id="94" dur="500"/>
                                        <p:tgtEl>
                                          <p:spTgt spid="5"/>
                                        </p:tgtEl>
                                      </p:cBhvr>
                                    </p:animEffect>
                                  </p:childTnLst>
                                </p:cTn>
                              </p:par>
                            </p:childTnLst>
                          </p:cTn>
                        </p:par>
                        <p:par>
                          <p:cTn id="95" fill="hold">
                            <p:stCondLst>
                              <p:cond delay="7000"/>
                            </p:stCondLst>
                            <p:childTnLst>
                              <p:par>
                                <p:cTn id="96" presetID="1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500"/>
                                        <p:tgtEl>
                                          <p:spTgt spid="45"/>
                                        </p:tgtEl>
                                        <p:attrNameLst>
                                          <p:attrName>ppt_y</p:attrName>
                                        </p:attrNameLst>
                                      </p:cBhvr>
                                      <p:tavLst>
                                        <p:tav tm="0">
                                          <p:val>
                                            <p:strVal val="#ppt_y+#ppt_h*1.125000"/>
                                          </p:val>
                                        </p:tav>
                                        <p:tav tm="100000">
                                          <p:val>
                                            <p:strVal val="#ppt_y"/>
                                          </p:val>
                                        </p:tav>
                                      </p:tavLst>
                                    </p:anim>
                                    <p:animEffect transition="in" filter="wipe(up)">
                                      <p:cBhvr>
                                        <p:cTn id="99" dur="500"/>
                                        <p:tgtEl>
                                          <p:spTgt spid="45"/>
                                        </p:tgtEl>
                                      </p:cBhvr>
                                    </p:animEffect>
                                  </p:childTnLst>
                                </p:cTn>
                              </p:par>
                              <p:par>
                                <p:cTn id="100" presetID="12" presetClass="entr" presetSubtype="1"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 calcmode="lin" valueType="num">
                                      <p:cBhvr additive="base">
                                        <p:cTn id="102" dur="500"/>
                                        <p:tgtEl>
                                          <p:spTgt spid="46"/>
                                        </p:tgtEl>
                                        <p:attrNameLst>
                                          <p:attrName>ppt_y</p:attrName>
                                        </p:attrNameLst>
                                      </p:cBhvr>
                                      <p:tavLst>
                                        <p:tav tm="0">
                                          <p:val>
                                            <p:strVal val="#ppt_y-#ppt_h*1.125000"/>
                                          </p:val>
                                        </p:tav>
                                        <p:tav tm="100000">
                                          <p:val>
                                            <p:strVal val="#ppt_y"/>
                                          </p:val>
                                        </p:tav>
                                      </p:tavLst>
                                    </p:anim>
                                    <p:animEffect transition="in" filter="wipe(down)">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9" grpId="0" animBg="1"/>
      <p:bldP spid="100" grpId="0" animBg="1"/>
      <p:bldP spid="122" grpId="0" animBg="1"/>
      <p:bldP spid="123" grpId="0" animBg="1"/>
      <p:bldP spid="129" grpId="0" animBg="1"/>
      <p:bldP spid="130" grpId="0" animBg="1"/>
      <p:bldP spid="45" grpId="0"/>
      <p:bldP spid="46" grpId="0"/>
      <p:bldP spid="47" grpId="0"/>
      <p:bldP spid="48" grpId="0"/>
      <p:bldP spid="51" grpId="0"/>
      <p:bldP spid="52" grpId="0"/>
      <p:bldP spid="53" grpId="0"/>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Freeform 7"/>
          <p:cNvSpPr/>
          <p:nvPr/>
        </p:nvSpPr>
        <p:spPr bwMode="auto">
          <a:xfrm>
            <a:off x="2139950" y="1917554"/>
            <a:ext cx="925513" cy="924211"/>
          </a:xfrm>
          <a:custGeom>
            <a:avLst/>
            <a:gdLst>
              <a:gd name="T0" fmla="*/ 0 w 307"/>
              <a:gd name="T1" fmla="*/ 307 h 307"/>
              <a:gd name="T2" fmla="*/ 307 w 307"/>
              <a:gd name="T3" fmla="*/ 307 h 307"/>
              <a:gd name="T4" fmla="*/ 0 w 307"/>
              <a:gd name="T5" fmla="*/ 0 h 307"/>
              <a:gd name="T6" fmla="*/ 0 w 307"/>
              <a:gd name="T7" fmla="*/ 307 h 307"/>
            </a:gdLst>
            <a:ahLst/>
            <a:cxnLst>
              <a:cxn ang="0">
                <a:pos x="T0" y="T1"/>
              </a:cxn>
              <a:cxn ang="0">
                <a:pos x="T2" y="T3"/>
              </a:cxn>
              <a:cxn ang="0">
                <a:pos x="T4" y="T5"/>
              </a:cxn>
              <a:cxn ang="0">
                <a:pos x="T6" y="T7"/>
              </a:cxn>
            </a:cxnLst>
            <a:rect l="0" t="0" r="r" b="b"/>
            <a:pathLst>
              <a:path w="307" h="307">
                <a:moveTo>
                  <a:pt x="0" y="307"/>
                </a:moveTo>
                <a:cubicBezTo>
                  <a:pt x="307" y="307"/>
                  <a:pt x="307" y="307"/>
                  <a:pt x="307" y="307"/>
                </a:cubicBezTo>
                <a:cubicBezTo>
                  <a:pt x="301" y="140"/>
                  <a:pt x="167" y="6"/>
                  <a:pt x="0" y="0"/>
                </a:cubicBezTo>
                <a:lnTo>
                  <a:pt x="0" y="307"/>
                </a:lnTo>
                <a:close/>
              </a:path>
            </a:pathLst>
          </a:custGeom>
          <a:solidFill>
            <a:srgbClr val="FFFDEF"/>
          </a:solidFill>
          <a:ln w="9525" cmpd="sng">
            <a:solidFill>
              <a:schemeClr val="accent1"/>
            </a:solidFill>
            <a:round/>
          </a:ln>
        </p:spPr>
        <p:txBody>
          <a:bodyPr lIns="91440" tIns="45720" rIns="91440" bIns="45720"/>
          <a:lstStyle/>
          <a:p>
            <a:endParaRPr lang="zh-CN" altLang="en-US">
              <a:solidFill>
                <a:schemeClr val="bg1">
                  <a:lumMod val="50000"/>
                </a:schemeClr>
              </a:solidFill>
            </a:endParaRPr>
          </a:p>
        </p:txBody>
      </p:sp>
      <p:sp>
        <p:nvSpPr>
          <p:cNvPr id="17416" name="Freeform 8"/>
          <p:cNvSpPr/>
          <p:nvPr/>
        </p:nvSpPr>
        <p:spPr bwMode="auto">
          <a:xfrm>
            <a:off x="1155701" y="1923906"/>
            <a:ext cx="923925" cy="924211"/>
          </a:xfrm>
          <a:custGeom>
            <a:avLst/>
            <a:gdLst>
              <a:gd name="T0" fmla="*/ 307 w 307"/>
              <a:gd name="T1" fmla="*/ 307 h 307"/>
              <a:gd name="T2" fmla="*/ 307 w 307"/>
              <a:gd name="T3" fmla="*/ 0 h 307"/>
              <a:gd name="T4" fmla="*/ 0 w 307"/>
              <a:gd name="T5" fmla="*/ 307 h 307"/>
              <a:gd name="T6" fmla="*/ 307 w 307"/>
              <a:gd name="T7" fmla="*/ 307 h 307"/>
            </a:gdLst>
            <a:ahLst/>
            <a:cxnLst>
              <a:cxn ang="0">
                <a:pos x="T0" y="T1"/>
              </a:cxn>
              <a:cxn ang="0">
                <a:pos x="T2" y="T3"/>
              </a:cxn>
              <a:cxn ang="0">
                <a:pos x="T4" y="T5"/>
              </a:cxn>
              <a:cxn ang="0">
                <a:pos x="T6" y="T7"/>
              </a:cxn>
            </a:cxnLst>
            <a:rect l="0" t="0" r="r" b="b"/>
            <a:pathLst>
              <a:path w="307" h="307">
                <a:moveTo>
                  <a:pt x="307" y="307"/>
                </a:moveTo>
                <a:cubicBezTo>
                  <a:pt x="307" y="0"/>
                  <a:pt x="307" y="0"/>
                  <a:pt x="307" y="0"/>
                </a:cubicBezTo>
                <a:cubicBezTo>
                  <a:pt x="140" y="6"/>
                  <a:pt x="6" y="140"/>
                  <a:pt x="0" y="307"/>
                </a:cubicBezTo>
                <a:lnTo>
                  <a:pt x="307" y="307"/>
                </a:lnTo>
                <a:close/>
              </a:path>
            </a:pathLst>
          </a:custGeom>
          <a:solidFill>
            <a:schemeClr val="accent1"/>
          </a:solidFill>
          <a:ln w="9525" cmpd="sng">
            <a:noFill/>
            <a:round/>
          </a:ln>
        </p:spPr>
        <p:txBody>
          <a:bodyPr lIns="91440" tIns="45720" rIns="91440" bIns="45720"/>
          <a:lstStyle/>
          <a:p>
            <a:endParaRPr lang="zh-CN" altLang="en-US">
              <a:solidFill>
                <a:schemeClr val="bg1">
                  <a:lumMod val="50000"/>
                </a:schemeClr>
              </a:solidFill>
            </a:endParaRPr>
          </a:p>
        </p:txBody>
      </p:sp>
      <p:sp>
        <p:nvSpPr>
          <p:cNvPr id="17417" name="Freeform 9"/>
          <p:cNvSpPr/>
          <p:nvPr/>
        </p:nvSpPr>
        <p:spPr bwMode="auto">
          <a:xfrm>
            <a:off x="3124201" y="2902108"/>
            <a:ext cx="925513" cy="924211"/>
          </a:xfrm>
          <a:custGeom>
            <a:avLst/>
            <a:gdLst>
              <a:gd name="T0" fmla="*/ 0 w 307"/>
              <a:gd name="T1" fmla="*/ 0 h 307"/>
              <a:gd name="T2" fmla="*/ 0 w 307"/>
              <a:gd name="T3" fmla="*/ 307 h 307"/>
              <a:gd name="T4" fmla="*/ 307 w 307"/>
              <a:gd name="T5" fmla="*/ 0 h 307"/>
              <a:gd name="T6" fmla="*/ 0 w 307"/>
              <a:gd name="T7" fmla="*/ 0 h 307"/>
            </a:gdLst>
            <a:ahLst/>
            <a:cxnLst>
              <a:cxn ang="0">
                <a:pos x="T0" y="T1"/>
              </a:cxn>
              <a:cxn ang="0">
                <a:pos x="T2" y="T3"/>
              </a:cxn>
              <a:cxn ang="0">
                <a:pos x="T4" y="T5"/>
              </a:cxn>
              <a:cxn ang="0">
                <a:pos x="T6" y="T7"/>
              </a:cxn>
            </a:cxnLst>
            <a:rect l="0" t="0" r="r" b="b"/>
            <a:pathLst>
              <a:path w="307" h="307">
                <a:moveTo>
                  <a:pt x="0" y="0"/>
                </a:moveTo>
                <a:cubicBezTo>
                  <a:pt x="0" y="307"/>
                  <a:pt x="0" y="307"/>
                  <a:pt x="0" y="307"/>
                </a:cubicBezTo>
                <a:cubicBezTo>
                  <a:pt x="167" y="301"/>
                  <a:pt x="301" y="167"/>
                  <a:pt x="307" y="0"/>
                </a:cubicBezTo>
                <a:lnTo>
                  <a:pt x="0" y="0"/>
                </a:lnTo>
                <a:close/>
              </a:path>
            </a:pathLst>
          </a:custGeom>
          <a:solidFill>
            <a:srgbClr val="FFFDEF"/>
          </a:solidFill>
          <a:ln w="9525" cmpd="sng">
            <a:solidFill>
              <a:schemeClr val="accent2"/>
            </a:solidFill>
            <a:round/>
          </a:ln>
        </p:spPr>
        <p:txBody>
          <a:bodyPr lIns="91440" tIns="45720" rIns="91440" bIns="45720"/>
          <a:lstStyle/>
          <a:p>
            <a:endParaRPr lang="zh-CN" altLang="en-US">
              <a:solidFill>
                <a:schemeClr val="bg1">
                  <a:lumMod val="50000"/>
                </a:schemeClr>
              </a:solidFill>
            </a:endParaRPr>
          </a:p>
        </p:txBody>
      </p:sp>
      <p:sp>
        <p:nvSpPr>
          <p:cNvPr id="17418" name="Freeform 10"/>
          <p:cNvSpPr/>
          <p:nvPr/>
        </p:nvSpPr>
        <p:spPr bwMode="auto">
          <a:xfrm>
            <a:off x="2139950" y="2908460"/>
            <a:ext cx="925513" cy="924211"/>
          </a:xfrm>
          <a:custGeom>
            <a:avLst/>
            <a:gdLst>
              <a:gd name="T0" fmla="*/ 307 w 307"/>
              <a:gd name="T1" fmla="*/ 0 h 307"/>
              <a:gd name="T2" fmla="*/ 0 w 307"/>
              <a:gd name="T3" fmla="*/ 0 h 307"/>
              <a:gd name="T4" fmla="*/ 307 w 307"/>
              <a:gd name="T5" fmla="*/ 307 h 307"/>
              <a:gd name="T6" fmla="*/ 307 w 307"/>
              <a:gd name="T7" fmla="*/ 0 h 307"/>
            </a:gdLst>
            <a:ahLst/>
            <a:cxnLst>
              <a:cxn ang="0">
                <a:pos x="T0" y="T1"/>
              </a:cxn>
              <a:cxn ang="0">
                <a:pos x="T2" y="T3"/>
              </a:cxn>
              <a:cxn ang="0">
                <a:pos x="T4" y="T5"/>
              </a:cxn>
              <a:cxn ang="0">
                <a:pos x="T6" y="T7"/>
              </a:cxn>
            </a:cxnLst>
            <a:rect l="0" t="0" r="r" b="b"/>
            <a:pathLst>
              <a:path w="307" h="307">
                <a:moveTo>
                  <a:pt x="307" y="0"/>
                </a:moveTo>
                <a:cubicBezTo>
                  <a:pt x="0" y="0"/>
                  <a:pt x="0" y="0"/>
                  <a:pt x="0" y="0"/>
                </a:cubicBezTo>
                <a:cubicBezTo>
                  <a:pt x="6" y="167"/>
                  <a:pt x="140" y="301"/>
                  <a:pt x="307" y="307"/>
                </a:cubicBezTo>
                <a:lnTo>
                  <a:pt x="307" y="0"/>
                </a:lnTo>
                <a:close/>
              </a:path>
            </a:pathLst>
          </a:custGeom>
          <a:solidFill>
            <a:schemeClr val="accent2"/>
          </a:solidFill>
          <a:ln w="9525" cmpd="sng">
            <a:noFill/>
            <a:round/>
          </a:ln>
        </p:spPr>
        <p:txBody>
          <a:bodyPr lIns="91440" tIns="45720" rIns="91440" bIns="45720"/>
          <a:lstStyle/>
          <a:p>
            <a:endParaRPr lang="zh-CN" altLang="en-US">
              <a:solidFill>
                <a:schemeClr val="bg1">
                  <a:lumMod val="50000"/>
                </a:schemeClr>
              </a:solidFill>
            </a:endParaRPr>
          </a:p>
        </p:txBody>
      </p:sp>
      <p:sp>
        <p:nvSpPr>
          <p:cNvPr id="17419" name="Freeform 11"/>
          <p:cNvSpPr/>
          <p:nvPr/>
        </p:nvSpPr>
        <p:spPr bwMode="auto">
          <a:xfrm>
            <a:off x="4110039" y="1917554"/>
            <a:ext cx="923925" cy="924211"/>
          </a:xfrm>
          <a:custGeom>
            <a:avLst/>
            <a:gdLst>
              <a:gd name="T0" fmla="*/ 0 w 307"/>
              <a:gd name="T1" fmla="*/ 307 h 307"/>
              <a:gd name="T2" fmla="*/ 307 w 307"/>
              <a:gd name="T3" fmla="*/ 307 h 307"/>
              <a:gd name="T4" fmla="*/ 0 w 307"/>
              <a:gd name="T5" fmla="*/ 0 h 307"/>
              <a:gd name="T6" fmla="*/ 0 w 307"/>
              <a:gd name="T7" fmla="*/ 307 h 307"/>
            </a:gdLst>
            <a:ahLst/>
            <a:cxnLst>
              <a:cxn ang="0">
                <a:pos x="T0" y="T1"/>
              </a:cxn>
              <a:cxn ang="0">
                <a:pos x="T2" y="T3"/>
              </a:cxn>
              <a:cxn ang="0">
                <a:pos x="T4" y="T5"/>
              </a:cxn>
              <a:cxn ang="0">
                <a:pos x="T6" y="T7"/>
              </a:cxn>
            </a:cxnLst>
            <a:rect l="0" t="0" r="r" b="b"/>
            <a:pathLst>
              <a:path w="307" h="307">
                <a:moveTo>
                  <a:pt x="0" y="307"/>
                </a:moveTo>
                <a:cubicBezTo>
                  <a:pt x="307" y="307"/>
                  <a:pt x="307" y="307"/>
                  <a:pt x="307" y="307"/>
                </a:cubicBezTo>
                <a:cubicBezTo>
                  <a:pt x="302" y="140"/>
                  <a:pt x="167" y="6"/>
                  <a:pt x="0" y="0"/>
                </a:cubicBezTo>
                <a:lnTo>
                  <a:pt x="0" y="307"/>
                </a:lnTo>
                <a:close/>
              </a:path>
            </a:pathLst>
          </a:custGeom>
          <a:solidFill>
            <a:srgbClr val="FFFDEF"/>
          </a:solidFill>
          <a:ln w="9525" cmpd="sng">
            <a:solidFill>
              <a:schemeClr val="accent3"/>
            </a:solidFill>
            <a:round/>
          </a:ln>
        </p:spPr>
        <p:txBody>
          <a:bodyPr lIns="91440" tIns="45720" rIns="91440" bIns="45720"/>
          <a:lstStyle/>
          <a:p>
            <a:endParaRPr lang="zh-CN" altLang="en-US">
              <a:solidFill>
                <a:schemeClr val="bg1">
                  <a:lumMod val="50000"/>
                </a:schemeClr>
              </a:solidFill>
            </a:endParaRPr>
          </a:p>
        </p:txBody>
      </p:sp>
      <p:sp>
        <p:nvSpPr>
          <p:cNvPr id="17420" name="Freeform 12"/>
          <p:cNvSpPr/>
          <p:nvPr/>
        </p:nvSpPr>
        <p:spPr bwMode="auto">
          <a:xfrm>
            <a:off x="3124201" y="1923906"/>
            <a:ext cx="925513" cy="924211"/>
          </a:xfrm>
          <a:custGeom>
            <a:avLst/>
            <a:gdLst>
              <a:gd name="T0" fmla="*/ 307 w 307"/>
              <a:gd name="T1" fmla="*/ 307 h 307"/>
              <a:gd name="T2" fmla="*/ 307 w 307"/>
              <a:gd name="T3" fmla="*/ 0 h 307"/>
              <a:gd name="T4" fmla="*/ 0 w 307"/>
              <a:gd name="T5" fmla="*/ 307 h 307"/>
              <a:gd name="T6" fmla="*/ 307 w 307"/>
              <a:gd name="T7" fmla="*/ 307 h 307"/>
            </a:gdLst>
            <a:ahLst/>
            <a:cxnLst>
              <a:cxn ang="0">
                <a:pos x="T0" y="T1"/>
              </a:cxn>
              <a:cxn ang="0">
                <a:pos x="T2" y="T3"/>
              </a:cxn>
              <a:cxn ang="0">
                <a:pos x="T4" y="T5"/>
              </a:cxn>
              <a:cxn ang="0">
                <a:pos x="T6" y="T7"/>
              </a:cxn>
            </a:cxnLst>
            <a:rect l="0" t="0" r="r" b="b"/>
            <a:pathLst>
              <a:path w="307" h="307">
                <a:moveTo>
                  <a:pt x="307" y="307"/>
                </a:moveTo>
                <a:cubicBezTo>
                  <a:pt x="307" y="0"/>
                  <a:pt x="307" y="0"/>
                  <a:pt x="307" y="0"/>
                </a:cubicBezTo>
                <a:cubicBezTo>
                  <a:pt x="140" y="6"/>
                  <a:pt x="6" y="140"/>
                  <a:pt x="0" y="307"/>
                </a:cubicBezTo>
                <a:lnTo>
                  <a:pt x="307" y="307"/>
                </a:lnTo>
                <a:close/>
              </a:path>
            </a:pathLst>
          </a:custGeom>
          <a:solidFill>
            <a:schemeClr val="accent3"/>
          </a:solidFill>
          <a:ln w="9525" cmpd="sng">
            <a:noFill/>
            <a:round/>
          </a:ln>
        </p:spPr>
        <p:txBody>
          <a:bodyPr lIns="91440" tIns="45720" rIns="91440" bIns="45720"/>
          <a:lstStyle/>
          <a:p>
            <a:endParaRPr lang="zh-CN" altLang="en-US">
              <a:solidFill>
                <a:schemeClr val="bg1">
                  <a:lumMod val="50000"/>
                </a:schemeClr>
              </a:solidFill>
            </a:endParaRPr>
          </a:p>
        </p:txBody>
      </p:sp>
      <p:sp>
        <p:nvSpPr>
          <p:cNvPr id="17421" name="Freeform 13"/>
          <p:cNvSpPr/>
          <p:nvPr/>
        </p:nvSpPr>
        <p:spPr bwMode="auto">
          <a:xfrm>
            <a:off x="5097463" y="2902108"/>
            <a:ext cx="920750" cy="924211"/>
          </a:xfrm>
          <a:custGeom>
            <a:avLst/>
            <a:gdLst>
              <a:gd name="T0" fmla="*/ 0 w 306"/>
              <a:gd name="T1" fmla="*/ 0 h 307"/>
              <a:gd name="T2" fmla="*/ 0 w 306"/>
              <a:gd name="T3" fmla="*/ 307 h 307"/>
              <a:gd name="T4" fmla="*/ 306 w 306"/>
              <a:gd name="T5" fmla="*/ 0 h 307"/>
              <a:gd name="T6" fmla="*/ 0 w 306"/>
              <a:gd name="T7" fmla="*/ 0 h 307"/>
            </a:gdLst>
            <a:ahLst/>
            <a:cxnLst>
              <a:cxn ang="0">
                <a:pos x="T0" y="T1"/>
              </a:cxn>
              <a:cxn ang="0">
                <a:pos x="T2" y="T3"/>
              </a:cxn>
              <a:cxn ang="0">
                <a:pos x="T4" y="T5"/>
              </a:cxn>
              <a:cxn ang="0">
                <a:pos x="T6" y="T7"/>
              </a:cxn>
            </a:cxnLst>
            <a:rect l="0" t="0" r="r" b="b"/>
            <a:pathLst>
              <a:path w="306" h="307">
                <a:moveTo>
                  <a:pt x="0" y="0"/>
                </a:moveTo>
                <a:cubicBezTo>
                  <a:pt x="0" y="307"/>
                  <a:pt x="0" y="307"/>
                  <a:pt x="0" y="307"/>
                </a:cubicBezTo>
                <a:cubicBezTo>
                  <a:pt x="166" y="301"/>
                  <a:pt x="301" y="167"/>
                  <a:pt x="306" y="0"/>
                </a:cubicBezTo>
                <a:lnTo>
                  <a:pt x="0" y="0"/>
                </a:lnTo>
                <a:close/>
              </a:path>
            </a:pathLst>
          </a:custGeom>
          <a:solidFill>
            <a:srgbClr val="FFFDEF"/>
          </a:solidFill>
          <a:ln w="9525" cmpd="sng">
            <a:solidFill>
              <a:schemeClr val="accent4"/>
            </a:solidFill>
            <a:round/>
          </a:ln>
        </p:spPr>
        <p:txBody>
          <a:bodyPr lIns="91440" tIns="45720" rIns="91440" bIns="45720"/>
          <a:lstStyle/>
          <a:p>
            <a:endParaRPr lang="zh-CN" altLang="en-US">
              <a:solidFill>
                <a:schemeClr val="bg1">
                  <a:lumMod val="50000"/>
                </a:schemeClr>
              </a:solidFill>
            </a:endParaRPr>
          </a:p>
        </p:txBody>
      </p:sp>
      <p:sp>
        <p:nvSpPr>
          <p:cNvPr id="17422" name="Freeform 14"/>
          <p:cNvSpPr/>
          <p:nvPr/>
        </p:nvSpPr>
        <p:spPr bwMode="auto">
          <a:xfrm>
            <a:off x="4110039" y="2908460"/>
            <a:ext cx="923925" cy="924211"/>
          </a:xfrm>
          <a:custGeom>
            <a:avLst/>
            <a:gdLst>
              <a:gd name="T0" fmla="*/ 307 w 307"/>
              <a:gd name="T1" fmla="*/ 0 h 307"/>
              <a:gd name="T2" fmla="*/ 0 w 307"/>
              <a:gd name="T3" fmla="*/ 0 h 307"/>
              <a:gd name="T4" fmla="*/ 307 w 307"/>
              <a:gd name="T5" fmla="*/ 307 h 307"/>
              <a:gd name="T6" fmla="*/ 307 w 307"/>
              <a:gd name="T7" fmla="*/ 0 h 307"/>
            </a:gdLst>
            <a:ahLst/>
            <a:cxnLst>
              <a:cxn ang="0">
                <a:pos x="T0" y="T1"/>
              </a:cxn>
              <a:cxn ang="0">
                <a:pos x="T2" y="T3"/>
              </a:cxn>
              <a:cxn ang="0">
                <a:pos x="T4" y="T5"/>
              </a:cxn>
              <a:cxn ang="0">
                <a:pos x="T6" y="T7"/>
              </a:cxn>
            </a:cxnLst>
            <a:rect l="0" t="0" r="r" b="b"/>
            <a:pathLst>
              <a:path w="307" h="307">
                <a:moveTo>
                  <a:pt x="307" y="0"/>
                </a:moveTo>
                <a:cubicBezTo>
                  <a:pt x="0" y="0"/>
                  <a:pt x="0" y="0"/>
                  <a:pt x="0" y="0"/>
                </a:cubicBezTo>
                <a:cubicBezTo>
                  <a:pt x="6" y="167"/>
                  <a:pt x="140" y="301"/>
                  <a:pt x="307" y="307"/>
                </a:cubicBezTo>
                <a:lnTo>
                  <a:pt x="307" y="0"/>
                </a:lnTo>
                <a:close/>
              </a:path>
            </a:pathLst>
          </a:custGeom>
          <a:solidFill>
            <a:schemeClr val="accent4"/>
          </a:solidFill>
          <a:ln w="9525" cmpd="sng">
            <a:noFill/>
            <a:round/>
          </a:ln>
        </p:spPr>
        <p:txBody>
          <a:bodyPr lIns="91440" tIns="45720" rIns="91440" bIns="45720"/>
          <a:lstStyle/>
          <a:p>
            <a:endParaRPr lang="zh-CN" altLang="en-US">
              <a:solidFill>
                <a:schemeClr val="bg1">
                  <a:lumMod val="50000"/>
                </a:schemeClr>
              </a:solidFill>
            </a:endParaRPr>
          </a:p>
        </p:txBody>
      </p:sp>
      <p:sp>
        <p:nvSpPr>
          <p:cNvPr id="17423" name="Freeform 15"/>
          <p:cNvSpPr/>
          <p:nvPr/>
        </p:nvSpPr>
        <p:spPr bwMode="auto">
          <a:xfrm>
            <a:off x="6084889" y="1923906"/>
            <a:ext cx="922337" cy="924211"/>
          </a:xfrm>
          <a:custGeom>
            <a:avLst/>
            <a:gdLst>
              <a:gd name="T0" fmla="*/ 0 w 306"/>
              <a:gd name="T1" fmla="*/ 307 h 307"/>
              <a:gd name="T2" fmla="*/ 306 w 306"/>
              <a:gd name="T3" fmla="*/ 307 h 307"/>
              <a:gd name="T4" fmla="*/ 0 w 306"/>
              <a:gd name="T5" fmla="*/ 0 h 307"/>
              <a:gd name="T6" fmla="*/ 0 w 306"/>
              <a:gd name="T7" fmla="*/ 307 h 307"/>
            </a:gdLst>
            <a:ahLst/>
            <a:cxnLst>
              <a:cxn ang="0">
                <a:pos x="T0" y="T1"/>
              </a:cxn>
              <a:cxn ang="0">
                <a:pos x="T2" y="T3"/>
              </a:cxn>
              <a:cxn ang="0">
                <a:pos x="T4" y="T5"/>
              </a:cxn>
              <a:cxn ang="0">
                <a:pos x="T6" y="T7"/>
              </a:cxn>
            </a:cxnLst>
            <a:rect l="0" t="0" r="r" b="b"/>
            <a:pathLst>
              <a:path w="306" h="307">
                <a:moveTo>
                  <a:pt x="0" y="307"/>
                </a:moveTo>
                <a:cubicBezTo>
                  <a:pt x="306" y="307"/>
                  <a:pt x="306" y="307"/>
                  <a:pt x="306" y="307"/>
                </a:cubicBezTo>
                <a:cubicBezTo>
                  <a:pt x="301" y="140"/>
                  <a:pt x="166" y="6"/>
                  <a:pt x="0" y="0"/>
                </a:cubicBezTo>
                <a:lnTo>
                  <a:pt x="0" y="307"/>
                </a:lnTo>
                <a:close/>
              </a:path>
            </a:pathLst>
          </a:custGeom>
          <a:solidFill>
            <a:srgbClr val="FFFDEF"/>
          </a:solidFill>
          <a:ln w="9525" cmpd="sng">
            <a:solidFill>
              <a:schemeClr val="accent1"/>
            </a:solidFill>
            <a:round/>
          </a:ln>
        </p:spPr>
        <p:txBody>
          <a:bodyPr lIns="91440" tIns="45720" rIns="91440" bIns="45720"/>
          <a:lstStyle/>
          <a:p>
            <a:endParaRPr lang="zh-CN" altLang="en-US">
              <a:solidFill>
                <a:schemeClr val="bg1">
                  <a:lumMod val="50000"/>
                </a:schemeClr>
              </a:solidFill>
            </a:endParaRPr>
          </a:p>
        </p:txBody>
      </p:sp>
      <p:sp>
        <p:nvSpPr>
          <p:cNvPr id="17424" name="Freeform 16"/>
          <p:cNvSpPr/>
          <p:nvPr/>
        </p:nvSpPr>
        <p:spPr bwMode="auto">
          <a:xfrm>
            <a:off x="5097463" y="1923906"/>
            <a:ext cx="920750" cy="924211"/>
          </a:xfrm>
          <a:custGeom>
            <a:avLst/>
            <a:gdLst>
              <a:gd name="T0" fmla="*/ 306 w 306"/>
              <a:gd name="T1" fmla="*/ 307 h 307"/>
              <a:gd name="T2" fmla="*/ 306 w 306"/>
              <a:gd name="T3" fmla="*/ 0 h 307"/>
              <a:gd name="T4" fmla="*/ 0 w 306"/>
              <a:gd name="T5" fmla="*/ 307 h 307"/>
              <a:gd name="T6" fmla="*/ 306 w 306"/>
              <a:gd name="T7" fmla="*/ 307 h 307"/>
            </a:gdLst>
            <a:ahLst/>
            <a:cxnLst>
              <a:cxn ang="0">
                <a:pos x="T0" y="T1"/>
              </a:cxn>
              <a:cxn ang="0">
                <a:pos x="T2" y="T3"/>
              </a:cxn>
              <a:cxn ang="0">
                <a:pos x="T4" y="T5"/>
              </a:cxn>
              <a:cxn ang="0">
                <a:pos x="T6" y="T7"/>
              </a:cxn>
            </a:cxnLst>
            <a:rect l="0" t="0" r="r" b="b"/>
            <a:pathLst>
              <a:path w="306" h="307">
                <a:moveTo>
                  <a:pt x="306" y="307"/>
                </a:moveTo>
                <a:cubicBezTo>
                  <a:pt x="306" y="0"/>
                  <a:pt x="306" y="0"/>
                  <a:pt x="306" y="0"/>
                </a:cubicBezTo>
                <a:cubicBezTo>
                  <a:pt x="139" y="6"/>
                  <a:pt x="5" y="140"/>
                  <a:pt x="0" y="307"/>
                </a:cubicBezTo>
                <a:lnTo>
                  <a:pt x="306" y="307"/>
                </a:lnTo>
                <a:close/>
              </a:path>
            </a:pathLst>
          </a:custGeom>
          <a:solidFill>
            <a:schemeClr val="accent1"/>
          </a:solidFill>
          <a:ln w="9525" cmpd="sng">
            <a:noFill/>
            <a:round/>
          </a:ln>
        </p:spPr>
        <p:txBody>
          <a:bodyPr lIns="91440" tIns="45720" rIns="91440" bIns="45720"/>
          <a:lstStyle/>
          <a:p>
            <a:endParaRPr lang="zh-CN" altLang="en-US">
              <a:solidFill>
                <a:schemeClr val="bg1">
                  <a:lumMod val="50000"/>
                </a:schemeClr>
              </a:solidFill>
            </a:endParaRPr>
          </a:p>
        </p:txBody>
      </p:sp>
      <p:sp>
        <p:nvSpPr>
          <p:cNvPr id="17425" name="Freeform 17"/>
          <p:cNvSpPr/>
          <p:nvPr/>
        </p:nvSpPr>
        <p:spPr bwMode="auto">
          <a:xfrm>
            <a:off x="7067550" y="2908460"/>
            <a:ext cx="920750" cy="924211"/>
          </a:xfrm>
          <a:custGeom>
            <a:avLst/>
            <a:gdLst>
              <a:gd name="T0" fmla="*/ 0 w 306"/>
              <a:gd name="T1" fmla="*/ 0 h 307"/>
              <a:gd name="T2" fmla="*/ 0 w 306"/>
              <a:gd name="T3" fmla="*/ 307 h 307"/>
              <a:gd name="T4" fmla="*/ 306 w 306"/>
              <a:gd name="T5" fmla="*/ 0 h 307"/>
              <a:gd name="T6" fmla="*/ 0 w 306"/>
              <a:gd name="T7" fmla="*/ 0 h 307"/>
            </a:gdLst>
            <a:ahLst/>
            <a:cxnLst>
              <a:cxn ang="0">
                <a:pos x="T0" y="T1"/>
              </a:cxn>
              <a:cxn ang="0">
                <a:pos x="T2" y="T3"/>
              </a:cxn>
              <a:cxn ang="0">
                <a:pos x="T4" y="T5"/>
              </a:cxn>
              <a:cxn ang="0">
                <a:pos x="T6" y="T7"/>
              </a:cxn>
            </a:cxnLst>
            <a:rect l="0" t="0" r="r" b="b"/>
            <a:pathLst>
              <a:path w="306" h="307">
                <a:moveTo>
                  <a:pt x="0" y="0"/>
                </a:moveTo>
                <a:cubicBezTo>
                  <a:pt x="0" y="307"/>
                  <a:pt x="0" y="307"/>
                  <a:pt x="0" y="307"/>
                </a:cubicBezTo>
                <a:cubicBezTo>
                  <a:pt x="167" y="301"/>
                  <a:pt x="301" y="167"/>
                  <a:pt x="306" y="0"/>
                </a:cubicBezTo>
                <a:lnTo>
                  <a:pt x="0" y="0"/>
                </a:lnTo>
                <a:close/>
              </a:path>
            </a:pathLst>
          </a:custGeom>
          <a:solidFill>
            <a:srgbClr val="FFFDEF"/>
          </a:solidFill>
          <a:ln w="9525" cmpd="sng">
            <a:solidFill>
              <a:schemeClr val="accent2"/>
            </a:solidFill>
            <a:round/>
          </a:ln>
        </p:spPr>
        <p:txBody>
          <a:bodyPr lIns="91440" tIns="45720" rIns="91440" bIns="45720"/>
          <a:lstStyle/>
          <a:p>
            <a:endParaRPr lang="zh-CN" altLang="en-US">
              <a:solidFill>
                <a:schemeClr val="bg1">
                  <a:lumMod val="50000"/>
                </a:schemeClr>
              </a:solidFill>
            </a:endParaRPr>
          </a:p>
        </p:txBody>
      </p:sp>
      <p:sp>
        <p:nvSpPr>
          <p:cNvPr id="17426" name="Freeform 18"/>
          <p:cNvSpPr/>
          <p:nvPr/>
        </p:nvSpPr>
        <p:spPr bwMode="auto">
          <a:xfrm>
            <a:off x="6081714" y="2908460"/>
            <a:ext cx="922337" cy="924211"/>
          </a:xfrm>
          <a:custGeom>
            <a:avLst/>
            <a:gdLst>
              <a:gd name="T0" fmla="*/ 306 w 306"/>
              <a:gd name="T1" fmla="*/ 0 h 307"/>
              <a:gd name="T2" fmla="*/ 0 w 306"/>
              <a:gd name="T3" fmla="*/ 0 h 307"/>
              <a:gd name="T4" fmla="*/ 306 w 306"/>
              <a:gd name="T5" fmla="*/ 307 h 307"/>
              <a:gd name="T6" fmla="*/ 306 w 306"/>
              <a:gd name="T7" fmla="*/ 0 h 307"/>
            </a:gdLst>
            <a:ahLst/>
            <a:cxnLst>
              <a:cxn ang="0">
                <a:pos x="T0" y="T1"/>
              </a:cxn>
              <a:cxn ang="0">
                <a:pos x="T2" y="T3"/>
              </a:cxn>
              <a:cxn ang="0">
                <a:pos x="T4" y="T5"/>
              </a:cxn>
              <a:cxn ang="0">
                <a:pos x="T6" y="T7"/>
              </a:cxn>
            </a:cxnLst>
            <a:rect l="0" t="0" r="r" b="b"/>
            <a:pathLst>
              <a:path w="306" h="307">
                <a:moveTo>
                  <a:pt x="306" y="0"/>
                </a:moveTo>
                <a:cubicBezTo>
                  <a:pt x="0" y="0"/>
                  <a:pt x="0" y="0"/>
                  <a:pt x="0" y="0"/>
                </a:cubicBezTo>
                <a:cubicBezTo>
                  <a:pt x="5" y="167"/>
                  <a:pt x="139" y="301"/>
                  <a:pt x="306" y="307"/>
                </a:cubicBezTo>
                <a:lnTo>
                  <a:pt x="306" y="0"/>
                </a:lnTo>
                <a:close/>
              </a:path>
            </a:pathLst>
          </a:custGeom>
          <a:solidFill>
            <a:schemeClr val="accent2"/>
          </a:solidFill>
          <a:ln w="9525" cmpd="sng">
            <a:noFill/>
            <a:round/>
          </a:ln>
        </p:spPr>
        <p:txBody>
          <a:bodyPr lIns="91440" tIns="45720" rIns="91440" bIns="45720"/>
          <a:lstStyle/>
          <a:p>
            <a:endParaRPr lang="zh-CN" altLang="en-US">
              <a:solidFill>
                <a:schemeClr val="bg1">
                  <a:lumMod val="50000"/>
                </a:schemeClr>
              </a:solidFill>
            </a:endParaRPr>
          </a:p>
        </p:txBody>
      </p:sp>
      <p:sp>
        <p:nvSpPr>
          <p:cNvPr id="17427" name="Freeform 19"/>
          <p:cNvSpPr>
            <a:spLocks noEditPoints="1"/>
          </p:cNvSpPr>
          <p:nvPr/>
        </p:nvSpPr>
        <p:spPr bwMode="auto">
          <a:xfrm>
            <a:off x="7377114" y="3149835"/>
            <a:ext cx="212725" cy="200087"/>
          </a:xfrm>
          <a:custGeom>
            <a:avLst/>
            <a:gdLst>
              <a:gd name="T0" fmla="*/ 65 w 103"/>
              <a:gd name="T1" fmla="*/ 84 h 97"/>
              <a:gd name="T2" fmla="*/ 67 w 103"/>
              <a:gd name="T3" fmla="*/ 81 h 97"/>
              <a:gd name="T4" fmla="*/ 67 w 103"/>
              <a:gd name="T5" fmla="*/ 46 h 97"/>
              <a:gd name="T6" fmla="*/ 65 w 103"/>
              <a:gd name="T7" fmla="*/ 44 h 97"/>
              <a:gd name="T8" fmla="*/ 38 w 103"/>
              <a:gd name="T9" fmla="*/ 44 h 97"/>
              <a:gd name="T10" fmla="*/ 36 w 103"/>
              <a:gd name="T11" fmla="*/ 46 h 97"/>
              <a:gd name="T12" fmla="*/ 36 w 103"/>
              <a:gd name="T13" fmla="*/ 81 h 97"/>
              <a:gd name="T14" fmla="*/ 38 w 103"/>
              <a:gd name="T15" fmla="*/ 84 h 97"/>
              <a:gd name="T16" fmla="*/ 65 w 103"/>
              <a:gd name="T17" fmla="*/ 84 h 97"/>
              <a:gd name="T18" fmla="*/ 40 w 103"/>
              <a:gd name="T19" fmla="*/ 49 h 97"/>
              <a:gd name="T20" fmla="*/ 40 w 103"/>
              <a:gd name="T21" fmla="*/ 49 h 97"/>
              <a:gd name="T22" fmla="*/ 62 w 103"/>
              <a:gd name="T23" fmla="*/ 49 h 97"/>
              <a:gd name="T24" fmla="*/ 62 w 103"/>
              <a:gd name="T25" fmla="*/ 79 h 97"/>
              <a:gd name="T26" fmla="*/ 40 w 103"/>
              <a:gd name="T27" fmla="*/ 79 h 97"/>
              <a:gd name="T28" fmla="*/ 40 w 103"/>
              <a:gd name="T29" fmla="*/ 49 h 97"/>
              <a:gd name="T30" fmla="*/ 84 w 103"/>
              <a:gd name="T31" fmla="*/ 50 h 97"/>
              <a:gd name="T32" fmla="*/ 84 w 103"/>
              <a:gd name="T33" fmla="*/ 50 h 97"/>
              <a:gd name="T34" fmla="*/ 80 w 103"/>
              <a:gd name="T35" fmla="*/ 54 h 97"/>
              <a:gd name="T36" fmla="*/ 80 w 103"/>
              <a:gd name="T37" fmla="*/ 89 h 97"/>
              <a:gd name="T38" fmla="*/ 23 w 103"/>
              <a:gd name="T39" fmla="*/ 89 h 97"/>
              <a:gd name="T40" fmla="*/ 23 w 103"/>
              <a:gd name="T41" fmla="*/ 54 h 97"/>
              <a:gd name="T42" fmla="*/ 19 w 103"/>
              <a:gd name="T43" fmla="*/ 50 h 97"/>
              <a:gd name="T44" fmla="*/ 15 w 103"/>
              <a:gd name="T45" fmla="*/ 54 h 97"/>
              <a:gd name="T46" fmla="*/ 15 w 103"/>
              <a:gd name="T47" fmla="*/ 93 h 97"/>
              <a:gd name="T48" fmla="*/ 19 w 103"/>
              <a:gd name="T49" fmla="*/ 97 h 97"/>
              <a:gd name="T50" fmla="*/ 84 w 103"/>
              <a:gd name="T51" fmla="*/ 97 h 97"/>
              <a:gd name="T52" fmla="*/ 88 w 103"/>
              <a:gd name="T53" fmla="*/ 93 h 97"/>
              <a:gd name="T54" fmla="*/ 88 w 103"/>
              <a:gd name="T55" fmla="*/ 54 h 97"/>
              <a:gd name="T56" fmla="*/ 84 w 103"/>
              <a:gd name="T57" fmla="*/ 50 h 97"/>
              <a:gd name="T58" fmla="*/ 102 w 103"/>
              <a:gd name="T59" fmla="*/ 49 h 97"/>
              <a:gd name="T60" fmla="*/ 102 w 103"/>
              <a:gd name="T61" fmla="*/ 49 h 97"/>
              <a:gd name="T62" fmla="*/ 54 w 103"/>
              <a:gd name="T63" fmla="*/ 2 h 97"/>
              <a:gd name="T64" fmla="*/ 49 w 103"/>
              <a:gd name="T65" fmla="*/ 2 h 97"/>
              <a:gd name="T66" fmla="*/ 1 w 103"/>
              <a:gd name="T67" fmla="*/ 49 h 97"/>
              <a:gd name="T68" fmla="*/ 1 w 103"/>
              <a:gd name="T69" fmla="*/ 55 h 97"/>
              <a:gd name="T70" fmla="*/ 7 w 103"/>
              <a:gd name="T71" fmla="*/ 55 h 97"/>
              <a:gd name="T72" fmla="*/ 51 w 103"/>
              <a:gd name="T73" fmla="*/ 10 h 97"/>
              <a:gd name="T74" fmla="*/ 96 w 103"/>
              <a:gd name="T75" fmla="*/ 55 h 97"/>
              <a:gd name="T76" fmla="*/ 102 w 103"/>
              <a:gd name="T77" fmla="*/ 55 h 97"/>
              <a:gd name="T78" fmla="*/ 102 w 103"/>
              <a:gd name="T79"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 h="97">
                <a:moveTo>
                  <a:pt x="65" y="84"/>
                </a:moveTo>
                <a:cubicBezTo>
                  <a:pt x="66" y="84"/>
                  <a:pt x="67" y="83"/>
                  <a:pt x="67" y="81"/>
                </a:cubicBezTo>
                <a:cubicBezTo>
                  <a:pt x="67" y="46"/>
                  <a:pt x="67" y="46"/>
                  <a:pt x="67" y="46"/>
                </a:cubicBezTo>
                <a:cubicBezTo>
                  <a:pt x="67" y="45"/>
                  <a:pt x="66" y="44"/>
                  <a:pt x="65" y="44"/>
                </a:cubicBezTo>
                <a:cubicBezTo>
                  <a:pt x="38" y="44"/>
                  <a:pt x="38" y="44"/>
                  <a:pt x="38" y="44"/>
                </a:cubicBezTo>
                <a:cubicBezTo>
                  <a:pt x="37" y="44"/>
                  <a:pt x="36" y="45"/>
                  <a:pt x="36" y="46"/>
                </a:cubicBezTo>
                <a:cubicBezTo>
                  <a:pt x="36" y="81"/>
                  <a:pt x="36" y="81"/>
                  <a:pt x="36" y="81"/>
                </a:cubicBezTo>
                <a:cubicBezTo>
                  <a:pt x="36" y="83"/>
                  <a:pt x="37" y="84"/>
                  <a:pt x="38" y="84"/>
                </a:cubicBezTo>
                <a:cubicBezTo>
                  <a:pt x="65" y="84"/>
                  <a:pt x="65" y="84"/>
                  <a:pt x="65" y="84"/>
                </a:cubicBezTo>
                <a:close/>
                <a:moveTo>
                  <a:pt x="40" y="49"/>
                </a:moveTo>
                <a:cubicBezTo>
                  <a:pt x="40" y="49"/>
                  <a:pt x="40" y="49"/>
                  <a:pt x="40" y="49"/>
                </a:cubicBezTo>
                <a:cubicBezTo>
                  <a:pt x="62" y="49"/>
                  <a:pt x="62" y="49"/>
                  <a:pt x="62" y="49"/>
                </a:cubicBezTo>
                <a:cubicBezTo>
                  <a:pt x="62" y="79"/>
                  <a:pt x="62" y="79"/>
                  <a:pt x="62" y="79"/>
                </a:cubicBezTo>
                <a:cubicBezTo>
                  <a:pt x="40" y="79"/>
                  <a:pt x="40" y="79"/>
                  <a:pt x="40" y="79"/>
                </a:cubicBezTo>
                <a:cubicBezTo>
                  <a:pt x="40" y="49"/>
                  <a:pt x="40" y="49"/>
                  <a:pt x="40" y="49"/>
                </a:cubicBezTo>
                <a:close/>
                <a:moveTo>
                  <a:pt x="84" y="50"/>
                </a:moveTo>
                <a:cubicBezTo>
                  <a:pt x="84" y="50"/>
                  <a:pt x="84" y="50"/>
                  <a:pt x="84" y="50"/>
                </a:cubicBezTo>
                <a:cubicBezTo>
                  <a:pt x="82" y="50"/>
                  <a:pt x="80" y="52"/>
                  <a:pt x="80" y="54"/>
                </a:cubicBezTo>
                <a:cubicBezTo>
                  <a:pt x="80" y="89"/>
                  <a:pt x="80" y="89"/>
                  <a:pt x="80" y="89"/>
                </a:cubicBezTo>
                <a:cubicBezTo>
                  <a:pt x="23" y="89"/>
                  <a:pt x="23" y="89"/>
                  <a:pt x="23" y="89"/>
                </a:cubicBezTo>
                <a:cubicBezTo>
                  <a:pt x="23" y="54"/>
                  <a:pt x="23" y="54"/>
                  <a:pt x="23" y="54"/>
                </a:cubicBezTo>
                <a:cubicBezTo>
                  <a:pt x="23" y="52"/>
                  <a:pt x="21" y="50"/>
                  <a:pt x="19" y="50"/>
                </a:cubicBezTo>
                <a:cubicBezTo>
                  <a:pt x="17" y="50"/>
                  <a:pt x="15" y="52"/>
                  <a:pt x="15" y="54"/>
                </a:cubicBezTo>
                <a:cubicBezTo>
                  <a:pt x="15" y="93"/>
                  <a:pt x="15" y="93"/>
                  <a:pt x="15" y="93"/>
                </a:cubicBezTo>
                <a:cubicBezTo>
                  <a:pt x="15" y="95"/>
                  <a:pt x="17" y="97"/>
                  <a:pt x="19" y="97"/>
                </a:cubicBezTo>
                <a:cubicBezTo>
                  <a:pt x="84" y="97"/>
                  <a:pt x="84" y="97"/>
                  <a:pt x="84" y="97"/>
                </a:cubicBezTo>
                <a:cubicBezTo>
                  <a:pt x="86" y="97"/>
                  <a:pt x="88" y="95"/>
                  <a:pt x="88" y="93"/>
                </a:cubicBezTo>
                <a:cubicBezTo>
                  <a:pt x="88" y="54"/>
                  <a:pt x="88" y="54"/>
                  <a:pt x="88" y="54"/>
                </a:cubicBezTo>
                <a:cubicBezTo>
                  <a:pt x="88" y="52"/>
                  <a:pt x="86" y="50"/>
                  <a:pt x="84" y="50"/>
                </a:cubicBezTo>
                <a:close/>
                <a:moveTo>
                  <a:pt x="102" y="49"/>
                </a:moveTo>
                <a:cubicBezTo>
                  <a:pt x="102" y="49"/>
                  <a:pt x="102" y="49"/>
                  <a:pt x="102" y="49"/>
                </a:cubicBezTo>
                <a:cubicBezTo>
                  <a:pt x="54" y="2"/>
                  <a:pt x="54" y="2"/>
                  <a:pt x="54" y="2"/>
                </a:cubicBezTo>
                <a:cubicBezTo>
                  <a:pt x="53" y="0"/>
                  <a:pt x="50" y="0"/>
                  <a:pt x="49" y="2"/>
                </a:cubicBezTo>
                <a:cubicBezTo>
                  <a:pt x="1" y="49"/>
                  <a:pt x="1" y="49"/>
                  <a:pt x="1" y="49"/>
                </a:cubicBezTo>
                <a:cubicBezTo>
                  <a:pt x="0" y="51"/>
                  <a:pt x="0" y="53"/>
                  <a:pt x="1" y="55"/>
                </a:cubicBezTo>
                <a:cubicBezTo>
                  <a:pt x="3" y="57"/>
                  <a:pt x="5" y="57"/>
                  <a:pt x="7" y="55"/>
                </a:cubicBezTo>
                <a:cubicBezTo>
                  <a:pt x="51" y="10"/>
                  <a:pt x="51" y="10"/>
                  <a:pt x="51" y="10"/>
                </a:cubicBezTo>
                <a:cubicBezTo>
                  <a:pt x="96" y="55"/>
                  <a:pt x="96" y="55"/>
                  <a:pt x="96" y="55"/>
                </a:cubicBezTo>
                <a:cubicBezTo>
                  <a:pt x="98" y="57"/>
                  <a:pt x="100" y="57"/>
                  <a:pt x="102" y="55"/>
                </a:cubicBezTo>
                <a:cubicBezTo>
                  <a:pt x="103" y="53"/>
                  <a:pt x="103" y="51"/>
                  <a:pt x="102" y="49"/>
                </a:cubicBezTo>
                <a:close/>
              </a:path>
            </a:pathLst>
          </a:custGeom>
          <a:solidFill>
            <a:schemeClr val="accent2"/>
          </a:solidFill>
          <a:ln>
            <a:noFill/>
          </a:ln>
        </p:spPr>
        <p:txBody>
          <a:bodyPr lIns="91440" tIns="45720" rIns="91440" bIns="45720"/>
          <a:lstStyle/>
          <a:p>
            <a:endParaRPr lang="zh-CN" altLang="en-US">
              <a:solidFill>
                <a:schemeClr val="bg1">
                  <a:lumMod val="50000"/>
                </a:schemeClr>
              </a:solidFill>
            </a:endParaRPr>
          </a:p>
        </p:txBody>
      </p:sp>
      <p:sp>
        <p:nvSpPr>
          <p:cNvPr id="17428" name="Freeform 20"/>
          <p:cNvSpPr>
            <a:spLocks noEditPoints="1"/>
          </p:cNvSpPr>
          <p:nvPr/>
        </p:nvSpPr>
        <p:spPr bwMode="auto">
          <a:xfrm>
            <a:off x="4413250" y="2332019"/>
            <a:ext cx="247650" cy="254079"/>
          </a:xfrm>
          <a:custGeom>
            <a:avLst/>
            <a:gdLst>
              <a:gd name="T0" fmla="*/ 3 w 120"/>
              <a:gd name="T1" fmla="*/ 63 h 124"/>
              <a:gd name="T2" fmla="*/ 60 w 120"/>
              <a:gd name="T3" fmla="*/ 20 h 124"/>
              <a:gd name="T4" fmla="*/ 20 w 120"/>
              <a:gd name="T5" fmla="*/ 60 h 124"/>
              <a:gd name="T6" fmla="*/ 30 w 120"/>
              <a:gd name="T7" fmla="*/ 60 h 124"/>
              <a:gd name="T8" fmla="*/ 44 w 120"/>
              <a:gd name="T9" fmla="*/ 108 h 124"/>
              <a:gd name="T10" fmla="*/ 76 w 120"/>
              <a:gd name="T11" fmla="*/ 102 h 124"/>
              <a:gd name="T12" fmla="*/ 53 w 120"/>
              <a:gd name="T13" fmla="*/ 124 h 124"/>
              <a:gd name="T14" fmla="*/ 67 w 120"/>
              <a:gd name="T15" fmla="*/ 118 h 124"/>
              <a:gd name="T16" fmla="*/ 44 w 120"/>
              <a:gd name="T17" fmla="*/ 116 h 124"/>
              <a:gd name="T18" fmla="*/ 76 w 120"/>
              <a:gd name="T19" fmla="*/ 110 h 124"/>
              <a:gd name="T20" fmla="*/ 84 w 120"/>
              <a:gd name="T21" fmla="*/ 60 h 124"/>
              <a:gd name="T22" fmla="*/ 75 w 120"/>
              <a:gd name="T23" fmla="*/ 56 h 124"/>
              <a:gd name="T24" fmla="*/ 60 w 120"/>
              <a:gd name="T25" fmla="*/ 56 h 124"/>
              <a:gd name="T26" fmla="*/ 50 w 120"/>
              <a:gd name="T27" fmla="*/ 57 h 124"/>
              <a:gd name="T28" fmla="*/ 35 w 120"/>
              <a:gd name="T29" fmla="*/ 60 h 124"/>
              <a:gd name="T30" fmla="*/ 47 w 120"/>
              <a:gd name="T31" fmla="*/ 62 h 124"/>
              <a:gd name="T32" fmla="*/ 50 w 120"/>
              <a:gd name="T33" fmla="*/ 64 h 124"/>
              <a:gd name="T34" fmla="*/ 50 w 120"/>
              <a:gd name="T35" fmla="*/ 64 h 124"/>
              <a:gd name="T36" fmla="*/ 51 w 120"/>
              <a:gd name="T37" fmla="*/ 64 h 124"/>
              <a:gd name="T38" fmla="*/ 51 w 120"/>
              <a:gd name="T39" fmla="*/ 64 h 124"/>
              <a:gd name="T40" fmla="*/ 51 w 120"/>
              <a:gd name="T41" fmla="*/ 65 h 124"/>
              <a:gd name="T42" fmla="*/ 51 w 120"/>
              <a:gd name="T43" fmla="*/ 65 h 124"/>
              <a:gd name="T44" fmla="*/ 51 w 120"/>
              <a:gd name="T45" fmla="*/ 65 h 124"/>
              <a:gd name="T46" fmla="*/ 52 w 120"/>
              <a:gd name="T47" fmla="*/ 65 h 124"/>
              <a:gd name="T48" fmla="*/ 52 w 120"/>
              <a:gd name="T49" fmla="*/ 65 h 124"/>
              <a:gd name="T50" fmla="*/ 52 w 120"/>
              <a:gd name="T51" fmla="*/ 65 h 124"/>
              <a:gd name="T52" fmla="*/ 52 w 120"/>
              <a:gd name="T53" fmla="*/ 65 h 124"/>
              <a:gd name="T54" fmla="*/ 53 w 120"/>
              <a:gd name="T55" fmla="*/ 65 h 124"/>
              <a:gd name="T56" fmla="*/ 53 w 120"/>
              <a:gd name="T57" fmla="*/ 65 h 124"/>
              <a:gd name="T58" fmla="*/ 53 w 120"/>
              <a:gd name="T59" fmla="*/ 65 h 124"/>
              <a:gd name="T60" fmla="*/ 53 w 120"/>
              <a:gd name="T61" fmla="*/ 65 h 124"/>
              <a:gd name="T62" fmla="*/ 53 w 120"/>
              <a:gd name="T63" fmla="*/ 65 h 124"/>
              <a:gd name="T64" fmla="*/ 54 w 120"/>
              <a:gd name="T65" fmla="*/ 65 h 124"/>
              <a:gd name="T66" fmla="*/ 54 w 120"/>
              <a:gd name="T67" fmla="*/ 65 h 124"/>
              <a:gd name="T68" fmla="*/ 54 w 120"/>
              <a:gd name="T69" fmla="*/ 64 h 124"/>
              <a:gd name="T70" fmla="*/ 54 w 120"/>
              <a:gd name="T71" fmla="*/ 64 h 124"/>
              <a:gd name="T72" fmla="*/ 55 w 120"/>
              <a:gd name="T73" fmla="*/ 64 h 124"/>
              <a:gd name="T74" fmla="*/ 58 w 120"/>
              <a:gd name="T75" fmla="*/ 62 h 124"/>
              <a:gd name="T76" fmla="*/ 64 w 120"/>
              <a:gd name="T77" fmla="*/ 63 h 124"/>
              <a:gd name="T78" fmla="*/ 69 w 120"/>
              <a:gd name="T79" fmla="*/ 64 h 124"/>
              <a:gd name="T80" fmla="*/ 80 w 120"/>
              <a:gd name="T81" fmla="*/ 64 h 124"/>
              <a:gd name="T82" fmla="*/ 29 w 120"/>
              <a:gd name="T83" fmla="*/ 26 h 124"/>
              <a:gd name="T84" fmla="*/ 25 w 120"/>
              <a:gd name="T85" fmla="*/ 30 h 124"/>
              <a:gd name="T86" fmla="*/ 106 w 120"/>
              <a:gd name="T87" fmla="*/ 63 h 124"/>
              <a:gd name="T88" fmla="*/ 120 w 120"/>
              <a:gd name="T89" fmla="*/ 60 h 124"/>
              <a:gd name="T90" fmla="*/ 95 w 120"/>
              <a:gd name="T91" fmla="*/ 30 h 124"/>
              <a:gd name="T92" fmla="*/ 91 w 120"/>
              <a:gd name="T93" fmla="*/ 26 h 124"/>
              <a:gd name="T94" fmla="*/ 63 w 120"/>
              <a:gd name="T95" fmla="*/ 14 h 124"/>
              <a:gd name="T96" fmla="*/ 60 w 120"/>
              <a:gd name="T9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 h="124">
                <a:moveTo>
                  <a:pt x="14" y="58"/>
                </a:moveTo>
                <a:cubicBezTo>
                  <a:pt x="15" y="58"/>
                  <a:pt x="16" y="59"/>
                  <a:pt x="16" y="60"/>
                </a:cubicBezTo>
                <a:cubicBezTo>
                  <a:pt x="16" y="62"/>
                  <a:pt x="15" y="63"/>
                  <a:pt x="14" y="63"/>
                </a:cubicBezTo>
                <a:cubicBezTo>
                  <a:pt x="3" y="63"/>
                  <a:pt x="3" y="63"/>
                  <a:pt x="3" y="63"/>
                </a:cubicBezTo>
                <a:cubicBezTo>
                  <a:pt x="1" y="63"/>
                  <a:pt x="0" y="62"/>
                  <a:pt x="0" y="60"/>
                </a:cubicBezTo>
                <a:cubicBezTo>
                  <a:pt x="0" y="59"/>
                  <a:pt x="1" y="58"/>
                  <a:pt x="3" y="58"/>
                </a:cubicBezTo>
                <a:cubicBezTo>
                  <a:pt x="14" y="58"/>
                  <a:pt x="14" y="58"/>
                  <a:pt x="14" y="58"/>
                </a:cubicBezTo>
                <a:close/>
                <a:moveTo>
                  <a:pt x="60" y="20"/>
                </a:moveTo>
                <a:cubicBezTo>
                  <a:pt x="60" y="20"/>
                  <a:pt x="60" y="20"/>
                  <a:pt x="60" y="20"/>
                </a:cubicBezTo>
                <a:cubicBezTo>
                  <a:pt x="82" y="20"/>
                  <a:pt x="100" y="38"/>
                  <a:pt x="100" y="60"/>
                </a:cubicBezTo>
                <a:cubicBezTo>
                  <a:pt x="100" y="83"/>
                  <a:pt x="82" y="101"/>
                  <a:pt x="60" y="101"/>
                </a:cubicBezTo>
                <a:cubicBezTo>
                  <a:pt x="38" y="101"/>
                  <a:pt x="20" y="83"/>
                  <a:pt x="20" y="60"/>
                </a:cubicBezTo>
                <a:cubicBezTo>
                  <a:pt x="20" y="38"/>
                  <a:pt x="38" y="20"/>
                  <a:pt x="60" y="20"/>
                </a:cubicBezTo>
                <a:close/>
                <a:moveTo>
                  <a:pt x="60" y="30"/>
                </a:moveTo>
                <a:cubicBezTo>
                  <a:pt x="60" y="30"/>
                  <a:pt x="60" y="30"/>
                  <a:pt x="60" y="30"/>
                </a:cubicBezTo>
                <a:cubicBezTo>
                  <a:pt x="43" y="30"/>
                  <a:pt x="30" y="44"/>
                  <a:pt x="30" y="60"/>
                </a:cubicBezTo>
                <a:cubicBezTo>
                  <a:pt x="30" y="77"/>
                  <a:pt x="43" y="91"/>
                  <a:pt x="60" y="91"/>
                </a:cubicBezTo>
                <a:cubicBezTo>
                  <a:pt x="77" y="91"/>
                  <a:pt x="90" y="77"/>
                  <a:pt x="90" y="60"/>
                </a:cubicBezTo>
                <a:cubicBezTo>
                  <a:pt x="90" y="44"/>
                  <a:pt x="77" y="30"/>
                  <a:pt x="60" y="30"/>
                </a:cubicBezTo>
                <a:close/>
                <a:moveTo>
                  <a:pt x="44" y="108"/>
                </a:moveTo>
                <a:cubicBezTo>
                  <a:pt x="44" y="108"/>
                  <a:pt x="44" y="108"/>
                  <a:pt x="44" y="108"/>
                </a:cubicBezTo>
                <a:cubicBezTo>
                  <a:pt x="42" y="108"/>
                  <a:pt x="41" y="107"/>
                  <a:pt x="41" y="105"/>
                </a:cubicBezTo>
                <a:cubicBezTo>
                  <a:pt x="41" y="104"/>
                  <a:pt x="42" y="102"/>
                  <a:pt x="44" y="102"/>
                </a:cubicBezTo>
                <a:cubicBezTo>
                  <a:pt x="76" y="102"/>
                  <a:pt x="76" y="102"/>
                  <a:pt x="76" y="102"/>
                </a:cubicBezTo>
                <a:cubicBezTo>
                  <a:pt x="78" y="102"/>
                  <a:pt x="79" y="104"/>
                  <a:pt x="79" y="105"/>
                </a:cubicBezTo>
                <a:cubicBezTo>
                  <a:pt x="79" y="107"/>
                  <a:pt x="78" y="108"/>
                  <a:pt x="76" y="108"/>
                </a:cubicBezTo>
                <a:cubicBezTo>
                  <a:pt x="44" y="108"/>
                  <a:pt x="44" y="108"/>
                  <a:pt x="44" y="108"/>
                </a:cubicBezTo>
                <a:close/>
                <a:moveTo>
                  <a:pt x="53" y="124"/>
                </a:moveTo>
                <a:cubicBezTo>
                  <a:pt x="53" y="124"/>
                  <a:pt x="53" y="124"/>
                  <a:pt x="53" y="124"/>
                </a:cubicBezTo>
                <a:cubicBezTo>
                  <a:pt x="51" y="124"/>
                  <a:pt x="50" y="123"/>
                  <a:pt x="50" y="121"/>
                </a:cubicBezTo>
                <a:cubicBezTo>
                  <a:pt x="50" y="119"/>
                  <a:pt x="51" y="118"/>
                  <a:pt x="53" y="118"/>
                </a:cubicBezTo>
                <a:cubicBezTo>
                  <a:pt x="67" y="118"/>
                  <a:pt x="67" y="118"/>
                  <a:pt x="67" y="118"/>
                </a:cubicBezTo>
                <a:cubicBezTo>
                  <a:pt x="69" y="118"/>
                  <a:pt x="70" y="119"/>
                  <a:pt x="70" y="121"/>
                </a:cubicBezTo>
                <a:cubicBezTo>
                  <a:pt x="70" y="123"/>
                  <a:pt x="69" y="124"/>
                  <a:pt x="67" y="124"/>
                </a:cubicBezTo>
                <a:cubicBezTo>
                  <a:pt x="53" y="124"/>
                  <a:pt x="53" y="124"/>
                  <a:pt x="53" y="124"/>
                </a:cubicBezTo>
                <a:close/>
                <a:moveTo>
                  <a:pt x="44" y="116"/>
                </a:moveTo>
                <a:cubicBezTo>
                  <a:pt x="44" y="116"/>
                  <a:pt x="44" y="116"/>
                  <a:pt x="44" y="116"/>
                </a:cubicBezTo>
                <a:cubicBezTo>
                  <a:pt x="42" y="116"/>
                  <a:pt x="41" y="115"/>
                  <a:pt x="41" y="113"/>
                </a:cubicBezTo>
                <a:cubicBezTo>
                  <a:pt x="41" y="112"/>
                  <a:pt x="42" y="110"/>
                  <a:pt x="44" y="110"/>
                </a:cubicBezTo>
                <a:cubicBezTo>
                  <a:pt x="76" y="110"/>
                  <a:pt x="76" y="110"/>
                  <a:pt x="76" y="110"/>
                </a:cubicBezTo>
                <a:cubicBezTo>
                  <a:pt x="78" y="110"/>
                  <a:pt x="79" y="112"/>
                  <a:pt x="79" y="113"/>
                </a:cubicBezTo>
                <a:cubicBezTo>
                  <a:pt x="79" y="115"/>
                  <a:pt x="78" y="116"/>
                  <a:pt x="76" y="116"/>
                </a:cubicBezTo>
                <a:cubicBezTo>
                  <a:pt x="44" y="116"/>
                  <a:pt x="44" y="116"/>
                  <a:pt x="44" y="116"/>
                </a:cubicBezTo>
                <a:close/>
                <a:moveTo>
                  <a:pt x="84" y="60"/>
                </a:moveTo>
                <a:cubicBezTo>
                  <a:pt x="84" y="60"/>
                  <a:pt x="84" y="60"/>
                  <a:pt x="84" y="60"/>
                </a:cubicBezTo>
                <a:cubicBezTo>
                  <a:pt x="83" y="59"/>
                  <a:pt x="82" y="58"/>
                  <a:pt x="80" y="57"/>
                </a:cubicBezTo>
                <a:cubicBezTo>
                  <a:pt x="79" y="57"/>
                  <a:pt x="78" y="56"/>
                  <a:pt x="78" y="56"/>
                </a:cubicBezTo>
                <a:cubicBezTo>
                  <a:pt x="77" y="56"/>
                  <a:pt x="76" y="56"/>
                  <a:pt x="75" y="56"/>
                </a:cubicBezTo>
                <a:cubicBezTo>
                  <a:pt x="72" y="56"/>
                  <a:pt x="70" y="57"/>
                  <a:pt x="67" y="58"/>
                </a:cubicBezTo>
                <a:cubicBezTo>
                  <a:pt x="67" y="58"/>
                  <a:pt x="66" y="57"/>
                  <a:pt x="65" y="57"/>
                </a:cubicBezTo>
                <a:cubicBezTo>
                  <a:pt x="64" y="57"/>
                  <a:pt x="64" y="56"/>
                  <a:pt x="63" y="56"/>
                </a:cubicBezTo>
                <a:cubicBezTo>
                  <a:pt x="62" y="56"/>
                  <a:pt x="61" y="56"/>
                  <a:pt x="60" y="56"/>
                </a:cubicBezTo>
                <a:cubicBezTo>
                  <a:pt x="59" y="56"/>
                  <a:pt x="58" y="56"/>
                  <a:pt x="57" y="56"/>
                </a:cubicBezTo>
                <a:cubicBezTo>
                  <a:pt x="56" y="56"/>
                  <a:pt x="56" y="57"/>
                  <a:pt x="55" y="57"/>
                </a:cubicBezTo>
                <a:cubicBezTo>
                  <a:pt x="54" y="57"/>
                  <a:pt x="53" y="58"/>
                  <a:pt x="52" y="58"/>
                </a:cubicBezTo>
                <a:cubicBezTo>
                  <a:pt x="52" y="58"/>
                  <a:pt x="51" y="57"/>
                  <a:pt x="50" y="57"/>
                </a:cubicBezTo>
                <a:cubicBezTo>
                  <a:pt x="49" y="57"/>
                  <a:pt x="49" y="56"/>
                  <a:pt x="48" y="56"/>
                </a:cubicBezTo>
                <a:cubicBezTo>
                  <a:pt x="47" y="56"/>
                  <a:pt x="46" y="56"/>
                  <a:pt x="45" y="56"/>
                </a:cubicBezTo>
                <a:cubicBezTo>
                  <a:pt x="42" y="56"/>
                  <a:pt x="40" y="57"/>
                  <a:pt x="37" y="58"/>
                </a:cubicBezTo>
                <a:cubicBezTo>
                  <a:pt x="37" y="59"/>
                  <a:pt x="36" y="59"/>
                  <a:pt x="35" y="60"/>
                </a:cubicBezTo>
                <a:cubicBezTo>
                  <a:pt x="34" y="61"/>
                  <a:pt x="34" y="63"/>
                  <a:pt x="35" y="64"/>
                </a:cubicBezTo>
                <a:cubicBezTo>
                  <a:pt x="37" y="65"/>
                  <a:pt x="38" y="65"/>
                  <a:pt x="40" y="64"/>
                </a:cubicBezTo>
                <a:cubicBezTo>
                  <a:pt x="41" y="63"/>
                  <a:pt x="43" y="62"/>
                  <a:pt x="45" y="62"/>
                </a:cubicBezTo>
                <a:cubicBezTo>
                  <a:pt x="46" y="62"/>
                  <a:pt x="46" y="62"/>
                  <a:pt x="47" y="62"/>
                </a:cubicBezTo>
                <a:cubicBezTo>
                  <a:pt x="47" y="62"/>
                  <a:pt x="47" y="62"/>
                  <a:pt x="48" y="62"/>
                </a:cubicBezTo>
                <a:cubicBezTo>
                  <a:pt x="49" y="63"/>
                  <a:pt x="50" y="63"/>
                  <a:pt x="50" y="64"/>
                </a:cubicBezTo>
                <a:cubicBezTo>
                  <a:pt x="50" y="64"/>
                  <a:pt x="50" y="64"/>
                  <a:pt x="50" y="64"/>
                </a:cubicBezTo>
                <a:cubicBezTo>
                  <a:pt x="50" y="64"/>
                  <a:pt x="50" y="64"/>
                  <a:pt x="50" y="64"/>
                </a:cubicBezTo>
                <a:cubicBezTo>
                  <a:pt x="50" y="64"/>
                  <a:pt x="50" y="64"/>
                  <a:pt x="50" y="64"/>
                </a:cubicBezTo>
                <a:cubicBezTo>
                  <a:pt x="50" y="64"/>
                  <a:pt x="50" y="64"/>
                  <a:pt x="50" y="64"/>
                </a:cubicBezTo>
                <a:cubicBezTo>
                  <a:pt x="50" y="64"/>
                  <a:pt x="50" y="64"/>
                  <a:pt x="50" y="64"/>
                </a:cubicBezTo>
                <a:cubicBezTo>
                  <a:pt x="50" y="64"/>
                  <a:pt x="50" y="64"/>
                  <a:pt x="50" y="64"/>
                </a:cubicBezTo>
                <a:cubicBezTo>
                  <a:pt x="51" y="64"/>
                  <a:pt x="51" y="64"/>
                  <a:pt x="51" y="64"/>
                </a:cubicBezTo>
                <a:cubicBezTo>
                  <a:pt x="51" y="64"/>
                  <a:pt x="51" y="64"/>
                  <a:pt x="51" y="64"/>
                </a:cubicBezTo>
                <a:cubicBezTo>
                  <a:pt x="51" y="64"/>
                  <a:pt x="51" y="64"/>
                  <a:pt x="51" y="64"/>
                </a:cubicBezTo>
                <a:cubicBezTo>
                  <a:pt x="51" y="64"/>
                  <a:pt x="51" y="64"/>
                  <a:pt x="51" y="64"/>
                </a:cubicBezTo>
                <a:cubicBezTo>
                  <a:pt x="51" y="64"/>
                  <a:pt x="51" y="64"/>
                  <a:pt x="51" y="64"/>
                </a:cubicBezTo>
                <a:cubicBezTo>
                  <a:pt x="51" y="64"/>
                  <a:pt x="51" y="64"/>
                  <a:pt x="51" y="64"/>
                </a:cubicBezTo>
                <a:cubicBezTo>
                  <a:pt x="51" y="64"/>
                  <a:pt x="51" y="64"/>
                  <a:pt x="51" y="64"/>
                </a:cubicBezTo>
                <a:cubicBezTo>
                  <a:pt x="51" y="64"/>
                  <a:pt x="51" y="64"/>
                  <a:pt x="51" y="64"/>
                </a:cubicBezTo>
                <a:cubicBezTo>
                  <a:pt x="51" y="64"/>
                  <a:pt x="51" y="64"/>
                  <a:pt x="51" y="64"/>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4" y="65"/>
                  <a:pt x="54" y="65"/>
                  <a:pt x="54" y="65"/>
                </a:cubicBezTo>
                <a:cubicBezTo>
                  <a:pt x="54" y="65"/>
                  <a:pt x="54" y="65"/>
                  <a:pt x="54" y="65"/>
                </a:cubicBezTo>
                <a:cubicBezTo>
                  <a:pt x="54" y="65"/>
                  <a:pt x="54" y="65"/>
                  <a:pt x="54" y="65"/>
                </a:cubicBezTo>
                <a:cubicBezTo>
                  <a:pt x="54" y="65"/>
                  <a:pt x="54" y="65"/>
                  <a:pt x="54" y="65"/>
                </a:cubicBezTo>
                <a:cubicBezTo>
                  <a:pt x="54" y="65"/>
                  <a:pt x="54" y="65"/>
                  <a:pt x="54" y="65"/>
                </a:cubicBezTo>
                <a:cubicBezTo>
                  <a:pt x="54" y="65"/>
                  <a:pt x="54" y="65"/>
                  <a:pt x="54" y="65"/>
                </a:cubicBezTo>
                <a:cubicBezTo>
                  <a:pt x="54" y="65"/>
                  <a:pt x="54" y="65"/>
                  <a:pt x="54" y="65"/>
                </a:cubicBezTo>
                <a:cubicBezTo>
                  <a:pt x="54" y="65"/>
                  <a:pt x="54" y="65"/>
                  <a:pt x="54" y="65"/>
                </a:cubicBezTo>
                <a:cubicBezTo>
                  <a:pt x="54" y="65"/>
                  <a:pt x="54" y="65"/>
                  <a:pt x="54" y="65"/>
                </a:cubicBezTo>
                <a:cubicBezTo>
                  <a:pt x="54" y="64"/>
                  <a:pt x="54" y="64"/>
                  <a:pt x="54" y="64"/>
                </a:cubicBezTo>
                <a:cubicBezTo>
                  <a:pt x="54" y="64"/>
                  <a:pt x="54" y="64"/>
                  <a:pt x="54" y="64"/>
                </a:cubicBezTo>
                <a:cubicBezTo>
                  <a:pt x="54" y="64"/>
                  <a:pt x="54" y="64"/>
                  <a:pt x="54" y="64"/>
                </a:cubicBezTo>
                <a:cubicBezTo>
                  <a:pt x="54" y="64"/>
                  <a:pt x="54" y="64"/>
                  <a:pt x="54" y="64"/>
                </a:cubicBezTo>
                <a:cubicBezTo>
                  <a:pt x="54" y="64"/>
                  <a:pt x="54" y="64"/>
                  <a:pt x="54" y="64"/>
                </a:cubicBezTo>
                <a:cubicBezTo>
                  <a:pt x="54" y="64"/>
                  <a:pt x="54" y="64"/>
                  <a:pt x="54" y="64"/>
                </a:cubicBezTo>
                <a:cubicBezTo>
                  <a:pt x="54" y="64"/>
                  <a:pt x="54" y="64"/>
                  <a:pt x="54" y="64"/>
                </a:cubicBezTo>
                <a:cubicBezTo>
                  <a:pt x="54" y="64"/>
                  <a:pt x="54" y="64"/>
                  <a:pt x="54" y="64"/>
                </a:cubicBezTo>
                <a:cubicBezTo>
                  <a:pt x="55" y="64"/>
                  <a:pt x="55" y="64"/>
                  <a:pt x="55" y="64"/>
                </a:cubicBezTo>
                <a:cubicBezTo>
                  <a:pt x="55" y="64"/>
                  <a:pt x="55" y="64"/>
                  <a:pt x="55" y="64"/>
                </a:cubicBezTo>
                <a:cubicBezTo>
                  <a:pt x="55" y="64"/>
                  <a:pt x="55" y="64"/>
                  <a:pt x="55" y="64"/>
                </a:cubicBezTo>
                <a:cubicBezTo>
                  <a:pt x="55" y="64"/>
                  <a:pt x="55" y="64"/>
                  <a:pt x="55" y="64"/>
                </a:cubicBezTo>
                <a:cubicBezTo>
                  <a:pt x="55" y="64"/>
                  <a:pt x="55" y="64"/>
                  <a:pt x="55" y="64"/>
                </a:cubicBezTo>
                <a:cubicBezTo>
                  <a:pt x="55" y="63"/>
                  <a:pt x="56" y="63"/>
                  <a:pt x="57" y="62"/>
                </a:cubicBezTo>
                <a:cubicBezTo>
                  <a:pt x="57" y="62"/>
                  <a:pt x="58" y="62"/>
                  <a:pt x="58" y="62"/>
                </a:cubicBezTo>
                <a:cubicBezTo>
                  <a:pt x="59" y="62"/>
                  <a:pt x="59" y="62"/>
                  <a:pt x="60" y="62"/>
                </a:cubicBezTo>
                <a:cubicBezTo>
                  <a:pt x="61" y="62"/>
                  <a:pt x="61" y="62"/>
                  <a:pt x="61" y="62"/>
                </a:cubicBezTo>
                <a:cubicBezTo>
                  <a:pt x="62" y="62"/>
                  <a:pt x="62" y="62"/>
                  <a:pt x="63" y="62"/>
                </a:cubicBezTo>
                <a:cubicBezTo>
                  <a:pt x="63" y="63"/>
                  <a:pt x="64" y="63"/>
                  <a:pt x="64" y="63"/>
                </a:cubicBezTo>
                <a:cubicBezTo>
                  <a:pt x="65" y="63"/>
                  <a:pt x="65" y="64"/>
                  <a:pt x="65" y="64"/>
                </a:cubicBezTo>
                <a:cubicBezTo>
                  <a:pt x="65" y="64"/>
                  <a:pt x="65" y="64"/>
                  <a:pt x="65" y="64"/>
                </a:cubicBezTo>
                <a:cubicBezTo>
                  <a:pt x="65" y="64"/>
                  <a:pt x="65" y="64"/>
                  <a:pt x="65" y="64"/>
                </a:cubicBezTo>
                <a:cubicBezTo>
                  <a:pt x="66" y="65"/>
                  <a:pt x="68" y="65"/>
                  <a:pt x="69" y="64"/>
                </a:cubicBezTo>
                <a:cubicBezTo>
                  <a:pt x="71" y="63"/>
                  <a:pt x="73" y="62"/>
                  <a:pt x="75" y="62"/>
                </a:cubicBezTo>
                <a:cubicBezTo>
                  <a:pt x="76" y="62"/>
                  <a:pt x="76" y="62"/>
                  <a:pt x="76" y="62"/>
                </a:cubicBezTo>
                <a:cubicBezTo>
                  <a:pt x="77" y="62"/>
                  <a:pt x="77" y="62"/>
                  <a:pt x="78" y="62"/>
                </a:cubicBezTo>
                <a:cubicBezTo>
                  <a:pt x="79" y="63"/>
                  <a:pt x="80" y="63"/>
                  <a:pt x="80" y="64"/>
                </a:cubicBezTo>
                <a:cubicBezTo>
                  <a:pt x="82" y="65"/>
                  <a:pt x="83" y="65"/>
                  <a:pt x="84" y="64"/>
                </a:cubicBezTo>
                <a:cubicBezTo>
                  <a:pt x="86" y="63"/>
                  <a:pt x="86" y="61"/>
                  <a:pt x="84" y="60"/>
                </a:cubicBezTo>
                <a:close/>
                <a:moveTo>
                  <a:pt x="29" y="26"/>
                </a:moveTo>
                <a:cubicBezTo>
                  <a:pt x="29" y="26"/>
                  <a:pt x="29" y="26"/>
                  <a:pt x="29" y="26"/>
                </a:cubicBezTo>
                <a:cubicBezTo>
                  <a:pt x="22" y="18"/>
                  <a:pt x="22" y="18"/>
                  <a:pt x="22" y="18"/>
                </a:cubicBezTo>
                <a:cubicBezTo>
                  <a:pt x="21" y="17"/>
                  <a:pt x="19" y="17"/>
                  <a:pt x="17" y="18"/>
                </a:cubicBezTo>
                <a:cubicBezTo>
                  <a:pt x="16" y="19"/>
                  <a:pt x="16" y="21"/>
                  <a:pt x="17" y="22"/>
                </a:cubicBezTo>
                <a:cubicBezTo>
                  <a:pt x="25" y="30"/>
                  <a:pt x="25" y="30"/>
                  <a:pt x="25" y="30"/>
                </a:cubicBezTo>
                <a:cubicBezTo>
                  <a:pt x="26" y="31"/>
                  <a:pt x="28" y="31"/>
                  <a:pt x="29" y="30"/>
                </a:cubicBezTo>
                <a:cubicBezTo>
                  <a:pt x="30" y="29"/>
                  <a:pt x="30" y="27"/>
                  <a:pt x="29" y="26"/>
                </a:cubicBezTo>
                <a:close/>
                <a:moveTo>
                  <a:pt x="106" y="63"/>
                </a:moveTo>
                <a:cubicBezTo>
                  <a:pt x="106" y="63"/>
                  <a:pt x="106" y="63"/>
                  <a:pt x="106" y="63"/>
                </a:cubicBezTo>
                <a:cubicBezTo>
                  <a:pt x="105" y="63"/>
                  <a:pt x="103" y="62"/>
                  <a:pt x="103" y="60"/>
                </a:cubicBezTo>
                <a:cubicBezTo>
                  <a:pt x="103" y="59"/>
                  <a:pt x="105" y="58"/>
                  <a:pt x="106" y="58"/>
                </a:cubicBezTo>
                <a:cubicBezTo>
                  <a:pt x="117" y="58"/>
                  <a:pt x="117" y="58"/>
                  <a:pt x="117" y="58"/>
                </a:cubicBezTo>
                <a:cubicBezTo>
                  <a:pt x="119" y="58"/>
                  <a:pt x="120" y="59"/>
                  <a:pt x="120" y="60"/>
                </a:cubicBezTo>
                <a:cubicBezTo>
                  <a:pt x="120" y="62"/>
                  <a:pt x="119" y="63"/>
                  <a:pt x="117" y="63"/>
                </a:cubicBezTo>
                <a:cubicBezTo>
                  <a:pt x="106" y="63"/>
                  <a:pt x="106" y="63"/>
                  <a:pt x="106" y="63"/>
                </a:cubicBezTo>
                <a:close/>
                <a:moveTo>
                  <a:pt x="95" y="30"/>
                </a:moveTo>
                <a:cubicBezTo>
                  <a:pt x="95" y="30"/>
                  <a:pt x="95" y="30"/>
                  <a:pt x="95" y="30"/>
                </a:cubicBezTo>
                <a:cubicBezTo>
                  <a:pt x="102" y="22"/>
                  <a:pt x="102" y="22"/>
                  <a:pt x="102" y="22"/>
                </a:cubicBezTo>
                <a:cubicBezTo>
                  <a:pt x="104" y="21"/>
                  <a:pt x="104" y="19"/>
                  <a:pt x="102" y="18"/>
                </a:cubicBezTo>
                <a:cubicBezTo>
                  <a:pt x="101" y="17"/>
                  <a:pt x="99" y="17"/>
                  <a:pt x="98" y="18"/>
                </a:cubicBezTo>
                <a:cubicBezTo>
                  <a:pt x="91" y="26"/>
                  <a:pt x="91" y="26"/>
                  <a:pt x="91" y="26"/>
                </a:cubicBezTo>
                <a:cubicBezTo>
                  <a:pt x="90" y="27"/>
                  <a:pt x="90" y="29"/>
                  <a:pt x="91" y="30"/>
                </a:cubicBezTo>
                <a:cubicBezTo>
                  <a:pt x="92" y="31"/>
                  <a:pt x="94" y="31"/>
                  <a:pt x="95" y="30"/>
                </a:cubicBezTo>
                <a:close/>
                <a:moveTo>
                  <a:pt x="63" y="14"/>
                </a:moveTo>
                <a:cubicBezTo>
                  <a:pt x="63" y="14"/>
                  <a:pt x="63" y="14"/>
                  <a:pt x="63" y="14"/>
                </a:cubicBezTo>
                <a:cubicBezTo>
                  <a:pt x="63" y="16"/>
                  <a:pt x="62" y="17"/>
                  <a:pt x="60" y="17"/>
                </a:cubicBezTo>
                <a:cubicBezTo>
                  <a:pt x="58" y="17"/>
                  <a:pt x="57" y="16"/>
                  <a:pt x="57" y="14"/>
                </a:cubicBezTo>
                <a:cubicBezTo>
                  <a:pt x="57" y="3"/>
                  <a:pt x="57" y="3"/>
                  <a:pt x="57" y="3"/>
                </a:cubicBezTo>
                <a:cubicBezTo>
                  <a:pt x="57" y="2"/>
                  <a:pt x="58" y="0"/>
                  <a:pt x="60" y="0"/>
                </a:cubicBezTo>
                <a:cubicBezTo>
                  <a:pt x="62" y="0"/>
                  <a:pt x="63" y="2"/>
                  <a:pt x="63" y="3"/>
                </a:cubicBezTo>
                <a:cubicBezTo>
                  <a:pt x="63" y="14"/>
                  <a:pt x="63" y="14"/>
                  <a:pt x="63" y="14"/>
                </a:cubicBezTo>
                <a:close/>
              </a:path>
            </a:pathLst>
          </a:custGeom>
          <a:solidFill>
            <a:schemeClr val="accent3"/>
          </a:solidFill>
          <a:ln>
            <a:noFill/>
          </a:ln>
        </p:spPr>
        <p:txBody>
          <a:bodyPr lIns="91440" tIns="45720" rIns="91440" bIns="45720"/>
          <a:lstStyle/>
          <a:p>
            <a:endParaRPr lang="zh-CN" altLang="en-US">
              <a:solidFill>
                <a:schemeClr val="bg1">
                  <a:lumMod val="50000"/>
                </a:schemeClr>
              </a:solidFill>
            </a:endParaRPr>
          </a:p>
        </p:txBody>
      </p:sp>
      <p:sp>
        <p:nvSpPr>
          <p:cNvPr id="17429" name="Freeform 21"/>
          <p:cNvSpPr>
            <a:spLocks noEditPoints="1"/>
          </p:cNvSpPr>
          <p:nvPr/>
        </p:nvSpPr>
        <p:spPr bwMode="auto">
          <a:xfrm>
            <a:off x="6432551" y="3143484"/>
            <a:ext cx="168275" cy="212790"/>
          </a:xfrm>
          <a:custGeom>
            <a:avLst/>
            <a:gdLst>
              <a:gd name="T0" fmla="*/ 4 w 81"/>
              <a:gd name="T1" fmla="*/ 0 h 103"/>
              <a:gd name="T2" fmla="*/ 77 w 81"/>
              <a:gd name="T3" fmla="*/ 8 h 103"/>
              <a:gd name="T4" fmla="*/ 66 w 81"/>
              <a:gd name="T5" fmla="*/ 38 h 103"/>
              <a:gd name="T6" fmla="*/ 67 w 81"/>
              <a:gd name="T7" fmla="*/ 67 h 103"/>
              <a:gd name="T8" fmla="*/ 81 w 81"/>
              <a:gd name="T9" fmla="*/ 99 h 103"/>
              <a:gd name="T10" fmla="*/ 0 w 81"/>
              <a:gd name="T11" fmla="*/ 99 h 103"/>
              <a:gd name="T12" fmla="*/ 15 w 81"/>
              <a:gd name="T13" fmla="*/ 67 h 103"/>
              <a:gd name="T14" fmla="*/ 15 w 81"/>
              <a:gd name="T15" fmla="*/ 38 h 103"/>
              <a:gd name="T16" fmla="*/ 4 w 81"/>
              <a:gd name="T17" fmla="*/ 8 h 103"/>
              <a:gd name="T18" fmla="*/ 55 w 81"/>
              <a:gd name="T19" fmla="*/ 77 h 103"/>
              <a:gd name="T20" fmla="*/ 13 w 81"/>
              <a:gd name="T21" fmla="*/ 95 h 103"/>
              <a:gd name="T22" fmla="*/ 14 w 81"/>
              <a:gd name="T23" fmla="*/ 82 h 103"/>
              <a:gd name="T24" fmla="*/ 58 w 81"/>
              <a:gd name="T25" fmla="*/ 73 h 103"/>
              <a:gd name="T26" fmla="*/ 62 w 81"/>
              <a:gd name="T27" fmla="*/ 69 h 103"/>
              <a:gd name="T28" fmla="*/ 44 w 81"/>
              <a:gd name="T29" fmla="*/ 55 h 103"/>
              <a:gd name="T30" fmla="*/ 43 w 81"/>
              <a:gd name="T31" fmla="*/ 54 h 103"/>
              <a:gd name="T32" fmla="*/ 43 w 81"/>
              <a:gd name="T33" fmla="*/ 54 h 103"/>
              <a:gd name="T34" fmla="*/ 42 w 81"/>
              <a:gd name="T35" fmla="*/ 53 h 103"/>
              <a:gd name="T36" fmla="*/ 42 w 81"/>
              <a:gd name="T37" fmla="*/ 52 h 103"/>
              <a:gd name="T38" fmla="*/ 42 w 81"/>
              <a:gd name="T39" fmla="*/ 52 h 103"/>
              <a:gd name="T40" fmla="*/ 43 w 81"/>
              <a:gd name="T41" fmla="*/ 51 h 103"/>
              <a:gd name="T42" fmla="*/ 43 w 81"/>
              <a:gd name="T43" fmla="*/ 51 h 103"/>
              <a:gd name="T44" fmla="*/ 43 w 81"/>
              <a:gd name="T45" fmla="*/ 51 h 103"/>
              <a:gd name="T46" fmla="*/ 44 w 81"/>
              <a:gd name="T47" fmla="*/ 50 h 103"/>
              <a:gd name="T48" fmla="*/ 69 w 81"/>
              <a:gd name="T49" fmla="*/ 8 h 103"/>
              <a:gd name="T50" fmla="*/ 19 w 81"/>
              <a:gd name="T51" fmla="*/ 35 h 103"/>
              <a:gd name="T52" fmla="*/ 38 w 81"/>
              <a:gd name="T53" fmla="*/ 50 h 103"/>
              <a:gd name="T54" fmla="*/ 39 w 81"/>
              <a:gd name="T55" fmla="*/ 51 h 103"/>
              <a:gd name="T56" fmla="*/ 39 w 81"/>
              <a:gd name="T57" fmla="*/ 51 h 103"/>
              <a:gd name="T58" fmla="*/ 39 w 81"/>
              <a:gd name="T59" fmla="*/ 52 h 103"/>
              <a:gd name="T60" fmla="*/ 39 w 81"/>
              <a:gd name="T61" fmla="*/ 52 h 103"/>
              <a:gd name="T62" fmla="*/ 39 w 81"/>
              <a:gd name="T63" fmla="*/ 53 h 103"/>
              <a:gd name="T64" fmla="*/ 39 w 81"/>
              <a:gd name="T65" fmla="*/ 53 h 103"/>
              <a:gd name="T66" fmla="*/ 39 w 81"/>
              <a:gd name="T67" fmla="*/ 54 h 103"/>
              <a:gd name="T68" fmla="*/ 38 w 81"/>
              <a:gd name="T69" fmla="*/ 54 h 103"/>
              <a:gd name="T70" fmla="*/ 38 w 81"/>
              <a:gd name="T71" fmla="*/ 55 h 103"/>
              <a:gd name="T72" fmla="*/ 14 w 81"/>
              <a:gd name="T73" fmla="*/ 82 h 103"/>
              <a:gd name="T74" fmla="*/ 28 w 81"/>
              <a:gd name="T75" fmla="*/ 40 h 103"/>
              <a:gd name="T76" fmla="*/ 39 w 81"/>
              <a:gd name="T77" fmla="*/ 46 h 103"/>
              <a:gd name="T78" fmla="*/ 40 w 81"/>
              <a:gd name="T79" fmla="*/ 47 h 103"/>
              <a:gd name="T80" fmla="*/ 42 w 81"/>
              <a:gd name="T81" fmla="*/ 47 h 103"/>
              <a:gd name="T82" fmla="*/ 43 w 81"/>
              <a:gd name="T83" fmla="*/ 46 h 103"/>
              <a:gd name="T84" fmla="*/ 61 w 81"/>
              <a:gd name="T85" fmla="*/ 28 h 103"/>
              <a:gd name="T86" fmla="*/ 51 w 81"/>
              <a:gd name="T87" fmla="*/ 36 h 103"/>
              <a:gd name="T88" fmla="*/ 41 w 81"/>
              <a:gd name="T89" fmla="*/ 42 h 103"/>
              <a:gd name="T90" fmla="*/ 40 w 81"/>
              <a:gd name="T91" fmla="*/ 42 h 103"/>
              <a:gd name="T92" fmla="*/ 24 w 81"/>
              <a:gd name="T93" fmla="*/ 26 h 103"/>
              <a:gd name="T94" fmla="*/ 41 w 81"/>
              <a:gd name="T95" fmla="*/ 42 h 103"/>
              <a:gd name="T96" fmla="*/ 41 w 81"/>
              <a:gd name="T97" fmla="*/ 4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 h="103">
                <a:moveTo>
                  <a:pt x="4" y="8"/>
                </a:moveTo>
                <a:cubicBezTo>
                  <a:pt x="2" y="8"/>
                  <a:pt x="0" y="6"/>
                  <a:pt x="0" y="4"/>
                </a:cubicBezTo>
                <a:cubicBezTo>
                  <a:pt x="0" y="2"/>
                  <a:pt x="2" y="0"/>
                  <a:pt x="4" y="0"/>
                </a:cubicBezTo>
                <a:cubicBezTo>
                  <a:pt x="77" y="0"/>
                  <a:pt x="77" y="0"/>
                  <a:pt x="77" y="0"/>
                </a:cubicBezTo>
                <a:cubicBezTo>
                  <a:pt x="79" y="0"/>
                  <a:pt x="81" y="2"/>
                  <a:pt x="81" y="4"/>
                </a:cubicBezTo>
                <a:cubicBezTo>
                  <a:pt x="81" y="6"/>
                  <a:pt x="79" y="8"/>
                  <a:pt x="77" y="8"/>
                </a:cubicBezTo>
                <a:cubicBezTo>
                  <a:pt x="74" y="8"/>
                  <a:pt x="74" y="8"/>
                  <a:pt x="74" y="8"/>
                </a:cubicBezTo>
                <a:cubicBezTo>
                  <a:pt x="73" y="21"/>
                  <a:pt x="71" y="31"/>
                  <a:pt x="67" y="38"/>
                </a:cubicBezTo>
                <a:cubicBezTo>
                  <a:pt x="66" y="38"/>
                  <a:pt x="66" y="38"/>
                  <a:pt x="66" y="38"/>
                </a:cubicBezTo>
                <a:cubicBezTo>
                  <a:pt x="62" y="45"/>
                  <a:pt x="57" y="50"/>
                  <a:pt x="51" y="52"/>
                </a:cubicBezTo>
                <a:cubicBezTo>
                  <a:pt x="57" y="55"/>
                  <a:pt x="62" y="60"/>
                  <a:pt x="66" y="67"/>
                </a:cubicBezTo>
                <a:cubicBezTo>
                  <a:pt x="67" y="67"/>
                  <a:pt x="67" y="67"/>
                  <a:pt x="67" y="67"/>
                </a:cubicBezTo>
                <a:cubicBezTo>
                  <a:pt x="70" y="74"/>
                  <a:pt x="73" y="83"/>
                  <a:pt x="74" y="95"/>
                </a:cubicBezTo>
                <a:cubicBezTo>
                  <a:pt x="77" y="95"/>
                  <a:pt x="77" y="95"/>
                  <a:pt x="77" y="95"/>
                </a:cubicBezTo>
                <a:cubicBezTo>
                  <a:pt x="79" y="95"/>
                  <a:pt x="81" y="97"/>
                  <a:pt x="81" y="99"/>
                </a:cubicBezTo>
                <a:cubicBezTo>
                  <a:pt x="81" y="101"/>
                  <a:pt x="79" y="103"/>
                  <a:pt x="77" y="103"/>
                </a:cubicBezTo>
                <a:cubicBezTo>
                  <a:pt x="4" y="103"/>
                  <a:pt x="4" y="103"/>
                  <a:pt x="4" y="103"/>
                </a:cubicBezTo>
                <a:cubicBezTo>
                  <a:pt x="2" y="103"/>
                  <a:pt x="0" y="101"/>
                  <a:pt x="0" y="99"/>
                </a:cubicBezTo>
                <a:cubicBezTo>
                  <a:pt x="0" y="97"/>
                  <a:pt x="2" y="95"/>
                  <a:pt x="4" y="95"/>
                </a:cubicBezTo>
                <a:cubicBezTo>
                  <a:pt x="8" y="95"/>
                  <a:pt x="8" y="95"/>
                  <a:pt x="8" y="95"/>
                </a:cubicBezTo>
                <a:cubicBezTo>
                  <a:pt x="8" y="83"/>
                  <a:pt x="11" y="74"/>
                  <a:pt x="15" y="67"/>
                </a:cubicBezTo>
                <a:cubicBezTo>
                  <a:pt x="15" y="67"/>
                  <a:pt x="15" y="67"/>
                  <a:pt x="15" y="67"/>
                </a:cubicBezTo>
                <a:cubicBezTo>
                  <a:pt x="19" y="60"/>
                  <a:pt x="25" y="55"/>
                  <a:pt x="31" y="52"/>
                </a:cubicBezTo>
                <a:cubicBezTo>
                  <a:pt x="25" y="50"/>
                  <a:pt x="19" y="45"/>
                  <a:pt x="15" y="38"/>
                </a:cubicBezTo>
                <a:cubicBezTo>
                  <a:pt x="15" y="38"/>
                  <a:pt x="15" y="38"/>
                  <a:pt x="15" y="38"/>
                </a:cubicBezTo>
                <a:cubicBezTo>
                  <a:pt x="11" y="31"/>
                  <a:pt x="8" y="21"/>
                  <a:pt x="8" y="8"/>
                </a:cubicBezTo>
                <a:cubicBezTo>
                  <a:pt x="4" y="8"/>
                  <a:pt x="4" y="8"/>
                  <a:pt x="4" y="8"/>
                </a:cubicBezTo>
                <a:close/>
                <a:moveTo>
                  <a:pt x="69" y="95"/>
                </a:moveTo>
                <a:cubicBezTo>
                  <a:pt x="69" y="95"/>
                  <a:pt x="69" y="95"/>
                  <a:pt x="69" y="95"/>
                </a:cubicBezTo>
                <a:cubicBezTo>
                  <a:pt x="66" y="87"/>
                  <a:pt x="61" y="81"/>
                  <a:pt x="55" y="77"/>
                </a:cubicBezTo>
                <a:cubicBezTo>
                  <a:pt x="51" y="75"/>
                  <a:pt x="46" y="74"/>
                  <a:pt x="41" y="74"/>
                </a:cubicBezTo>
                <a:cubicBezTo>
                  <a:pt x="36" y="74"/>
                  <a:pt x="31" y="75"/>
                  <a:pt x="26" y="77"/>
                </a:cubicBezTo>
                <a:cubicBezTo>
                  <a:pt x="20" y="81"/>
                  <a:pt x="15" y="87"/>
                  <a:pt x="13" y="95"/>
                </a:cubicBezTo>
                <a:cubicBezTo>
                  <a:pt x="69" y="95"/>
                  <a:pt x="69" y="95"/>
                  <a:pt x="69" y="95"/>
                </a:cubicBezTo>
                <a:close/>
                <a:moveTo>
                  <a:pt x="14" y="82"/>
                </a:moveTo>
                <a:cubicBezTo>
                  <a:pt x="14" y="82"/>
                  <a:pt x="14" y="82"/>
                  <a:pt x="14" y="82"/>
                </a:cubicBezTo>
                <a:cubicBezTo>
                  <a:pt x="17" y="78"/>
                  <a:pt x="20" y="75"/>
                  <a:pt x="24" y="73"/>
                </a:cubicBezTo>
                <a:cubicBezTo>
                  <a:pt x="29" y="70"/>
                  <a:pt x="35" y="69"/>
                  <a:pt x="41" y="69"/>
                </a:cubicBezTo>
                <a:cubicBezTo>
                  <a:pt x="47" y="69"/>
                  <a:pt x="52" y="70"/>
                  <a:pt x="58" y="73"/>
                </a:cubicBezTo>
                <a:cubicBezTo>
                  <a:pt x="61" y="75"/>
                  <a:pt x="65" y="78"/>
                  <a:pt x="67" y="82"/>
                </a:cubicBezTo>
                <a:cubicBezTo>
                  <a:pt x="66" y="77"/>
                  <a:pt x="64" y="73"/>
                  <a:pt x="62" y="70"/>
                </a:cubicBezTo>
                <a:cubicBezTo>
                  <a:pt x="62" y="69"/>
                  <a:pt x="62" y="69"/>
                  <a:pt x="62" y="69"/>
                </a:cubicBezTo>
                <a:cubicBezTo>
                  <a:pt x="58" y="61"/>
                  <a:pt x="51" y="57"/>
                  <a:pt x="44" y="55"/>
                </a:cubicBezTo>
                <a:cubicBezTo>
                  <a:pt x="44" y="55"/>
                  <a:pt x="44" y="55"/>
                  <a:pt x="44" y="55"/>
                </a:cubicBezTo>
                <a:cubicBezTo>
                  <a:pt x="44" y="55"/>
                  <a:pt x="44" y="55"/>
                  <a:pt x="44" y="55"/>
                </a:cubicBez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3"/>
                </a:cubicBezTo>
                <a:cubicBezTo>
                  <a:pt x="42" y="53"/>
                  <a:pt x="42" y="53"/>
                  <a:pt x="42" y="53"/>
                </a:cubicBezTo>
                <a:cubicBezTo>
                  <a:pt x="42" y="53"/>
                  <a:pt x="42" y="53"/>
                  <a:pt x="42" y="53"/>
                </a:cubicBezTo>
                <a:cubicBezTo>
                  <a:pt x="42" y="53"/>
                  <a:pt x="42" y="53"/>
                  <a:pt x="42" y="53"/>
                </a:cubicBezTo>
                <a:cubicBezTo>
                  <a:pt x="42" y="53"/>
                  <a:pt x="42" y="53"/>
                  <a:pt x="42" y="53"/>
                </a:cubicBezTo>
                <a:cubicBezTo>
                  <a:pt x="42" y="52"/>
                  <a:pt x="42" y="52"/>
                  <a:pt x="42" y="52"/>
                </a:cubicBezTo>
                <a:cubicBezTo>
                  <a:pt x="42" y="52"/>
                  <a:pt x="42" y="52"/>
                  <a:pt x="42" y="52"/>
                </a:cubicBezTo>
                <a:cubicBezTo>
                  <a:pt x="42" y="52"/>
                  <a:pt x="42" y="52"/>
                  <a:pt x="42" y="52"/>
                </a:cubicBezTo>
                <a:cubicBezTo>
                  <a:pt x="42" y="52"/>
                  <a:pt x="42" y="52"/>
                  <a:pt x="42" y="52"/>
                </a:cubicBezTo>
                <a:cubicBezTo>
                  <a:pt x="42" y="52"/>
                  <a:pt x="42" y="52"/>
                  <a:pt x="42" y="52"/>
                </a:cubicBezTo>
                <a:cubicBezTo>
                  <a:pt x="42" y="52"/>
                  <a:pt x="42" y="52"/>
                  <a:pt x="42" y="51"/>
                </a:cubicBezTo>
                <a:cubicBezTo>
                  <a:pt x="43" y="51"/>
                  <a:pt x="43" y="51"/>
                  <a:pt x="43" y="51"/>
                </a:cubicBezTo>
                <a:cubicBezTo>
                  <a:pt x="43" y="51"/>
                  <a:pt x="43" y="51"/>
                  <a:pt x="43" y="51"/>
                </a:cubicBezTo>
                <a:cubicBezTo>
                  <a:pt x="43" y="51"/>
                  <a:pt x="43" y="51"/>
                  <a:pt x="43" y="51"/>
                </a:cubicBezTo>
                <a:cubicBezTo>
                  <a:pt x="43" y="51"/>
                  <a:pt x="43" y="51"/>
                  <a:pt x="43" y="51"/>
                </a:cubicBezTo>
                <a:cubicBezTo>
                  <a:pt x="43" y="51"/>
                  <a:pt x="43" y="51"/>
                  <a:pt x="43" y="51"/>
                </a:cubicBezTo>
                <a:cubicBezTo>
                  <a:pt x="43" y="51"/>
                  <a:pt x="43" y="51"/>
                  <a:pt x="43" y="51"/>
                </a:cubicBezTo>
                <a:cubicBezTo>
                  <a:pt x="43" y="51"/>
                  <a:pt x="43" y="51"/>
                  <a:pt x="43" y="51"/>
                </a:cubicBezTo>
                <a:cubicBezTo>
                  <a:pt x="43" y="50"/>
                  <a:pt x="43" y="50"/>
                  <a:pt x="44" y="50"/>
                </a:cubicBezTo>
                <a:cubicBezTo>
                  <a:pt x="44" y="50"/>
                  <a:pt x="44" y="50"/>
                  <a:pt x="44" y="50"/>
                </a:cubicBezTo>
                <a:cubicBezTo>
                  <a:pt x="44" y="50"/>
                  <a:pt x="44" y="50"/>
                  <a:pt x="44" y="50"/>
                </a:cubicBezTo>
                <a:cubicBezTo>
                  <a:pt x="51" y="48"/>
                  <a:pt x="58" y="44"/>
                  <a:pt x="62" y="35"/>
                </a:cubicBezTo>
                <a:cubicBezTo>
                  <a:pt x="62" y="35"/>
                  <a:pt x="62" y="35"/>
                  <a:pt x="62" y="35"/>
                </a:cubicBezTo>
                <a:cubicBezTo>
                  <a:pt x="66" y="29"/>
                  <a:pt x="69" y="20"/>
                  <a:pt x="69" y="8"/>
                </a:cubicBezTo>
                <a:cubicBezTo>
                  <a:pt x="12" y="8"/>
                  <a:pt x="12" y="8"/>
                  <a:pt x="12" y="8"/>
                </a:cubicBezTo>
                <a:cubicBezTo>
                  <a:pt x="13" y="20"/>
                  <a:pt x="15" y="29"/>
                  <a:pt x="19" y="35"/>
                </a:cubicBezTo>
                <a:cubicBezTo>
                  <a:pt x="19" y="35"/>
                  <a:pt x="19" y="35"/>
                  <a:pt x="19" y="35"/>
                </a:cubicBezTo>
                <a:cubicBezTo>
                  <a:pt x="24" y="44"/>
                  <a:pt x="31" y="48"/>
                  <a:pt x="38" y="50"/>
                </a:cubicBezTo>
                <a:cubicBezTo>
                  <a:pt x="38" y="50"/>
                  <a:pt x="38" y="50"/>
                  <a:pt x="38" y="50"/>
                </a:cubicBezTo>
                <a:cubicBezTo>
                  <a:pt x="38" y="50"/>
                  <a:pt x="38" y="50"/>
                  <a:pt x="38" y="50"/>
                </a:cubicBezTo>
                <a:cubicBezTo>
                  <a:pt x="38" y="50"/>
                  <a:pt x="38" y="50"/>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2"/>
                  <a:pt x="39" y="52"/>
                  <a:pt x="39" y="52"/>
                </a:cubicBezTo>
                <a:cubicBezTo>
                  <a:pt x="39" y="52"/>
                  <a:pt x="39" y="52"/>
                  <a:pt x="39" y="52"/>
                </a:cubicBezTo>
                <a:cubicBezTo>
                  <a:pt x="39" y="52"/>
                  <a:pt x="39" y="52"/>
                  <a:pt x="39" y="52"/>
                </a:cubicBezTo>
                <a:cubicBezTo>
                  <a:pt x="39" y="52"/>
                  <a:pt x="39" y="52"/>
                  <a:pt x="39" y="52"/>
                </a:cubicBezTo>
                <a:cubicBezTo>
                  <a:pt x="39" y="52"/>
                  <a:pt x="39" y="52"/>
                  <a:pt x="39" y="52"/>
                </a:cubicBezTo>
                <a:cubicBezTo>
                  <a:pt x="39" y="53"/>
                  <a:pt x="39" y="53"/>
                  <a:pt x="39" y="53"/>
                </a:cubicBezTo>
                <a:cubicBezTo>
                  <a:pt x="39" y="53"/>
                  <a:pt x="39" y="53"/>
                  <a:pt x="39" y="53"/>
                </a:cubicBezTo>
                <a:cubicBezTo>
                  <a:pt x="39" y="53"/>
                  <a:pt x="39" y="53"/>
                  <a:pt x="39" y="53"/>
                </a:cubicBezTo>
                <a:cubicBezTo>
                  <a:pt x="39" y="53"/>
                  <a:pt x="39" y="53"/>
                  <a:pt x="39" y="53"/>
                </a:cubicBezTo>
                <a:cubicBezTo>
                  <a:pt x="39" y="53"/>
                  <a:pt x="39" y="53"/>
                  <a:pt x="39" y="53"/>
                </a:cubicBezTo>
                <a:cubicBezTo>
                  <a:pt x="39" y="54"/>
                  <a:pt x="39" y="54"/>
                  <a:pt x="39" y="54"/>
                </a:cubicBezTo>
                <a:cubicBezTo>
                  <a:pt x="39" y="54"/>
                  <a:pt x="39" y="54"/>
                  <a:pt x="39" y="54"/>
                </a:cubicBezTo>
                <a:cubicBezTo>
                  <a:pt x="39" y="54"/>
                  <a:pt x="39" y="54"/>
                  <a:pt x="39" y="54"/>
                </a:cubicBezTo>
                <a:cubicBezTo>
                  <a:pt x="39" y="54"/>
                  <a:pt x="39" y="54"/>
                  <a:pt x="39" y="54"/>
                </a:cubicBezTo>
                <a:cubicBezTo>
                  <a:pt x="38" y="54"/>
                  <a:pt x="38" y="54"/>
                  <a:pt x="38" y="54"/>
                </a:cubicBezTo>
                <a:cubicBezTo>
                  <a:pt x="38" y="54"/>
                  <a:pt x="38" y="54"/>
                  <a:pt x="38" y="54"/>
                </a:cubicBezTo>
                <a:cubicBezTo>
                  <a:pt x="38" y="54"/>
                  <a:pt x="38" y="54"/>
                  <a:pt x="38" y="55"/>
                </a:cubicBezTo>
                <a:cubicBezTo>
                  <a:pt x="38" y="55"/>
                  <a:pt x="38" y="55"/>
                  <a:pt x="38" y="55"/>
                </a:cubicBezTo>
                <a:cubicBezTo>
                  <a:pt x="38" y="55"/>
                  <a:pt x="38" y="55"/>
                  <a:pt x="38" y="55"/>
                </a:cubicBezTo>
                <a:cubicBezTo>
                  <a:pt x="31" y="57"/>
                  <a:pt x="24" y="61"/>
                  <a:pt x="19" y="69"/>
                </a:cubicBezTo>
                <a:cubicBezTo>
                  <a:pt x="19" y="70"/>
                  <a:pt x="19" y="70"/>
                  <a:pt x="19" y="70"/>
                </a:cubicBezTo>
                <a:cubicBezTo>
                  <a:pt x="17" y="73"/>
                  <a:pt x="16" y="77"/>
                  <a:pt x="14" y="82"/>
                </a:cubicBezTo>
                <a:close/>
                <a:moveTo>
                  <a:pt x="20" y="28"/>
                </a:moveTo>
                <a:cubicBezTo>
                  <a:pt x="20" y="28"/>
                  <a:pt x="20" y="28"/>
                  <a:pt x="20" y="28"/>
                </a:cubicBezTo>
                <a:cubicBezTo>
                  <a:pt x="22" y="33"/>
                  <a:pt x="24" y="37"/>
                  <a:pt x="28" y="40"/>
                </a:cubicBezTo>
                <a:cubicBezTo>
                  <a:pt x="31" y="43"/>
                  <a:pt x="34" y="45"/>
                  <a:pt x="39" y="46"/>
                </a:cubicBezTo>
                <a:cubicBezTo>
                  <a:pt x="39" y="46"/>
                  <a:pt x="39" y="46"/>
                  <a:pt x="39" y="46"/>
                </a:cubicBezTo>
                <a:cubicBezTo>
                  <a:pt x="39" y="46"/>
                  <a:pt x="39" y="46"/>
                  <a:pt x="39" y="46"/>
                </a:cubicBezTo>
                <a:cubicBezTo>
                  <a:pt x="40" y="47"/>
                  <a:pt x="40" y="47"/>
                  <a:pt x="40" y="47"/>
                </a:cubicBezTo>
                <a:cubicBezTo>
                  <a:pt x="40" y="47"/>
                  <a:pt x="40" y="47"/>
                  <a:pt x="40" y="47"/>
                </a:cubicBezTo>
                <a:cubicBezTo>
                  <a:pt x="40" y="47"/>
                  <a:pt x="40" y="47"/>
                  <a:pt x="40" y="47"/>
                </a:cubicBezTo>
                <a:cubicBezTo>
                  <a:pt x="40" y="47"/>
                  <a:pt x="40" y="47"/>
                  <a:pt x="40" y="47"/>
                </a:cubicBezTo>
                <a:cubicBezTo>
                  <a:pt x="41" y="47"/>
                  <a:pt x="41" y="47"/>
                  <a:pt x="42" y="47"/>
                </a:cubicBezTo>
                <a:cubicBezTo>
                  <a:pt x="42" y="47"/>
                  <a:pt x="42" y="47"/>
                  <a:pt x="42" y="47"/>
                </a:cubicBezTo>
                <a:cubicBezTo>
                  <a:pt x="43" y="46"/>
                  <a:pt x="43" y="46"/>
                  <a:pt x="43" y="46"/>
                </a:cubicBezTo>
                <a:cubicBezTo>
                  <a:pt x="43" y="46"/>
                  <a:pt x="43" y="46"/>
                  <a:pt x="43" y="46"/>
                </a:cubicBezTo>
                <a:cubicBezTo>
                  <a:pt x="43" y="46"/>
                  <a:pt x="43" y="46"/>
                  <a:pt x="43" y="46"/>
                </a:cubicBezTo>
                <a:cubicBezTo>
                  <a:pt x="47" y="45"/>
                  <a:pt x="51" y="43"/>
                  <a:pt x="54" y="40"/>
                </a:cubicBezTo>
                <a:cubicBezTo>
                  <a:pt x="54" y="40"/>
                  <a:pt x="54" y="40"/>
                  <a:pt x="54" y="40"/>
                </a:cubicBezTo>
                <a:cubicBezTo>
                  <a:pt x="57" y="37"/>
                  <a:pt x="60" y="33"/>
                  <a:pt x="61" y="28"/>
                </a:cubicBezTo>
                <a:cubicBezTo>
                  <a:pt x="62" y="27"/>
                  <a:pt x="61" y="26"/>
                  <a:pt x="60" y="25"/>
                </a:cubicBezTo>
                <a:cubicBezTo>
                  <a:pt x="59" y="25"/>
                  <a:pt x="58" y="25"/>
                  <a:pt x="57" y="26"/>
                </a:cubicBezTo>
                <a:cubicBezTo>
                  <a:pt x="56" y="30"/>
                  <a:pt x="54" y="34"/>
                  <a:pt x="51" y="36"/>
                </a:cubicBezTo>
                <a:cubicBezTo>
                  <a:pt x="48" y="39"/>
                  <a:pt x="45" y="41"/>
                  <a:pt x="41" y="42"/>
                </a:cubicBezTo>
                <a:cubicBezTo>
                  <a:pt x="41" y="42"/>
                  <a:pt x="41" y="42"/>
                  <a:pt x="41" y="42"/>
                </a:cubicBezTo>
                <a:cubicBezTo>
                  <a:pt x="41" y="42"/>
                  <a:pt x="41" y="42"/>
                  <a:pt x="41" y="42"/>
                </a:cubicBezTo>
                <a:cubicBezTo>
                  <a:pt x="41" y="42"/>
                  <a:pt x="41" y="42"/>
                  <a:pt x="41" y="42"/>
                </a:cubicBezTo>
                <a:cubicBezTo>
                  <a:pt x="41" y="42"/>
                  <a:pt x="41" y="42"/>
                  <a:pt x="41" y="42"/>
                </a:cubicBezTo>
                <a:cubicBezTo>
                  <a:pt x="40" y="42"/>
                  <a:pt x="40" y="42"/>
                  <a:pt x="40" y="42"/>
                </a:cubicBezTo>
                <a:cubicBezTo>
                  <a:pt x="40" y="42"/>
                  <a:pt x="40" y="42"/>
                  <a:pt x="40" y="42"/>
                </a:cubicBezTo>
                <a:cubicBezTo>
                  <a:pt x="36" y="41"/>
                  <a:pt x="33" y="39"/>
                  <a:pt x="31" y="36"/>
                </a:cubicBezTo>
                <a:cubicBezTo>
                  <a:pt x="28" y="34"/>
                  <a:pt x="26" y="30"/>
                  <a:pt x="24" y="26"/>
                </a:cubicBezTo>
                <a:cubicBezTo>
                  <a:pt x="24" y="25"/>
                  <a:pt x="23" y="25"/>
                  <a:pt x="21" y="25"/>
                </a:cubicBezTo>
                <a:cubicBezTo>
                  <a:pt x="20" y="26"/>
                  <a:pt x="20" y="27"/>
                  <a:pt x="20" y="28"/>
                </a:cubicBezTo>
                <a:close/>
                <a:moveTo>
                  <a:pt x="41" y="42"/>
                </a:moveTo>
                <a:cubicBezTo>
                  <a:pt x="41" y="42"/>
                  <a:pt x="41" y="42"/>
                  <a:pt x="41" y="42"/>
                </a:cubicBezTo>
                <a:cubicBezTo>
                  <a:pt x="41" y="42"/>
                  <a:pt x="41" y="42"/>
                  <a:pt x="41" y="42"/>
                </a:cubicBezTo>
                <a:cubicBezTo>
                  <a:pt x="41" y="42"/>
                  <a:pt x="41" y="42"/>
                  <a:pt x="41" y="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a:solidFill>
                <a:schemeClr val="bg1">
                  <a:lumMod val="50000"/>
                </a:schemeClr>
              </a:solidFill>
            </a:endParaRPr>
          </a:p>
        </p:txBody>
      </p:sp>
      <p:sp>
        <p:nvSpPr>
          <p:cNvPr id="17430" name="Freeform 22"/>
          <p:cNvSpPr>
            <a:spLocks noEditPoints="1"/>
          </p:cNvSpPr>
          <p:nvPr/>
        </p:nvSpPr>
        <p:spPr bwMode="auto">
          <a:xfrm>
            <a:off x="3514725" y="2343137"/>
            <a:ext cx="228600" cy="231846"/>
          </a:xfrm>
          <a:custGeom>
            <a:avLst/>
            <a:gdLst>
              <a:gd name="T0" fmla="*/ 59 w 109"/>
              <a:gd name="T1" fmla="*/ 56 h 112"/>
              <a:gd name="T2" fmla="*/ 55 w 109"/>
              <a:gd name="T3" fmla="*/ 21 h 112"/>
              <a:gd name="T4" fmla="*/ 51 w 109"/>
              <a:gd name="T5" fmla="*/ 60 h 112"/>
              <a:gd name="T6" fmla="*/ 77 w 109"/>
              <a:gd name="T7" fmla="*/ 64 h 112"/>
              <a:gd name="T8" fmla="*/ 77 w 109"/>
              <a:gd name="T9" fmla="*/ 56 h 112"/>
              <a:gd name="T10" fmla="*/ 91 w 109"/>
              <a:gd name="T11" fmla="*/ 24 h 112"/>
              <a:gd name="T12" fmla="*/ 18 w 109"/>
              <a:gd name="T13" fmla="*/ 24 h 112"/>
              <a:gd name="T14" fmla="*/ 3 w 109"/>
              <a:gd name="T15" fmla="*/ 60 h 112"/>
              <a:gd name="T16" fmla="*/ 18 w 109"/>
              <a:gd name="T17" fmla="*/ 97 h 112"/>
              <a:gd name="T18" fmla="*/ 91 w 109"/>
              <a:gd name="T19" fmla="*/ 97 h 112"/>
              <a:gd name="T20" fmla="*/ 91 w 109"/>
              <a:gd name="T21" fmla="*/ 97 h 112"/>
              <a:gd name="T22" fmla="*/ 91 w 109"/>
              <a:gd name="T23" fmla="*/ 24 h 112"/>
              <a:gd name="T24" fmla="*/ 85 w 109"/>
              <a:gd name="T25" fmla="*/ 91 h 112"/>
              <a:gd name="T26" fmla="*/ 55 w 109"/>
              <a:gd name="T27" fmla="*/ 104 h 112"/>
              <a:gd name="T28" fmla="*/ 24 w 109"/>
              <a:gd name="T29" fmla="*/ 91 h 112"/>
              <a:gd name="T30" fmla="*/ 24 w 109"/>
              <a:gd name="T31" fmla="*/ 30 h 112"/>
              <a:gd name="T32" fmla="*/ 55 w 109"/>
              <a:gd name="T33" fmla="*/ 17 h 112"/>
              <a:gd name="T34" fmla="*/ 86 w 109"/>
              <a:gd name="T35" fmla="*/ 30 h 112"/>
              <a:gd name="T36" fmla="*/ 85 w 109"/>
              <a:gd name="T37" fmla="*/ 91 h 112"/>
              <a:gd name="T38" fmla="*/ 108 w 109"/>
              <a:gd name="T39" fmla="*/ 24 h 112"/>
              <a:gd name="T40" fmla="*/ 100 w 109"/>
              <a:gd name="T41" fmla="*/ 15 h 112"/>
              <a:gd name="T42" fmla="*/ 96 w 109"/>
              <a:gd name="T43" fmla="*/ 11 h 112"/>
              <a:gd name="T44" fmla="*/ 85 w 109"/>
              <a:gd name="T45" fmla="*/ 4 h 112"/>
              <a:gd name="T46" fmla="*/ 75 w 109"/>
              <a:gd name="T47" fmla="*/ 3 h 112"/>
              <a:gd name="T48" fmla="*/ 82 w 109"/>
              <a:gd name="T49" fmla="*/ 11 h 112"/>
              <a:gd name="T50" fmla="*/ 91 w 109"/>
              <a:gd name="T51" fmla="*/ 17 h 112"/>
              <a:gd name="T52" fmla="*/ 95 w 109"/>
              <a:gd name="T53" fmla="*/ 20 h 112"/>
              <a:gd name="T54" fmla="*/ 102 w 109"/>
              <a:gd name="T55" fmla="*/ 29 h 112"/>
              <a:gd name="T56" fmla="*/ 108 w 109"/>
              <a:gd name="T57" fmla="*/ 24 h 112"/>
              <a:gd name="T58" fmla="*/ 8 w 109"/>
              <a:gd name="T59" fmla="*/ 29 h 112"/>
              <a:gd name="T60" fmla="*/ 15 w 109"/>
              <a:gd name="T61" fmla="*/ 20 h 112"/>
              <a:gd name="T62" fmla="*/ 23 w 109"/>
              <a:gd name="T63" fmla="*/ 13 h 112"/>
              <a:gd name="T64" fmla="*/ 28 w 109"/>
              <a:gd name="T65" fmla="*/ 10 h 112"/>
              <a:gd name="T66" fmla="*/ 35 w 109"/>
              <a:gd name="T67" fmla="*/ 3 h 112"/>
              <a:gd name="T68" fmla="*/ 24 w 109"/>
              <a:gd name="T69" fmla="*/ 4 h 112"/>
              <a:gd name="T70" fmla="*/ 18 w 109"/>
              <a:gd name="T71" fmla="*/ 7 h 112"/>
              <a:gd name="T72" fmla="*/ 9 w 109"/>
              <a:gd name="T73" fmla="*/ 15 h 112"/>
              <a:gd name="T74" fmla="*/ 1 w 109"/>
              <a:gd name="T75" fmla="*/ 24 h 112"/>
              <a:gd name="T76" fmla="*/ 8 w 109"/>
              <a:gd name="T77" fmla="*/ 2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12">
                <a:moveTo>
                  <a:pt x="77" y="56"/>
                </a:moveTo>
                <a:cubicBezTo>
                  <a:pt x="59" y="56"/>
                  <a:pt x="59" y="56"/>
                  <a:pt x="59" y="56"/>
                </a:cubicBezTo>
                <a:cubicBezTo>
                  <a:pt x="59" y="25"/>
                  <a:pt x="59" y="25"/>
                  <a:pt x="59" y="25"/>
                </a:cubicBezTo>
                <a:cubicBezTo>
                  <a:pt x="59" y="23"/>
                  <a:pt x="57" y="21"/>
                  <a:pt x="55" y="21"/>
                </a:cubicBezTo>
                <a:cubicBezTo>
                  <a:pt x="52" y="21"/>
                  <a:pt x="51" y="23"/>
                  <a:pt x="51" y="25"/>
                </a:cubicBezTo>
                <a:cubicBezTo>
                  <a:pt x="51" y="60"/>
                  <a:pt x="51" y="60"/>
                  <a:pt x="51" y="60"/>
                </a:cubicBezTo>
                <a:cubicBezTo>
                  <a:pt x="51" y="63"/>
                  <a:pt x="52" y="64"/>
                  <a:pt x="55" y="64"/>
                </a:cubicBezTo>
                <a:cubicBezTo>
                  <a:pt x="77" y="64"/>
                  <a:pt x="77" y="64"/>
                  <a:pt x="77" y="64"/>
                </a:cubicBezTo>
                <a:cubicBezTo>
                  <a:pt x="79" y="64"/>
                  <a:pt x="81" y="63"/>
                  <a:pt x="81" y="60"/>
                </a:cubicBezTo>
                <a:cubicBezTo>
                  <a:pt x="81" y="58"/>
                  <a:pt x="79" y="56"/>
                  <a:pt x="77" y="56"/>
                </a:cubicBezTo>
                <a:close/>
                <a:moveTo>
                  <a:pt x="91" y="24"/>
                </a:moveTo>
                <a:cubicBezTo>
                  <a:pt x="91" y="24"/>
                  <a:pt x="91" y="24"/>
                  <a:pt x="91" y="24"/>
                </a:cubicBezTo>
                <a:cubicBezTo>
                  <a:pt x="82" y="15"/>
                  <a:pt x="69" y="9"/>
                  <a:pt x="55" y="9"/>
                </a:cubicBezTo>
                <a:cubicBezTo>
                  <a:pt x="40" y="9"/>
                  <a:pt x="28" y="15"/>
                  <a:pt x="18" y="24"/>
                </a:cubicBezTo>
                <a:cubicBezTo>
                  <a:pt x="18" y="24"/>
                  <a:pt x="18" y="24"/>
                  <a:pt x="18" y="24"/>
                </a:cubicBezTo>
                <a:cubicBezTo>
                  <a:pt x="9" y="33"/>
                  <a:pt x="3" y="46"/>
                  <a:pt x="3" y="60"/>
                </a:cubicBezTo>
                <a:cubicBezTo>
                  <a:pt x="3" y="75"/>
                  <a:pt x="9" y="87"/>
                  <a:pt x="18" y="97"/>
                </a:cubicBezTo>
                <a:cubicBezTo>
                  <a:pt x="18" y="97"/>
                  <a:pt x="18" y="97"/>
                  <a:pt x="18" y="97"/>
                </a:cubicBezTo>
                <a:cubicBezTo>
                  <a:pt x="28" y="106"/>
                  <a:pt x="40" y="112"/>
                  <a:pt x="55" y="112"/>
                </a:cubicBezTo>
                <a:cubicBezTo>
                  <a:pt x="69" y="112"/>
                  <a:pt x="82" y="106"/>
                  <a:pt x="91" y="97"/>
                </a:cubicBezTo>
                <a:cubicBezTo>
                  <a:pt x="91" y="97"/>
                  <a:pt x="91" y="97"/>
                  <a:pt x="91" y="97"/>
                </a:cubicBezTo>
                <a:cubicBezTo>
                  <a:pt x="91" y="97"/>
                  <a:pt x="91" y="97"/>
                  <a:pt x="91" y="97"/>
                </a:cubicBezTo>
                <a:cubicBezTo>
                  <a:pt x="100" y="87"/>
                  <a:pt x="106" y="75"/>
                  <a:pt x="106" y="60"/>
                </a:cubicBezTo>
                <a:cubicBezTo>
                  <a:pt x="106" y="46"/>
                  <a:pt x="100" y="34"/>
                  <a:pt x="91" y="24"/>
                </a:cubicBezTo>
                <a:cubicBezTo>
                  <a:pt x="91" y="24"/>
                  <a:pt x="91" y="24"/>
                  <a:pt x="91" y="24"/>
                </a:cubicBezTo>
                <a:close/>
                <a:moveTo>
                  <a:pt x="85" y="91"/>
                </a:moveTo>
                <a:cubicBezTo>
                  <a:pt x="85" y="91"/>
                  <a:pt x="85" y="91"/>
                  <a:pt x="85" y="91"/>
                </a:cubicBezTo>
                <a:cubicBezTo>
                  <a:pt x="77" y="99"/>
                  <a:pt x="67" y="104"/>
                  <a:pt x="55" y="104"/>
                </a:cubicBezTo>
                <a:cubicBezTo>
                  <a:pt x="43" y="104"/>
                  <a:pt x="32" y="99"/>
                  <a:pt x="24" y="91"/>
                </a:cubicBezTo>
                <a:cubicBezTo>
                  <a:pt x="24" y="91"/>
                  <a:pt x="24" y="91"/>
                  <a:pt x="24" y="91"/>
                </a:cubicBezTo>
                <a:cubicBezTo>
                  <a:pt x="16" y="83"/>
                  <a:pt x="11" y="72"/>
                  <a:pt x="11" y="60"/>
                </a:cubicBezTo>
                <a:cubicBezTo>
                  <a:pt x="11" y="48"/>
                  <a:pt x="16" y="38"/>
                  <a:pt x="24" y="30"/>
                </a:cubicBezTo>
                <a:cubicBezTo>
                  <a:pt x="24" y="30"/>
                  <a:pt x="24" y="30"/>
                  <a:pt x="24" y="30"/>
                </a:cubicBezTo>
                <a:cubicBezTo>
                  <a:pt x="32" y="22"/>
                  <a:pt x="43" y="17"/>
                  <a:pt x="55" y="17"/>
                </a:cubicBezTo>
                <a:cubicBezTo>
                  <a:pt x="67" y="17"/>
                  <a:pt x="77" y="22"/>
                  <a:pt x="85" y="30"/>
                </a:cubicBezTo>
                <a:cubicBezTo>
                  <a:pt x="86" y="30"/>
                  <a:pt x="86" y="30"/>
                  <a:pt x="86" y="30"/>
                </a:cubicBezTo>
                <a:cubicBezTo>
                  <a:pt x="93" y="38"/>
                  <a:pt x="98" y="49"/>
                  <a:pt x="98" y="60"/>
                </a:cubicBezTo>
                <a:cubicBezTo>
                  <a:pt x="98" y="72"/>
                  <a:pt x="93" y="83"/>
                  <a:pt x="85" y="91"/>
                </a:cubicBezTo>
                <a:close/>
                <a:moveTo>
                  <a:pt x="108" y="24"/>
                </a:moveTo>
                <a:cubicBezTo>
                  <a:pt x="108" y="24"/>
                  <a:pt x="108" y="24"/>
                  <a:pt x="108" y="24"/>
                </a:cubicBezTo>
                <a:cubicBezTo>
                  <a:pt x="107" y="23"/>
                  <a:pt x="106" y="21"/>
                  <a:pt x="104" y="19"/>
                </a:cubicBezTo>
                <a:cubicBezTo>
                  <a:pt x="103" y="18"/>
                  <a:pt x="102" y="16"/>
                  <a:pt x="100" y="15"/>
                </a:cubicBezTo>
                <a:cubicBezTo>
                  <a:pt x="99" y="13"/>
                  <a:pt x="97" y="12"/>
                  <a:pt x="96" y="11"/>
                </a:cubicBezTo>
                <a:cubicBezTo>
                  <a:pt x="96" y="11"/>
                  <a:pt x="96" y="11"/>
                  <a:pt x="96" y="11"/>
                </a:cubicBezTo>
                <a:cubicBezTo>
                  <a:pt x="94" y="9"/>
                  <a:pt x="92" y="8"/>
                  <a:pt x="91" y="7"/>
                </a:cubicBezTo>
                <a:cubicBezTo>
                  <a:pt x="89" y="6"/>
                  <a:pt x="87" y="5"/>
                  <a:pt x="85" y="4"/>
                </a:cubicBezTo>
                <a:cubicBezTo>
                  <a:pt x="84" y="3"/>
                  <a:pt x="82" y="2"/>
                  <a:pt x="80" y="1"/>
                </a:cubicBezTo>
                <a:cubicBezTo>
                  <a:pt x="78" y="0"/>
                  <a:pt x="75" y="1"/>
                  <a:pt x="75" y="3"/>
                </a:cubicBezTo>
                <a:cubicBezTo>
                  <a:pt x="74" y="5"/>
                  <a:pt x="75" y="7"/>
                  <a:pt x="77" y="8"/>
                </a:cubicBezTo>
                <a:cubicBezTo>
                  <a:pt x="78" y="9"/>
                  <a:pt x="80" y="10"/>
                  <a:pt x="82" y="11"/>
                </a:cubicBezTo>
                <a:cubicBezTo>
                  <a:pt x="83" y="11"/>
                  <a:pt x="85" y="12"/>
                  <a:pt x="86" y="13"/>
                </a:cubicBezTo>
                <a:cubicBezTo>
                  <a:pt x="88" y="14"/>
                  <a:pt x="89" y="16"/>
                  <a:pt x="91" y="17"/>
                </a:cubicBezTo>
                <a:cubicBezTo>
                  <a:pt x="91" y="17"/>
                  <a:pt x="91" y="17"/>
                  <a:pt x="91" y="17"/>
                </a:cubicBezTo>
                <a:cubicBezTo>
                  <a:pt x="92" y="18"/>
                  <a:pt x="93" y="19"/>
                  <a:pt x="95" y="20"/>
                </a:cubicBezTo>
                <a:cubicBezTo>
                  <a:pt x="96" y="22"/>
                  <a:pt x="97" y="23"/>
                  <a:pt x="98" y="24"/>
                </a:cubicBezTo>
                <a:cubicBezTo>
                  <a:pt x="99" y="26"/>
                  <a:pt x="101" y="27"/>
                  <a:pt x="102" y="29"/>
                </a:cubicBezTo>
                <a:cubicBezTo>
                  <a:pt x="103" y="31"/>
                  <a:pt x="105" y="31"/>
                  <a:pt x="107" y="30"/>
                </a:cubicBezTo>
                <a:cubicBezTo>
                  <a:pt x="109" y="29"/>
                  <a:pt x="109" y="26"/>
                  <a:pt x="108" y="24"/>
                </a:cubicBezTo>
                <a:close/>
                <a:moveTo>
                  <a:pt x="8" y="29"/>
                </a:moveTo>
                <a:cubicBezTo>
                  <a:pt x="8" y="29"/>
                  <a:pt x="8" y="29"/>
                  <a:pt x="8" y="29"/>
                </a:cubicBezTo>
                <a:cubicBezTo>
                  <a:pt x="9" y="27"/>
                  <a:pt x="10" y="26"/>
                  <a:pt x="11" y="24"/>
                </a:cubicBezTo>
                <a:cubicBezTo>
                  <a:pt x="12" y="23"/>
                  <a:pt x="13" y="22"/>
                  <a:pt x="15" y="20"/>
                </a:cubicBezTo>
                <a:cubicBezTo>
                  <a:pt x="16" y="19"/>
                  <a:pt x="17" y="18"/>
                  <a:pt x="19" y="17"/>
                </a:cubicBezTo>
                <a:cubicBezTo>
                  <a:pt x="20" y="16"/>
                  <a:pt x="21" y="14"/>
                  <a:pt x="23" y="13"/>
                </a:cubicBezTo>
                <a:cubicBezTo>
                  <a:pt x="24" y="12"/>
                  <a:pt x="26" y="11"/>
                  <a:pt x="28" y="11"/>
                </a:cubicBezTo>
                <a:cubicBezTo>
                  <a:pt x="28" y="10"/>
                  <a:pt x="28" y="10"/>
                  <a:pt x="28" y="10"/>
                </a:cubicBezTo>
                <a:cubicBezTo>
                  <a:pt x="29" y="10"/>
                  <a:pt x="31" y="9"/>
                  <a:pt x="33" y="8"/>
                </a:cubicBezTo>
                <a:cubicBezTo>
                  <a:pt x="35" y="7"/>
                  <a:pt x="35" y="5"/>
                  <a:pt x="35" y="3"/>
                </a:cubicBezTo>
                <a:cubicBezTo>
                  <a:pt x="34" y="1"/>
                  <a:pt x="31" y="0"/>
                  <a:pt x="29" y="1"/>
                </a:cubicBezTo>
                <a:cubicBezTo>
                  <a:pt x="28" y="2"/>
                  <a:pt x="26" y="3"/>
                  <a:pt x="24" y="4"/>
                </a:cubicBezTo>
                <a:cubicBezTo>
                  <a:pt x="24" y="4"/>
                  <a:pt x="24" y="4"/>
                  <a:pt x="24" y="4"/>
                </a:cubicBezTo>
                <a:cubicBezTo>
                  <a:pt x="22" y="5"/>
                  <a:pt x="20" y="6"/>
                  <a:pt x="18" y="7"/>
                </a:cubicBezTo>
                <a:cubicBezTo>
                  <a:pt x="17" y="8"/>
                  <a:pt x="15" y="9"/>
                  <a:pt x="14" y="11"/>
                </a:cubicBezTo>
                <a:cubicBezTo>
                  <a:pt x="12" y="12"/>
                  <a:pt x="10" y="13"/>
                  <a:pt x="9" y="15"/>
                </a:cubicBezTo>
                <a:cubicBezTo>
                  <a:pt x="8" y="16"/>
                  <a:pt x="6" y="18"/>
                  <a:pt x="5" y="19"/>
                </a:cubicBezTo>
                <a:cubicBezTo>
                  <a:pt x="3" y="21"/>
                  <a:pt x="2" y="23"/>
                  <a:pt x="1" y="24"/>
                </a:cubicBezTo>
                <a:cubicBezTo>
                  <a:pt x="0" y="26"/>
                  <a:pt x="0" y="29"/>
                  <a:pt x="2" y="30"/>
                </a:cubicBezTo>
                <a:cubicBezTo>
                  <a:pt x="4" y="31"/>
                  <a:pt x="6" y="31"/>
                  <a:pt x="8"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a:solidFill>
                <a:schemeClr val="bg1">
                  <a:lumMod val="50000"/>
                </a:schemeClr>
              </a:solidFill>
            </a:endParaRPr>
          </a:p>
        </p:txBody>
      </p:sp>
      <p:sp>
        <p:nvSpPr>
          <p:cNvPr id="17431" name="Freeform 23"/>
          <p:cNvSpPr>
            <a:spLocks noEditPoints="1"/>
          </p:cNvSpPr>
          <p:nvPr/>
        </p:nvSpPr>
        <p:spPr bwMode="auto">
          <a:xfrm>
            <a:off x="4422776" y="3145071"/>
            <a:ext cx="219075" cy="215966"/>
          </a:xfrm>
          <a:custGeom>
            <a:avLst/>
            <a:gdLst>
              <a:gd name="T0" fmla="*/ 51 w 105"/>
              <a:gd name="T1" fmla="*/ 30 h 105"/>
              <a:gd name="T2" fmla="*/ 45 w 105"/>
              <a:gd name="T3" fmla="*/ 30 h 105"/>
              <a:gd name="T4" fmla="*/ 45 w 105"/>
              <a:gd name="T5" fmla="*/ 24 h 105"/>
              <a:gd name="T6" fmla="*/ 62 w 105"/>
              <a:gd name="T7" fmla="*/ 8 h 105"/>
              <a:gd name="T8" fmla="*/ 80 w 105"/>
              <a:gd name="T9" fmla="*/ 0 h 105"/>
              <a:gd name="T10" fmla="*/ 105 w 105"/>
              <a:gd name="T11" fmla="*/ 26 h 105"/>
              <a:gd name="T12" fmla="*/ 98 w 105"/>
              <a:gd name="T13" fmla="*/ 44 h 105"/>
              <a:gd name="T14" fmla="*/ 80 w 105"/>
              <a:gd name="T15" fmla="*/ 62 h 105"/>
              <a:gd name="T16" fmla="*/ 80 w 105"/>
              <a:gd name="T17" fmla="*/ 62 h 105"/>
              <a:gd name="T18" fmla="*/ 62 w 105"/>
              <a:gd name="T19" fmla="*/ 69 h 105"/>
              <a:gd name="T20" fmla="*/ 40 w 105"/>
              <a:gd name="T21" fmla="*/ 57 h 105"/>
              <a:gd name="T22" fmla="*/ 40 w 105"/>
              <a:gd name="T23" fmla="*/ 57 h 105"/>
              <a:gd name="T24" fmla="*/ 37 w 105"/>
              <a:gd name="T25" fmla="*/ 51 h 105"/>
              <a:gd name="T26" fmla="*/ 40 w 105"/>
              <a:gd name="T27" fmla="*/ 46 h 105"/>
              <a:gd name="T28" fmla="*/ 45 w 105"/>
              <a:gd name="T29" fmla="*/ 49 h 105"/>
              <a:gd name="T30" fmla="*/ 47 w 105"/>
              <a:gd name="T31" fmla="*/ 53 h 105"/>
              <a:gd name="T32" fmla="*/ 62 w 105"/>
              <a:gd name="T33" fmla="*/ 61 h 105"/>
              <a:gd name="T34" fmla="*/ 74 w 105"/>
              <a:gd name="T35" fmla="*/ 56 h 105"/>
              <a:gd name="T36" fmla="*/ 74 w 105"/>
              <a:gd name="T37" fmla="*/ 56 h 105"/>
              <a:gd name="T38" fmla="*/ 74 w 105"/>
              <a:gd name="T39" fmla="*/ 56 h 105"/>
              <a:gd name="T40" fmla="*/ 92 w 105"/>
              <a:gd name="T41" fmla="*/ 38 h 105"/>
              <a:gd name="T42" fmla="*/ 97 w 105"/>
              <a:gd name="T43" fmla="*/ 26 h 105"/>
              <a:gd name="T44" fmla="*/ 80 w 105"/>
              <a:gd name="T45" fmla="*/ 8 h 105"/>
              <a:gd name="T46" fmla="*/ 67 w 105"/>
              <a:gd name="T47" fmla="*/ 13 h 105"/>
              <a:gd name="T48" fmla="*/ 67 w 105"/>
              <a:gd name="T49" fmla="*/ 13 h 105"/>
              <a:gd name="T50" fmla="*/ 51 w 105"/>
              <a:gd name="T51" fmla="*/ 30 h 105"/>
              <a:gd name="T52" fmla="*/ 57 w 105"/>
              <a:gd name="T53" fmla="*/ 73 h 105"/>
              <a:gd name="T54" fmla="*/ 57 w 105"/>
              <a:gd name="T55" fmla="*/ 73 h 105"/>
              <a:gd name="T56" fmla="*/ 40 w 105"/>
              <a:gd name="T57" fmla="*/ 90 h 105"/>
              <a:gd name="T58" fmla="*/ 16 w 105"/>
              <a:gd name="T59" fmla="*/ 90 h 105"/>
              <a:gd name="T60" fmla="*/ 16 w 105"/>
              <a:gd name="T61" fmla="*/ 90 h 105"/>
              <a:gd name="T62" fmla="*/ 16 w 105"/>
              <a:gd name="T63" fmla="*/ 65 h 105"/>
              <a:gd name="T64" fmla="*/ 34 w 105"/>
              <a:gd name="T65" fmla="*/ 47 h 105"/>
              <a:gd name="T66" fmla="*/ 46 w 105"/>
              <a:gd name="T67" fmla="*/ 42 h 105"/>
              <a:gd name="T68" fmla="*/ 59 w 105"/>
              <a:gd name="T69" fmla="*/ 47 h 105"/>
              <a:gd name="T70" fmla="*/ 61 w 105"/>
              <a:gd name="T71" fmla="*/ 50 h 105"/>
              <a:gd name="T72" fmla="*/ 63 w 105"/>
              <a:gd name="T73" fmla="*/ 54 h 105"/>
              <a:gd name="T74" fmla="*/ 68 w 105"/>
              <a:gd name="T75" fmla="*/ 57 h 105"/>
              <a:gd name="T76" fmla="*/ 70 w 105"/>
              <a:gd name="T77" fmla="*/ 52 h 105"/>
              <a:gd name="T78" fmla="*/ 68 w 105"/>
              <a:gd name="T79" fmla="*/ 46 h 105"/>
              <a:gd name="T80" fmla="*/ 64 w 105"/>
              <a:gd name="T81" fmla="*/ 41 h 105"/>
              <a:gd name="T82" fmla="*/ 64 w 105"/>
              <a:gd name="T83" fmla="*/ 41 h 105"/>
              <a:gd name="T84" fmla="*/ 46 w 105"/>
              <a:gd name="T85" fmla="*/ 34 h 105"/>
              <a:gd name="T86" fmla="*/ 28 w 105"/>
              <a:gd name="T87" fmla="*/ 41 h 105"/>
              <a:gd name="T88" fmla="*/ 10 w 105"/>
              <a:gd name="T89" fmla="*/ 60 h 105"/>
              <a:gd name="T90" fmla="*/ 10 w 105"/>
              <a:gd name="T91" fmla="*/ 96 h 105"/>
              <a:gd name="T92" fmla="*/ 10 w 105"/>
              <a:gd name="T93" fmla="*/ 96 h 105"/>
              <a:gd name="T94" fmla="*/ 46 w 105"/>
              <a:gd name="T95" fmla="*/ 96 h 105"/>
              <a:gd name="T96" fmla="*/ 46 w 105"/>
              <a:gd name="T97" fmla="*/ 96 h 105"/>
              <a:gd name="T98" fmla="*/ 46 w 105"/>
              <a:gd name="T99" fmla="*/ 96 h 105"/>
              <a:gd name="T100" fmla="*/ 63 w 105"/>
              <a:gd name="T101" fmla="*/ 79 h 105"/>
              <a:gd name="T102" fmla="*/ 63 w 105"/>
              <a:gd name="T103" fmla="*/ 73 h 105"/>
              <a:gd name="T104" fmla="*/ 57 w 105"/>
              <a:gd name="T105" fmla="*/ 7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5" h="105">
                <a:moveTo>
                  <a:pt x="51" y="30"/>
                </a:moveTo>
                <a:cubicBezTo>
                  <a:pt x="49" y="32"/>
                  <a:pt x="47" y="32"/>
                  <a:pt x="45" y="30"/>
                </a:cubicBezTo>
                <a:cubicBezTo>
                  <a:pt x="44" y="29"/>
                  <a:pt x="44" y="26"/>
                  <a:pt x="45" y="24"/>
                </a:cubicBezTo>
                <a:cubicBezTo>
                  <a:pt x="62" y="8"/>
                  <a:pt x="62" y="8"/>
                  <a:pt x="62" y="8"/>
                </a:cubicBezTo>
                <a:cubicBezTo>
                  <a:pt x="67" y="3"/>
                  <a:pt x="73" y="0"/>
                  <a:pt x="80" y="0"/>
                </a:cubicBezTo>
                <a:cubicBezTo>
                  <a:pt x="94" y="0"/>
                  <a:pt x="105" y="12"/>
                  <a:pt x="105" y="26"/>
                </a:cubicBezTo>
                <a:cubicBezTo>
                  <a:pt x="105" y="32"/>
                  <a:pt x="103" y="39"/>
                  <a:pt x="98" y="44"/>
                </a:cubicBezTo>
                <a:cubicBezTo>
                  <a:pt x="80" y="62"/>
                  <a:pt x="80" y="62"/>
                  <a:pt x="80" y="62"/>
                </a:cubicBezTo>
                <a:cubicBezTo>
                  <a:pt x="80" y="62"/>
                  <a:pt x="80" y="62"/>
                  <a:pt x="80" y="62"/>
                </a:cubicBezTo>
                <a:cubicBezTo>
                  <a:pt x="75" y="67"/>
                  <a:pt x="68" y="69"/>
                  <a:pt x="62" y="69"/>
                </a:cubicBezTo>
                <a:cubicBezTo>
                  <a:pt x="53" y="69"/>
                  <a:pt x="44" y="65"/>
                  <a:pt x="40" y="57"/>
                </a:cubicBezTo>
                <a:cubicBezTo>
                  <a:pt x="40" y="57"/>
                  <a:pt x="40" y="57"/>
                  <a:pt x="40" y="57"/>
                </a:cubicBezTo>
                <a:cubicBezTo>
                  <a:pt x="39" y="55"/>
                  <a:pt x="38" y="53"/>
                  <a:pt x="37" y="51"/>
                </a:cubicBezTo>
                <a:cubicBezTo>
                  <a:pt x="37" y="49"/>
                  <a:pt x="38" y="47"/>
                  <a:pt x="40" y="46"/>
                </a:cubicBezTo>
                <a:cubicBezTo>
                  <a:pt x="42" y="46"/>
                  <a:pt x="44" y="47"/>
                  <a:pt x="45" y="49"/>
                </a:cubicBezTo>
                <a:cubicBezTo>
                  <a:pt x="45" y="50"/>
                  <a:pt x="46" y="52"/>
                  <a:pt x="47" y="53"/>
                </a:cubicBezTo>
                <a:cubicBezTo>
                  <a:pt x="50" y="58"/>
                  <a:pt x="56" y="61"/>
                  <a:pt x="62" y="61"/>
                </a:cubicBezTo>
                <a:cubicBezTo>
                  <a:pt x="66" y="61"/>
                  <a:pt x="71" y="60"/>
                  <a:pt x="74" y="56"/>
                </a:cubicBezTo>
                <a:cubicBezTo>
                  <a:pt x="74" y="56"/>
                  <a:pt x="74" y="56"/>
                  <a:pt x="74" y="56"/>
                </a:cubicBezTo>
                <a:cubicBezTo>
                  <a:pt x="74" y="56"/>
                  <a:pt x="74" y="56"/>
                  <a:pt x="74" y="56"/>
                </a:cubicBezTo>
                <a:cubicBezTo>
                  <a:pt x="92" y="38"/>
                  <a:pt x="92" y="38"/>
                  <a:pt x="92" y="38"/>
                </a:cubicBezTo>
                <a:cubicBezTo>
                  <a:pt x="96" y="35"/>
                  <a:pt x="97" y="30"/>
                  <a:pt x="97" y="26"/>
                </a:cubicBezTo>
                <a:cubicBezTo>
                  <a:pt x="97" y="16"/>
                  <a:pt x="90" y="8"/>
                  <a:pt x="80" y="8"/>
                </a:cubicBezTo>
                <a:cubicBezTo>
                  <a:pt x="75" y="8"/>
                  <a:pt x="71" y="10"/>
                  <a:pt x="67" y="13"/>
                </a:cubicBezTo>
                <a:cubicBezTo>
                  <a:pt x="67" y="13"/>
                  <a:pt x="67" y="13"/>
                  <a:pt x="67" y="13"/>
                </a:cubicBezTo>
                <a:cubicBezTo>
                  <a:pt x="51" y="30"/>
                  <a:pt x="51" y="30"/>
                  <a:pt x="51" y="30"/>
                </a:cubicBezTo>
                <a:close/>
                <a:moveTo>
                  <a:pt x="57" y="73"/>
                </a:moveTo>
                <a:cubicBezTo>
                  <a:pt x="57" y="73"/>
                  <a:pt x="57" y="73"/>
                  <a:pt x="57" y="73"/>
                </a:cubicBezTo>
                <a:cubicBezTo>
                  <a:pt x="40" y="90"/>
                  <a:pt x="40" y="90"/>
                  <a:pt x="40" y="90"/>
                </a:cubicBezTo>
                <a:cubicBezTo>
                  <a:pt x="34" y="97"/>
                  <a:pt x="22" y="97"/>
                  <a:pt x="16" y="90"/>
                </a:cubicBezTo>
                <a:cubicBezTo>
                  <a:pt x="16" y="90"/>
                  <a:pt x="16" y="90"/>
                  <a:pt x="16" y="90"/>
                </a:cubicBezTo>
                <a:cubicBezTo>
                  <a:pt x="9" y="83"/>
                  <a:pt x="9" y="72"/>
                  <a:pt x="16" y="65"/>
                </a:cubicBezTo>
                <a:cubicBezTo>
                  <a:pt x="34" y="47"/>
                  <a:pt x="34" y="47"/>
                  <a:pt x="34" y="47"/>
                </a:cubicBezTo>
                <a:cubicBezTo>
                  <a:pt x="37" y="44"/>
                  <a:pt x="42" y="42"/>
                  <a:pt x="46" y="42"/>
                </a:cubicBezTo>
                <a:cubicBezTo>
                  <a:pt x="51" y="42"/>
                  <a:pt x="55" y="44"/>
                  <a:pt x="59" y="47"/>
                </a:cubicBezTo>
                <a:cubicBezTo>
                  <a:pt x="60" y="48"/>
                  <a:pt x="60" y="49"/>
                  <a:pt x="61" y="50"/>
                </a:cubicBezTo>
                <a:cubicBezTo>
                  <a:pt x="62" y="52"/>
                  <a:pt x="62" y="53"/>
                  <a:pt x="63" y="54"/>
                </a:cubicBezTo>
                <a:cubicBezTo>
                  <a:pt x="64" y="57"/>
                  <a:pt x="66" y="58"/>
                  <a:pt x="68" y="57"/>
                </a:cubicBezTo>
                <a:cubicBezTo>
                  <a:pt x="70" y="57"/>
                  <a:pt x="71" y="54"/>
                  <a:pt x="70" y="52"/>
                </a:cubicBezTo>
                <a:cubicBezTo>
                  <a:pt x="70" y="50"/>
                  <a:pt x="69" y="48"/>
                  <a:pt x="68" y="46"/>
                </a:cubicBezTo>
                <a:cubicBezTo>
                  <a:pt x="67" y="45"/>
                  <a:pt x="66" y="43"/>
                  <a:pt x="64" y="41"/>
                </a:cubicBezTo>
                <a:cubicBezTo>
                  <a:pt x="64" y="41"/>
                  <a:pt x="64" y="41"/>
                  <a:pt x="64" y="41"/>
                </a:cubicBezTo>
                <a:cubicBezTo>
                  <a:pt x="59" y="37"/>
                  <a:pt x="53" y="34"/>
                  <a:pt x="46" y="34"/>
                </a:cubicBezTo>
                <a:cubicBezTo>
                  <a:pt x="40" y="34"/>
                  <a:pt x="33" y="37"/>
                  <a:pt x="28" y="41"/>
                </a:cubicBezTo>
                <a:cubicBezTo>
                  <a:pt x="10" y="60"/>
                  <a:pt x="10" y="60"/>
                  <a:pt x="10" y="60"/>
                </a:cubicBezTo>
                <a:cubicBezTo>
                  <a:pt x="0" y="69"/>
                  <a:pt x="0" y="86"/>
                  <a:pt x="10" y="96"/>
                </a:cubicBezTo>
                <a:cubicBezTo>
                  <a:pt x="10" y="96"/>
                  <a:pt x="10" y="96"/>
                  <a:pt x="10" y="96"/>
                </a:cubicBezTo>
                <a:cubicBezTo>
                  <a:pt x="20" y="105"/>
                  <a:pt x="36" y="105"/>
                  <a:pt x="46" y="96"/>
                </a:cubicBezTo>
                <a:cubicBezTo>
                  <a:pt x="46" y="96"/>
                  <a:pt x="46" y="96"/>
                  <a:pt x="46" y="96"/>
                </a:cubicBezTo>
                <a:cubicBezTo>
                  <a:pt x="46" y="96"/>
                  <a:pt x="46" y="96"/>
                  <a:pt x="46" y="96"/>
                </a:cubicBezTo>
                <a:cubicBezTo>
                  <a:pt x="63" y="79"/>
                  <a:pt x="63" y="79"/>
                  <a:pt x="63" y="79"/>
                </a:cubicBezTo>
                <a:cubicBezTo>
                  <a:pt x="64" y="77"/>
                  <a:pt x="64" y="75"/>
                  <a:pt x="63" y="73"/>
                </a:cubicBezTo>
                <a:cubicBezTo>
                  <a:pt x="61" y="72"/>
                  <a:pt x="59" y="72"/>
                  <a:pt x="57" y="7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a:solidFill>
                <a:schemeClr val="bg1">
                  <a:lumMod val="50000"/>
                </a:schemeClr>
              </a:solidFill>
            </a:endParaRPr>
          </a:p>
        </p:txBody>
      </p:sp>
      <p:sp>
        <p:nvSpPr>
          <p:cNvPr id="17432" name="Freeform 24"/>
          <p:cNvSpPr>
            <a:spLocks noEditPoints="1"/>
          </p:cNvSpPr>
          <p:nvPr/>
        </p:nvSpPr>
        <p:spPr bwMode="auto">
          <a:xfrm>
            <a:off x="2455864" y="2354251"/>
            <a:ext cx="215900" cy="212790"/>
          </a:xfrm>
          <a:custGeom>
            <a:avLst/>
            <a:gdLst>
              <a:gd name="T0" fmla="*/ 29 w 104"/>
              <a:gd name="T1" fmla="*/ 32 h 103"/>
              <a:gd name="T2" fmla="*/ 29 w 104"/>
              <a:gd name="T3" fmla="*/ 70 h 103"/>
              <a:gd name="T4" fmla="*/ 29 w 104"/>
              <a:gd name="T5" fmla="*/ 70 h 103"/>
              <a:gd name="T6" fmla="*/ 56 w 104"/>
              <a:gd name="T7" fmla="*/ 91 h 103"/>
              <a:gd name="T8" fmla="*/ 56 w 104"/>
              <a:gd name="T9" fmla="*/ 73 h 103"/>
              <a:gd name="T10" fmla="*/ 56 w 104"/>
              <a:gd name="T11" fmla="*/ 29 h 103"/>
              <a:gd name="T12" fmla="*/ 56 w 104"/>
              <a:gd name="T13" fmla="*/ 12 h 103"/>
              <a:gd name="T14" fmla="*/ 29 w 104"/>
              <a:gd name="T15" fmla="*/ 32 h 103"/>
              <a:gd name="T16" fmla="*/ 29 w 104"/>
              <a:gd name="T17" fmla="*/ 32 h 103"/>
              <a:gd name="T18" fmla="*/ 77 w 104"/>
              <a:gd name="T19" fmla="*/ 17 h 103"/>
              <a:gd name="T20" fmla="*/ 77 w 104"/>
              <a:gd name="T21" fmla="*/ 17 h 103"/>
              <a:gd name="T22" fmla="*/ 75 w 104"/>
              <a:gd name="T23" fmla="*/ 12 h 103"/>
              <a:gd name="T24" fmla="*/ 81 w 104"/>
              <a:gd name="T25" fmla="*/ 10 h 103"/>
              <a:gd name="T26" fmla="*/ 98 w 104"/>
              <a:gd name="T27" fmla="*/ 28 h 103"/>
              <a:gd name="T28" fmla="*/ 104 w 104"/>
              <a:gd name="T29" fmla="*/ 51 h 103"/>
              <a:gd name="T30" fmla="*/ 98 w 104"/>
              <a:gd name="T31" fmla="*/ 75 h 103"/>
              <a:gd name="T32" fmla="*/ 81 w 104"/>
              <a:gd name="T33" fmla="*/ 92 h 103"/>
              <a:gd name="T34" fmla="*/ 75 w 104"/>
              <a:gd name="T35" fmla="*/ 91 h 103"/>
              <a:gd name="T36" fmla="*/ 77 w 104"/>
              <a:gd name="T37" fmla="*/ 85 h 103"/>
              <a:gd name="T38" fmla="*/ 91 w 104"/>
              <a:gd name="T39" fmla="*/ 71 h 103"/>
              <a:gd name="T40" fmla="*/ 96 w 104"/>
              <a:gd name="T41" fmla="*/ 51 h 103"/>
              <a:gd name="T42" fmla="*/ 91 w 104"/>
              <a:gd name="T43" fmla="*/ 32 h 103"/>
              <a:gd name="T44" fmla="*/ 77 w 104"/>
              <a:gd name="T45" fmla="*/ 17 h 103"/>
              <a:gd name="T46" fmla="*/ 24 w 104"/>
              <a:gd name="T47" fmla="*/ 33 h 103"/>
              <a:gd name="T48" fmla="*/ 24 w 104"/>
              <a:gd name="T49" fmla="*/ 33 h 103"/>
              <a:gd name="T50" fmla="*/ 8 w 104"/>
              <a:gd name="T51" fmla="*/ 33 h 103"/>
              <a:gd name="T52" fmla="*/ 8 w 104"/>
              <a:gd name="T53" fmla="*/ 69 h 103"/>
              <a:gd name="T54" fmla="*/ 24 w 104"/>
              <a:gd name="T55" fmla="*/ 69 h 103"/>
              <a:gd name="T56" fmla="*/ 24 w 104"/>
              <a:gd name="T57" fmla="*/ 33 h 103"/>
              <a:gd name="T58" fmla="*/ 25 w 104"/>
              <a:gd name="T59" fmla="*/ 25 h 103"/>
              <a:gd name="T60" fmla="*/ 25 w 104"/>
              <a:gd name="T61" fmla="*/ 25 h 103"/>
              <a:gd name="T62" fmla="*/ 57 w 104"/>
              <a:gd name="T63" fmla="*/ 1 h 103"/>
              <a:gd name="T64" fmla="*/ 60 w 104"/>
              <a:gd name="T65" fmla="*/ 0 h 103"/>
              <a:gd name="T66" fmla="*/ 63 w 104"/>
              <a:gd name="T67" fmla="*/ 4 h 103"/>
              <a:gd name="T68" fmla="*/ 63 w 104"/>
              <a:gd name="T69" fmla="*/ 29 h 103"/>
              <a:gd name="T70" fmla="*/ 63 w 104"/>
              <a:gd name="T71" fmla="*/ 30 h 103"/>
              <a:gd name="T72" fmla="*/ 73 w 104"/>
              <a:gd name="T73" fmla="*/ 37 h 103"/>
              <a:gd name="T74" fmla="*/ 78 w 104"/>
              <a:gd name="T75" fmla="*/ 51 h 103"/>
              <a:gd name="T76" fmla="*/ 73 w 104"/>
              <a:gd name="T77" fmla="*/ 65 h 103"/>
              <a:gd name="T78" fmla="*/ 63 w 104"/>
              <a:gd name="T79" fmla="*/ 72 h 103"/>
              <a:gd name="T80" fmla="*/ 63 w 104"/>
              <a:gd name="T81" fmla="*/ 73 h 103"/>
              <a:gd name="T82" fmla="*/ 63 w 104"/>
              <a:gd name="T83" fmla="*/ 99 h 103"/>
              <a:gd name="T84" fmla="*/ 63 w 104"/>
              <a:gd name="T85" fmla="*/ 101 h 103"/>
              <a:gd name="T86" fmla="*/ 57 w 104"/>
              <a:gd name="T87" fmla="*/ 102 h 103"/>
              <a:gd name="T88" fmla="*/ 25 w 104"/>
              <a:gd name="T89" fmla="*/ 77 h 103"/>
              <a:gd name="T90" fmla="*/ 4 w 104"/>
              <a:gd name="T91" fmla="*/ 77 h 103"/>
              <a:gd name="T92" fmla="*/ 4 w 104"/>
              <a:gd name="T93" fmla="*/ 77 h 103"/>
              <a:gd name="T94" fmla="*/ 0 w 104"/>
              <a:gd name="T95" fmla="*/ 73 h 103"/>
              <a:gd name="T96" fmla="*/ 0 w 104"/>
              <a:gd name="T97" fmla="*/ 29 h 103"/>
              <a:gd name="T98" fmla="*/ 0 w 104"/>
              <a:gd name="T99" fmla="*/ 29 h 103"/>
              <a:gd name="T100" fmla="*/ 4 w 104"/>
              <a:gd name="T101" fmla="*/ 25 h 103"/>
              <a:gd name="T102" fmla="*/ 25 w 104"/>
              <a:gd name="T103" fmla="*/ 25 h 103"/>
              <a:gd name="T104" fmla="*/ 63 w 104"/>
              <a:gd name="T105" fmla="*/ 35 h 103"/>
              <a:gd name="T106" fmla="*/ 63 w 104"/>
              <a:gd name="T107" fmla="*/ 35 h 103"/>
              <a:gd name="T108" fmla="*/ 63 w 104"/>
              <a:gd name="T109" fmla="*/ 67 h 103"/>
              <a:gd name="T110" fmla="*/ 69 w 104"/>
              <a:gd name="T111" fmla="*/ 62 h 103"/>
              <a:gd name="T112" fmla="*/ 73 w 104"/>
              <a:gd name="T113" fmla="*/ 51 h 103"/>
              <a:gd name="T114" fmla="*/ 69 w 104"/>
              <a:gd name="T115" fmla="*/ 40 h 103"/>
              <a:gd name="T116" fmla="*/ 63 w 104"/>
              <a:gd name="T117" fmla="*/ 3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4" h="103">
                <a:moveTo>
                  <a:pt x="29" y="32"/>
                </a:moveTo>
                <a:cubicBezTo>
                  <a:pt x="29" y="70"/>
                  <a:pt x="29" y="70"/>
                  <a:pt x="29" y="70"/>
                </a:cubicBezTo>
                <a:cubicBezTo>
                  <a:pt x="29" y="70"/>
                  <a:pt x="29" y="70"/>
                  <a:pt x="29" y="70"/>
                </a:cubicBezTo>
                <a:cubicBezTo>
                  <a:pt x="56" y="91"/>
                  <a:pt x="56" y="91"/>
                  <a:pt x="56" y="91"/>
                </a:cubicBezTo>
                <a:cubicBezTo>
                  <a:pt x="56" y="73"/>
                  <a:pt x="56" y="73"/>
                  <a:pt x="56" y="73"/>
                </a:cubicBezTo>
                <a:cubicBezTo>
                  <a:pt x="56" y="29"/>
                  <a:pt x="56" y="29"/>
                  <a:pt x="56" y="29"/>
                </a:cubicBezTo>
                <a:cubicBezTo>
                  <a:pt x="56" y="12"/>
                  <a:pt x="56" y="12"/>
                  <a:pt x="56" y="12"/>
                </a:cubicBezTo>
                <a:cubicBezTo>
                  <a:pt x="29" y="32"/>
                  <a:pt x="29" y="32"/>
                  <a:pt x="29" y="32"/>
                </a:cubicBezTo>
                <a:cubicBezTo>
                  <a:pt x="29" y="32"/>
                  <a:pt x="29" y="32"/>
                  <a:pt x="29" y="32"/>
                </a:cubicBezTo>
                <a:close/>
                <a:moveTo>
                  <a:pt x="77" y="17"/>
                </a:moveTo>
                <a:cubicBezTo>
                  <a:pt x="77" y="17"/>
                  <a:pt x="77" y="17"/>
                  <a:pt x="77" y="17"/>
                </a:cubicBezTo>
                <a:cubicBezTo>
                  <a:pt x="75" y="16"/>
                  <a:pt x="74" y="13"/>
                  <a:pt x="75" y="12"/>
                </a:cubicBezTo>
                <a:cubicBezTo>
                  <a:pt x="77" y="10"/>
                  <a:pt x="79" y="9"/>
                  <a:pt x="81" y="10"/>
                </a:cubicBezTo>
                <a:cubicBezTo>
                  <a:pt x="88" y="14"/>
                  <a:pt x="94" y="21"/>
                  <a:pt x="98" y="28"/>
                </a:cubicBezTo>
                <a:cubicBezTo>
                  <a:pt x="102" y="35"/>
                  <a:pt x="104" y="43"/>
                  <a:pt x="104" y="51"/>
                </a:cubicBezTo>
                <a:cubicBezTo>
                  <a:pt x="104" y="60"/>
                  <a:pt x="102" y="68"/>
                  <a:pt x="98" y="75"/>
                </a:cubicBezTo>
                <a:cubicBezTo>
                  <a:pt x="94" y="82"/>
                  <a:pt x="88" y="88"/>
                  <a:pt x="81" y="92"/>
                </a:cubicBezTo>
                <a:cubicBezTo>
                  <a:pt x="79" y="93"/>
                  <a:pt x="77" y="93"/>
                  <a:pt x="75" y="91"/>
                </a:cubicBezTo>
                <a:cubicBezTo>
                  <a:pt x="74" y="89"/>
                  <a:pt x="75" y="86"/>
                  <a:pt x="77" y="85"/>
                </a:cubicBezTo>
                <a:cubicBezTo>
                  <a:pt x="83" y="82"/>
                  <a:pt x="88" y="77"/>
                  <a:pt x="91" y="71"/>
                </a:cubicBezTo>
                <a:cubicBezTo>
                  <a:pt x="94" y="65"/>
                  <a:pt x="96" y="58"/>
                  <a:pt x="96" y="51"/>
                </a:cubicBezTo>
                <a:cubicBezTo>
                  <a:pt x="96" y="44"/>
                  <a:pt x="94" y="37"/>
                  <a:pt x="91" y="32"/>
                </a:cubicBezTo>
                <a:cubicBezTo>
                  <a:pt x="88" y="26"/>
                  <a:pt x="83" y="21"/>
                  <a:pt x="77" y="17"/>
                </a:cubicBezTo>
                <a:close/>
                <a:moveTo>
                  <a:pt x="24" y="33"/>
                </a:moveTo>
                <a:cubicBezTo>
                  <a:pt x="24" y="33"/>
                  <a:pt x="24" y="33"/>
                  <a:pt x="24" y="33"/>
                </a:cubicBezTo>
                <a:cubicBezTo>
                  <a:pt x="8" y="33"/>
                  <a:pt x="8" y="33"/>
                  <a:pt x="8" y="33"/>
                </a:cubicBezTo>
                <a:cubicBezTo>
                  <a:pt x="8" y="69"/>
                  <a:pt x="8" y="69"/>
                  <a:pt x="8" y="69"/>
                </a:cubicBezTo>
                <a:cubicBezTo>
                  <a:pt x="24" y="69"/>
                  <a:pt x="24" y="69"/>
                  <a:pt x="24" y="69"/>
                </a:cubicBezTo>
                <a:cubicBezTo>
                  <a:pt x="24" y="33"/>
                  <a:pt x="24" y="33"/>
                  <a:pt x="24" y="33"/>
                </a:cubicBezTo>
                <a:close/>
                <a:moveTo>
                  <a:pt x="25" y="25"/>
                </a:moveTo>
                <a:cubicBezTo>
                  <a:pt x="25" y="25"/>
                  <a:pt x="25" y="25"/>
                  <a:pt x="25" y="25"/>
                </a:cubicBezTo>
                <a:cubicBezTo>
                  <a:pt x="57" y="1"/>
                  <a:pt x="57" y="1"/>
                  <a:pt x="57" y="1"/>
                </a:cubicBezTo>
                <a:cubicBezTo>
                  <a:pt x="58" y="0"/>
                  <a:pt x="59" y="0"/>
                  <a:pt x="60" y="0"/>
                </a:cubicBezTo>
                <a:cubicBezTo>
                  <a:pt x="62" y="0"/>
                  <a:pt x="63" y="2"/>
                  <a:pt x="63" y="4"/>
                </a:cubicBezTo>
                <a:cubicBezTo>
                  <a:pt x="63" y="29"/>
                  <a:pt x="63" y="29"/>
                  <a:pt x="63" y="29"/>
                </a:cubicBezTo>
                <a:cubicBezTo>
                  <a:pt x="63" y="30"/>
                  <a:pt x="63" y="30"/>
                  <a:pt x="63" y="30"/>
                </a:cubicBezTo>
                <a:cubicBezTo>
                  <a:pt x="67" y="31"/>
                  <a:pt x="70" y="34"/>
                  <a:pt x="73" y="37"/>
                </a:cubicBezTo>
                <a:cubicBezTo>
                  <a:pt x="76" y="41"/>
                  <a:pt x="78" y="46"/>
                  <a:pt x="78" y="51"/>
                </a:cubicBezTo>
                <a:cubicBezTo>
                  <a:pt x="78" y="57"/>
                  <a:pt x="76" y="61"/>
                  <a:pt x="73" y="65"/>
                </a:cubicBezTo>
                <a:cubicBezTo>
                  <a:pt x="70" y="68"/>
                  <a:pt x="67" y="71"/>
                  <a:pt x="63" y="72"/>
                </a:cubicBezTo>
                <a:cubicBezTo>
                  <a:pt x="63" y="73"/>
                  <a:pt x="63" y="73"/>
                  <a:pt x="63" y="73"/>
                </a:cubicBezTo>
                <a:cubicBezTo>
                  <a:pt x="63" y="99"/>
                  <a:pt x="63" y="99"/>
                  <a:pt x="63" y="99"/>
                </a:cubicBezTo>
                <a:cubicBezTo>
                  <a:pt x="63" y="100"/>
                  <a:pt x="63" y="100"/>
                  <a:pt x="63" y="101"/>
                </a:cubicBezTo>
                <a:cubicBezTo>
                  <a:pt x="61" y="103"/>
                  <a:pt x="59" y="103"/>
                  <a:pt x="57" y="102"/>
                </a:cubicBezTo>
                <a:cubicBezTo>
                  <a:pt x="25" y="77"/>
                  <a:pt x="25" y="77"/>
                  <a:pt x="25" y="77"/>
                </a:cubicBezTo>
                <a:cubicBezTo>
                  <a:pt x="4" y="77"/>
                  <a:pt x="4" y="77"/>
                  <a:pt x="4" y="77"/>
                </a:cubicBezTo>
                <a:cubicBezTo>
                  <a:pt x="4" y="77"/>
                  <a:pt x="4" y="77"/>
                  <a:pt x="4" y="77"/>
                </a:cubicBezTo>
                <a:cubicBezTo>
                  <a:pt x="2" y="77"/>
                  <a:pt x="0" y="75"/>
                  <a:pt x="0" y="73"/>
                </a:cubicBezTo>
                <a:cubicBezTo>
                  <a:pt x="0" y="29"/>
                  <a:pt x="0" y="29"/>
                  <a:pt x="0" y="29"/>
                </a:cubicBezTo>
                <a:cubicBezTo>
                  <a:pt x="0" y="29"/>
                  <a:pt x="0" y="29"/>
                  <a:pt x="0" y="29"/>
                </a:cubicBezTo>
                <a:cubicBezTo>
                  <a:pt x="0" y="27"/>
                  <a:pt x="2" y="25"/>
                  <a:pt x="4" y="25"/>
                </a:cubicBezTo>
                <a:cubicBezTo>
                  <a:pt x="25" y="25"/>
                  <a:pt x="25" y="25"/>
                  <a:pt x="25" y="25"/>
                </a:cubicBezTo>
                <a:close/>
                <a:moveTo>
                  <a:pt x="63" y="35"/>
                </a:moveTo>
                <a:cubicBezTo>
                  <a:pt x="63" y="35"/>
                  <a:pt x="63" y="35"/>
                  <a:pt x="63" y="35"/>
                </a:cubicBezTo>
                <a:cubicBezTo>
                  <a:pt x="63" y="67"/>
                  <a:pt x="63" y="67"/>
                  <a:pt x="63" y="67"/>
                </a:cubicBezTo>
                <a:cubicBezTo>
                  <a:pt x="66" y="66"/>
                  <a:pt x="68" y="64"/>
                  <a:pt x="69" y="62"/>
                </a:cubicBezTo>
                <a:cubicBezTo>
                  <a:pt x="71" y="59"/>
                  <a:pt x="73" y="55"/>
                  <a:pt x="73" y="51"/>
                </a:cubicBezTo>
                <a:cubicBezTo>
                  <a:pt x="73" y="47"/>
                  <a:pt x="71" y="43"/>
                  <a:pt x="69" y="40"/>
                </a:cubicBezTo>
                <a:cubicBezTo>
                  <a:pt x="68" y="38"/>
                  <a:pt x="66" y="36"/>
                  <a:pt x="63" y="35"/>
                </a:cubicBezTo>
                <a:close/>
              </a:path>
            </a:pathLst>
          </a:custGeom>
          <a:solidFill>
            <a:schemeClr val="accent1"/>
          </a:solidFill>
          <a:ln>
            <a:noFill/>
          </a:ln>
        </p:spPr>
        <p:txBody>
          <a:bodyPr lIns="91440" tIns="45720" rIns="91440" bIns="45720"/>
          <a:lstStyle/>
          <a:p>
            <a:endParaRPr lang="zh-CN" altLang="en-US">
              <a:solidFill>
                <a:schemeClr val="bg1">
                  <a:lumMod val="50000"/>
                </a:schemeClr>
              </a:solidFill>
            </a:endParaRPr>
          </a:p>
        </p:txBody>
      </p:sp>
      <p:sp>
        <p:nvSpPr>
          <p:cNvPr id="17433" name="Freeform 25"/>
          <p:cNvSpPr>
            <a:spLocks noEditPoints="1"/>
          </p:cNvSpPr>
          <p:nvPr/>
        </p:nvSpPr>
        <p:spPr bwMode="auto">
          <a:xfrm>
            <a:off x="6438900" y="2354251"/>
            <a:ext cx="158750" cy="212790"/>
          </a:xfrm>
          <a:custGeom>
            <a:avLst/>
            <a:gdLst>
              <a:gd name="T0" fmla="*/ 55 w 76"/>
              <a:gd name="T1" fmla="*/ 7 h 103"/>
              <a:gd name="T2" fmla="*/ 63 w 76"/>
              <a:gd name="T3" fmla="*/ 47 h 103"/>
              <a:gd name="T4" fmla="*/ 55 w 76"/>
              <a:gd name="T5" fmla="*/ 65 h 103"/>
              <a:gd name="T6" fmla="*/ 20 w 76"/>
              <a:gd name="T7" fmla="*/ 65 h 103"/>
              <a:gd name="T8" fmla="*/ 13 w 76"/>
              <a:gd name="T9" fmla="*/ 47 h 103"/>
              <a:gd name="T10" fmla="*/ 20 w 76"/>
              <a:gd name="T11" fmla="*/ 7 h 103"/>
              <a:gd name="T12" fmla="*/ 21 w 76"/>
              <a:gd name="T13" fmla="*/ 34 h 103"/>
              <a:gd name="T14" fmla="*/ 55 w 76"/>
              <a:gd name="T15" fmla="*/ 34 h 103"/>
              <a:gd name="T16" fmla="*/ 50 w 76"/>
              <a:gd name="T17" fmla="*/ 13 h 103"/>
              <a:gd name="T18" fmla="*/ 26 w 76"/>
              <a:gd name="T19" fmla="*/ 13 h 103"/>
              <a:gd name="T20" fmla="*/ 21 w 76"/>
              <a:gd name="T21" fmla="*/ 34 h 103"/>
              <a:gd name="T22" fmla="*/ 55 w 76"/>
              <a:gd name="T23" fmla="*/ 38 h 103"/>
              <a:gd name="T24" fmla="*/ 21 w 76"/>
              <a:gd name="T25" fmla="*/ 47 h 103"/>
              <a:gd name="T26" fmla="*/ 26 w 76"/>
              <a:gd name="T27" fmla="*/ 59 h 103"/>
              <a:gd name="T28" fmla="*/ 50 w 76"/>
              <a:gd name="T29" fmla="*/ 59 h 103"/>
              <a:gd name="T30" fmla="*/ 50 w 76"/>
              <a:gd name="T31" fmla="*/ 59 h 103"/>
              <a:gd name="T32" fmla="*/ 55 w 76"/>
              <a:gd name="T33" fmla="*/ 38 h 103"/>
              <a:gd name="T34" fmla="*/ 14 w 76"/>
              <a:gd name="T35" fmla="*/ 103 h 103"/>
              <a:gd name="T36" fmla="*/ 38 w 76"/>
              <a:gd name="T37" fmla="*/ 103 h 103"/>
              <a:gd name="T38" fmla="*/ 61 w 76"/>
              <a:gd name="T39" fmla="*/ 103 h 103"/>
              <a:gd name="T40" fmla="*/ 61 w 76"/>
              <a:gd name="T41" fmla="*/ 95 h 103"/>
              <a:gd name="T42" fmla="*/ 42 w 76"/>
              <a:gd name="T43" fmla="*/ 85 h 103"/>
              <a:gd name="T44" fmla="*/ 73 w 76"/>
              <a:gd name="T45" fmla="*/ 62 h 103"/>
              <a:gd name="T46" fmla="*/ 76 w 76"/>
              <a:gd name="T47" fmla="*/ 36 h 103"/>
              <a:gd name="T48" fmla="*/ 68 w 76"/>
              <a:gd name="T49" fmla="*/ 36 h 103"/>
              <a:gd name="T50" fmla="*/ 66 w 76"/>
              <a:gd name="T51" fmla="*/ 59 h 103"/>
              <a:gd name="T52" fmla="*/ 38 w 76"/>
              <a:gd name="T53" fmla="*/ 77 h 103"/>
              <a:gd name="T54" fmla="*/ 16 w 76"/>
              <a:gd name="T55" fmla="*/ 69 h 103"/>
              <a:gd name="T56" fmla="*/ 8 w 76"/>
              <a:gd name="T57" fmla="*/ 47 h 103"/>
              <a:gd name="T58" fmla="*/ 4 w 76"/>
              <a:gd name="T59" fmla="*/ 32 h 103"/>
              <a:gd name="T60" fmla="*/ 0 w 76"/>
              <a:gd name="T61" fmla="*/ 47 h 103"/>
              <a:gd name="T62" fmla="*/ 11 w 76"/>
              <a:gd name="T63" fmla="*/ 74 h 103"/>
              <a:gd name="T64" fmla="*/ 34 w 76"/>
              <a:gd name="T65" fmla="*/ 85 h 103"/>
              <a:gd name="T66" fmla="*/ 14 w 76"/>
              <a:gd name="T67" fmla="*/ 95 h 103"/>
              <a:gd name="T68" fmla="*/ 14 w 76"/>
              <a:gd name="T69"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103">
                <a:moveTo>
                  <a:pt x="38" y="0"/>
                </a:moveTo>
                <a:cubicBezTo>
                  <a:pt x="45" y="0"/>
                  <a:pt x="51" y="3"/>
                  <a:pt x="55" y="7"/>
                </a:cubicBezTo>
                <a:cubicBezTo>
                  <a:pt x="60" y="12"/>
                  <a:pt x="63" y="18"/>
                  <a:pt x="63" y="25"/>
                </a:cubicBezTo>
                <a:cubicBezTo>
                  <a:pt x="63" y="47"/>
                  <a:pt x="63" y="47"/>
                  <a:pt x="63" y="47"/>
                </a:cubicBezTo>
                <a:cubicBezTo>
                  <a:pt x="63" y="54"/>
                  <a:pt x="60" y="60"/>
                  <a:pt x="55" y="65"/>
                </a:cubicBezTo>
                <a:cubicBezTo>
                  <a:pt x="55" y="65"/>
                  <a:pt x="55" y="65"/>
                  <a:pt x="55" y="65"/>
                </a:cubicBezTo>
                <a:cubicBezTo>
                  <a:pt x="51" y="69"/>
                  <a:pt x="45" y="72"/>
                  <a:pt x="38" y="72"/>
                </a:cubicBezTo>
                <a:cubicBezTo>
                  <a:pt x="31" y="72"/>
                  <a:pt x="25" y="69"/>
                  <a:pt x="20" y="65"/>
                </a:cubicBezTo>
                <a:cubicBezTo>
                  <a:pt x="20" y="65"/>
                  <a:pt x="20" y="65"/>
                  <a:pt x="20" y="65"/>
                </a:cubicBezTo>
                <a:cubicBezTo>
                  <a:pt x="16" y="60"/>
                  <a:pt x="13" y="54"/>
                  <a:pt x="13" y="47"/>
                </a:cubicBezTo>
                <a:cubicBezTo>
                  <a:pt x="13" y="25"/>
                  <a:pt x="13" y="25"/>
                  <a:pt x="13" y="25"/>
                </a:cubicBezTo>
                <a:cubicBezTo>
                  <a:pt x="13" y="18"/>
                  <a:pt x="16" y="12"/>
                  <a:pt x="20" y="7"/>
                </a:cubicBezTo>
                <a:cubicBezTo>
                  <a:pt x="25" y="3"/>
                  <a:pt x="31" y="0"/>
                  <a:pt x="38" y="0"/>
                </a:cubicBezTo>
                <a:close/>
                <a:moveTo>
                  <a:pt x="21" y="34"/>
                </a:moveTo>
                <a:cubicBezTo>
                  <a:pt x="21" y="34"/>
                  <a:pt x="21" y="34"/>
                  <a:pt x="21" y="34"/>
                </a:cubicBezTo>
                <a:cubicBezTo>
                  <a:pt x="55" y="34"/>
                  <a:pt x="55" y="34"/>
                  <a:pt x="55" y="34"/>
                </a:cubicBezTo>
                <a:cubicBezTo>
                  <a:pt x="55" y="25"/>
                  <a:pt x="55" y="25"/>
                  <a:pt x="55" y="25"/>
                </a:cubicBezTo>
                <a:cubicBezTo>
                  <a:pt x="55" y="20"/>
                  <a:pt x="53" y="16"/>
                  <a:pt x="50" y="13"/>
                </a:cubicBezTo>
                <a:cubicBezTo>
                  <a:pt x="47" y="10"/>
                  <a:pt x="42" y="8"/>
                  <a:pt x="38" y="8"/>
                </a:cubicBezTo>
                <a:cubicBezTo>
                  <a:pt x="33" y="8"/>
                  <a:pt x="29" y="10"/>
                  <a:pt x="26" y="13"/>
                </a:cubicBezTo>
                <a:cubicBezTo>
                  <a:pt x="23" y="16"/>
                  <a:pt x="21" y="20"/>
                  <a:pt x="21" y="25"/>
                </a:cubicBezTo>
                <a:cubicBezTo>
                  <a:pt x="21" y="34"/>
                  <a:pt x="21" y="34"/>
                  <a:pt x="21" y="34"/>
                </a:cubicBezTo>
                <a:close/>
                <a:moveTo>
                  <a:pt x="55" y="38"/>
                </a:moveTo>
                <a:cubicBezTo>
                  <a:pt x="55" y="38"/>
                  <a:pt x="55" y="38"/>
                  <a:pt x="55" y="38"/>
                </a:cubicBezTo>
                <a:cubicBezTo>
                  <a:pt x="21" y="38"/>
                  <a:pt x="21" y="38"/>
                  <a:pt x="21" y="38"/>
                </a:cubicBezTo>
                <a:cubicBezTo>
                  <a:pt x="21" y="47"/>
                  <a:pt x="21" y="47"/>
                  <a:pt x="21" y="47"/>
                </a:cubicBezTo>
                <a:cubicBezTo>
                  <a:pt x="21" y="52"/>
                  <a:pt x="23" y="56"/>
                  <a:pt x="26" y="59"/>
                </a:cubicBezTo>
                <a:cubicBezTo>
                  <a:pt x="26" y="59"/>
                  <a:pt x="26" y="59"/>
                  <a:pt x="26" y="59"/>
                </a:cubicBezTo>
                <a:cubicBezTo>
                  <a:pt x="29" y="62"/>
                  <a:pt x="33" y="64"/>
                  <a:pt x="38" y="64"/>
                </a:cubicBezTo>
                <a:cubicBezTo>
                  <a:pt x="42" y="64"/>
                  <a:pt x="47" y="62"/>
                  <a:pt x="50" y="59"/>
                </a:cubicBezTo>
                <a:cubicBezTo>
                  <a:pt x="50" y="59"/>
                  <a:pt x="50" y="59"/>
                  <a:pt x="50" y="59"/>
                </a:cubicBezTo>
                <a:cubicBezTo>
                  <a:pt x="50" y="59"/>
                  <a:pt x="50" y="59"/>
                  <a:pt x="50" y="59"/>
                </a:cubicBezTo>
                <a:cubicBezTo>
                  <a:pt x="53" y="56"/>
                  <a:pt x="55" y="52"/>
                  <a:pt x="55" y="47"/>
                </a:cubicBezTo>
                <a:cubicBezTo>
                  <a:pt x="55" y="38"/>
                  <a:pt x="55" y="38"/>
                  <a:pt x="55" y="38"/>
                </a:cubicBezTo>
                <a:close/>
                <a:moveTo>
                  <a:pt x="14" y="103"/>
                </a:moveTo>
                <a:cubicBezTo>
                  <a:pt x="14" y="103"/>
                  <a:pt x="14" y="103"/>
                  <a:pt x="14" y="103"/>
                </a:cubicBezTo>
                <a:cubicBezTo>
                  <a:pt x="38" y="103"/>
                  <a:pt x="38" y="103"/>
                  <a:pt x="38" y="103"/>
                </a:cubicBezTo>
                <a:cubicBezTo>
                  <a:pt x="38" y="103"/>
                  <a:pt x="38" y="103"/>
                  <a:pt x="38" y="103"/>
                </a:cubicBezTo>
                <a:cubicBezTo>
                  <a:pt x="38" y="103"/>
                  <a:pt x="38" y="103"/>
                  <a:pt x="38" y="103"/>
                </a:cubicBezTo>
                <a:cubicBezTo>
                  <a:pt x="61" y="103"/>
                  <a:pt x="61" y="103"/>
                  <a:pt x="61" y="103"/>
                </a:cubicBezTo>
                <a:cubicBezTo>
                  <a:pt x="63" y="103"/>
                  <a:pt x="65" y="101"/>
                  <a:pt x="65" y="99"/>
                </a:cubicBezTo>
                <a:cubicBezTo>
                  <a:pt x="65" y="96"/>
                  <a:pt x="63" y="95"/>
                  <a:pt x="61" y="95"/>
                </a:cubicBezTo>
                <a:cubicBezTo>
                  <a:pt x="42" y="95"/>
                  <a:pt x="42" y="95"/>
                  <a:pt x="42" y="95"/>
                </a:cubicBezTo>
                <a:cubicBezTo>
                  <a:pt x="42" y="85"/>
                  <a:pt x="42" y="85"/>
                  <a:pt x="42" y="85"/>
                </a:cubicBezTo>
                <a:cubicBezTo>
                  <a:pt x="51" y="84"/>
                  <a:pt x="59" y="80"/>
                  <a:pt x="65" y="74"/>
                </a:cubicBezTo>
                <a:cubicBezTo>
                  <a:pt x="68" y="71"/>
                  <a:pt x="71" y="67"/>
                  <a:pt x="73" y="62"/>
                </a:cubicBezTo>
                <a:cubicBezTo>
                  <a:pt x="75" y="57"/>
                  <a:pt x="76" y="52"/>
                  <a:pt x="76" y="47"/>
                </a:cubicBezTo>
                <a:cubicBezTo>
                  <a:pt x="76" y="36"/>
                  <a:pt x="76" y="36"/>
                  <a:pt x="76" y="36"/>
                </a:cubicBezTo>
                <a:cubicBezTo>
                  <a:pt x="76" y="34"/>
                  <a:pt x="74" y="32"/>
                  <a:pt x="72" y="32"/>
                </a:cubicBezTo>
                <a:cubicBezTo>
                  <a:pt x="70" y="32"/>
                  <a:pt x="68" y="34"/>
                  <a:pt x="68" y="36"/>
                </a:cubicBezTo>
                <a:cubicBezTo>
                  <a:pt x="68" y="47"/>
                  <a:pt x="68" y="47"/>
                  <a:pt x="68" y="47"/>
                </a:cubicBezTo>
                <a:cubicBezTo>
                  <a:pt x="68" y="51"/>
                  <a:pt x="67" y="55"/>
                  <a:pt x="66" y="59"/>
                </a:cubicBezTo>
                <a:cubicBezTo>
                  <a:pt x="64" y="63"/>
                  <a:pt x="62" y="66"/>
                  <a:pt x="59" y="69"/>
                </a:cubicBezTo>
                <a:cubicBezTo>
                  <a:pt x="54" y="74"/>
                  <a:pt x="46" y="77"/>
                  <a:pt x="38" y="77"/>
                </a:cubicBezTo>
                <a:cubicBezTo>
                  <a:pt x="34" y="77"/>
                  <a:pt x="30" y="77"/>
                  <a:pt x="26" y="75"/>
                </a:cubicBezTo>
                <a:cubicBezTo>
                  <a:pt x="23" y="74"/>
                  <a:pt x="19" y="71"/>
                  <a:pt x="16" y="69"/>
                </a:cubicBezTo>
                <a:cubicBezTo>
                  <a:pt x="14" y="66"/>
                  <a:pt x="11" y="63"/>
                  <a:pt x="10" y="59"/>
                </a:cubicBezTo>
                <a:cubicBezTo>
                  <a:pt x="8" y="55"/>
                  <a:pt x="8" y="51"/>
                  <a:pt x="8" y="47"/>
                </a:cubicBezTo>
                <a:cubicBezTo>
                  <a:pt x="8" y="36"/>
                  <a:pt x="8" y="36"/>
                  <a:pt x="8" y="36"/>
                </a:cubicBezTo>
                <a:cubicBezTo>
                  <a:pt x="8" y="34"/>
                  <a:pt x="6" y="32"/>
                  <a:pt x="4" y="32"/>
                </a:cubicBezTo>
                <a:cubicBezTo>
                  <a:pt x="1" y="32"/>
                  <a:pt x="0" y="34"/>
                  <a:pt x="0" y="36"/>
                </a:cubicBezTo>
                <a:cubicBezTo>
                  <a:pt x="0" y="47"/>
                  <a:pt x="0" y="47"/>
                  <a:pt x="0" y="47"/>
                </a:cubicBezTo>
                <a:cubicBezTo>
                  <a:pt x="0" y="52"/>
                  <a:pt x="1" y="57"/>
                  <a:pt x="3" y="62"/>
                </a:cubicBezTo>
                <a:cubicBezTo>
                  <a:pt x="5" y="67"/>
                  <a:pt x="7" y="71"/>
                  <a:pt x="11" y="74"/>
                </a:cubicBezTo>
                <a:cubicBezTo>
                  <a:pt x="14" y="78"/>
                  <a:pt x="19" y="81"/>
                  <a:pt x="23" y="82"/>
                </a:cubicBezTo>
                <a:cubicBezTo>
                  <a:pt x="27" y="84"/>
                  <a:pt x="30" y="85"/>
                  <a:pt x="34" y="85"/>
                </a:cubicBezTo>
                <a:cubicBezTo>
                  <a:pt x="34" y="95"/>
                  <a:pt x="34" y="95"/>
                  <a:pt x="34" y="95"/>
                </a:cubicBezTo>
                <a:cubicBezTo>
                  <a:pt x="14" y="95"/>
                  <a:pt x="14" y="95"/>
                  <a:pt x="14" y="95"/>
                </a:cubicBezTo>
                <a:cubicBezTo>
                  <a:pt x="12" y="95"/>
                  <a:pt x="10" y="96"/>
                  <a:pt x="10" y="99"/>
                </a:cubicBezTo>
                <a:cubicBezTo>
                  <a:pt x="10" y="101"/>
                  <a:pt x="12" y="103"/>
                  <a:pt x="14" y="103"/>
                </a:cubicBezTo>
                <a:close/>
              </a:path>
            </a:pathLst>
          </a:custGeom>
          <a:solidFill>
            <a:schemeClr val="accent1"/>
          </a:solidFill>
          <a:ln>
            <a:noFill/>
          </a:ln>
        </p:spPr>
        <p:txBody>
          <a:bodyPr lIns="91440" tIns="45720" rIns="91440" bIns="45720"/>
          <a:lstStyle/>
          <a:p>
            <a:endParaRPr lang="zh-CN" altLang="en-US">
              <a:solidFill>
                <a:schemeClr val="bg1">
                  <a:lumMod val="50000"/>
                </a:schemeClr>
              </a:solidFill>
            </a:endParaRPr>
          </a:p>
        </p:txBody>
      </p:sp>
      <p:sp>
        <p:nvSpPr>
          <p:cNvPr id="17434" name="Freeform 26"/>
          <p:cNvSpPr>
            <a:spLocks noEditPoints="1"/>
          </p:cNvSpPr>
          <p:nvPr/>
        </p:nvSpPr>
        <p:spPr bwMode="auto">
          <a:xfrm>
            <a:off x="1571625" y="2368544"/>
            <a:ext cx="212725" cy="181031"/>
          </a:xfrm>
          <a:custGeom>
            <a:avLst/>
            <a:gdLst>
              <a:gd name="T0" fmla="*/ 99 w 103"/>
              <a:gd name="T1" fmla="*/ 0 h 88"/>
              <a:gd name="T2" fmla="*/ 4 w 103"/>
              <a:gd name="T3" fmla="*/ 0 h 88"/>
              <a:gd name="T4" fmla="*/ 0 w 103"/>
              <a:gd name="T5" fmla="*/ 4 h 88"/>
              <a:gd name="T6" fmla="*/ 0 w 103"/>
              <a:gd name="T7" fmla="*/ 84 h 88"/>
              <a:gd name="T8" fmla="*/ 4 w 103"/>
              <a:gd name="T9" fmla="*/ 88 h 88"/>
              <a:gd name="T10" fmla="*/ 99 w 103"/>
              <a:gd name="T11" fmla="*/ 88 h 88"/>
              <a:gd name="T12" fmla="*/ 103 w 103"/>
              <a:gd name="T13" fmla="*/ 84 h 88"/>
              <a:gd name="T14" fmla="*/ 103 w 103"/>
              <a:gd name="T15" fmla="*/ 4 h 88"/>
              <a:gd name="T16" fmla="*/ 99 w 103"/>
              <a:gd name="T17" fmla="*/ 0 h 88"/>
              <a:gd name="T18" fmla="*/ 95 w 103"/>
              <a:gd name="T19" fmla="*/ 80 h 88"/>
              <a:gd name="T20" fmla="*/ 95 w 103"/>
              <a:gd name="T21" fmla="*/ 80 h 88"/>
              <a:gd name="T22" fmla="*/ 8 w 103"/>
              <a:gd name="T23" fmla="*/ 80 h 88"/>
              <a:gd name="T24" fmla="*/ 8 w 103"/>
              <a:gd name="T25" fmla="*/ 71 h 88"/>
              <a:gd name="T26" fmla="*/ 28 w 103"/>
              <a:gd name="T27" fmla="*/ 51 h 88"/>
              <a:gd name="T28" fmla="*/ 42 w 103"/>
              <a:gd name="T29" fmla="*/ 65 h 88"/>
              <a:gd name="T30" fmla="*/ 42 w 103"/>
              <a:gd name="T31" fmla="*/ 65 h 88"/>
              <a:gd name="T32" fmla="*/ 42 w 103"/>
              <a:gd name="T33" fmla="*/ 65 h 88"/>
              <a:gd name="T34" fmla="*/ 51 w 103"/>
              <a:gd name="T35" fmla="*/ 74 h 88"/>
              <a:gd name="T36" fmla="*/ 54 w 103"/>
              <a:gd name="T37" fmla="*/ 74 h 88"/>
              <a:gd name="T38" fmla="*/ 54 w 103"/>
              <a:gd name="T39" fmla="*/ 70 h 88"/>
              <a:gd name="T40" fmla="*/ 47 w 103"/>
              <a:gd name="T41" fmla="*/ 64 h 88"/>
              <a:gd name="T42" fmla="*/ 67 w 103"/>
              <a:gd name="T43" fmla="*/ 44 h 88"/>
              <a:gd name="T44" fmla="*/ 95 w 103"/>
              <a:gd name="T45" fmla="*/ 73 h 88"/>
              <a:gd name="T46" fmla="*/ 95 w 103"/>
              <a:gd name="T47" fmla="*/ 80 h 88"/>
              <a:gd name="T48" fmla="*/ 95 w 103"/>
              <a:gd name="T49" fmla="*/ 66 h 88"/>
              <a:gd name="T50" fmla="*/ 95 w 103"/>
              <a:gd name="T51" fmla="*/ 66 h 88"/>
              <a:gd name="T52" fmla="*/ 68 w 103"/>
              <a:gd name="T53" fmla="*/ 39 h 88"/>
              <a:gd name="T54" fmla="*/ 65 w 103"/>
              <a:gd name="T55" fmla="*/ 39 h 88"/>
              <a:gd name="T56" fmla="*/ 44 w 103"/>
              <a:gd name="T57" fmla="*/ 60 h 88"/>
              <a:gd name="T58" fmla="*/ 30 w 103"/>
              <a:gd name="T59" fmla="*/ 46 h 88"/>
              <a:gd name="T60" fmla="*/ 26 w 103"/>
              <a:gd name="T61" fmla="*/ 46 h 88"/>
              <a:gd name="T62" fmla="*/ 8 w 103"/>
              <a:gd name="T63" fmla="*/ 65 h 88"/>
              <a:gd name="T64" fmla="*/ 8 w 103"/>
              <a:gd name="T65" fmla="*/ 8 h 88"/>
              <a:gd name="T66" fmla="*/ 95 w 103"/>
              <a:gd name="T67" fmla="*/ 8 h 88"/>
              <a:gd name="T68" fmla="*/ 95 w 103"/>
              <a:gd name="T69" fmla="*/ 66 h 88"/>
              <a:gd name="T70" fmla="*/ 30 w 103"/>
              <a:gd name="T71" fmla="*/ 40 h 88"/>
              <a:gd name="T72" fmla="*/ 30 w 103"/>
              <a:gd name="T73" fmla="*/ 40 h 88"/>
              <a:gd name="T74" fmla="*/ 43 w 103"/>
              <a:gd name="T75" fmla="*/ 26 h 88"/>
              <a:gd name="T76" fmla="*/ 30 w 103"/>
              <a:gd name="T77" fmla="*/ 12 h 88"/>
              <a:gd name="T78" fmla="*/ 16 w 103"/>
              <a:gd name="T79" fmla="*/ 26 h 88"/>
              <a:gd name="T80" fmla="*/ 30 w 103"/>
              <a:gd name="T81" fmla="*/ 40 h 88"/>
              <a:gd name="T82" fmla="*/ 30 w 103"/>
              <a:gd name="T83" fmla="*/ 17 h 88"/>
              <a:gd name="T84" fmla="*/ 30 w 103"/>
              <a:gd name="T85" fmla="*/ 17 h 88"/>
              <a:gd name="T86" fmla="*/ 39 w 103"/>
              <a:gd name="T87" fmla="*/ 26 h 88"/>
              <a:gd name="T88" fmla="*/ 30 w 103"/>
              <a:gd name="T89" fmla="*/ 35 h 88"/>
              <a:gd name="T90" fmla="*/ 21 w 103"/>
              <a:gd name="T91" fmla="*/ 26 h 88"/>
              <a:gd name="T92" fmla="*/ 30 w 103"/>
              <a:gd name="T93" fmla="*/ 1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3" h="88">
                <a:moveTo>
                  <a:pt x="99" y="0"/>
                </a:moveTo>
                <a:cubicBezTo>
                  <a:pt x="4" y="0"/>
                  <a:pt x="4" y="0"/>
                  <a:pt x="4" y="0"/>
                </a:cubicBezTo>
                <a:cubicBezTo>
                  <a:pt x="2" y="0"/>
                  <a:pt x="0" y="2"/>
                  <a:pt x="0" y="4"/>
                </a:cubicBezTo>
                <a:cubicBezTo>
                  <a:pt x="0" y="84"/>
                  <a:pt x="0" y="84"/>
                  <a:pt x="0" y="84"/>
                </a:cubicBezTo>
                <a:cubicBezTo>
                  <a:pt x="0" y="86"/>
                  <a:pt x="2" y="88"/>
                  <a:pt x="4" y="88"/>
                </a:cubicBezTo>
                <a:cubicBezTo>
                  <a:pt x="99" y="88"/>
                  <a:pt x="99" y="88"/>
                  <a:pt x="99" y="88"/>
                </a:cubicBezTo>
                <a:cubicBezTo>
                  <a:pt x="101" y="88"/>
                  <a:pt x="103" y="86"/>
                  <a:pt x="103" y="84"/>
                </a:cubicBezTo>
                <a:cubicBezTo>
                  <a:pt x="103" y="4"/>
                  <a:pt x="103" y="4"/>
                  <a:pt x="103" y="4"/>
                </a:cubicBezTo>
                <a:cubicBezTo>
                  <a:pt x="103" y="2"/>
                  <a:pt x="101" y="0"/>
                  <a:pt x="99" y="0"/>
                </a:cubicBezTo>
                <a:close/>
                <a:moveTo>
                  <a:pt x="95" y="80"/>
                </a:moveTo>
                <a:cubicBezTo>
                  <a:pt x="95" y="80"/>
                  <a:pt x="95" y="80"/>
                  <a:pt x="95" y="80"/>
                </a:cubicBezTo>
                <a:cubicBezTo>
                  <a:pt x="8" y="80"/>
                  <a:pt x="8" y="80"/>
                  <a:pt x="8" y="80"/>
                </a:cubicBezTo>
                <a:cubicBezTo>
                  <a:pt x="8" y="71"/>
                  <a:pt x="8" y="71"/>
                  <a:pt x="8" y="71"/>
                </a:cubicBezTo>
                <a:cubicBezTo>
                  <a:pt x="28" y="51"/>
                  <a:pt x="28" y="51"/>
                  <a:pt x="28" y="51"/>
                </a:cubicBezTo>
                <a:cubicBezTo>
                  <a:pt x="42" y="65"/>
                  <a:pt x="42" y="65"/>
                  <a:pt x="42" y="65"/>
                </a:cubicBezTo>
                <a:cubicBezTo>
                  <a:pt x="42" y="65"/>
                  <a:pt x="42" y="65"/>
                  <a:pt x="42" y="65"/>
                </a:cubicBezTo>
                <a:cubicBezTo>
                  <a:pt x="42" y="65"/>
                  <a:pt x="42" y="65"/>
                  <a:pt x="42" y="65"/>
                </a:cubicBezTo>
                <a:cubicBezTo>
                  <a:pt x="51" y="74"/>
                  <a:pt x="51" y="74"/>
                  <a:pt x="51" y="74"/>
                </a:cubicBezTo>
                <a:cubicBezTo>
                  <a:pt x="52" y="75"/>
                  <a:pt x="53" y="75"/>
                  <a:pt x="54" y="74"/>
                </a:cubicBezTo>
                <a:cubicBezTo>
                  <a:pt x="55" y="73"/>
                  <a:pt x="55" y="71"/>
                  <a:pt x="54" y="70"/>
                </a:cubicBezTo>
                <a:cubicBezTo>
                  <a:pt x="47" y="64"/>
                  <a:pt x="47" y="64"/>
                  <a:pt x="47" y="64"/>
                </a:cubicBezTo>
                <a:cubicBezTo>
                  <a:pt x="67" y="44"/>
                  <a:pt x="67" y="44"/>
                  <a:pt x="67" y="44"/>
                </a:cubicBezTo>
                <a:cubicBezTo>
                  <a:pt x="95" y="73"/>
                  <a:pt x="95" y="73"/>
                  <a:pt x="95" y="73"/>
                </a:cubicBezTo>
                <a:cubicBezTo>
                  <a:pt x="95" y="80"/>
                  <a:pt x="95" y="80"/>
                  <a:pt x="95" y="80"/>
                </a:cubicBezTo>
                <a:close/>
                <a:moveTo>
                  <a:pt x="95" y="66"/>
                </a:moveTo>
                <a:cubicBezTo>
                  <a:pt x="95" y="66"/>
                  <a:pt x="95" y="66"/>
                  <a:pt x="95" y="66"/>
                </a:cubicBezTo>
                <a:cubicBezTo>
                  <a:pt x="68" y="39"/>
                  <a:pt x="68" y="39"/>
                  <a:pt x="68" y="39"/>
                </a:cubicBezTo>
                <a:cubicBezTo>
                  <a:pt x="67" y="38"/>
                  <a:pt x="66" y="38"/>
                  <a:pt x="65" y="39"/>
                </a:cubicBezTo>
                <a:cubicBezTo>
                  <a:pt x="44" y="60"/>
                  <a:pt x="44" y="60"/>
                  <a:pt x="44" y="60"/>
                </a:cubicBezTo>
                <a:cubicBezTo>
                  <a:pt x="30" y="46"/>
                  <a:pt x="30" y="46"/>
                  <a:pt x="30" y="46"/>
                </a:cubicBezTo>
                <a:cubicBezTo>
                  <a:pt x="29" y="45"/>
                  <a:pt x="27" y="45"/>
                  <a:pt x="26" y="46"/>
                </a:cubicBezTo>
                <a:cubicBezTo>
                  <a:pt x="8" y="65"/>
                  <a:pt x="8" y="65"/>
                  <a:pt x="8" y="65"/>
                </a:cubicBezTo>
                <a:cubicBezTo>
                  <a:pt x="8" y="8"/>
                  <a:pt x="8" y="8"/>
                  <a:pt x="8" y="8"/>
                </a:cubicBezTo>
                <a:cubicBezTo>
                  <a:pt x="95" y="8"/>
                  <a:pt x="95" y="8"/>
                  <a:pt x="95" y="8"/>
                </a:cubicBezTo>
                <a:cubicBezTo>
                  <a:pt x="95" y="66"/>
                  <a:pt x="95" y="66"/>
                  <a:pt x="95" y="66"/>
                </a:cubicBezTo>
                <a:close/>
                <a:moveTo>
                  <a:pt x="30" y="40"/>
                </a:moveTo>
                <a:cubicBezTo>
                  <a:pt x="30" y="40"/>
                  <a:pt x="30" y="40"/>
                  <a:pt x="30" y="40"/>
                </a:cubicBezTo>
                <a:cubicBezTo>
                  <a:pt x="37" y="40"/>
                  <a:pt x="43" y="34"/>
                  <a:pt x="43" y="26"/>
                </a:cubicBezTo>
                <a:cubicBezTo>
                  <a:pt x="43" y="19"/>
                  <a:pt x="37" y="12"/>
                  <a:pt x="30" y="12"/>
                </a:cubicBezTo>
                <a:cubicBezTo>
                  <a:pt x="22" y="12"/>
                  <a:pt x="16" y="19"/>
                  <a:pt x="16" y="26"/>
                </a:cubicBezTo>
                <a:cubicBezTo>
                  <a:pt x="16" y="34"/>
                  <a:pt x="22" y="40"/>
                  <a:pt x="30" y="40"/>
                </a:cubicBezTo>
                <a:close/>
                <a:moveTo>
                  <a:pt x="30" y="17"/>
                </a:moveTo>
                <a:cubicBezTo>
                  <a:pt x="30" y="17"/>
                  <a:pt x="30" y="17"/>
                  <a:pt x="30" y="17"/>
                </a:cubicBezTo>
                <a:cubicBezTo>
                  <a:pt x="35" y="17"/>
                  <a:pt x="39" y="21"/>
                  <a:pt x="39" y="26"/>
                </a:cubicBezTo>
                <a:cubicBezTo>
                  <a:pt x="39" y="31"/>
                  <a:pt x="35" y="35"/>
                  <a:pt x="30" y="35"/>
                </a:cubicBezTo>
                <a:cubicBezTo>
                  <a:pt x="25" y="35"/>
                  <a:pt x="21" y="31"/>
                  <a:pt x="21" y="26"/>
                </a:cubicBezTo>
                <a:cubicBezTo>
                  <a:pt x="21" y="21"/>
                  <a:pt x="25" y="17"/>
                  <a:pt x="30"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a:solidFill>
                <a:schemeClr val="bg1">
                  <a:lumMod val="50000"/>
                </a:schemeClr>
              </a:solidFill>
            </a:endParaRPr>
          </a:p>
        </p:txBody>
      </p:sp>
      <p:sp>
        <p:nvSpPr>
          <p:cNvPr id="17435" name="Freeform 27"/>
          <p:cNvSpPr>
            <a:spLocks noEditPoints="1"/>
          </p:cNvSpPr>
          <p:nvPr/>
        </p:nvSpPr>
        <p:spPr bwMode="auto">
          <a:xfrm>
            <a:off x="5484814" y="2374895"/>
            <a:ext cx="215900" cy="171503"/>
          </a:xfrm>
          <a:custGeom>
            <a:avLst/>
            <a:gdLst>
              <a:gd name="T0" fmla="*/ 89 w 103"/>
              <a:gd name="T1" fmla="*/ 31 h 83"/>
              <a:gd name="T2" fmla="*/ 81 w 103"/>
              <a:gd name="T3" fmla="*/ 31 h 83"/>
              <a:gd name="T4" fmla="*/ 25 w 103"/>
              <a:gd name="T5" fmla="*/ 12 h 83"/>
              <a:gd name="T6" fmla="*/ 12 w 103"/>
              <a:gd name="T7" fmla="*/ 12 h 83"/>
              <a:gd name="T8" fmla="*/ 24 w 103"/>
              <a:gd name="T9" fmla="*/ 14 h 83"/>
              <a:gd name="T10" fmla="*/ 7 w 103"/>
              <a:gd name="T11" fmla="*/ 14 h 83"/>
              <a:gd name="T12" fmla="*/ 4 w 103"/>
              <a:gd name="T13" fmla="*/ 14 h 83"/>
              <a:gd name="T14" fmla="*/ 0 w 103"/>
              <a:gd name="T15" fmla="*/ 18 h 83"/>
              <a:gd name="T16" fmla="*/ 0 w 103"/>
              <a:gd name="T17" fmla="*/ 79 h 83"/>
              <a:gd name="T18" fmla="*/ 99 w 103"/>
              <a:gd name="T19" fmla="*/ 83 h 83"/>
              <a:gd name="T20" fmla="*/ 103 w 103"/>
              <a:gd name="T21" fmla="*/ 79 h 83"/>
              <a:gd name="T22" fmla="*/ 103 w 103"/>
              <a:gd name="T23" fmla="*/ 18 h 83"/>
              <a:gd name="T24" fmla="*/ 79 w 103"/>
              <a:gd name="T25" fmla="*/ 14 h 83"/>
              <a:gd name="T26" fmla="*/ 71 w 103"/>
              <a:gd name="T27" fmla="*/ 0 h 83"/>
              <a:gd name="T28" fmla="*/ 28 w 103"/>
              <a:gd name="T29" fmla="*/ 2 h 83"/>
              <a:gd name="T30" fmla="*/ 9 w 103"/>
              <a:gd name="T31" fmla="*/ 7 h 83"/>
              <a:gd name="T32" fmla="*/ 7 w 103"/>
              <a:gd name="T33" fmla="*/ 10 h 83"/>
              <a:gd name="T34" fmla="*/ 51 w 103"/>
              <a:gd name="T35" fmla="*/ 30 h 83"/>
              <a:gd name="T36" fmla="*/ 61 w 103"/>
              <a:gd name="T37" fmla="*/ 34 h 83"/>
              <a:gd name="T38" fmla="*/ 51 w 103"/>
              <a:gd name="T39" fmla="*/ 56 h 83"/>
              <a:gd name="T40" fmla="*/ 51 w 103"/>
              <a:gd name="T41" fmla="*/ 30 h 83"/>
              <a:gd name="T42" fmla="*/ 57 w 103"/>
              <a:gd name="T43" fmla="*/ 37 h 83"/>
              <a:gd name="T44" fmla="*/ 60 w 103"/>
              <a:gd name="T45" fmla="*/ 43 h 83"/>
              <a:gd name="T46" fmla="*/ 43 w 103"/>
              <a:gd name="T47" fmla="*/ 43 h 83"/>
              <a:gd name="T48" fmla="*/ 57 w 103"/>
              <a:gd name="T49" fmla="*/ 37 h 83"/>
              <a:gd name="T50" fmla="*/ 27 w 103"/>
              <a:gd name="T51" fmla="*/ 22 h 83"/>
              <a:gd name="T52" fmla="*/ 8 w 103"/>
              <a:gd name="T53" fmla="*/ 75 h 83"/>
              <a:gd name="T54" fmla="*/ 95 w 103"/>
              <a:gd name="T55" fmla="*/ 22 h 83"/>
              <a:gd name="T56" fmla="*/ 76 w 103"/>
              <a:gd name="T57" fmla="*/ 22 h 83"/>
              <a:gd name="T58" fmla="*/ 68 w 103"/>
              <a:gd name="T59" fmla="*/ 8 h 83"/>
              <a:gd name="T60" fmla="*/ 30 w 103"/>
              <a:gd name="T61" fmla="*/ 19 h 83"/>
              <a:gd name="T62" fmla="*/ 51 w 103"/>
              <a:gd name="T63" fmla="*/ 16 h 83"/>
              <a:gd name="T64" fmla="*/ 79 w 103"/>
              <a:gd name="T65" fmla="*/ 43 h 83"/>
              <a:gd name="T66" fmla="*/ 24 w 103"/>
              <a:gd name="T67" fmla="*/ 43 h 83"/>
              <a:gd name="T68" fmla="*/ 51 w 103"/>
              <a:gd name="T69" fmla="*/ 24 h 83"/>
              <a:gd name="T70" fmla="*/ 71 w 103"/>
              <a:gd name="T71" fmla="*/ 43 h 83"/>
              <a:gd name="T72" fmla="*/ 32 w 103"/>
              <a:gd name="T73" fmla="*/ 4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 h="83">
                <a:moveTo>
                  <a:pt x="85" y="27"/>
                </a:moveTo>
                <a:cubicBezTo>
                  <a:pt x="87" y="27"/>
                  <a:pt x="89" y="29"/>
                  <a:pt x="89" y="31"/>
                </a:cubicBezTo>
                <a:cubicBezTo>
                  <a:pt x="89" y="33"/>
                  <a:pt x="87" y="35"/>
                  <a:pt x="85" y="35"/>
                </a:cubicBezTo>
                <a:cubicBezTo>
                  <a:pt x="83" y="35"/>
                  <a:pt x="81" y="33"/>
                  <a:pt x="81" y="31"/>
                </a:cubicBezTo>
                <a:cubicBezTo>
                  <a:pt x="81" y="29"/>
                  <a:pt x="83" y="27"/>
                  <a:pt x="85" y="27"/>
                </a:cubicBezTo>
                <a:close/>
                <a:moveTo>
                  <a:pt x="25" y="12"/>
                </a:moveTo>
                <a:cubicBezTo>
                  <a:pt x="25" y="12"/>
                  <a:pt x="25" y="12"/>
                  <a:pt x="25" y="12"/>
                </a:cubicBezTo>
                <a:cubicBezTo>
                  <a:pt x="12" y="12"/>
                  <a:pt x="12" y="12"/>
                  <a:pt x="12" y="12"/>
                </a:cubicBezTo>
                <a:cubicBezTo>
                  <a:pt x="12" y="14"/>
                  <a:pt x="12" y="14"/>
                  <a:pt x="12" y="14"/>
                </a:cubicBezTo>
                <a:cubicBezTo>
                  <a:pt x="24" y="14"/>
                  <a:pt x="24" y="14"/>
                  <a:pt x="24" y="14"/>
                </a:cubicBezTo>
                <a:cubicBezTo>
                  <a:pt x="25" y="12"/>
                  <a:pt x="25" y="12"/>
                  <a:pt x="25" y="12"/>
                </a:cubicBezTo>
                <a:close/>
                <a:moveTo>
                  <a:pt x="7" y="14"/>
                </a:moveTo>
                <a:cubicBezTo>
                  <a:pt x="7" y="14"/>
                  <a:pt x="7" y="14"/>
                  <a:pt x="7" y="14"/>
                </a:cubicBezTo>
                <a:cubicBezTo>
                  <a:pt x="4" y="14"/>
                  <a:pt x="4" y="14"/>
                  <a:pt x="4" y="14"/>
                </a:cubicBezTo>
                <a:cubicBezTo>
                  <a:pt x="4" y="14"/>
                  <a:pt x="4" y="14"/>
                  <a:pt x="4" y="14"/>
                </a:cubicBezTo>
                <a:cubicBezTo>
                  <a:pt x="2" y="14"/>
                  <a:pt x="0" y="16"/>
                  <a:pt x="0" y="18"/>
                </a:cubicBezTo>
                <a:cubicBezTo>
                  <a:pt x="0" y="79"/>
                  <a:pt x="0" y="79"/>
                  <a:pt x="0" y="79"/>
                </a:cubicBezTo>
                <a:cubicBezTo>
                  <a:pt x="0" y="79"/>
                  <a:pt x="0" y="79"/>
                  <a:pt x="0" y="79"/>
                </a:cubicBezTo>
                <a:cubicBezTo>
                  <a:pt x="0" y="81"/>
                  <a:pt x="2" y="83"/>
                  <a:pt x="4" y="83"/>
                </a:cubicBezTo>
                <a:cubicBezTo>
                  <a:pt x="99" y="83"/>
                  <a:pt x="99" y="83"/>
                  <a:pt x="99" y="83"/>
                </a:cubicBezTo>
                <a:cubicBezTo>
                  <a:pt x="99" y="83"/>
                  <a:pt x="99" y="83"/>
                  <a:pt x="99" y="83"/>
                </a:cubicBezTo>
                <a:cubicBezTo>
                  <a:pt x="101" y="83"/>
                  <a:pt x="103" y="81"/>
                  <a:pt x="103" y="79"/>
                </a:cubicBezTo>
                <a:cubicBezTo>
                  <a:pt x="103" y="18"/>
                  <a:pt x="103" y="18"/>
                  <a:pt x="103" y="18"/>
                </a:cubicBezTo>
                <a:cubicBezTo>
                  <a:pt x="103" y="18"/>
                  <a:pt x="103" y="18"/>
                  <a:pt x="103" y="18"/>
                </a:cubicBezTo>
                <a:cubicBezTo>
                  <a:pt x="103" y="16"/>
                  <a:pt x="101" y="14"/>
                  <a:pt x="99" y="14"/>
                </a:cubicBezTo>
                <a:cubicBezTo>
                  <a:pt x="79" y="14"/>
                  <a:pt x="79" y="14"/>
                  <a:pt x="79" y="14"/>
                </a:cubicBezTo>
                <a:cubicBezTo>
                  <a:pt x="74" y="3"/>
                  <a:pt x="74" y="3"/>
                  <a:pt x="74" y="3"/>
                </a:cubicBezTo>
                <a:cubicBezTo>
                  <a:pt x="74" y="1"/>
                  <a:pt x="72" y="0"/>
                  <a:pt x="71" y="0"/>
                </a:cubicBezTo>
                <a:cubicBezTo>
                  <a:pt x="32" y="0"/>
                  <a:pt x="32" y="0"/>
                  <a:pt x="32" y="0"/>
                </a:cubicBezTo>
                <a:cubicBezTo>
                  <a:pt x="30" y="0"/>
                  <a:pt x="29" y="1"/>
                  <a:pt x="28" y="2"/>
                </a:cubicBezTo>
                <a:cubicBezTo>
                  <a:pt x="26" y="7"/>
                  <a:pt x="26" y="7"/>
                  <a:pt x="26" y="7"/>
                </a:cubicBezTo>
                <a:cubicBezTo>
                  <a:pt x="9" y="7"/>
                  <a:pt x="9" y="7"/>
                  <a:pt x="9" y="7"/>
                </a:cubicBezTo>
                <a:cubicBezTo>
                  <a:pt x="8" y="7"/>
                  <a:pt x="7" y="8"/>
                  <a:pt x="7" y="10"/>
                </a:cubicBezTo>
                <a:cubicBezTo>
                  <a:pt x="7" y="10"/>
                  <a:pt x="7" y="10"/>
                  <a:pt x="7" y="10"/>
                </a:cubicBezTo>
                <a:cubicBezTo>
                  <a:pt x="7" y="14"/>
                  <a:pt x="7" y="14"/>
                  <a:pt x="7" y="14"/>
                </a:cubicBezTo>
                <a:close/>
                <a:moveTo>
                  <a:pt x="51" y="30"/>
                </a:moveTo>
                <a:cubicBezTo>
                  <a:pt x="51" y="30"/>
                  <a:pt x="51" y="30"/>
                  <a:pt x="51" y="30"/>
                </a:cubicBezTo>
                <a:cubicBezTo>
                  <a:pt x="55" y="30"/>
                  <a:pt x="58" y="31"/>
                  <a:pt x="61" y="34"/>
                </a:cubicBezTo>
                <a:cubicBezTo>
                  <a:pt x="63" y="36"/>
                  <a:pt x="65" y="39"/>
                  <a:pt x="65" y="43"/>
                </a:cubicBezTo>
                <a:cubicBezTo>
                  <a:pt x="65" y="50"/>
                  <a:pt x="58" y="56"/>
                  <a:pt x="51" y="56"/>
                </a:cubicBezTo>
                <a:cubicBezTo>
                  <a:pt x="44" y="56"/>
                  <a:pt x="38" y="50"/>
                  <a:pt x="38" y="43"/>
                </a:cubicBezTo>
                <a:cubicBezTo>
                  <a:pt x="38" y="36"/>
                  <a:pt x="44" y="30"/>
                  <a:pt x="51" y="30"/>
                </a:cubicBezTo>
                <a:close/>
                <a:moveTo>
                  <a:pt x="57" y="37"/>
                </a:moveTo>
                <a:cubicBezTo>
                  <a:pt x="57" y="37"/>
                  <a:pt x="57" y="37"/>
                  <a:pt x="57" y="37"/>
                </a:cubicBezTo>
                <a:cubicBezTo>
                  <a:pt x="57" y="37"/>
                  <a:pt x="57" y="37"/>
                  <a:pt x="57" y="37"/>
                </a:cubicBezTo>
                <a:cubicBezTo>
                  <a:pt x="59" y="39"/>
                  <a:pt x="60" y="41"/>
                  <a:pt x="60" y="43"/>
                </a:cubicBezTo>
                <a:cubicBezTo>
                  <a:pt x="60" y="48"/>
                  <a:pt x="56" y="52"/>
                  <a:pt x="51" y="52"/>
                </a:cubicBezTo>
                <a:cubicBezTo>
                  <a:pt x="46" y="52"/>
                  <a:pt x="43" y="48"/>
                  <a:pt x="43" y="43"/>
                </a:cubicBezTo>
                <a:cubicBezTo>
                  <a:pt x="43" y="38"/>
                  <a:pt x="47" y="34"/>
                  <a:pt x="51" y="34"/>
                </a:cubicBezTo>
                <a:cubicBezTo>
                  <a:pt x="54" y="34"/>
                  <a:pt x="56" y="35"/>
                  <a:pt x="57" y="37"/>
                </a:cubicBezTo>
                <a:close/>
                <a:moveTo>
                  <a:pt x="27" y="22"/>
                </a:moveTo>
                <a:cubicBezTo>
                  <a:pt x="27" y="22"/>
                  <a:pt x="27" y="22"/>
                  <a:pt x="27" y="22"/>
                </a:cubicBezTo>
                <a:cubicBezTo>
                  <a:pt x="8" y="22"/>
                  <a:pt x="8" y="22"/>
                  <a:pt x="8" y="22"/>
                </a:cubicBezTo>
                <a:cubicBezTo>
                  <a:pt x="8" y="75"/>
                  <a:pt x="8" y="75"/>
                  <a:pt x="8" y="75"/>
                </a:cubicBezTo>
                <a:cubicBezTo>
                  <a:pt x="95" y="75"/>
                  <a:pt x="95" y="75"/>
                  <a:pt x="95" y="75"/>
                </a:cubicBezTo>
                <a:cubicBezTo>
                  <a:pt x="95" y="22"/>
                  <a:pt x="95" y="22"/>
                  <a:pt x="95" y="22"/>
                </a:cubicBezTo>
                <a:cubicBezTo>
                  <a:pt x="76" y="22"/>
                  <a:pt x="76" y="22"/>
                  <a:pt x="76" y="22"/>
                </a:cubicBezTo>
                <a:cubicBezTo>
                  <a:pt x="76" y="22"/>
                  <a:pt x="76" y="22"/>
                  <a:pt x="76" y="22"/>
                </a:cubicBezTo>
                <a:cubicBezTo>
                  <a:pt x="74" y="22"/>
                  <a:pt x="73" y="21"/>
                  <a:pt x="72" y="19"/>
                </a:cubicBezTo>
                <a:cubicBezTo>
                  <a:pt x="68" y="8"/>
                  <a:pt x="68" y="8"/>
                  <a:pt x="68" y="8"/>
                </a:cubicBezTo>
                <a:cubicBezTo>
                  <a:pt x="35" y="8"/>
                  <a:pt x="35" y="8"/>
                  <a:pt x="35" y="8"/>
                </a:cubicBezTo>
                <a:cubicBezTo>
                  <a:pt x="30" y="19"/>
                  <a:pt x="30" y="19"/>
                  <a:pt x="30" y="19"/>
                </a:cubicBezTo>
                <a:cubicBezTo>
                  <a:pt x="30" y="21"/>
                  <a:pt x="28" y="22"/>
                  <a:pt x="27" y="22"/>
                </a:cubicBezTo>
                <a:close/>
                <a:moveTo>
                  <a:pt x="51" y="16"/>
                </a:moveTo>
                <a:cubicBezTo>
                  <a:pt x="51" y="16"/>
                  <a:pt x="51" y="16"/>
                  <a:pt x="51" y="16"/>
                </a:cubicBezTo>
                <a:cubicBezTo>
                  <a:pt x="66" y="16"/>
                  <a:pt x="79" y="28"/>
                  <a:pt x="79" y="43"/>
                </a:cubicBezTo>
                <a:cubicBezTo>
                  <a:pt x="79" y="58"/>
                  <a:pt x="66" y="70"/>
                  <a:pt x="51" y="70"/>
                </a:cubicBezTo>
                <a:cubicBezTo>
                  <a:pt x="36" y="70"/>
                  <a:pt x="24" y="58"/>
                  <a:pt x="24" y="43"/>
                </a:cubicBezTo>
                <a:cubicBezTo>
                  <a:pt x="24" y="28"/>
                  <a:pt x="36" y="16"/>
                  <a:pt x="51" y="16"/>
                </a:cubicBezTo>
                <a:close/>
                <a:moveTo>
                  <a:pt x="51" y="24"/>
                </a:moveTo>
                <a:cubicBezTo>
                  <a:pt x="51" y="24"/>
                  <a:pt x="51" y="24"/>
                  <a:pt x="51" y="24"/>
                </a:cubicBezTo>
                <a:cubicBezTo>
                  <a:pt x="62" y="24"/>
                  <a:pt x="71" y="32"/>
                  <a:pt x="71" y="43"/>
                </a:cubicBezTo>
                <a:cubicBezTo>
                  <a:pt x="71" y="54"/>
                  <a:pt x="62" y="62"/>
                  <a:pt x="51" y="62"/>
                </a:cubicBezTo>
                <a:cubicBezTo>
                  <a:pt x="41" y="62"/>
                  <a:pt x="32" y="54"/>
                  <a:pt x="32" y="43"/>
                </a:cubicBezTo>
                <a:cubicBezTo>
                  <a:pt x="32" y="32"/>
                  <a:pt x="41" y="24"/>
                  <a:pt x="51"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a:solidFill>
                <a:schemeClr val="bg1">
                  <a:lumMod val="50000"/>
                </a:schemeClr>
              </a:solidFill>
            </a:endParaRPr>
          </a:p>
        </p:txBody>
      </p:sp>
      <p:sp>
        <p:nvSpPr>
          <p:cNvPr id="17436" name="Freeform 28"/>
          <p:cNvSpPr>
            <a:spLocks noEditPoints="1"/>
          </p:cNvSpPr>
          <p:nvPr/>
        </p:nvSpPr>
        <p:spPr bwMode="auto">
          <a:xfrm>
            <a:off x="2463800" y="3149835"/>
            <a:ext cx="203200" cy="200087"/>
          </a:xfrm>
          <a:custGeom>
            <a:avLst/>
            <a:gdLst>
              <a:gd name="T0" fmla="*/ 84 w 98"/>
              <a:gd name="T1" fmla="*/ 35 h 97"/>
              <a:gd name="T2" fmla="*/ 89 w 98"/>
              <a:gd name="T3" fmla="*/ 25 h 97"/>
              <a:gd name="T4" fmla="*/ 78 w 98"/>
              <a:gd name="T5" fmla="*/ 9 h 97"/>
              <a:gd name="T6" fmla="*/ 66 w 98"/>
              <a:gd name="T7" fmla="*/ 16 h 97"/>
              <a:gd name="T8" fmla="*/ 61 w 98"/>
              <a:gd name="T9" fmla="*/ 4 h 97"/>
              <a:gd name="T10" fmla="*/ 38 w 98"/>
              <a:gd name="T11" fmla="*/ 4 h 97"/>
              <a:gd name="T12" fmla="*/ 32 w 98"/>
              <a:gd name="T13" fmla="*/ 16 h 97"/>
              <a:gd name="T14" fmla="*/ 20 w 98"/>
              <a:gd name="T15" fmla="*/ 9 h 97"/>
              <a:gd name="T16" fmla="*/ 16 w 98"/>
              <a:gd name="T17" fmla="*/ 32 h 97"/>
              <a:gd name="T18" fmla="*/ 14 w 98"/>
              <a:gd name="T19" fmla="*/ 37 h 97"/>
              <a:gd name="T20" fmla="*/ 0 w 98"/>
              <a:gd name="T21" fmla="*/ 56 h 97"/>
              <a:gd name="T22" fmla="*/ 15 w 98"/>
              <a:gd name="T23" fmla="*/ 63 h 97"/>
              <a:gd name="T24" fmla="*/ 10 w 98"/>
              <a:gd name="T25" fmla="*/ 72 h 97"/>
              <a:gd name="T26" fmla="*/ 20 w 98"/>
              <a:gd name="T27" fmla="*/ 88 h 97"/>
              <a:gd name="T28" fmla="*/ 35 w 98"/>
              <a:gd name="T29" fmla="*/ 83 h 97"/>
              <a:gd name="T30" fmla="*/ 38 w 98"/>
              <a:gd name="T31" fmla="*/ 93 h 97"/>
              <a:gd name="T32" fmla="*/ 61 w 98"/>
              <a:gd name="T33" fmla="*/ 93 h 97"/>
              <a:gd name="T34" fmla="*/ 66 w 98"/>
              <a:gd name="T35" fmla="*/ 82 h 97"/>
              <a:gd name="T36" fmla="*/ 78 w 98"/>
              <a:gd name="T37" fmla="*/ 88 h 97"/>
              <a:gd name="T38" fmla="*/ 89 w 98"/>
              <a:gd name="T39" fmla="*/ 72 h 97"/>
              <a:gd name="T40" fmla="*/ 84 w 98"/>
              <a:gd name="T41" fmla="*/ 60 h 97"/>
              <a:gd name="T42" fmla="*/ 98 w 98"/>
              <a:gd name="T43" fmla="*/ 56 h 97"/>
              <a:gd name="T44" fmla="*/ 94 w 98"/>
              <a:gd name="T45" fmla="*/ 37 h 97"/>
              <a:gd name="T46" fmla="*/ 81 w 98"/>
              <a:gd name="T47" fmla="*/ 52 h 97"/>
              <a:gd name="T48" fmla="*/ 74 w 98"/>
              <a:gd name="T49" fmla="*/ 64 h 97"/>
              <a:gd name="T50" fmla="*/ 80 w 98"/>
              <a:gd name="T51" fmla="*/ 75 h 97"/>
              <a:gd name="T52" fmla="*/ 64 w 98"/>
              <a:gd name="T53" fmla="*/ 74 h 97"/>
              <a:gd name="T54" fmla="*/ 53 w 98"/>
              <a:gd name="T55" fmla="*/ 81 h 97"/>
              <a:gd name="T56" fmla="*/ 46 w 98"/>
              <a:gd name="T57" fmla="*/ 89 h 97"/>
              <a:gd name="T58" fmla="*/ 38 w 98"/>
              <a:gd name="T59" fmla="*/ 76 h 97"/>
              <a:gd name="T60" fmla="*/ 29 w 98"/>
              <a:gd name="T61" fmla="*/ 74 h 97"/>
              <a:gd name="T62" fmla="*/ 24 w 98"/>
              <a:gd name="T63" fmla="*/ 69 h 97"/>
              <a:gd name="T64" fmla="*/ 22 w 98"/>
              <a:gd name="T65" fmla="*/ 60 h 97"/>
              <a:gd name="T66" fmla="*/ 17 w 98"/>
              <a:gd name="T67" fmla="*/ 52 h 97"/>
              <a:gd name="T68" fmla="*/ 17 w 98"/>
              <a:gd name="T69" fmla="*/ 45 h 97"/>
              <a:gd name="T70" fmla="*/ 22 w 98"/>
              <a:gd name="T71" fmla="*/ 37 h 97"/>
              <a:gd name="T72" fmla="*/ 24 w 98"/>
              <a:gd name="T73" fmla="*/ 28 h 97"/>
              <a:gd name="T74" fmla="*/ 29 w 98"/>
              <a:gd name="T75" fmla="*/ 23 h 97"/>
              <a:gd name="T76" fmla="*/ 43 w 98"/>
              <a:gd name="T77" fmla="*/ 20 h 97"/>
              <a:gd name="T78" fmla="*/ 46 w 98"/>
              <a:gd name="T79" fmla="*/ 8 h 97"/>
              <a:gd name="T80" fmla="*/ 56 w 98"/>
              <a:gd name="T81" fmla="*/ 20 h 97"/>
              <a:gd name="T82" fmla="*/ 70 w 98"/>
              <a:gd name="T83" fmla="*/ 23 h 97"/>
              <a:gd name="T84" fmla="*/ 74 w 98"/>
              <a:gd name="T85" fmla="*/ 28 h 97"/>
              <a:gd name="T86" fmla="*/ 76 w 98"/>
              <a:gd name="T87" fmla="*/ 38 h 97"/>
              <a:gd name="T88" fmla="*/ 90 w 98"/>
              <a:gd name="T89" fmla="*/ 45 h 97"/>
              <a:gd name="T90" fmla="*/ 49 w 98"/>
              <a:gd name="T91" fmla="*/ 32 h 97"/>
              <a:gd name="T92" fmla="*/ 37 w 98"/>
              <a:gd name="T93" fmla="*/ 60 h 97"/>
              <a:gd name="T94" fmla="*/ 66 w 98"/>
              <a:gd name="T95" fmla="*/ 49 h 97"/>
              <a:gd name="T96" fmla="*/ 58 w 98"/>
              <a:gd name="T97" fmla="*/ 57 h 97"/>
              <a:gd name="T98" fmla="*/ 41 w 98"/>
              <a:gd name="T99" fmla="*/ 57 h 97"/>
              <a:gd name="T100" fmla="*/ 49 w 98"/>
              <a:gd name="T101" fmla="*/ 37 h 97"/>
              <a:gd name="T102" fmla="*/ 58 w 98"/>
              <a:gd name="T103" fmla="*/ 5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8" h="97">
                <a:moveTo>
                  <a:pt x="94" y="37"/>
                </a:moveTo>
                <a:cubicBezTo>
                  <a:pt x="84" y="37"/>
                  <a:pt x="84" y="37"/>
                  <a:pt x="84" y="37"/>
                </a:cubicBezTo>
                <a:cubicBezTo>
                  <a:pt x="84" y="36"/>
                  <a:pt x="84" y="35"/>
                  <a:pt x="84" y="35"/>
                </a:cubicBezTo>
                <a:cubicBezTo>
                  <a:pt x="83" y="34"/>
                  <a:pt x="83" y="34"/>
                  <a:pt x="83" y="34"/>
                </a:cubicBezTo>
                <a:cubicBezTo>
                  <a:pt x="83" y="33"/>
                  <a:pt x="83" y="33"/>
                  <a:pt x="82" y="32"/>
                </a:cubicBezTo>
                <a:cubicBezTo>
                  <a:pt x="89" y="25"/>
                  <a:pt x="89" y="25"/>
                  <a:pt x="89" y="25"/>
                </a:cubicBezTo>
                <a:cubicBezTo>
                  <a:pt x="89" y="25"/>
                  <a:pt x="89" y="25"/>
                  <a:pt x="89" y="25"/>
                </a:cubicBezTo>
                <a:cubicBezTo>
                  <a:pt x="90" y="24"/>
                  <a:pt x="90" y="21"/>
                  <a:pt x="89" y="20"/>
                </a:cubicBezTo>
                <a:cubicBezTo>
                  <a:pt x="78" y="9"/>
                  <a:pt x="78" y="9"/>
                  <a:pt x="78" y="9"/>
                </a:cubicBezTo>
                <a:cubicBezTo>
                  <a:pt x="78" y="9"/>
                  <a:pt x="78" y="9"/>
                  <a:pt x="78" y="9"/>
                </a:cubicBezTo>
                <a:cubicBezTo>
                  <a:pt x="77" y="7"/>
                  <a:pt x="74" y="7"/>
                  <a:pt x="73" y="9"/>
                </a:cubicBezTo>
                <a:cubicBezTo>
                  <a:pt x="66" y="16"/>
                  <a:pt x="66" y="16"/>
                  <a:pt x="66" y="16"/>
                </a:cubicBezTo>
                <a:cubicBezTo>
                  <a:pt x="65" y="15"/>
                  <a:pt x="64" y="15"/>
                  <a:pt x="63" y="14"/>
                </a:cubicBezTo>
                <a:cubicBezTo>
                  <a:pt x="62" y="14"/>
                  <a:pt x="61" y="14"/>
                  <a:pt x="61" y="13"/>
                </a:cubicBezTo>
                <a:cubicBezTo>
                  <a:pt x="61" y="4"/>
                  <a:pt x="61" y="4"/>
                  <a:pt x="61" y="4"/>
                </a:cubicBezTo>
                <a:cubicBezTo>
                  <a:pt x="61" y="2"/>
                  <a:pt x="59" y="0"/>
                  <a:pt x="57" y="0"/>
                </a:cubicBezTo>
                <a:cubicBezTo>
                  <a:pt x="42" y="0"/>
                  <a:pt x="42" y="0"/>
                  <a:pt x="42" y="0"/>
                </a:cubicBezTo>
                <a:cubicBezTo>
                  <a:pt x="39" y="0"/>
                  <a:pt x="38" y="2"/>
                  <a:pt x="38" y="4"/>
                </a:cubicBezTo>
                <a:cubicBezTo>
                  <a:pt x="38" y="13"/>
                  <a:pt x="38" y="13"/>
                  <a:pt x="38" y="13"/>
                </a:cubicBezTo>
                <a:cubicBezTo>
                  <a:pt x="37" y="14"/>
                  <a:pt x="36" y="14"/>
                  <a:pt x="35" y="14"/>
                </a:cubicBezTo>
                <a:cubicBezTo>
                  <a:pt x="34" y="15"/>
                  <a:pt x="33" y="15"/>
                  <a:pt x="32" y="16"/>
                </a:cubicBezTo>
                <a:cubicBezTo>
                  <a:pt x="26" y="9"/>
                  <a:pt x="26" y="9"/>
                  <a:pt x="26" y="9"/>
                </a:cubicBezTo>
                <a:cubicBezTo>
                  <a:pt x="26" y="9"/>
                  <a:pt x="26" y="9"/>
                  <a:pt x="26" y="9"/>
                </a:cubicBezTo>
                <a:cubicBezTo>
                  <a:pt x="24" y="7"/>
                  <a:pt x="22" y="7"/>
                  <a:pt x="20" y="9"/>
                </a:cubicBezTo>
                <a:cubicBezTo>
                  <a:pt x="9" y="20"/>
                  <a:pt x="9" y="20"/>
                  <a:pt x="9" y="20"/>
                </a:cubicBezTo>
                <a:cubicBezTo>
                  <a:pt x="8" y="21"/>
                  <a:pt x="8" y="24"/>
                  <a:pt x="9" y="25"/>
                </a:cubicBezTo>
                <a:cubicBezTo>
                  <a:pt x="16" y="32"/>
                  <a:pt x="16" y="32"/>
                  <a:pt x="16" y="32"/>
                </a:cubicBezTo>
                <a:cubicBezTo>
                  <a:pt x="16" y="33"/>
                  <a:pt x="15" y="33"/>
                  <a:pt x="15" y="34"/>
                </a:cubicBezTo>
                <a:cubicBezTo>
                  <a:pt x="15" y="34"/>
                  <a:pt x="15" y="34"/>
                  <a:pt x="15" y="34"/>
                </a:cubicBezTo>
                <a:cubicBezTo>
                  <a:pt x="14" y="35"/>
                  <a:pt x="14" y="36"/>
                  <a:pt x="14" y="37"/>
                </a:cubicBezTo>
                <a:cubicBezTo>
                  <a:pt x="4" y="37"/>
                  <a:pt x="4" y="37"/>
                  <a:pt x="4" y="37"/>
                </a:cubicBezTo>
                <a:cubicBezTo>
                  <a:pt x="2" y="37"/>
                  <a:pt x="0" y="39"/>
                  <a:pt x="0" y="41"/>
                </a:cubicBezTo>
                <a:cubicBezTo>
                  <a:pt x="0" y="56"/>
                  <a:pt x="0" y="56"/>
                  <a:pt x="0" y="56"/>
                </a:cubicBezTo>
                <a:cubicBezTo>
                  <a:pt x="0" y="58"/>
                  <a:pt x="2" y="60"/>
                  <a:pt x="4" y="60"/>
                </a:cubicBezTo>
                <a:cubicBezTo>
                  <a:pt x="14" y="60"/>
                  <a:pt x="14" y="60"/>
                  <a:pt x="14" y="60"/>
                </a:cubicBezTo>
                <a:cubicBezTo>
                  <a:pt x="14" y="61"/>
                  <a:pt x="14" y="62"/>
                  <a:pt x="15" y="63"/>
                </a:cubicBezTo>
                <a:cubicBezTo>
                  <a:pt x="15" y="63"/>
                  <a:pt x="15" y="63"/>
                  <a:pt x="15" y="63"/>
                </a:cubicBezTo>
                <a:cubicBezTo>
                  <a:pt x="15" y="64"/>
                  <a:pt x="16" y="65"/>
                  <a:pt x="16" y="66"/>
                </a:cubicBezTo>
                <a:cubicBezTo>
                  <a:pt x="10" y="72"/>
                  <a:pt x="10" y="72"/>
                  <a:pt x="10" y="72"/>
                </a:cubicBezTo>
                <a:cubicBezTo>
                  <a:pt x="9" y="72"/>
                  <a:pt x="9" y="72"/>
                  <a:pt x="9" y="72"/>
                </a:cubicBezTo>
                <a:cubicBezTo>
                  <a:pt x="8" y="74"/>
                  <a:pt x="8" y="76"/>
                  <a:pt x="9" y="78"/>
                </a:cubicBezTo>
                <a:cubicBezTo>
                  <a:pt x="20" y="88"/>
                  <a:pt x="20" y="88"/>
                  <a:pt x="20" y="88"/>
                </a:cubicBezTo>
                <a:cubicBezTo>
                  <a:pt x="22" y="90"/>
                  <a:pt x="24" y="90"/>
                  <a:pt x="26" y="88"/>
                </a:cubicBezTo>
                <a:cubicBezTo>
                  <a:pt x="32" y="82"/>
                  <a:pt x="32" y="82"/>
                  <a:pt x="32" y="82"/>
                </a:cubicBezTo>
                <a:cubicBezTo>
                  <a:pt x="33" y="82"/>
                  <a:pt x="34" y="83"/>
                  <a:pt x="35" y="83"/>
                </a:cubicBezTo>
                <a:cubicBezTo>
                  <a:pt x="35" y="83"/>
                  <a:pt x="35" y="83"/>
                  <a:pt x="35" y="83"/>
                </a:cubicBezTo>
                <a:cubicBezTo>
                  <a:pt x="36" y="83"/>
                  <a:pt x="37" y="84"/>
                  <a:pt x="38" y="84"/>
                </a:cubicBezTo>
                <a:cubicBezTo>
                  <a:pt x="38" y="93"/>
                  <a:pt x="38" y="93"/>
                  <a:pt x="38" y="93"/>
                </a:cubicBezTo>
                <a:cubicBezTo>
                  <a:pt x="38" y="95"/>
                  <a:pt x="39" y="97"/>
                  <a:pt x="42" y="97"/>
                </a:cubicBezTo>
                <a:cubicBezTo>
                  <a:pt x="57" y="97"/>
                  <a:pt x="57" y="97"/>
                  <a:pt x="57" y="97"/>
                </a:cubicBezTo>
                <a:cubicBezTo>
                  <a:pt x="59" y="97"/>
                  <a:pt x="61" y="95"/>
                  <a:pt x="61" y="93"/>
                </a:cubicBezTo>
                <a:cubicBezTo>
                  <a:pt x="61" y="84"/>
                  <a:pt x="61" y="84"/>
                  <a:pt x="61" y="84"/>
                </a:cubicBezTo>
                <a:cubicBezTo>
                  <a:pt x="61" y="84"/>
                  <a:pt x="62" y="83"/>
                  <a:pt x="63" y="83"/>
                </a:cubicBezTo>
                <a:cubicBezTo>
                  <a:pt x="64" y="83"/>
                  <a:pt x="65" y="82"/>
                  <a:pt x="66" y="82"/>
                </a:cubicBezTo>
                <a:cubicBezTo>
                  <a:pt x="73" y="88"/>
                  <a:pt x="73" y="88"/>
                  <a:pt x="73" y="88"/>
                </a:cubicBezTo>
                <a:cubicBezTo>
                  <a:pt x="73" y="88"/>
                  <a:pt x="73" y="88"/>
                  <a:pt x="73" y="88"/>
                </a:cubicBezTo>
                <a:cubicBezTo>
                  <a:pt x="74" y="90"/>
                  <a:pt x="77" y="90"/>
                  <a:pt x="78" y="88"/>
                </a:cubicBezTo>
                <a:cubicBezTo>
                  <a:pt x="89" y="78"/>
                  <a:pt x="89" y="78"/>
                  <a:pt x="89" y="78"/>
                </a:cubicBezTo>
                <a:cubicBezTo>
                  <a:pt x="89" y="78"/>
                  <a:pt x="89" y="78"/>
                  <a:pt x="89" y="78"/>
                </a:cubicBezTo>
                <a:cubicBezTo>
                  <a:pt x="90" y="76"/>
                  <a:pt x="90" y="74"/>
                  <a:pt x="89" y="72"/>
                </a:cubicBezTo>
                <a:cubicBezTo>
                  <a:pt x="82" y="66"/>
                  <a:pt x="82" y="66"/>
                  <a:pt x="82" y="66"/>
                </a:cubicBezTo>
                <a:cubicBezTo>
                  <a:pt x="83" y="65"/>
                  <a:pt x="83" y="64"/>
                  <a:pt x="83" y="63"/>
                </a:cubicBezTo>
                <a:cubicBezTo>
                  <a:pt x="84" y="62"/>
                  <a:pt x="84" y="61"/>
                  <a:pt x="84" y="60"/>
                </a:cubicBezTo>
                <a:cubicBezTo>
                  <a:pt x="94" y="60"/>
                  <a:pt x="94" y="60"/>
                  <a:pt x="94" y="60"/>
                </a:cubicBezTo>
                <a:cubicBezTo>
                  <a:pt x="94" y="60"/>
                  <a:pt x="94" y="60"/>
                  <a:pt x="94" y="60"/>
                </a:cubicBezTo>
                <a:cubicBezTo>
                  <a:pt x="96" y="60"/>
                  <a:pt x="98" y="58"/>
                  <a:pt x="98" y="56"/>
                </a:cubicBezTo>
                <a:cubicBezTo>
                  <a:pt x="98" y="41"/>
                  <a:pt x="98" y="41"/>
                  <a:pt x="98" y="41"/>
                </a:cubicBezTo>
                <a:cubicBezTo>
                  <a:pt x="98" y="41"/>
                  <a:pt x="98" y="41"/>
                  <a:pt x="98" y="41"/>
                </a:cubicBezTo>
                <a:cubicBezTo>
                  <a:pt x="98" y="39"/>
                  <a:pt x="96" y="37"/>
                  <a:pt x="94" y="37"/>
                </a:cubicBezTo>
                <a:close/>
                <a:moveTo>
                  <a:pt x="90" y="52"/>
                </a:moveTo>
                <a:cubicBezTo>
                  <a:pt x="90" y="52"/>
                  <a:pt x="90" y="52"/>
                  <a:pt x="90" y="52"/>
                </a:cubicBezTo>
                <a:cubicBezTo>
                  <a:pt x="81" y="52"/>
                  <a:pt x="81" y="52"/>
                  <a:pt x="81" y="52"/>
                </a:cubicBezTo>
                <a:cubicBezTo>
                  <a:pt x="79" y="52"/>
                  <a:pt x="78" y="54"/>
                  <a:pt x="78" y="55"/>
                </a:cubicBezTo>
                <a:cubicBezTo>
                  <a:pt x="77" y="57"/>
                  <a:pt x="77" y="58"/>
                  <a:pt x="76" y="60"/>
                </a:cubicBezTo>
                <a:cubicBezTo>
                  <a:pt x="76" y="61"/>
                  <a:pt x="75" y="63"/>
                  <a:pt x="74" y="64"/>
                </a:cubicBezTo>
                <a:cubicBezTo>
                  <a:pt x="73" y="66"/>
                  <a:pt x="73" y="68"/>
                  <a:pt x="74" y="69"/>
                </a:cubicBezTo>
                <a:cubicBezTo>
                  <a:pt x="74" y="69"/>
                  <a:pt x="74" y="69"/>
                  <a:pt x="74" y="69"/>
                </a:cubicBezTo>
                <a:cubicBezTo>
                  <a:pt x="80" y="75"/>
                  <a:pt x="80" y="75"/>
                  <a:pt x="80" y="75"/>
                </a:cubicBezTo>
                <a:cubicBezTo>
                  <a:pt x="75" y="80"/>
                  <a:pt x="75" y="80"/>
                  <a:pt x="75" y="80"/>
                </a:cubicBezTo>
                <a:cubicBezTo>
                  <a:pt x="69" y="74"/>
                  <a:pt x="69" y="74"/>
                  <a:pt x="69" y="74"/>
                </a:cubicBezTo>
                <a:cubicBezTo>
                  <a:pt x="68" y="73"/>
                  <a:pt x="66" y="72"/>
                  <a:pt x="64" y="74"/>
                </a:cubicBezTo>
                <a:cubicBezTo>
                  <a:pt x="63" y="74"/>
                  <a:pt x="62" y="75"/>
                  <a:pt x="60" y="76"/>
                </a:cubicBezTo>
                <a:cubicBezTo>
                  <a:pt x="59" y="76"/>
                  <a:pt x="57" y="77"/>
                  <a:pt x="56" y="77"/>
                </a:cubicBezTo>
                <a:cubicBezTo>
                  <a:pt x="54" y="78"/>
                  <a:pt x="53" y="79"/>
                  <a:pt x="53" y="81"/>
                </a:cubicBezTo>
                <a:cubicBezTo>
                  <a:pt x="53" y="81"/>
                  <a:pt x="53" y="81"/>
                  <a:pt x="53" y="81"/>
                </a:cubicBezTo>
                <a:cubicBezTo>
                  <a:pt x="53" y="89"/>
                  <a:pt x="53" y="89"/>
                  <a:pt x="53" y="89"/>
                </a:cubicBezTo>
                <a:cubicBezTo>
                  <a:pt x="46" y="89"/>
                  <a:pt x="46" y="89"/>
                  <a:pt x="46" y="89"/>
                </a:cubicBezTo>
                <a:cubicBezTo>
                  <a:pt x="46" y="81"/>
                  <a:pt x="46" y="81"/>
                  <a:pt x="46" y="81"/>
                </a:cubicBezTo>
                <a:cubicBezTo>
                  <a:pt x="46" y="79"/>
                  <a:pt x="44" y="77"/>
                  <a:pt x="42" y="77"/>
                </a:cubicBezTo>
                <a:cubicBezTo>
                  <a:pt x="41" y="77"/>
                  <a:pt x="39" y="76"/>
                  <a:pt x="38" y="76"/>
                </a:cubicBezTo>
                <a:cubicBezTo>
                  <a:pt x="38" y="76"/>
                  <a:pt x="38" y="76"/>
                  <a:pt x="38" y="76"/>
                </a:cubicBezTo>
                <a:cubicBezTo>
                  <a:pt x="36" y="75"/>
                  <a:pt x="35" y="74"/>
                  <a:pt x="34" y="73"/>
                </a:cubicBezTo>
                <a:cubicBezTo>
                  <a:pt x="32" y="72"/>
                  <a:pt x="30" y="73"/>
                  <a:pt x="29" y="74"/>
                </a:cubicBezTo>
                <a:cubicBezTo>
                  <a:pt x="23" y="80"/>
                  <a:pt x="23" y="80"/>
                  <a:pt x="23" y="80"/>
                </a:cubicBezTo>
                <a:cubicBezTo>
                  <a:pt x="18" y="75"/>
                  <a:pt x="18" y="75"/>
                  <a:pt x="18" y="75"/>
                </a:cubicBezTo>
                <a:cubicBezTo>
                  <a:pt x="24" y="69"/>
                  <a:pt x="24" y="69"/>
                  <a:pt x="24" y="69"/>
                </a:cubicBezTo>
                <a:cubicBezTo>
                  <a:pt x="25" y="68"/>
                  <a:pt x="25" y="66"/>
                  <a:pt x="24" y="64"/>
                </a:cubicBezTo>
                <a:cubicBezTo>
                  <a:pt x="23" y="63"/>
                  <a:pt x="23" y="61"/>
                  <a:pt x="22" y="60"/>
                </a:cubicBezTo>
                <a:cubicBezTo>
                  <a:pt x="22" y="60"/>
                  <a:pt x="22" y="60"/>
                  <a:pt x="22" y="60"/>
                </a:cubicBezTo>
                <a:cubicBezTo>
                  <a:pt x="21" y="58"/>
                  <a:pt x="21" y="57"/>
                  <a:pt x="21" y="55"/>
                </a:cubicBezTo>
                <a:cubicBezTo>
                  <a:pt x="20" y="53"/>
                  <a:pt x="19" y="52"/>
                  <a:pt x="17" y="52"/>
                </a:cubicBezTo>
                <a:cubicBezTo>
                  <a:pt x="17" y="52"/>
                  <a:pt x="17" y="52"/>
                  <a:pt x="17" y="52"/>
                </a:cubicBezTo>
                <a:cubicBezTo>
                  <a:pt x="8" y="52"/>
                  <a:pt x="8" y="52"/>
                  <a:pt x="8" y="52"/>
                </a:cubicBezTo>
                <a:cubicBezTo>
                  <a:pt x="8" y="45"/>
                  <a:pt x="8" y="45"/>
                  <a:pt x="8" y="45"/>
                </a:cubicBezTo>
                <a:cubicBezTo>
                  <a:pt x="17" y="45"/>
                  <a:pt x="17" y="45"/>
                  <a:pt x="17" y="45"/>
                </a:cubicBezTo>
                <a:cubicBezTo>
                  <a:pt x="19" y="45"/>
                  <a:pt x="20" y="44"/>
                  <a:pt x="21" y="42"/>
                </a:cubicBezTo>
                <a:cubicBezTo>
                  <a:pt x="21" y="40"/>
                  <a:pt x="22" y="39"/>
                  <a:pt x="22" y="37"/>
                </a:cubicBezTo>
                <a:cubicBezTo>
                  <a:pt x="22" y="37"/>
                  <a:pt x="22" y="37"/>
                  <a:pt x="22" y="37"/>
                </a:cubicBezTo>
                <a:cubicBezTo>
                  <a:pt x="23" y="36"/>
                  <a:pt x="23" y="34"/>
                  <a:pt x="24" y="33"/>
                </a:cubicBezTo>
                <a:cubicBezTo>
                  <a:pt x="25" y="32"/>
                  <a:pt x="25" y="30"/>
                  <a:pt x="24" y="28"/>
                </a:cubicBezTo>
                <a:cubicBezTo>
                  <a:pt x="24" y="28"/>
                  <a:pt x="24" y="28"/>
                  <a:pt x="24" y="28"/>
                </a:cubicBezTo>
                <a:cubicBezTo>
                  <a:pt x="18" y="22"/>
                  <a:pt x="18" y="22"/>
                  <a:pt x="18" y="22"/>
                </a:cubicBezTo>
                <a:cubicBezTo>
                  <a:pt x="23" y="17"/>
                  <a:pt x="23" y="17"/>
                  <a:pt x="23" y="17"/>
                </a:cubicBezTo>
                <a:cubicBezTo>
                  <a:pt x="29" y="23"/>
                  <a:pt x="29" y="23"/>
                  <a:pt x="29" y="23"/>
                </a:cubicBezTo>
                <a:cubicBezTo>
                  <a:pt x="30" y="25"/>
                  <a:pt x="32" y="25"/>
                  <a:pt x="34" y="24"/>
                </a:cubicBezTo>
                <a:cubicBezTo>
                  <a:pt x="35" y="23"/>
                  <a:pt x="36" y="22"/>
                  <a:pt x="38" y="22"/>
                </a:cubicBezTo>
                <a:cubicBezTo>
                  <a:pt x="39" y="21"/>
                  <a:pt x="41" y="20"/>
                  <a:pt x="43" y="20"/>
                </a:cubicBezTo>
                <a:cubicBezTo>
                  <a:pt x="44" y="20"/>
                  <a:pt x="46" y="18"/>
                  <a:pt x="46" y="16"/>
                </a:cubicBezTo>
                <a:cubicBezTo>
                  <a:pt x="46" y="16"/>
                  <a:pt x="46" y="16"/>
                  <a:pt x="46" y="16"/>
                </a:cubicBezTo>
                <a:cubicBezTo>
                  <a:pt x="46" y="8"/>
                  <a:pt x="46" y="8"/>
                  <a:pt x="46" y="8"/>
                </a:cubicBezTo>
                <a:cubicBezTo>
                  <a:pt x="53" y="8"/>
                  <a:pt x="53" y="8"/>
                  <a:pt x="53" y="8"/>
                </a:cubicBezTo>
                <a:cubicBezTo>
                  <a:pt x="53" y="16"/>
                  <a:pt x="53" y="16"/>
                  <a:pt x="53" y="16"/>
                </a:cubicBezTo>
                <a:cubicBezTo>
                  <a:pt x="53" y="18"/>
                  <a:pt x="54" y="20"/>
                  <a:pt x="56" y="20"/>
                </a:cubicBezTo>
                <a:cubicBezTo>
                  <a:pt x="57" y="21"/>
                  <a:pt x="59" y="21"/>
                  <a:pt x="60" y="22"/>
                </a:cubicBezTo>
                <a:cubicBezTo>
                  <a:pt x="62" y="22"/>
                  <a:pt x="63" y="23"/>
                  <a:pt x="65" y="24"/>
                </a:cubicBezTo>
                <a:cubicBezTo>
                  <a:pt x="66" y="25"/>
                  <a:pt x="68" y="24"/>
                  <a:pt x="70" y="23"/>
                </a:cubicBezTo>
                <a:cubicBezTo>
                  <a:pt x="75" y="17"/>
                  <a:pt x="75" y="17"/>
                  <a:pt x="75" y="17"/>
                </a:cubicBezTo>
                <a:cubicBezTo>
                  <a:pt x="80" y="22"/>
                  <a:pt x="80" y="22"/>
                  <a:pt x="80" y="22"/>
                </a:cubicBezTo>
                <a:cubicBezTo>
                  <a:pt x="74" y="28"/>
                  <a:pt x="74" y="28"/>
                  <a:pt x="74" y="28"/>
                </a:cubicBezTo>
                <a:cubicBezTo>
                  <a:pt x="73" y="30"/>
                  <a:pt x="73" y="32"/>
                  <a:pt x="74" y="33"/>
                </a:cubicBezTo>
                <a:cubicBezTo>
                  <a:pt x="75" y="35"/>
                  <a:pt x="76" y="36"/>
                  <a:pt x="76" y="37"/>
                </a:cubicBezTo>
                <a:cubicBezTo>
                  <a:pt x="76" y="38"/>
                  <a:pt x="76" y="38"/>
                  <a:pt x="76" y="38"/>
                </a:cubicBezTo>
                <a:cubicBezTo>
                  <a:pt x="77" y="39"/>
                  <a:pt x="77" y="41"/>
                  <a:pt x="78" y="42"/>
                </a:cubicBezTo>
                <a:cubicBezTo>
                  <a:pt x="78" y="44"/>
                  <a:pt x="80" y="45"/>
                  <a:pt x="81" y="45"/>
                </a:cubicBezTo>
                <a:cubicBezTo>
                  <a:pt x="90" y="45"/>
                  <a:pt x="90" y="45"/>
                  <a:pt x="90" y="45"/>
                </a:cubicBezTo>
                <a:cubicBezTo>
                  <a:pt x="90" y="52"/>
                  <a:pt x="90" y="52"/>
                  <a:pt x="90" y="52"/>
                </a:cubicBezTo>
                <a:close/>
                <a:moveTo>
                  <a:pt x="49" y="32"/>
                </a:moveTo>
                <a:cubicBezTo>
                  <a:pt x="49" y="32"/>
                  <a:pt x="49" y="32"/>
                  <a:pt x="49" y="32"/>
                </a:cubicBezTo>
                <a:cubicBezTo>
                  <a:pt x="45" y="32"/>
                  <a:pt x="40" y="34"/>
                  <a:pt x="37" y="37"/>
                </a:cubicBezTo>
                <a:cubicBezTo>
                  <a:pt x="34" y="40"/>
                  <a:pt x="32" y="44"/>
                  <a:pt x="32" y="49"/>
                </a:cubicBezTo>
                <a:cubicBezTo>
                  <a:pt x="32" y="53"/>
                  <a:pt x="34" y="57"/>
                  <a:pt x="37" y="60"/>
                </a:cubicBezTo>
                <a:cubicBezTo>
                  <a:pt x="40" y="63"/>
                  <a:pt x="45" y="65"/>
                  <a:pt x="49" y="65"/>
                </a:cubicBezTo>
                <a:cubicBezTo>
                  <a:pt x="54" y="65"/>
                  <a:pt x="58" y="63"/>
                  <a:pt x="61" y="60"/>
                </a:cubicBezTo>
                <a:cubicBezTo>
                  <a:pt x="64" y="57"/>
                  <a:pt x="66" y="53"/>
                  <a:pt x="66" y="49"/>
                </a:cubicBezTo>
                <a:cubicBezTo>
                  <a:pt x="66" y="44"/>
                  <a:pt x="64" y="40"/>
                  <a:pt x="61" y="37"/>
                </a:cubicBezTo>
                <a:cubicBezTo>
                  <a:pt x="58" y="34"/>
                  <a:pt x="54" y="32"/>
                  <a:pt x="49" y="32"/>
                </a:cubicBezTo>
                <a:close/>
                <a:moveTo>
                  <a:pt x="58" y="57"/>
                </a:moveTo>
                <a:cubicBezTo>
                  <a:pt x="58" y="57"/>
                  <a:pt x="58" y="57"/>
                  <a:pt x="58" y="57"/>
                </a:cubicBezTo>
                <a:cubicBezTo>
                  <a:pt x="55" y="59"/>
                  <a:pt x="52" y="61"/>
                  <a:pt x="49" y="61"/>
                </a:cubicBezTo>
                <a:cubicBezTo>
                  <a:pt x="46" y="61"/>
                  <a:pt x="43" y="59"/>
                  <a:pt x="41" y="57"/>
                </a:cubicBezTo>
                <a:cubicBezTo>
                  <a:pt x="39" y="55"/>
                  <a:pt x="37" y="52"/>
                  <a:pt x="37" y="49"/>
                </a:cubicBezTo>
                <a:cubicBezTo>
                  <a:pt x="37" y="45"/>
                  <a:pt x="39" y="42"/>
                  <a:pt x="41" y="40"/>
                </a:cubicBezTo>
                <a:cubicBezTo>
                  <a:pt x="43" y="38"/>
                  <a:pt x="46" y="37"/>
                  <a:pt x="49" y="37"/>
                </a:cubicBezTo>
                <a:cubicBezTo>
                  <a:pt x="52" y="37"/>
                  <a:pt x="55" y="38"/>
                  <a:pt x="58" y="40"/>
                </a:cubicBezTo>
                <a:cubicBezTo>
                  <a:pt x="60" y="42"/>
                  <a:pt x="61" y="45"/>
                  <a:pt x="61" y="49"/>
                </a:cubicBezTo>
                <a:cubicBezTo>
                  <a:pt x="61" y="52"/>
                  <a:pt x="60" y="55"/>
                  <a:pt x="58"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a:solidFill>
                <a:schemeClr val="bg1">
                  <a:lumMod val="50000"/>
                </a:schemeClr>
              </a:solidFill>
            </a:endParaRPr>
          </a:p>
        </p:txBody>
      </p:sp>
      <p:sp>
        <p:nvSpPr>
          <p:cNvPr id="17437" name="Freeform 29"/>
          <p:cNvSpPr>
            <a:spLocks noEditPoints="1"/>
          </p:cNvSpPr>
          <p:nvPr/>
        </p:nvSpPr>
        <p:spPr bwMode="auto">
          <a:xfrm>
            <a:off x="3533776" y="3143484"/>
            <a:ext cx="190500" cy="212790"/>
          </a:xfrm>
          <a:custGeom>
            <a:avLst/>
            <a:gdLst>
              <a:gd name="T0" fmla="*/ 14 w 91"/>
              <a:gd name="T1" fmla="*/ 32 h 103"/>
              <a:gd name="T2" fmla="*/ 78 w 91"/>
              <a:gd name="T3" fmla="*/ 32 h 103"/>
              <a:gd name="T4" fmla="*/ 83 w 91"/>
              <a:gd name="T5" fmla="*/ 22 h 103"/>
              <a:gd name="T6" fmla="*/ 8 w 91"/>
              <a:gd name="T7" fmla="*/ 32 h 103"/>
              <a:gd name="T8" fmla="*/ 14 w 91"/>
              <a:gd name="T9" fmla="*/ 32 h 103"/>
              <a:gd name="T10" fmla="*/ 27 w 91"/>
              <a:gd name="T11" fmla="*/ 0 h 103"/>
              <a:gd name="T12" fmla="*/ 64 w 91"/>
              <a:gd name="T13" fmla="*/ 0 h 103"/>
              <a:gd name="T14" fmla="*/ 68 w 91"/>
              <a:gd name="T15" fmla="*/ 4 h 103"/>
              <a:gd name="T16" fmla="*/ 87 w 91"/>
              <a:gd name="T17" fmla="*/ 14 h 103"/>
              <a:gd name="T18" fmla="*/ 91 w 91"/>
              <a:gd name="T19" fmla="*/ 18 h 103"/>
              <a:gd name="T20" fmla="*/ 87 w 91"/>
              <a:gd name="T21" fmla="*/ 40 h 103"/>
              <a:gd name="T22" fmla="*/ 82 w 91"/>
              <a:gd name="T23" fmla="*/ 40 h 103"/>
              <a:gd name="T24" fmla="*/ 78 w 91"/>
              <a:gd name="T25" fmla="*/ 103 h 103"/>
              <a:gd name="T26" fmla="*/ 14 w 91"/>
              <a:gd name="T27" fmla="*/ 103 h 103"/>
              <a:gd name="T28" fmla="*/ 10 w 91"/>
              <a:gd name="T29" fmla="*/ 99 h 103"/>
              <a:gd name="T30" fmla="*/ 4 w 91"/>
              <a:gd name="T31" fmla="*/ 40 h 103"/>
              <a:gd name="T32" fmla="*/ 0 w 91"/>
              <a:gd name="T33" fmla="*/ 36 h 103"/>
              <a:gd name="T34" fmla="*/ 4 w 91"/>
              <a:gd name="T35" fmla="*/ 14 h 103"/>
              <a:gd name="T36" fmla="*/ 23 w 91"/>
              <a:gd name="T37" fmla="*/ 14 h 103"/>
              <a:gd name="T38" fmla="*/ 27 w 91"/>
              <a:gd name="T39" fmla="*/ 0 h 103"/>
              <a:gd name="T40" fmla="*/ 60 w 91"/>
              <a:gd name="T41" fmla="*/ 8 h 103"/>
              <a:gd name="T42" fmla="*/ 31 w 91"/>
              <a:gd name="T43" fmla="*/ 13 h 103"/>
              <a:gd name="T44" fmla="*/ 60 w 91"/>
              <a:gd name="T45" fmla="*/ 8 h 103"/>
              <a:gd name="T46" fmla="*/ 31 w 91"/>
              <a:gd name="T47" fmla="*/ 40 h 103"/>
              <a:gd name="T48" fmla="*/ 29 w 91"/>
              <a:gd name="T49" fmla="*/ 88 h 103"/>
              <a:gd name="T50" fmla="*/ 27 w 91"/>
              <a:gd name="T51" fmla="*/ 40 h 103"/>
              <a:gd name="T52" fmla="*/ 18 w 91"/>
              <a:gd name="T53" fmla="*/ 95 h 103"/>
              <a:gd name="T54" fmla="*/ 74 w 91"/>
              <a:gd name="T55" fmla="*/ 40 h 103"/>
              <a:gd name="T56" fmla="*/ 64 w 91"/>
              <a:gd name="T57" fmla="*/ 86 h 103"/>
              <a:gd name="T58" fmla="*/ 60 w 91"/>
              <a:gd name="T59" fmla="*/ 86 h 103"/>
              <a:gd name="T60" fmla="*/ 48 w 91"/>
              <a:gd name="T61" fmla="*/ 40 h 103"/>
              <a:gd name="T62" fmla="*/ 46 w 91"/>
              <a:gd name="T63" fmla="*/ 88 h 103"/>
              <a:gd name="T64" fmla="*/ 43 w 91"/>
              <a:gd name="T65" fmla="*/ 4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103">
                <a:moveTo>
                  <a:pt x="14" y="32"/>
                </a:moveTo>
                <a:cubicBezTo>
                  <a:pt x="14" y="32"/>
                  <a:pt x="14" y="32"/>
                  <a:pt x="14" y="32"/>
                </a:cubicBezTo>
                <a:cubicBezTo>
                  <a:pt x="78" y="32"/>
                  <a:pt x="78" y="32"/>
                  <a:pt x="78" y="32"/>
                </a:cubicBezTo>
                <a:cubicBezTo>
                  <a:pt x="78" y="32"/>
                  <a:pt x="78" y="32"/>
                  <a:pt x="78" y="32"/>
                </a:cubicBezTo>
                <a:cubicBezTo>
                  <a:pt x="83" y="32"/>
                  <a:pt x="83" y="32"/>
                  <a:pt x="83" y="32"/>
                </a:cubicBezTo>
                <a:cubicBezTo>
                  <a:pt x="83" y="22"/>
                  <a:pt x="83" y="22"/>
                  <a:pt x="83" y="22"/>
                </a:cubicBezTo>
                <a:cubicBezTo>
                  <a:pt x="8" y="22"/>
                  <a:pt x="8" y="22"/>
                  <a:pt x="8" y="22"/>
                </a:cubicBezTo>
                <a:cubicBezTo>
                  <a:pt x="8" y="32"/>
                  <a:pt x="8" y="32"/>
                  <a:pt x="8" y="32"/>
                </a:cubicBezTo>
                <a:cubicBezTo>
                  <a:pt x="13" y="32"/>
                  <a:pt x="13" y="32"/>
                  <a:pt x="13" y="32"/>
                </a:cubicBezTo>
                <a:cubicBezTo>
                  <a:pt x="14" y="32"/>
                  <a:pt x="14" y="32"/>
                  <a:pt x="14" y="32"/>
                </a:cubicBezTo>
                <a:close/>
                <a:moveTo>
                  <a:pt x="27" y="0"/>
                </a:moveTo>
                <a:cubicBezTo>
                  <a:pt x="27" y="0"/>
                  <a:pt x="27" y="0"/>
                  <a:pt x="27" y="0"/>
                </a:cubicBezTo>
                <a:cubicBezTo>
                  <a:pt x="27" y="0"/>
                  <a:pt x="27" y="0"/>
                  <a:pt x="27" y="0"/>
                </a:cubicBezTo>
                <a:cubicBezTo>
                  <a:pt x="64" y="0"/>
                  <a:pt x="64" y="0"/>
                  <a:pt x="64" y="0"/>
                </a:cubicBezTo>
                <a:cubicBezTo>
                  <a:pt x="66" y="0"/>
                  <a:pt x="68" y="2"/>
                  <a:pt x="68" y="4"/>
                </a:cubicBezTo>
                <a:cubicBezTo>
                  <a:pt x="68" y="4"/>
                  <a:pt x="68" y="4"/>
                  <a:pt x="68" y="4"/>
                </a:cubicBezTo>
                <a:cubicBezTo>
                  <a:pt x="68" y="14"/>
                  <a:pt x="68" y="14"/>
                  <a:pt x="68" y="14"/>
                </a:cubicBezTo>
                <a:cubicBezTo>
                  <a:pt x="87" y="14"/>
                  <a:pt x="87" y="14"/>
                  <a:pt x="87" y="14"/>
                </a:cubicBezTo>
                <a:cubicBezTo>
                  <a:pt x="90" y="14"/>
                  <a:pt x="91" y="16"/>
                  <a:pt x="91" y="18"/>
                </a:cubicBezTo>
                <a:cubicBezTo>
                  <a:pt x="91" y="18"/>
                  <a:pt x="91" y="18"/>
                  <a:pt x="91" y="18"/>
                </a:cubicBezTo>
                <a:cubicBezTo>
                  <a:pt x="91" y="36"/>
                  <a:pt x="91" y="36"/>
                  <a:pt x="91" y="36"/>
                </a:cubicBezTo>
                <a:cubicBezTo>
                  <a:pt x="91" y="39"/>
                  <a:pt x="90" y="40"/>
                  <a:pt x="87" y="40"/>
                </a:cubicBezTo>
                <a:cubicBezTo>
                  <a:pt x="87" y="40"/>
                  <a:pt x="87" y="40"/>
                  <a:pt x="87" y="40"/>
                </a:cubicBezTo>
                <a:cubicBezTo>
                  <a:pt x="82" y="40"/>
                  <a:pt x="82" y="40"/>
                  <a:pt x="82" y="40"/>
                </a:cubicBezTo>
                <a:cubicBezTo>
                  <a:pt x="82" y="99"/>
                  <a:pt x="82" y="99"/>
                  <a:pt x="82" y="99"/>
                </a:cubicBezTo>
                <a:cubicBezTo>
                  <a:pt x="82" y="101"/>
                  <a:pt x="80" y="103"/>
                  <a:pt x="78" y="103"/>
                </a:cubicBezTo>
                <a:cubicBezTo>
                  <a:pt x="77" y="103"/>
                  <a:pt x="77" y="103"/>
                  <a:pt x="77" y="103"/>
                </a:cubicBezTo>
                <a:cubicBezTo>
                  <a:pt x="14" y="103"/>
                  <a:pt x="14" y="103"/>
                  <a:pt x="14" y="103"/>
                </a:cubicBezTo>
                <a:cubicBezTo>
                  <a:pt x="11" y="103"/>
                  <a:pt x="10" y="101"/>
                  <a:pt x="10" y="99"/>
                </a:cubicBezTo>
                <a:cubicBezTo>
                  <a:pt x="10" y="99"/>
                  <a:pt x="10" y="99"/>
                  <a:pt x="10" y="99"/>
                </a:cubicBezTo>
                <a:cubicBezTo>
                  <a:pt x="10" y="40"/>
                  <a:pt x="10" y="40"/>
                  <a:pt x="10" y="40"/>
                </a:cubicBezTo>
                <a:cubicBezTo>
                  <a:pt x="4" y="40"/>
                  <a:pt x="4" y="40"/>
                  <a:pt x="4" y="40"/>
                </a:cubicBezTo>
                <a:cubicBezTo>
                  <a:pt x="2" y="40"/>
                  <a:pt x="0" y="39"/>
                  <a:pt x="0" y="36"/>
                </a:cubicBezTo>
                <a:cubicBezTo>
                  <a:pt x="0" y="36"/>
                  <a:pt x="0" y="36"/>
                  <a:pt x="0" y="36"/>
                </a:cubicBezTo>
                <a:cubicBezTo>
                  <a:pt x="0" y="18"/>
                  <a:pt x="0" y="18"/>
                  <a:pt x="0" y="18"/>
                </a:cubicBezTo>
                <a:cubicBezTo>
                  <a:pt x="0" y="16"/>
                  <a:pt x="2" y="14"/>
                  <a:pt x="4" y="14"/>
                </a:cubicBezTo>
                <a:cubicBezTo>
                  <a:pt x="4" y="14"/>
                  <a:pt x="4" y="14"/>
                  <a:pt x="4" y="14"/>
                </a:cubicBezTo>
                <a:cubicBezTo>
                  <a:pt x="23" y="14"/>
                  <a:pt x="23" y="14"/>
                  <a:pt x="23" y="14"/>
                </a:cubicBezTo>
                <a:cubicBezTo>
                  <a:pt x="23" y="4"/>
                  <a:pt x="23" y="4"/>
                  <a:pt x="23" y="4"/>
                </a:cubicBezTo>
                <a:cubicBezTo>
                  <a:pt x="23" y="2"/>
                  <a:pt x="25" y="0"/>
                  <a:pt x="27" y="0"/>
                </a:cubicBezTo>
                <a:close/>
                <a:moveTo>
                  <a:pt x="60" y="8"/>
                </a:moveTo>
                <a:cubicBezTo>
                  <a:pt x="60" y="8"/>
                  <a:pt x="60" y="8"/>
                  <a:pt x="60" y="8"/>
                </a:cubicBezTo>
                <a:cubicBezTo>
                  <a:pt x="31" y="8"/>
                  <a:pt x="31" y="8"/>
                  <a:pt x="31" y="8"/>
                </a:cubicBezTo>
                <a:cubicBezTo>
                  <a:pt x="31" y="13"/>
                  <a:pt x="31" y="13"/>
                  <a:pt x="31" y="13"/>
                </a:cubicBezTo>
                <a:cubicBezTo>
                  <a:pt x="60" y="13"/>
                  <a:pt x="60" y="13"/>
                  <a:pt x="60" y="13"/>
                </a:cubicBezTo>
                <a:cubicBezTo>
                  <a:pt x="60" y="8"/>
                  <a:pt x="60" y="8"/>
                  <a:pt x="60" y="8"/>
                </a:cubicBezTo>
                <a:close/>
                <a:moveTo>
                  <a:pt x="31" y="40"/>
                </a:moveTo>
                <a:cubicBezTo>
                  <a:pt x="31" y="40"/>
                  <a:pt x="31" y="40"/>
                  <a:pt x="31" y="40"/>
                </a:cubicBezTo>
                <a:cubicBezTo>
                  <a:pt x="31" y="86"/>
                  <a:pt x="31" y="86"/>
                  <a:pt x="31" y="86"/>
                </a:cubicBezTo>
                <a:cubicBezTo>
                  <a:pt x="31" y="87"/>
                  <a:pt x="30" y="88"/>
                  <a:pt x="29" y="88"/>
                </a:cubicBezTo>
                <a:cubicBezTo>
                  <a:pt x="28" y="88"/>
                  <a:pt x="27" y="87"/>
                  <a:pt x="27" y="86"/>
                </a:cubicBezTo>
                <a:cubicBezTo>
                  <a:pt x="27" y="40"/>
                  <a:pt x="27" y="40"/>
                  <a:pt x="27" y="40"/>
                </a:cubicBezTo>
                <a:cubicBezTo>
                  <a:pt x="18" y="40"/>
                  <a:pt x="18" y="40"/>
                  <a:pt x="18" y="40"/>
                </a:cubicBezTo>
                <a:cubicBezTo>
                  <a:pt x="18" y="95"/>
                  <a:pt x="18" y="95"/>
                  <a:pt x="18" y="95"/>
                </a:cubicBezTo>
                <a:cubicBezTo>
                  <a:pt x="74" y="95"/>
                  <a:pt x="74" y="95"/>
                  <a:pt x="74" y="95"/>
                </a:cubicBezTo>
                <a:cubicBezTo>
                  <a:pt x="74" y="40"/>
                  <a:pt x="74" y="40"/>
                  <a:pt x="74" y="40"/>
                </a:cubicBezTo>
                <a:cubicBezTo>
                  <a:pt x="64" y="40"/>
                  <a:pt x="64" y="40"/>
                  <a:pt x="64" y="40"/>
                </a:cubicBezTo>
                <a:cubicBezTo>
                  <a:pt x="64" y="86"/>
                  <a:pt x="64" y="86"/>
                  <a:pt x="64" y="86"/>
                </a:cubicBezTo>
                <a:cubicBezTo>
                  <a:pt x="64" y="87"/>
                  <a:pt x="63" y="88"/>
                  <a:pt x="62" y="88"/>
                </a:cubicBezTo>
                <a:cubicBezTo>
                  <a:pt x="61" y="88"/>
                  <a:pt x="60" y="87"/>
                  <a:pt x="60" y="86"/>
                </a:cubicBezTo>
                <a:cubicBezTo>
                  <a:pt x="60" y="40"/>
                  <a:pt x="60" y="40"/>
                  <a:pt x="60" y="40"/>
                </a:cubicBezTo>
                <a:cubicBezTo>
                  <a:pt x="48" y="40"/>
                  <a:pt x="48" y="40"/>
                  <a:pt x="48" y="40"/>
                </a:cubicBezTo>
                <a:cubicBezTo>
                  <a:pt x="48" y="86"/>
                  <a:pt x="48" y="86"/>
                  <a:pt x="48" y="86"/>
                </a:cubicBezTo>
                <a:cubicBezTo>
                  <a:pt x="48" y="87"/>
                  <a:pt x="47" y="88"/>
                  <a:pt x="46" y="88"/>
                </a:cubicBezTo>
                <a:cubicBezTo>
                  <a:pt x="44" y="88"/>
                  <a:pt x="43" y="87"/>
                  <a:pt x="43" y="86"/>
                </a:cubicBezTo>
                <a:cubicBezTo>
                  <a:pt x="43" y="40"/>
                  <a:pt x="43" y="40"/>
                  <a:pt x="43" y="40"/>
                </a:cubicBezTo>
                <a:cubicBezTo>
                  <a:pt x="31" y="40"/>
                  <a:pt x="31" y="40"/>
                  <a:pt x="31" y="40"/>
                </a:cubicBezTo>
                <a:close/>
              </a:path>
            </a:pathLst>
          </a:custGeom>
          <a:solidFill>
            <a:schemeClr val="accent2"/>
          </a:solidFill>
          <a:ln>
            <a:noFill/>
          </a:ln>
        </p:spPr>
        <p:txBody>
          <a:bodyPr lIns="91440" tIns="45720" rIns="91440" bIns="45720"/>
          <a:lstStyle/>
          <a:p>
            <a:endParaRPr lang="zh-CN" altLang="en-US">
              <a:solidFill>
                <a:schemeClr val="bg1">
                  <a:lumMod val="50000"/>
                </a:schemeClr>
              </a:solidFill>
            </a:endParaRPr>
          </a:p>
        </p:txBody>
      </p:sp>
      <p:sp>
        <p:nvSpPr>
          <p:cNvPr id="17438" name="Freeform 30"/>
          <p:cNvSpPr>
            <a:spLocks noEditPoints="1"/>
          </p:cNvSpPr>
          <p:nvPr/>
        </p:nvSpPr>
        <p:spPr bwMode="auto">
          <a:xfrm>
            <a:off x="5508625" y="3145071"/>
            <a:ext cx="168275" cy="209614"/>
          </a:xfrm>
          <a:custGeom>
            <a:avLst/>
            <a:gdLst>
              <a:gd name="T0" fmla="*/ 61 w 81"/>
              <a:gd name="T1" fmla="*/ 25 h 101"/>
              <a:gd name="T2" fmla="*/ 55 w 81"/>
              <a:gd name="T3" fmla="*/ 6 h 101"/>
              <a:gd name="T4" fmla="*/ 40 w 81"/>
              <a:gd name="T5" fmla="*/ 0 h 101"/>
              <a:gd name="T6" fmla="*/ 19 w 81"/>
              <a:gd name="T7" fmla="*/ 21 h 101"/>
              <a:gd name="T8" fmla="*/ 4 w 81"/>
              <a:gd name="T9" fmla="*/ 25 h 101"/>
              <a:gd name="T10" fmla="*/ 0 w 81"/>
              <a:gd name="T11" fmla="*/ 97 h 101"/>
              <a:gd name="T12" fmla="*/ 77 w 81"/>
              <a:gd name="T13" fmla="*/ 101 h 101"/>
              <a:gd name="T14" fmla="*/ 81 w 81"/>
              <a:gd name="T15" fmla="*/ 29 h 101"/>
              <a:gd name="T16" fmla="*/ 57 w 81"/>
              <a:gd name="T17" fmla="*/ 46 h 101"/>
              <a:gd name="T18" fmla="*/ 59 w 81"/>
              <a:gd name="T19" fmla="*/ 45 h 101"/>
              <a:gd name="T20" fmla="*/ 59 w 81"/>
              <a:gd name="T21" fmla="*/ 45 h 101"/>
              <a:gd name="T22" fmla="*/ 61 w 81"/>
              <a:gd name="T23" fmla="*/ 46 h 101"/>
              <a:gd name="T24" fmla="*/ 62 w 81"/>
              <a:gd name="T25" fmla="*/ 48 h 101"/>
              <a:gd name="T26" fmla="*/ 61 w 81"/>
              <a:gd name="T27" fmla="*/ 50 h 101"/>
              <a:gd name="T28" fmla="*/ 57 w 81"/>
              <a:gd name="T29" fmla="*/ 50 h 101"/>
              <a:gd name="T30" fmla="*/ 56 w 81"/>
              <a:gd name="T31" fmla="*/ 48 h 101"/>
              <a:gd name="T32" fmla="*/ 57 w 81"/>
              <a:gd name="T33" fmla="*/ 46 h 101"/>
              <a:gd name="T34" fmla="*/ 24 w 81"/>
              <a:gd name="T35" fmla="*/ 21 h 101"/>
              <a:gd name="T36" fmla="*/ 40 w 81"/>
              <a:gd name="T37" fmla="*/ 5 h 101"/>
              <a:gd name="T38" fmla="*/ 52 w 81"/>
              <a:gd name="T39" fmla="*/ 10 h 101"/>
              <a:gd name="T40" fmla="*/ 57 w 81"/>
              <a:gd name="T41" fmla="*/ 25 h 101"/>
              <a:gd name="T42" fmla="*/ 24 w 81"/>
              <a:gd name="T43" fmla="*/ 21 h 101"/>
              <a:gd name="T44" fmla="*/ 19 w 81"/>
              <a:gd name="T45" fmla="*/ 46 h 101"/>
              <a:gd name="T46" fmla="*/ 21 w 81"/>
              <a:gd name="T47" fmla="*/ 45 h 101"/>
              <a:gd name="T48" fmla="*/ 22 w 81"/>
              <a:gd name="T49" fmla="*/ 45 h 101"/>
              <a:gd name="T50" fmla="*/ 24 w 81"/>
              <a:gd name="T51" fmla="*/ 46 h 101"/>
              <a:gd name="T52" fmla="*/ 24 w 81"/>
              <a:gd name="T53" fmla="*/ 50 h 101"/>
              <a:gd name="T54" fmla="*/ 21 w 81"/>
              <a:gd name="T55" fmla="*/ 51 h 101"/>
              <a:gd name="T56" fmla="*/ 19 w 81"/>
              <a:gd name="T57" fmla="*/ 50 h 101"/>
              <a:gd name="T58" fmla="*/ 19 w 81"/>
              <a:gd name="T59" fmla="*/ 46 h 101"/>
              <a:gd name="T60" fmla="*/ 73 w 81"/>
              <a:gd name="T61" fmla="*/ 93 h 101"/>
              <a:gd name="T62" fmla="*/ 8 w 81"/>
              <a:gd name="T63" fmla="*/ 33 h 101"/>
              <a:gd name="T64" fmla="*/ 19 w 81"/>
              <a:gd name="T65" fmla="*/ 41 h 101"/>
              <a:gd name="T66" fmla="*/ 16 w 81"/>
              <a:gd name="T67" fmla="*/ 42 h 101"/>
              <a:gd name="T68" fmla="*/ 16 w 81"/>
              <a:gd name="T69" fmla="*/ 53 h 101"/>
              <a:gd name="T70" fmla="*/ 21 w 81"/>
              <a:gd name="T71" fmla="*/ 56 h 101"/>
              <a:gd name="T72" fmla="*/ 27 w 81"/>
              <a:gd name="T73" fmla="*/ 53 h 101"/>
              <a:gd name="T74" fmla="*/ 27 w 81"/>
              <a:gd name="T75" fmla="*/ 42 h 101"/>
              <a:gd name="T76" fmla="*/ 24 w 81"/>
              <a:gd name="T77" fmla="*/ 41 h 101"/>
              <a:gd name="T78" fmla="*/ 57 w 81"/>
              <a:gd name="T79" fmla="*/ 33 h 101"/>
              <a:gd name="T80" fmla="*/ 54 w 81"/>
              <a:gd name="T81" fmla="*/ 42 h 101"/>
              <a:gd name="T82" fmla="*/ 51 w 81"/>
              <a:gd name="T83" fmla="*/ 48 h 101"/>
              <a:gd name="T84" fmla="*/ 54 w 81"/>
              <a:gd name="T85" fmla="*/ 53 h 101"/>
              <a:gd name="T86" fmla="*/ 64 w 81"/>
              <a:gd name="T87" fmla="*/ 53 h 101"/>
              <a:gd name="T88" fmla="*/ 67 w 81"/>
              <a:gd name="T89" fmla="*/ 48 h 101"/>
              <a:gd name="T90" fmla="*/ 61 w 81"/>
              <a:gd name="T91" fmla="*/ 41 h 101"/>
              <a:gd name="T92" fmla="*/ 73 w 81"/>
              <a:gd name="T93" fmla="*/ 3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1" h="101">
                <a:moveTo>
                  <a:pt x="77" y="25"/>
                </a:moveTo>
                <a:cubicBezTo>
                  <a:pt x="61" y="25"/>
                  <a:pt x="61" y="25"/>
                  <a:pt x="61" y="25"/>
                </a:cubicBezTo>
                <a:cubicBezTo>
                  <a:pt x="61" y="21"/>
                  <a:pt x="61" y="21"/>
                  <a:pt x="61" y="21"/>
                </a:cubicBezTo>
                <a:cubicBezTo>
                  <a:pt x="61" y="15"/>
                  <a:pt x="59" y="10"/>
                  <a:pt x="55" y="6"/>
                </a:cubicBezTo>
                <a:cubicBezTo>
                  <a:pt x="55" y="6"/>
                  <a:pt x="55" y="6"/>
                  <a:pt x="55" y="6"/>
                </a:cubicBezTo>
                <a:cubicBezTo>
                  <a:pt x="51" y="2"/>
                  <a:pt x="46" y="0"/>
                  <a:pt x="40" y="0"/>
                </a:cubicBezTo>
                <a:cubicBezTo>
                  <a:pt x="34" y="0"/>
                  <a:pt x="29" y="2"/>
                  <a:pt x="25" y="6"/>
                </a:cubicBezTo>
                <a:cubicBezTo>
                  <a:pt x="21" y="10"/>
                  <a:pt x="19" y="15"/>
                  <a:pt x="19" y="21"/>
                </a:cubicBezTo>
                <a:cubicBezTo>
                  <a:pt x="19" y="25"/>
                  <a:pt x="19" y="25"/>
                  <a:pt x="19" y="25"/>
                </a:cubicBezTo>
                <a:cubicBezTo>
                  <a:pt x="4" y="25"/>
                  <a:pt x="4" y="25"/>
                  <a:pt x="4" y="25"/>
                </a:cubicBezTo>
                <a:cubicBezTo>
                  <a:pt x="2" y="25"/>
                  <a:pt x="0" y="27"/>
                  <a:pt x="0" y="29"/>
                </a:cubicBezTo>
                <a:cubicBezTo>
                  <a:pt x="0" y="97"/>
                  <a:pt x="0" y="97"/>
                  <a:pt x="0" y="97"/>
                </a:cubicBezTo>
                <a:cubicBezTo>
                  <a:pt x="0" y="99"/>
                  <a:pt x="2" y="101"/>
                  <a:pt x="4" y="101"/>
                </a:cubicBezTo>
                <a:cubicBezTo>
                  <a:pt x="77" y="101"/>
                  <a:pt x="77" y="101"/>
                  <a:pt x="77" y="101"/>
                </a:cubicBezTo>
                <a:cubicBezTo>
                  <a:pt x="79" y="101"/>
                  <a:pt x="81" y="99"/>
                  <a:pt x="81" y="97"/>
                </a:cubicBezTo>
                <a:cubicBezTo>
                  <a:pt x="81" y="29"/>
                  <a:pt x="81" y="29"/>
                  <a:pt x="81" y="29"/>
                </a:cubicBezTo>
                <a:cubicBezTo>
                  <a:pt x="81" y="27"/>
                  <a:pt x="79" y="25"/>
                  <a:pt x="77" y="25"/>
                </a:cubicBezTo>
                <a:close/>
                <a:moveTo>
                  <a:pt x="57" y="46"/>
                </a:moveTo>
                <a:cubicBezTo>
                  <a:pt x="57" y="46"/>
                  <a:pt x="57" y="46"/>
                  <a:pt x="57" y="46"/>
                </a:cubicBezTo>
                <a:cubicBezTo>
                  <a:pt x="57" y="45"/>
                  <a:pt x="58" y="45"/>
                  <a:pt x="59" y="45"/>
                </a:cubicBezTo>
                <a:cubicBezTo>
                  <a:pt x="59" y="45"/>
                  <a:pt x="59" y="45"/>
                  <a:pt x="59" y="45"/>
                </a:cubicBezTo>
                <a:cubicBezTo>
                  <a:pt x="59" y="45"/>
                  <a:pt x="59" y="45"/>
                  <a:pt x="59" y="45"/>
                </a:cubicBezTo>
                <a:cubicBezTo>
                  <a:pt x="60" y="45"/>
                  <a:pt x="61" y="45"/>
                  <a:pt x="61" y="46"/>
                </a:cubicBezTo>
                <a:cubicBezTo>
                  <a:pt x="61" y="46"/>
                  <a:pt x="61" y="46"/>
                  <a:pt x="61" y="46"/>
                </a:cubicBezTo>
                <a:cubicBezTo>
                  <a:pt x="61" y="46"/>
                  <a:pt x="61" y="46"/>
                  <a:pt x="61" y="46"/>
                </a:cubicBezTo>
                <a:cubicBezTo>
                  <a:pt x="62" y="46"/>
                  <a:pt x="62" y="47"/>
                  <a:pt x="62" y="48"/>
                </a:cubicBezTo>
                <a:cubicBezTo>
                  <a:pt x="62" y="49"/>
                  <a:pt x="62" y="49"/>
                  <a:pt x="61" y="50"/>
                </a:cubicBezTo>
                <a:cubicBezTo>
                  <a:pt x="61" y="50"/>
                  <a:pt x="61" y="50"/>
                  <a:pt x="61" y="50"/>
                </a:cubicBezTo>
                <a:cubicBezTo>
                  <a:pt x="61" y="50"/>
                  <a:pt x="60" y="51"/>
                  <a:pt x="59" y="51"/>
                </a:cubicBezTo>
                <a:cubicBezTo>
                  <a:pt x="58" y="51"/>
                  <a:pt x="57" y="50"/>
                  <a:pt x="57" y="50"/>
                </a:cubicBezTo>
                <a:cubicBezTo>
                  <a:pt x="57" y="50"/>
                  <a:pt x="57" y="50"/>
                  <a:pt x="57" y="50"/>
                </a:cubicBezTo>
                <a:cubicBezTo>
                  <a:pt x="56" y="49"/>
                  <a:pt x="56" y="49"/>
                  <a:pt x="56" y="48"/>
                </a:cubicBezTo>
                <a:cubicBezTo>
                  <a:pt x="56" y="47"/>
                  <a:pt x="56" y="46"/>
                  <a:pt x="57" y="46"/>
                </a:cubicBezTo>
                <a:cubicBezTo>
                  <a:pt x="57" y="46"/>
                  <a:pt x="57" y="46"/>
                  <a:pt x="57" y="46"/>
                </a:cubicBezTo>
                <a:close/>
                <a:moveTo>
                  <a:pt x="24" y="21"/>
                </a:moveTo>
                <a:cubicBezTo>
                  <a:pt x="24" y="21"/>
                  <a:pt x="24" y="21"/>
                  <a:pt x="24" y="21"/>
                </a:cubicBezTo>
                <a:cubicBezTo>
                  <a:pt x="24" y="17"/>
                  <a:pt x="26" y="13"/>
                  <a:pt x="29" y="10"/>
                </a:cubicBezTo>
                <a:cubicBezTo>
                  <a:pt x="32" y="7"/>
                  <a:pt x="36" y="5"/>
                  <a:pt x="40" y="5"/>
                </a:cubicBezTo>
                <a:cubicBezTo>
                  <a:pt x="45" y="5"/>
                  <a:pt x="49" y="7"/>
                  <a:pt x="52" y="10"/>
                </a:cubicBezTo>
                <a:cubicBezTo>
                  <a:pt x="52" y="10"/>
                  <a:pt x="52" y="10"/>
                  <a:pt x="52" y="10"/>
                </a:cubicBezTo>
                <a:cubicBezTo>
                  <a:pt x="55" y="13"/>
                  <a:pt x="57" y="17"/>
                  <a:pt x="57" y="21"/>
                </a:cubicBezTo>
                <a:cubicBezTo>
                  <a:pt x="57" y="25"/>
                  <a:pt x="57" y="25"/>
                  <a:pt x="57" y="25"/>
                </a:cubicBezTo>
                <a:cubicBezTo>
                  <a:pt x="24" y="25"/>
                  <a:pt x="24" y="25"/>
                  <a:pt x="24" y="25"/>
                </a:cubicBezTo>
                <a:cubicBezTo>
                  <a:pt x="24" y="21"/>
                  <a:pt x="24" y="21"/>
                  <a:pt x="24" y="21"/>
                </a:cubicBezTo>
                <a:close/>
                <a:moveTo>
                  <a:pt x="19" y="46"/>
                </a:moveTo>
                <a:cubicBezTo>
                  <a:pt x="19" y="46"/>
                  <a:pt x="19" y="46"/>
                  <a:pt x="19" y="46"/>
                </a:cubicBezTo>
                <a:cubicBezTo>
                  <a:pt x="19" y="46"/>
                  <a:pt x="19" y="46"/>
                  <a:pt x="19" y="46"/>
                </a:cubicBezTo>
                <a:cubicBezTo>
                  <a:pt x="20" y="45"/>
                  <a:pt x="21" y="45"/>
                  <a:pt x="21" y="45"/>
                </a:cubicBezTo>
                <a:cubicBezTo>
                  <a:pt x="21" y="45"/>
                  <a:pt x="21" y="45"/>
                  <a:pt x="21" y="45"/>
                </a:cubicBezTo>
                <a:cubicBezTo>
                  <a:pt x="22" y="45"/>
                  <a:pt x="22" y="45"/>
                  <a:pt x="22" y="45"/>
                </a:cubicBezTo>
                <a:cubicBezTo>
                  <a:pt x="22" y="45"/>
                  <a:pt x="23" y="45"/>
                  <a:pt x="24" y="46"/>
                </a:cubicBezTo>
                <a:cubicBezTo>
                  <a:pt x="24" y="46"/>
                  <a:pt x="24" y="46"/>
                  <a:pt x="24" y="46"/>
                </a:cubicBezTo>
                <a:cubicBezTo>
                  <a:pt x="24" y="46"/>
                  <a:pt x="24" y="47"/>
                  <a:pt x="24" y="48"/>
                </a:cubicBezTo>
                <a:cubicBezTo>
                  <a:pt x="24" y="49"/>
                  <a:pt x="24" y="49"/>
                  <a:pt x="24" y="50"/>
                </a:cubicBezTo>
                <a:cubicBezTo>
                  <a:pt x="24" y="50"/>
                  <a:pt x="24" y="50"/>
                  <a:pt x="24" y="50"/>
                </a:cubicBezTo>
                <a:cubicBezTo>
                  <a:pt x="23" y="50"/>
                  <a:pt x="22" y="51"/>
                  <a:pt x="21" y="51"/>
                </a:cubicBezTo>
                <a:cubicBezTo>
                  <a:pt x="21" y="51"/>
                  <a:pt x="20" y="50"/>
                  <a:pt x="19" y="50"/>
                </a:cubicBezTo>
                <a:cubicBezTo>
                  <a:pt x="19" y="50"/>
                  <a:pt x="19" y="50"/>
                  <a:pt x="19" y="50"/>
                </a:cubicBezTo>
                <a:cubicBezTo>
                  <a:pt x="19" y="49"/>
                  <a:pt x="19" y="49"/>
                  <a:pt x="19" y="48"/>
                </a:cubicBezTo>
                <a:cubicBezTo>
                  <a:pt x="19" y="47"/>
                  <a:pt x="19" y="46"/>
                  <a:pt x="19" y="46"/>
                </a:cubicBezTo>
                <a:close/>
                <a:moveTo>
                  <a:pt x="73" y="93"/>
                </a:moveTo>
                <a:cubicBezTo>
                  <a:pt x="73" y="93"/>
                  <a:pt x="73" y="93"/>
                  <a:pt x="73" y="93"/>
                </a:cubicBezTo>
                <a:cubicBezTo>
                  <a:pt x="8" y="93"/>
                  <a:pt x="8" y="93"/>
                  <a:pt x="8" y="93"/>
                </a:cubicBezTo>
                <a:cubicBezTo>
                  <a:pt x="8" y="33"/>
                  <a:pt x="8" y="33"/>
                  <a:pt x="8" y="33"/>
                </a:cubicBezTo>
                <a:cubicBezTo>
                  <a:pt x="19" y="33"/>
                  <a:pt x="19" y="33"/>
                  <a:pt x="19" y="33"/>
                </a:cubicBezTo>
                <a:cubicBezTo>
                  <a:pt x="19" y="41"/>
                  <a:pt x="19" y="41"/>
                  <a:pt x="19" y="41"/>
                </a:cubicBezTo>
                <a:cubicBezTo>
                  <a:pt x="18" y="41"/>
                  <a:pt x="17" y="42"/>
                  <a:pt x="16" y="42"/>
                </a:cubicBezTo>
                <a:cubicBezTo>
                  <a:pt x="16" y="42"/>
                  <a:pt x="16" y="42"/>
                  <a:pt x="16" y="42"/>
                </a:cubicBezTo>
                <a:cubicBezTo>
                  <a:pt x="15" y="44"/>
                  <a:pt x="14" y="46"/>
                  <a:pt x="14" y="48"/>
                </a:cubicBezTo>
                <a:cubicBezTo>
                  <a:pt x="14" y="50"/>
                  <a:pt x="15" y="52"/>
                  <a:pt x="16" y="53"/>
                </a:cubicBezTo>
                <a:cubicBezTo>
                  <a:pt x="16" y="53"/>
                  <a:pt x="16" y="53"/>
                  <a:pt x="16" y="53"/>
                </a:cubicBezTo>
                <a:cubicBezTo>
                  <a:pt x="17" y="55"/>
                  <a:pt x="19" y="56"/>
                  <a:pt x="21" y="56"/>
                </a:cubicBezTo>
                <a:cubicBezTo>
                  <a:pt x="24" y="56"/>
                  <a:pt x="25" y="55"/>
                  <a:pt x="27" y="53"/>
                </a:cubicBezTo>
                <a:cubicBezTo>
                  <a:pt x="27" y="53"/>
                  <a:pt x="27" y="53"/>
                  <a:pt x="27" y="53"/>
                </a:cubicBezTo>
                <a:cubicBezTo>
                  <a:pt x="28" y="52"/>
                  <a:pt x="29" y="50"/>
                  <a:pt x="29" y="48"/>
                </a:cubicBezTo>
                <a:cubicBezTo>
                  <a:pt x="29" y="46"/>
                  <a:pt x="28" y="44"/>
                  <a:pt x="27" y="42"/>
                </a:cubicBezTo>
                <a:cubicBezTo>
                  <a:pt x="27" y="42"/>
                  <a:pt x="27" y="42"/>
                  <a:pt x="27" y="42"/>
                </a:cubicBezTo>
                <a:cubicBezTo>
                  <a:pt x="26" y="42"/>
                  <a:pt x="25" y="41"/>
                  <a:pt x="24" y="41"/>
                </a:cubicBezTo>
                <a:cubicBezTo>
                  <a:pt x="24" y="33"/>
                  <a:pt x="24" y="33"/>
                  <a:pt x="24" y="33"/>
                </a:cubicBezTo>
                <a:cubicBezTo>
                  <a:pt x="57" y="33"/>
                  <a:pt x="57" y="33"/>
                  <a:pt x="57" y="33"/>
                </a:cubicBezTo>
                <a:cubicBezTo>
                  <a:pt x="57" y="41"/>
                  <a:pt x="57" y="41"/>
                  <a:pt x="57" y="41"/>
                </a:cubicBezTo>
                <a:cubicBezTo>
                  <a:pt x="56" y="41"/>
                  <a:pt x="55" y="42"/>
                  <a:pt x="54" y="42"/>
                </a:cubicBezTo>
                <a:cubicBezTo>
                  <a:pt x="54" y="42"/>
                  <a:pt x="54" y="42"/>
                  <a:pt x="54" y="42"/>
                </a:cubicBezTo>
                <a:cubicBezTo>
                  <a:pt x="52" y="44"/>
                  <a:pt x="51" y="46"/>
                  <a:pt x="51" y="48"/>
                </a:cubicBezTo>
                <a:cubicBezTo>
                  <a:pt x="51" y="50"/>
                  <a:pt x="52" y="52"/>
                  <a:pt x="53" y="53"/>
                </a:cubicBezTo>
                <a:cubicBezTo>
                  <a:pt x="54" y="53"/>
                  <a:pt x="54" y="53"/>
                  <a:pt x="54" y="53"/>
                </a:cubicBezTo>
                <a:cubicBezTo>
                  <a:pt x="55" y="55"/>
                  <a:pt x="57" y="56"/>
                  <a:pt x="59" y="56"/>
                </a:cubicBezTo>
                <a:cubicBezTo>
                  <a:pt x="61" y="56"/>
                  <a:pt x="63" y="55"/>
                  <a:pt x="64" y="53"/>
                </a:cubicBezTo>
                <a:cubicBezTo>
                  <a:pt x="64" y="53"/>
                  <a:pt x="64" y="53"/>
                  <a:pt x="64" y="53"/>
                </a:cubicBezTo>
                <a:cubicBezTo>
                  <a:pt x="66" y="52"/>
                  <a:pt x="67" y="50"/>
                  <a:pt x="67" y="48"/>
                </a:cubicBezTo>
                <a:cubicBezTo>
                  <a:pt x="67" y="46"/>
                  <a:pt x="66" y="44"/>
                  <a:pt x="64" y="42"/>
                </a:cubicBezTo>
                <a:cubicBezTo>
                  <a:pt x="64" y="42"/>
                  <a:pt x="63" y="41"/>
                  <a:pt x="61" y="41"/>
                </a:cubicBezTo>
                <a:cubicBezTo>
                  <a:pt x="61" y="33"/>
                  <a:pt x="61" y="33"/>
                  <a:pt x="61" y="33"/>
                </a:cubicBezTo>
                <a:cubicBezTo>
                  <a:pt x="73" y="33"/>
                  <a:pt x="73" y="33"/>
                  <a:pt x="73" y="33"/>
                </a:cubicBezTo>
                <a:cubicBezTo>
                  <a:pt x="73" y="93"/>
                  <a:pt x="73" y="93"/>
                  <a:pt x="73" y="93"/>
                </a:cubicBezTo>
                <a:close/>
              </a:path>
            </a:pathLst>
          </a:custGeom>
          <a:solidFill>
            <a:schemeClr val="accent4"/>
          </a:solidFill>
          <a:ln>
            <a:noFill/>
          </a:ln>
        </p:spPr>
        <p:txBody>
          <a:bodyPr lIns="91440" tIns="45720" rIns="91440" bIns="45720"/>
          <a:lstStyle/>
          <a:p>
            <a:endParaRPr lang="zh-CN" altLang="en-US">
              <a:solidFill>
                <a:schemeClr val="bg1">
                  <a:lumMod val="50000"/>
                </a:schemeClr>
              </a:solidFill>
            </a:endParaRPr>
          </a:p>
        </p:txBody>
      </p:sp>
      <p:sp>
        <p:nvSpPr>
          <p:cNvPr id="17439" name="Rectangle 31"/>
          <p:cNvSpPr>
            <a:spLocks noChangeArrowheads="1"/>
          </p:cNvSpPr>
          <p:nvPr/>
        </p:nvSpPr>
        <p:spPr bwMode="auto">
          <a:xfrm>
            <a:off x="1404939" y="1276006"/>
            <a:ext cx="1366837" cy="46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添加文本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440" name="Rectangle 32"/>
          <p:cNvSpPr>
            <a:spLocks noChangeArrowheads="1"/>
          </p:cNvSpPr>
          <p:nvPr/>
        </p:nvSpPr>
        <p:spPr bwMode="auto">
          <a:xfrm>
            <a:off x="3395663" y="1276006"/>
            <a:ext cx="1366837" cy="590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添加文本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800" dirty="0">
                <a:solidFill>
                  <a:schemeClr val="bg1">
                    <a:lumMod val="50000"/>
                  </a:schemeClr>
                </a:solidFill>
              </a:rPr>
              <a:t>.</a:t>
            </a:r>
          </a:p>
        </p:txBody>
      </p:sp>
      <p:sp>
        <p:nvSpPr>
          <p:cNvPr id="17441" name="Rectangle 33"/>
          <p:cNvSpPr>
            <a:spLocks noChangeArrowheads="1"/>
          </p:cNvSpPr>
          <p:nvPr/>
        </p:nvSpPr>
        <p:spPr bwMode="auto">
          <a:xfrm>
            <a:off x="5359401" y="1276006"/>
            <a:ext cx="1366838" cy="46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添加文本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442" name="Rectangle 34"/>
          <p:cNvSpPr>
            <a:spLocks noChangeArrowheads="1"/>
          </p:cNvSpPr>
          <p:nvPr/>
        </p:nvSpPr>
        <p:spPr bwMode="auto">
          <a:xfrm>
            <a:off x="2413000" y="3980353"/>
            <a:ext cx="1366838" cy="46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添加文本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443" name="Rectangle 35"/>
          <p:cNvSpPr>
            <a:spLocks noChangeArrowheads="1"/>
          </p:cNvSpPr>
          <p:nvPr/>
        </p:nvSpPr>
        <p:spPr bwMode="auto">
          <a:xfrm>
            <a:off x="4384676" y="3980353"/>
            <a:ext cx="1366838" cy="46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添加文本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444" name="Rectangle 36"/>
          <p:cNvSpPr>
            <a:spLocks noChangeArrowheads="1"/>
          </p:cNvSpPr>
          <p:nvPr/>
        </p:nvSpPr>
        <p:spPr bwMode="auto">
          <a:xfrm>
            <a:off x="6348413" y="3980353"/>
            <a:ext cx="1366837" cy="46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添加文本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7416"/>
                                        </p:tgtEl>
                                        <p:attrNameLst>
                                          <p:attrName>style.visibility</p:attrName>
                                        </p:attrNameLst>
                                      </p:cBhvr>
                                      <p:to>
                                        <p:strVal val="visible"/>
                                      </p:to>
                                    </p:set>
                                    <p:anim calcmode="lin" valueType="num">
                                      <p:cBhvr additive="base">
                                        <p:cTn id="7" dur="750" fill="hold"/>
                                        <p:tgtEl>
                                          <p:spTgt spid="17416"/>
                                        </p:tgtEl>
                                        <p:attrNameLst>
                                          <p:attrName>ppt_x</p:attrName>
                                        </p:attrNameLst>
                                      </p:cBhvr>
                                      <p:tavLst>
                                        <p:tav tm="0">
                                          <p:val>
                                            <p:strVal val="#ppt_x"/>
                                          </p:val>
                                        </p:tav>
                                        <p:tav tm="100000">
                                          <p:val>
                                            <p:strVal val="#ppt_x"/>
                                          </p:val>
                                        </p:tav>
                                      </p:tavLst>
                                    </p:anim>
                                    <p:anim calcmode="lin" valueType="num">
                                      <p:cBhvr additive="base">
                                        <p:cTn id="8" dur="750" fill="hold"/>
                                        <p:tgtEl>
                                          <p:spTgt spid="174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434"/>
                                        </p:tgtEl>
                                        <p:attrNameLst>
                                          <p:attrName>style.visibility</p:attrName>
                                        </p:attrNameLst>
                                      </p:cBhvr>
                                      <p:to>
                                        <p:strVal val="visible"/>
                                      </p:to>
                                    </p:set>
                                    <p:anim calcmode="lin" valueType="num">
                                      <p:cBhvr additive="base">
                                        <p:cTn id="11" dur="750" fill="hold"/>
                                        <p:tgtEl>
                                          <p:spTgt spid="17434"/>
                                        </p:tgtEl>
                                        <p:attrNameLst>
                                          <p:attrName>ppt_x</p:attrName>
                                        </p:attrNameLst>
                                      </p:cBhvr>
                                      <p:tavLst>
                                        <p:tav tm="0">
                                          <p:val>
                                            <p:strVal val="#ppt_x"/>
                                          </p:val>
                                        </p:tav>
                                        <p:tav tm="100000">
                                          <p:val>
                                            <p:strVal val="#ppt_x"/>
                                          </p:val>
                                        </p:tav>
                                      </p:tavLst>
                                    </p:anim>
                                    <p:anim calcmode="lin" valueType="num">
                                      <p:cBhvr additive="base">
                                        <p:cTn id="12" dur="750" fill="hold"/>
                                        <p:tgtEl>
                                          <p:spTgt spid="1743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100"/>
                                  </p:stCondLst>
                                  <p:childTnLst>
                                    <p:set>
                                      <p:cBhvr>
                                        <p:cTn id="14" dur="1" fill="hold">
                                          <p:stCondLst>
                                            <p:cond delay="0"/>
                                          </p:stCondLst>
                                        </p:cTn>
                                        <p:tgtEl>
                                          <p:spTgt spid="17415"/>
                                        </p:tgtEl>
                                        <p:attrNameLst>
                                          <p:attrName>style.visibility</p:attrName>
                                        </p:attrNameLst>
                                      </p:cBhvr>
                                      <p:to>
                                        <p:strVal val="visible"/>
                                      </p:to>
                                    </p:set>
                                    <p:anim calcmode="lin" valueType="num">
                                      <p:cBhvr additive="base">
                                        <p:cTn id="15" dur="750" fill="hold"/>
                                        <p:tgtEl>
                                          <p:spTgt spid="17415"/>
                                        </p:tgtEl>
                                        <p:attrNameLst>
                                          <p:attrName>ppt_x</p:attrName>
                                        </p:attrNameLst>
                                      </p:cBhvr>
                                      <p:tavLst>
                                        <p:tav tm="0">
                                          <p:val>
                                            <p:strVal val="#ppt_x"/>
                                          </p:val>
                                        </p:tav>
                                        <p:tav tm="100000">
                                          <p:val>
                                            <p:strVal val="#ppt_x"/>
                                          </p:val>
                                        </p:tav>
                                      </p:tavLst>
                                    </p:anim>
                                    <p:anim calcmode="lin" valueType="num">
                                      <p:cBhvr additive="base">
                                        <p:cTn id="16" dur="750" fill="hold"/>
                                        <p:tgtEl>
                                          <p:spTgt spid="174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100"/>
                                  </p:stCondLst>
                                  <p:childTnLst>
                                    <p:set>
                                      <p:cBhvr>
                                        <p:cTn id="18" dur="1" fill="hold">
                                          <p:stCondLst>
                                            <p:cond delay="0"/>
                                          </p:stCondLst>
                                        </p:cTn>
                                        <p:tgtEl>
                                          <p:spTgt spid="17432"/>
                                        </p:tgtEl>
                                        <p:attrNameLst>
                                          <p:attrName>style.visibility</p:attrName>
                                        </p:attrNameLst>
                                      </p:cBhvr>
                                      <p:to>
                                        <p:strVal val="visible"/>
                                      </p:to>
                                    </p:set>
                                    <p:anim calcmode="lin" valueType="num">
                                      <p:cBhvr additive="base">
                                        <p:cTn id="19" dur="750" fill="hold"/>
                                        <p:tgtEl>
                                          <p:spTgt spid="17432"/>
                                        </p:tgtEl>
                                        <p:attrNameLst>
                                          <p:attrName>ppt_x</p:attrName>
                                        </p:attrNameLst>
                                      </p:cBhvr>
                                      <p:tavLst>
                                        <p:tav tm="0">
                                          <p:val>
                                            <p:strVal val="#ppt_x"/>
                                          </p:val>
                                        </p:tav>
                                        <p:tav tm="100000">
                                          <p:val>
                                            <p:strVal val="#ppt_x"/>
                                          </p:val>
                                        </p:tav>
                                      </p:tavLst>
                                    </p:anim>
                                    <p:anim calcmode="lin" valueType="num">
                                      <p:cBhvr additive="base">
                                        <p:cTn id="20" dur="750" fill="hold"/>
                                        <p:tgtEl>
                                          <p:spTgt spid="1743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00"/>
                                  </p:stCondLst>
                                  <p:childTnLst>
                                    <p:set>
                                      <p:cBhvr>
                                        <p:cTn id="22" dur="1" fill="hold">
                                          <p:stCondLst>
                                            <p:cond delay="0"/>
                                          </p:stCondLst>
                                        </p:cTn>
                                        <p:tgtEl>
                                          <p:spTgt spid="17420"/>
                                        </p:tgtEl>
                                        <p:attrNameLst>
                                          <p:attrName>style.visibility</p:attrName>
                                        </p:attrNameLst>
                                      </p:cBhvr>
                                      <p:to>
                                        <p:strVal val="visible"/>
                                      </p:to>
                                    </p:set>
                                    <p:anim calcmode="lin" valueType="num">
                                      <p:cBhvr additive="base">
                                        <p:cTn id="23" dur="750" fill="hold"/>
                                        <p:tgtEl>
                                          <p:spTgt spid="17420"/>
                                        </p:tgtEl>
                                        <p:attrNameLst>
                                          <p:attrName>ppt_x</p:attrName>
                                        </p:attrNameLst>
                                      </p:cBhvr>
                                      <p:tavLst>
                                        <p:tav tm="0">
                                          <p:val>
                                            <p:strVal val="#ppt_x"/>
                                          </p:val>
                                        </p:tav>
                                        <p:tav tm="100000">
                                          <p:val>
                                            <p:strVal val="#ppt_x"/>
                                          </p:val>
                                        </p:tav>
                                      </p:tavLst>
                                    </p:anim>
                                    <p:anim calcmode="lin" valueType="num">
                                      <p:cBhvr additive="base">
                                        <p:cTn id="24" dur="750" fill="hold"/>
                                        <p:tgtEl>
                                          <p:spTgt spid="174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00"/>
                                  </p:stCondLst>
                                  <p:childTnLst>
                                    <p:set>
                                      <p:cBhvr>
                                        <p:cTn id="26" dur="1" fill="hold">
                                          <p:stCondLst>
                                            <p:cond delay="0"/>
                                          </p:stCondLst>
                                        </p:cTn>
                                        <p:tgtEl>
                                          <p:spTgt spid="17430"/>
                                        </p:tgtEl>
                                        <p:attrNameLst>
                                          <p:attrName>style.visibility</p:attrName>
                                        </p:attrNameLst>
                                      </p:cBhvr>
                                      <p:to>
                                        <p:strVal val="visible"/>
                                      </p:to>
                                    </p:set>
                                    <p:anim calcmode="lin" valueType="num">
                                      <p:cBhvr additive="base">
                                        <p:cTn id="27" dur="750" fill="hold"/>
                                        <p:tgtEl>
                                          <p:spTgt spid="17430"/>
                                        </p:tgtEl>
                                        <p:attrNameLst>
                                          <p:attrName>ppt_x</p:attrName>
                                        </p:attrNameLst>
                                      </p:cBhvr>
                                      <p:tavLst>
                                        <p:tav tm="0">
                                          <p:val>
                                            <p:strVal val="#ppt_x"/>
                                          </p:val>
                                        </p:tav>
                                        <p:tav tm="100000">
                                          <p:val>
                                            <p:strVal val="#ppt_x"/>
                                          </p:val>
                                        </p:tav>
                                      </p:tavLst>
                                    </p:anim>
                                    <p:anim calcmode="lin" valueType="num">
                                      <p:cBhvr additive="base">
                                        <p:cTn id="28" dur="750" fill="hold"/>
                                        <p:tgtEl>
                                          <p:spTgt spid="1743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300"/>
                                  </p:stCondLst>
                                  <p:childTnLst>
                                    <p:set>
                                      <p:cBhvr>
                                        <p:cTn id="30" dur="1" fill="hold">
                                          <p:stCondLst>
                                            <p:cond delay="0"/>
                                          </p:stCondLst>
                                        </p:cTn>
                                        <p:tgtEl>
                                          <p:spTgt spid="17419"/>
                                        </p:tgtEl>
                                        <p:attrNameLst>
                                          <p:attrName>style.visibility</p:attrName>
                                        </p:attrNameLst>
                                      </p:cBhvr>
                                      <p:to>
                                        <p:strVal val="visible"/>
                                      </p:to>
                                    </p:set>
                                    <p:anim calcmode="lin" valueType="num">
                                      <p:cBhvr additive="base">
                                        <p:cTn id="31" dur="750" fill="hold"/>
                                        <p:tgtEl>
                                          <p:spTgt spid="17419"/>
                                        </p:tgtEl>
                                        <p:attrNameLst>
                                          <p:attrName>ppt_x</p:attrName>
                                        </p:attrNameLst>
                                      </p:cBhvr>
                                      <p:tavLst>
                                        <p:tav tm="0">
                                          <p:val>
                                            <p:strVal val="#ppt_x"/>
                                          </p:val>
                                        </p:tav>
                                        <p:tav tm="100000">
                                          <p:val>
                                            <p:strVal val="#ppt_x"/>
                                          </p:val>
                                        </p:tav>
                                      </p:tavLst>
                                    </p:anim>
                                    <p:anim calcmode="lin" valueType="num">
                                      <p:cBhvr additive="base">
                                        <p:cTn id="32" dur="750" fill="hold"/>
                                        <p:tgtEl>
                                          <p:spTgt spid="1741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300"/>
                                  </p:stCondLst>
                                  <p:childTnLst>
                                    <p:set>
                                      <p:cBhvr>
                                        <p:cTn id="34" dur="1" fill="hold">
                                          <p:stCondLst>
                                            <p:cond delay="0"/>
                                          </p:stCondLst>
                                        </p:cTn>
                                        <p:tgtEl>
                                          <p:spTgt spid="17428"/>
                                        </p:tgtEl>
                                        <p:attrNameLst>
                                          <p:attrName>style.visibility</p:attrName>
                                        </p:attrNameLst>
                                      </p:cBhvr>
                                      <p:to>
                                        <p:strVal val="visible"/>
                                      </p:to>
                                    </p:set>
                                    <p:anim calcmode="lin" valueType="num">
                                      <p:cBhvr additive="base">
                                        <p:cTn id="35" dur="750" fill="hold"/>
                                        <p:tgtEl>
                                          <p:spTgt spid="17428"/>
                                        </p:tgtEl>
                                        <p:attrNameLst>
                                          <p:attrName>ppt_x</p:attrName>
                                        </p:attrNameLst>
                                      </p:cBhvr>
                                      <p:tavLst>
                                        <p:tav tm="0">
                                          <p:val>
                                            <p:strVal val="#ppt_x"/>
                                          </p:val>
                                        </p:tav>
                                        <p:tav tm="100000">
                                          <p:val>
                                            <p:strVal val="#ppt_x"/>
                                          </p:val>
                                        </p:tav>
                                      </p:tavLst>
                                    </p:anim>
                                    <p:anim calcmode="lin" valueType="num">
                                      <p:cBhvr additive="base">
                                        <p:cTn id="36" dur="750" fill="hold"/>
                                        <p:tgtEl>
                                          <p:spTgt spid="1742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400"/>
                                  </p:stCondLst>
                                  <p:childTnLst>
                                    <p:set>
                                      <p:cBhvr>
                                        <p:cTn id="38" dur="1" fill="hold">
                                          <p:stCondLst>
                                            <p:cond delay="0"/>
                                          </p:stCondLst>
                                        </p:cTn>
                                        <p:tgtEl>
                                          <p:spTgt spid="17424"/>
                                        </p:tgtEl>
                                        <p:attrNameLst>
                                          <p:attrName>style.visibility</p:attrName>
                                        </p:attrNameLst>
                                      </p:cBhvr>
                                      <p:to>
                                        <p:strVal val="visible"/>
                                      </p:to>
                                    </p:set>
                                    <p:anim calcmode="lin" valueType="num">
                                      <p:cBhvr additive="base">
                                        <p:cTn id="39" dur="750" fill="hold"/>
                                        <p:tgtEl>
                                          <p:spTgt spid="17424"/>
                                        </p:tgtEl>
                                        <p:attrNameLst>
                                          <p:attrName>ppt_x</p:attrName>
                                        </p:attrNameLst>
                                      </p:cBhvr>
                                      <p:tavLst>
                                        <p:tav tm="0">
                                          <p:val>
                                            <p:strVal val="#ppt_x"/>
                                          </p:val>
                                        </p:tav>
                                        <p:tav tm="100000">
                                          <p:val>
                                            <p:strVal val="#ppt_x"/>
                                          </p:val>
                                        </p:tav>
                                      </p:tavLst>
                                    </p:anim>
                                    <p:anim calcmode="lin" valueType="num">
                                      <p:cBhvr additive="base">
                                        <p:cTn id="40" dur="750" fill="hold"/>
                                        <p:tgtEl>
                                          <p:spTgt spid="174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400"/>
                                  </p:stCondLst>
                                  <p:childTnLst>
                                    <p:set>
                                      <p:cBhvr>
                                        <p:cTn id="42" dur="1" fill="hold">
                                          <p:stCondLst>
                                            <p:cond delay="0"/>
                                          </p:stCondLst>
                                        </p:cTn>
                                        <p:tgtEl>
                                          <p:spTgt spid="17435"/>
                                        </p:tgtEl>
                                        <p:attrNameLst>
                                          <p:attrName>style.visibility</p:attrName>
                                        </p:attrNameLst>
                                      </p:cBhvr>
                                      <p:to>
                                        <p:strVal val="visible"/>
                                      </p:to>
                                    </p:set>
                                    <p:anim calcmode="lin" valueType="num">
                                      <p:cBhvr additive="base">
                                        <p:cTn id="43" dur="750" fill="hold"/>
                                        <p:tgtEl>
                                          <p:spTgt spid="17435"/>
                                        </p:tgtEl>
                                        <p:attrNameLst>
                                          <p:attrName>ppt_x</p:attrName>
                                        </p:attrNameLst>
                                      </p:cBhvr>
                                      <p:tavLst>
                                        <p:tav tm="0">
                                          <p:val>
                                            <p:strVal val="#ppt_x"/>
                                          </p:val>
                                        </p:tav>
                                        <p:tav tm="100000">
                                          <p:val>
                                            <p:strVal val="#ppt_x"/>
                                          </p:val>
                                        </p:tav>
                                      </p:tavLst>
                                    </p:anim>
                                    <p:anim calcmode="lin" valueType="num">
                                      <p:cBhvr additive="base">
                                        <p:cTn id="44" dur="750" fill="hold"/>
                                        <p:tgtEl>
                                          <p:spTgt spid="174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500"/>
                                  </p:stCondLst>
                                  <p:childTnLst>
                                    <p:set>
                                      <p:cBhvr>
                                        <p:cTn id="46" dur="1" fill="hold">
                                          <p:stCondLst>
                                            <p:cond delay="0"/>
                                          </p:stCondLst>
                                        </p:cTn>
                                        <p:tgtEl>
                                          <p:spTgt spid="17423"/>
                                        </p:tgtEl>
                                        <p:attrNameLst>
                                          <p:attrName>style.visibility</p:attrName>
                                        </p:attrNameLst>
                                      </p:cBhvr>
                                      <p:to>
                                        <p:strVal val="visible"/>
                                      </p:to>
                                    </p:set>
                                    <p:anim calcmode="lin" valueType="num">
                                      <p:cBhvr additive="base">
                                        <p:cTn id="47" dur="750" fill="hold"/>
                                        <p:tgtEl>
                                          <p:spTgt spid="17423"/>
                                        </p:tgtEl>
                                        <p:attrNameLst>
                                          <p:attrName>ppt_x</p:attrName>
                                        </p:attrNameLst>
                                      </p:cBhvr>
                                      <p:tavLst>
                                        <p:tav tm="0">
                                          <p:val>
                                            <p:strVal val="#ppt_x"/>
                                          </p:val>
                                        </p:tav>
                                        <p:tav tm="100000">
                                          <p:val>
                                            <p:strVal val="#ppt_x"/>
                                          </p:val>
                                        </p:tav>
                                      </p:tavLst>
                                    </p:anim>
                                    <p:anim calcmode="lin" valueType="num">
                                      <p:cBhvr additive="base">
                                        <p:cTn id="48" dur="750" fill="hold"/>
                                        <p:tgtEl>
                                          <p:spTgt spid="174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500"/>
                                  </p:stCondLst>
                                  <p:childTnLst>
                                    <p:set>
                                      <p:cBhvr>
                                        <p:cTn id="50" dur="1" fill="hold">
                                          <p:stCondLst>
                                            <p:cond delay="0"/>
                                          </p:stCondLst>
                                        </p:cTn>
                                        <p:tgtEl>
                                          <p:spTgt spid="17433"/>
                                        </p:tgtEl>
                                        <p:attrNameLst>
                                          <p:attrName>style.visibility</p:attrName>
                                        </p:attrNameLst>
                                      </p:cBhvr>
                                      <p:to>
                                        <p:strVal val="visible"/>
                                      </p:to>
                                    </p:set>
                                    <p:anim calcmode="lin" valueType="num">
                                      <p:cBhvr additive="base">
                                        <p:cTn id="51" dur="750" fill="hold"/>
                                        <p:tgtEl>
                                          <p:spTgt spid="17433"/>
                                        </p:tgtEl>
                                        <p:attrNameLst>
                                          <p:attrName>ppt_x</p:attrName>
                                        </p:attrNameLst>
                                      </p:cBhvr>
                                      <p:tavLst>
                                        <p:tav tm="0">
                                          <p:val>
                                            <p:strVal val="#ppt_x"/>
                                          </p:val>
                                        </p:tav>
                                        <p:tav tm="100000">
                                          <p:val>
                                            <p:strVal val="#ppt_x"/>
                                          </p:val>
                                        </p:tav>
                                      </p:tavLst>
                                    </p:anim>
                                    <p:anim calcmode="lin" valueType="num">
                                      <p:cBhvr additive="base">
                                        <p:cTn id="52" dur="750" fill="hold"/>
                                        <p:tgtEl>
                                          <p:spTgt spid="174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1200"/>
                                  </p:stCondLst>
                                  <p:childTnLst>
                                    <p:set>
                                      <p:cBhvr>
                                        <p:cTn id="54" dur="1" fill="hold">
                                          <p:stCondLst>
                                            <p:cond delay="0"/>
                                          </p:stCondLst>
                                        </p:cTn>
                                        <p:tgtEl>
                                          <p:spTgt spid="17418"/>
                                        </p:tgtEl>
                                        <p:attrNameLst>
                                          <p:attrName>style.visibility</p:attrName>
                                        </p:attrNameLst>
                                      </p:cBhvr>
                                      <p:to>
                                        <p:strVal val="visible"/>
                                      </p:to>
                                    </p:set>
                                    <p:anim calcmode="lin" valueType="num">
                                      <p:cBhvr additive="base">
                                        <p:cTn id="55" dur="750" fill="hold"/>
                                        <p:tgtEl>
                                          <p:spTgt spid="17418"/>
                                        </p:tgtEl>
                                        <p:attrNameLst>
                                          <p:attrName>ppt_x</p:attrName>
                                        </p:attrNameLst>
                                      </p:cBhvr>
                                      <p:tavLst>
                                        <p:tav tm="0">
                                          <p:val>
                                            <p:strVal val="#ppt_x"/>
                                          </p:val>
                                        </p:tav>
                                        <p:tav tm="100000">
                                          <p:val>
                                            <p:strVal val="#ppt_x"/>
                                          </p:val>
                                        </p:tav>
                                      </p:tavLst>
                                    </p:anim>
                                    <p:anim calcmode="lin" valueType="num">
                                      <p:cBhvr additive="base">
                                        <p:cTn id="56" dur="750" fill="hold"/>
                                        <p:tgtEl>
                                          <p:spTgt spid="174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1200"/>
                                  </p:stCondLst>
                                  <p:childTnLst>
                                    <p:set>
                                      <p:cBhvr>
                                        <p:cTn id="58" dur="1" fill="hold">
                                          <p:stCondLst>
                                            <p:cond delay="0"/>
                                          </p:stCondLst>
                                        </p:cTn>
                                        <p:tgtEl>
                                          <p:spTgt spid="17436"/>
                                        </p:tgtEl>
                                        <p:attrNameLst>
                                          <p:attrName>style.visibility</p:attrName>
                                        </p:attrNameLst>
                                      </p:cBhvr>
                                      <p:to>
                                        <p:strVal val="visible"/>
                                      </p:to>
                                    </p:set>
                                    <p:anim calcmode="lin" valueType="num">
                                      <p:cBhvr additive="base">
                                        <p:cTn id="59" dur="750" fill="hold"/>
                                        <p:tgtEl>
                                          <p:spTgt spid="17436"/>
                                        </p:tgtEl>
                                        <p:attrNameLst>
                                          <p:attrName>ppt_x</p:attrName>
                                        </p:attrNameLst>
                                      </p:cBhvr>
                                      <p:tavLst>
                                        <p:tav tm="0">
                                          <p:val>
                                            <p:strVal val="#ppt_x"/>
                                          </p:val>
                                        </p:tav>
                                        <p:tav tm="100000">
                                          <p:val>
                                            <p:strVal val="#ppt_x"/>
                                          </p:val>
                                        </p:tav>
                                      </p:tavLst>
                                    </p:anim>
                                    <p:anim calcmode="lin" valueType="num">
                                      <p:cBhvr additive="base">
                                        <p:cTn id="60" dur="750" fill="hold"/>
                                        <p:tgtEl>
                                          <p:spTgt spid="1743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1300"/>
                                  </p:stCondLst>
                                  <p:childTnLst>
                                    <p:set>
                                      <p:cBhvr>
                                        <p:cTn id="62" dur="1" fill="hold">
                                          <p:stCondLst>
                                            <p:cond delay="0"/>
                                          </p:stCondLst>
                                        </p:cTn>
                                        <p:tgtEl>
                                          <p:spTgt spid="17417"/>
                                        </p:tgtEl>
                                        <p:attrNameLst>
                                          <p:attrName>style.visibility</p:attrName>
                                        </p:attrNameLst>
                                      </p:cBhvr>
                                      <p:to>
                                        <p:strVal val="visible"/>
                                      </p:to>
                                    </p:set>
                                    <p:anim calcmode="lin" valueType="num">
                                      <p:cBhvr additive="base">
                                        <p:cTn id="63" dur="750" fill="hold"/>
                                        <p:tgtEl>
                                          <p:spTgt spid="17417"/>
                                        </p:tgtEl>
                                        <p:attrNameLst>
                                          <p:attrName>ppt_x</p:attrName>
                                        </p:attrNameLst>
                                      </p:cBhvr>
                                      <p:tavLst>
                                        <p:tav tm="0">
                                          <p:val>
                                            <p:strVal val="#ppt_x"/>
                                          </p:val>
                                        </p:tav>
                                        <p:tav tm="100000">
                                          <p:val>
                                            <p:strVal val="#ppt_x"/>
                                          </p:val>
                                        </p:tav>
                                      </p:tavLst>
                                    </p:anim>
                                    <p:anim calcmode="lin" valueType="num">
                                      <p:cBhvr additive="base">
                                        <p:cTn id="64" dur="750" fill="hold"/>
                                        <p:tgtEl>
                                          <p:spTgt spid="1741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1300"/>
                                  </p:stCondLst>
                                  <p:childTnLst>
                                    <p:set>
                                      <p:cBhvr>
                                        <p:cTn id="66" dur="1" fill="hold">
                                          <p:stCondLst>
                                            <p:cond delay="0"/>
                                          </p:stCondLst>
                                        </p:cTn>
                                        <p:tgtEl>
                                          <p:spTgt spid="17437"/>
                                        </p:tgtEl>
                                        <p:attrNameLst>
                                          <p:attrName>style.visibility</p:attrName>
                                        </p:attrNameLst>
                                      </p:cBhvr>
                                      <p:to>
                                        <p:strVal val="visible"/>
                                      </p:to>
                                    </p:set>
                                    <p:anim calcmode="lin" valueType="num">
                                      <p:cBhvr additive="base">
                                        <p:cTn id="67" dur="750" fill="hold"/>
                                        <p:tgtEl>
                                          <p:spTgt spid="17437"/>
                                        </p:tgtEl>
                                        <p:attrNameLst>
                                          <p:attrName>ppt_x</p:attrName>
                                        </p:attrNameLst>
                                      </p:cBhvr>
                                      <p:tavLst>
                                        <p:tav tm="0">
                                          <p:val>
                                            <p:strVal val="#ppt_x"/>
                                          </p:val>
                                        </p:tav>
                                        <p:tav tm="100000">
                                          <p:val>
                                            <p:strVal val="#ppt_x"/>
                                          </p:val>
                                        </p:tav>
                                      </p:tavLst>
                                    </p:anim>
                                    <p:anim calcmode="lin" valueType="num">
                                      <p:cBhvr additive="base">
                                        <p:cTn id="68" dur="750" fill="hold"/>
                                        <p:tgtEl>
                                          <p:spTgt spid="1743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1400"/>
                                  </p:stCondLst>
                                  <p:childTnLst>
                                    <p:set>
                                      <p:cBhvr>
                                        <p:cTn id="70" dur="1" fill="hold">
                                          <p:stCondLst>
                                            <p:cond delay="0"/>
                                          </p:stCondLst>
                                        </p:cTn>
                                        <p:tgtEl>
                                          <p:spTgt spid="17422"/>
                                        </p:tgtEl>
                                        <p:attrNameLst>
                                          <p:attrName>style.visibility</p:attrName>
                                        </p:attrNameLst>
                                      </p:cBhvr>
                                      <p:to>
                                        <p:strVal val="visible"/>
                                      </p:to>
                                    </p:set>
                                    <p:anim calcmode="lin" valueType="num">
                                      <p:cBhvr additive="base">
                                        <p:cTn id="71" dur="750" fill="hold"/>
                                        <p:tgtEl>
                                          <p:spTgt spid="17422"/>
                                        </p:tgtEl>
                                        <p:attrNameLst>
                                          <p:attrName>ppt_x</p:attrName>
                                        </p:attrNameLst>
                                      </p:cBhvr>
                                      <p:tavLst>
                                        <p:tav tm="0">
                                          <p:val>
                                            <p:strVal val="#ppt_x"/>
                                          </p:val>
                                        </p:tav>
                                        <p:tav tm="100000">
                                          <p:val>
                                            <p:strVal val="#ppt_x"/>
                                          </p:val>
                                        </p:tav>
                                      </p:tavLst>
                                    </p:anim>
                                    <p:anim calcmode="lin" valueType="num">
                                      <p:cBhvr additive="base">
                                        <p:cTn id="72" dur="750" fill="hold"/>
                                        <p:tgtEl>
                                          <p:spTgt spid="174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1400"/>
                                  </p:stCondLst>
                                  <p:childTnLst>
                                    <p:set>
                                      <p:cBhvr>
                                        <p:cTn id="74" dur="1" fill="hold">
                                          <p:stCondLst>
                                            <p:cond delay="0"/>
                                          </p:stCondLst>
                                        </p:cTn>
                                        <p:tgtEl>
                                          <p:spTgt spid="17431"/>
                                        </p:tgtEl>
                                        <p:attrNameLst>
                                          <p:attrName>style.visibility</p:attrName>
                                        </p:attrNameLst>
                                      </p:cBhvr>
                                      <p:to>
                                        <p:strVal val="visible"/>
                                      </p:to>
                                    </p:set>
                                    <p:anim calcmode="lin" valueType="num">
                                      <p:cBhvr additive="base">
                                        <p:cTn id="75" dur="750" fill="hold"/>
                                        <p:tgtEl>
                                          <p:spTgt spid="17431"/>
                                        </p:tgtEl>
                                        <p:attrNameLst>
                                          <p:attrName>ppt_x</p:attrName>
                                        </p:attrNameLst>
                                      </p:cBhvr>
                                      <p:tavLst>
                                        <p:tav tm="0">
                                          <p:val>
                                            <p:strVal val="#ppt_x"/>
                                          </p:val>
                                        </p:tav>
                                        <p:tav tm="100000">
                                          <p:val>
                                            <p:strVal val="#ppt_x"/>
                                          </p:val>
                                        </p:tav>
                                      </p:tavLst>
                                    </p:anim>
                                    <p:anim calcmode="lin" valueType="num">
                                      <p:cBhvr additive="base">
                                        <p:cTn id="76" dur="750" fill="hold"/>
                                        <p:tgtEl>
                                          <p:spTgt spid="17431"/>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1500"/>
                                  </p:stCondLst>
                                  <p:childTnLst>
                                    <p:set>
                                      <p:cBhvr>
                                        <p:cTn id="78" dur="1" fill="hold">
                                          <p:stCondLst>
                                            <p:cond delay="0"/>
                                          </p:stCondLst>
                                        </p:cTn>
                                        <p:tgtEl>
                                          <p:spTgt spid="17421"/>
                                        </p:tgtEl>
                                        <p:attrNameLst>
                                          <p:attrName>style.visibility</p:attrName>
                                        </p:attrNameLst>
                                      </p:cBhvr>
                                      <p:to>
                                        <p:strVal val="visible"/>
                                      </p:to>
                                    </p:set>
                                    <p:anim calcmode="lin" valueType="num">
                                      <p:cBhvr additive="base">
                                        <p:cTn id="79" dur="750" fill="hold"/>
                                        <p:tgtEl>
                                          <p:spTgt spid="17421"/>
                                        </p:tgtEl>
                                        <p:attrNameLst>
                                          <p:attrName>ppt_x</p:attrName>
                                        </p:attrNameLst>
                                      </p:cBhvr>
                                      <p:tavLst>
                                        <p:tav tm="0">
                                          <p:val>
                                            <p:strVal val="#ppt_x"/>
                                          </p:val>
                                        </p:tav>
                                        <p:tav tm="100000">
                                          <p:val>
                                            <p:strVal val="#ppt_x"/>
                                          </p:val>
                                        </p:tav>
                                      </p:tavLst>
                                    </p:anim>
                                    <p:anim calcmode="lin" valueType="num">
                                      <p:cBhvr additive="base">
                                        <p:cTn id="80" dur="750" fill="hold"/>
                                        <p:tgtEl>
                                          <p:spTgt spid="1742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1500"/>
                                  </p:stCondLst>
                                  <p:childTnLst>
                                    <p:set>
                                      <p:cBhvr>
                                        <p:cTn id="82" dur="1" fill="hold">
                                          <p:stCondLst>
                                            <p:cond delay="0"/>
                                          </p:stCondLst>
                                        </p:cTn>
                                        <p:tgtEl>
                                          <p:spTgt spid="17438"/>
                                        </p:tgtEl>
                                        <p:attrNameLst>
                                          <p:attrName>style.visibility</p:attrName>
                                        </p:attrNameLst>
                                      </p:cBhvr>
                                      <p:to>
                                        <p:strVal val="visible"/>
                                      </p:to>
                                    </p:set>
                                    <p:anim calcmode="lin" valueType="num">
                                      <p:cBhvr additive="base">
                                        <p:cTn id="83" dur="750" fill="hold"/>
                                        <p:tgtEl>
                                          <p:spTgt spid="17438"/>
                                        </p:tgtEl>
                                        <p:attrNameLst>
                                          <p:attrName>ppt_x</p:attrName>
                                        </p:attrNameLst>
                                      </p:cBhvr>
                                      <p:tavLst>
                                        <p:tav tm="0">
                                          <p:val>
                                            <p:strVal val="#ppt_x"/>
                                          </p:val>
                                        </p:tav>
                                        <p:tav tm="100000">
                                          <p:val>
                                            <p:strVal val="#ppt_x"/>
                                          </p:val>
                                        </p:tav>
                                      </p:tavLst>
                                    </p:anim>
                                    <p:anim calcmode="lin" valueType="num">
                                      <p:cBhvr additive="base">
                                        <p:cTn id="84" dur="750" fill="hold"/>
                                        <p:tgtEl>
                                          <p:spTgt spid="17438"/>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1600"/>
                                  </p:stCondLst>
                                  <p:childTnLst>
                                    <p:set>
                                      <p:cBhvr>
                                        <p:cTn id="86" dur="1" fill="hold">
                                          <p:stCondLst>
                                            <p:cond delay="0"/>
                                          </p:stCondLst>
                                        </p:cTn>
                                        <p:tgtEl>
                                          <p:spTgt spid="17426"/>
                                        </p:tgtEl>
                                        <p:attrNameLst>
                                          <p:attrName>style.visibility</p:attrName>
                                        </p:attrNameLst>
                                      </p:cBhvr>
                                      <p:to>
                                        <p:strVal val="visible"/>
                                      </p:to>
                                    </p:set>
                                    <p:anim calcmode="lin" valueType="num">
                                      <p:cBhvr additive="base">
                                        <p:cTn id="87" dur="750" fill="hold"/>
                                        <p:tgtEl>
                                          <p:spTgt spid="17426"/>
                                        </p:tgtEl>
                                        <p:attrNameLst>
                                          <p:attrName>ppt_x</p:attrName>
                                        </p:attrNameLst>
                                      </p:cBhvr>
                                      <p:tavLst>
                                        <p:tav tm="0">
                                          <p:val>
                                            <p:strVal val="#ppt_x"/>
                                          </p:val>
                                        </p:tav>
                                        <p:tav tm="100000">
                                          <p:val>
                                            <p:strVal val="#ppt_x"/>
                                          </p:val>
                                        </p:tav>
                                      </p:tavLst>
                                    </p:anim>
                                    <p:anim calcmode="lin" valueType="num">
                                      <p:cBhvr additive="base">
                                        <p:cTn id="88" dur="750" fill="hold"/>
                                        <p:tgtEl>
                                          <p:spTgt spid="174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1600"/>
                                  </p:stCondLst>
                                  <p:childTnLst>
                                    <p:set>
                                      <p:cBhvr>
                                        <p:cTn id="90" dur="1" fill="hold">
                                          <p:stCondLst>
                                            <p:cond delay="0"/>
                                          </p:stCondLst>
                                        </p:cTn>
                                        <p:tgtEl>
                                          <p:spTgt spid="17429"/>
                                        </p:tgtEl>
                                        <p:attrNameLst>
                                          <p:attrName>style.visibility</p:attrName>
                                        </p:attrNameLst>
                                      </p:cBhvr>
                                      <p:to>
                                        <p:strVal val="visible"/>
                                      </p:to>
                                    </p:set>
                                    <p:anim calcmode="lin" valueType="num">
                                      <p:cBhvr additive="base">
                                        <p:cTn id="91" dur="750" fill="hold"/>
                                        <p:tgtEl>
                                          <p:spTgt spid="17429"/>
                                        </p:tgtEl>
                                        <p:attrNameLst>
                                          <p:attrName>ppt_x</p:attrName>
                                        </p:attrNameLst>
                                      </p:cBhvr>
                                      <p:tavLst>
                                        <p:tav tm="0">
                                          <p:val>
                                            <p:strVal val="#ppt_x"/>
                                          </p:val>
                                        </p:tav>
                                        <p:tav tm="100000">
                                          <p:val>
                                            <p:strVal val="#ppt_x"/>
                                          </p:val>
                                        </p:tav>
                                      </p:tavLst>
                                    </p:anim>
                                    <p:anim calcmode="lin" valueType="num">
                                      <p:cBhvr additive="base">
                                        <p:cTn id="92" dur="750" fill="hold"/>
                                        <p:tgtEl>
                                          <p:spTgt spid="174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1700"/>
                                  </p:stCondLst>
                                  <p:childTnLst>
                                    <p:set>
                                      <p:cBhvr>
                                        <p:cTn id="94" dur="1" fill="hold">
                                          <p:stCondLst>
                                            <p:cond delay="0"/>
                                          </p:stCondLst>
                                        </p:cTn>
                                        <p:tgtEl>
                                          <p:spTgt spid="17425"/>
                                        </p:tgtEl>
                                        <p:attrNameLst>
                                          <p:attrName>style.visibility</p:attrName>
                                        </p:attrNameLst>
                                      </p:cBhvr>
                                      <p:to>
                                        <p:strVal val="visible"/>
                                      </p:to>
                                    </p:set>
                                    <p:anim calcmode="lin" valueType="num">
                                      <p:cBhvr additive="base">
                                        <p:cTn id="95" dur="750" fill="hold"/>
                                        <p:tgtEl>
                                          <p:spTgt spid="17425"/>
                                        </p:tgtEl>
                                        <p:attrNameLst>
                                          <p:attrName>ppt_x</p:attrName>
                                        </p:attrNameLst>
                                      </p:cBhvr>
                                      <p:tavLst>
                                        <p:tav tm="0">
                                          <p:val>
                                            <p:strVal val="#ppt_x"/>
                                          </p:val>
                                        </p:tav>
                                        <p:tav tm="100000">
                                          <p:val>
                                            <p:strVal val="#ppt_x"/>
                                          </p:val>
                                        </p:tav>
                                      </p:tavLst>
                                    </p:anim>
                                    <p:anim calcmode="lin" valueType="num">
                                      <p:cBhvr additive="base">
                                        <p:cTn id="96" dur="750" fill="hold"/>
                                        <p:tgtEl>
                                          <p:spTgt spid="17425"/>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1700"/>
                                  </p:stCondLst>
                                  <p:childTnLst>
                                    <p:set>
                                      <p:cBhvr>
                                        <p:cTn id="98" dur="1" fill="hold">
                                          <p:stCondLst>
                                            <p:cond delay="0"/>
                                          </p:stCondLst>
                                        </p:cTn>
                                        <p:tgtEl>
                                          <p:spTgt spid="17427"/>
                                        </p:tgtEl>
                                        <p:attrNameLst>
                                          <p:attrName>style.visibility</p:attrName>
                                        </p:attrNameLst>
                                      </p:cBhvr>
                                      <p:to>
                                        <p:strVal val="visible"/>
                                      </p:to>
                                    </p:set>
                                    <p:anim calcmode="lin" valueType="num">
                                      <p:cBhvr additive="base">
                                        <p:cTn id="99" dur="750" fill="hold"/>
                                        <p:tgtEl>
                                          <p:spTgt spid="17427"/>
                                        </p:tgtEl>
                                        <p:attrNameLst>
                                          <p:attrName>ppt_x</p:attrName>
                                        </p:attrNameLst>
                                      </p:cBhvr>
                                      <p:tavLst>
                                        <p:tav tm="0">
                                          <p:val>
                                            <p:strVal val="#ppt_x"/>
                                          </p:val>
                                        </p:tav>
                                        <p:tav tm="100000">
                                          <p:val>
                                            <p:strVal val="#ppt_x"/>
                                          </p:val>
                                        </p:tav>
                                      </p:tavLst>
                                    </p:anim>
                                    <p:anim calcmode="lin" valueType="num">
                                      <p:cBhvr additive="base">
                                        <p:cTn id="100" dur="750" fill="hold"/>
                                        <p:tgtEl>
                                          <p:spTgt spid="17427"/>
                                        </p:tgtEl>
                                        <p:attrNameLst>
                                          <p:attrName>ppt_y</p:attrName>
                                        </p:attrNameLst>
                                      </p:cBhvr>
                                      <p:tavLst>
                                        <p:tav tm="0">
                                          <p:val>
                                            <p:strVal val="1+#ppt_h/2"/>
                                          </p:val>
                                        </p:tav>
                                        <p:tav tm="100000">
                                          <p:val>
                                            <p:strVal val="#ppt_y"/>
                                          </p:val>
                                        </p:tav>
                                      </p:tavLst>
                                    </p:anim>
                                  </p:childTnLst>
                                </p:cTn>
                              </p:par>
                              <p:par>
                                <p:cTn id="101" presetID="2" presetClass="entr" presetSubtype="2" fill="hold" grpId="0" nodeType="withEffect">
                                  <p:stCondLst>
                                    <p:cond delay="1700"/>
                                  </p:stCondLst>
                                  <p:childTnLst>
                                    <p:set>
                                      <p:cBhvr>
                                        <p:cTn id="102" dur="1" fill="hold">
                                          <p:stCondLst>
                                            <p:cond delay="0"/>
                                          </p:stCondLst>
                                        </p:cTn>
                                        <p:tgtEl>
                                          <p:spTgt spid="17439"/>
                                        </p:tgtEl>
                                        <p:attrNameLst>
                                          <p:attrName>style.visibility</p:attrName>
                                        </p:attrNameLst>
                                      </p:cBhvr>
                                      <p:to>
                                        <p:strVal val="visible"/>
                                      </p:to>
                                    </p:set>
                                    <p:anim calcmode="lin" valueType="num">
                                      <p:cBhvr additive="base">
                                        <p:cTn id="103" dur="750" fill="hold"/>
                                        <p:tgtEl>
                                          <p:spTgt spid="17439"/>
                                        </p:tgtEl>
                                        <p:attrNameLst>
                                          <p:attrName>ppt_x</p:attrName>
                                        </p:attrNameLst>
                                      </p:cBhvr>
                                      <p:tavLst>
                                        <p:tav tm="0">
                                          <p:val>
                                            <p:strVal val="1+#ppt_w/2"/>
                                          </p:val>
                                        </p:tav>
                                        <p:tav tm="100000">
                                          <p:val>
                                            <p:strVal val="#ppt_x"/>
                                          </p:val>
                                        </p:tav>
                                      </p:tavLst>
                                    </p:anim>
                                    <p:anim calcmode="lin" valueType="num">
                                      <p:cBhvr additive="base">
                                        <p:cTn id="104" dur="750" fill="hold"/>
                                        <p:tgtEl>
                                          <p:spTgt spid="17439"/>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1800"/>
                                  </p:stCondLst>
                                  <p:childTnLst>
                                    <p:set>
                                      <p:cBhvr>
                                        <p:cTn id="106" dur="1" fill="hold">
                                          <p:stCondLst>
                                            <p:cond delay="0"/>
                                          </p:stCondLst>
                                        </p:cTn>
                                        <p:tgtEl>
                                          <p:spTgt spid="17440"/>
                                        </p:tgtEl>
                                        <p:attrNameLst>
                                          <p:attrName>style.visibility</p:attrName>
                                        </p:attrNameLst>
                                      </p:cBhvr>
                                      <p:to>
                                        <p:strVal val="visible"/>
                                      </p:to>
                                    </p:set>
                                    <p:anim calcmode="lin" valueType="num">
                                      <p:cBhvr additive="base">
                                        <p:cTn id="107" dur="750" fill="hold"/>
                                        <p:tgtEl>
                                          <p:spTgt spid="17440"/>
                                        </p:tgtEl>
                                        <p:attrNameLst>
                                          <p:attrName>ppt_x</p:attrName>
                                        </p:attrNameLst>
                                      </p:cBhvr>
                                      <p:tavLst>
                                        <p:tav tm="0">
                                          <p:val>
                                            <p:strVal val="1+#ppt_w/2"/>
                                          </p:val>
                                        </p:tav>
                                        <p:tav tm="100000">
                                          <p:val>
                                            <p:strVal val="#ppt_x"/>
                                          </p:val>
                                        </p:tav>
                                      </p:tavLst>
                                    </p:anim>
                                    <p:anim calcmode="lin" valueType="num">
                                      <p:cBhvr additive="base">
                                        <p:cTn id="108" dur="750" fill="hold"/>
                                        <p:tgtEl>
                                          <p:spTgt spid="17440"/>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1900"/>
                                  </p:stCondLst>
                                  <p:childTnLst>
                                    <p:set>
                                      <p:cBhvr>
                                        <p:cTn id="110" dur="1" fill="hold">
                                          <p:stCondLst>
                                            <p:cond delay="0"/>
                                          </p:stCondLst>
                                        </p:cTn>
                                        <p:tgtEl>
                                          <p:spTgt spid="17441"/>
                                        </p:tgtEl>
                                        <p:attrNameLst>
                                          <p:attrName>style.visibility</p:attrName>
                                        </p:attrNameLst>
                                      </p:cBhvr>
                                      <p:to>
                                        <p:strVal val="visible"/>
                                      </p:to>
                                    </p:set>
                                    <p:anim calcmode="lin" valueType="num">
                                      <p:cBhvr additive="base">
                                        <p:cTn id="111" dur="750" fill="hold"/>
                                        <p:tgtEl>
                                          <p:spTgt spid="17441"/>
                                        </p:tgtEl>
                                        <p:attrNameLst>
                                          <p:attrName>ppt_x</p:attrName>
                                        </p:attrNameLst>
                                      </p:cBhvr>
                                      <p:tavLst>
                                        <p:tav tm="0">
                                          <p:val>
                                            <p:strVal val="1+#ppt_w/2"/>
                                          </p:val>
                                        </p:tav>
                                        <p:tav tm="100000">
                                          <p:val>
                                            <p:strVal val="#ppt_x"/>
                                          </p:val>
                                        </p:tav>
                                      </p:tavLst>
                                    </p:anim>
                                    <p:anim calcmode="lin" valueType="num">
                                      <p:cBhvr additive="base">
                                        <p:cTn id="112" dur="750" fill="hold"/>
                                        <p:tgtEl>
                                          <p:spTgt spid="17441"/>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2000"/>
                                  </p:stCondLst>
                                  <p:childTnLst>
                                    <p:set>
                                      <p:cBhvr>
                                        <p:cTn id="114" dur="1" fill="hold">
                                          <p:stCondLst>
                                            <p:cond delay="0"/>
                                          </p:stCondLst>
                                        </p:cTn>
                                        <p:tgtEl>
                                          <p:spTgt spid="17442"/>
                                        </p:tgtEl>
                                        <p:attrNameLst>
                                          <p:attrName>style.visibility</p:attrName>
                                        </p:attrNameLst>
                                      </p:cBhvr>
                                      <p:to>
                                        <p:strVal val="visible"/>
                                      </p:to>
                                    </p:set>
                                    <p:anim calcmode="lin" valueType="num">
                                      <p:cBhvr additive="base">
                                        <p:cTn id="115" dur="750" fill="hold"/>
                                        <p:tgtEl>
                                          <p:spTgt spid="17442"/>
                                        </p:tgtEl>
                                        <p:attrNameLst>
                                          <p:attrName>ppt_x</p:attrName>
                                        </p:attrNameLst>
                                      </p:cBhvr>
                                      <p:tavLst>
                                        <p:tav tm="0">
                                          <p:val>
                                            <p:strVal val="1+#ppt_w/2"/>
                                          </p:val>
                                        </p:tav>
                                        <p:tav tm="100000">
                                          <p:val>
                                            <p:strVal val="#ppt_x"/>
                                          </p:val>
                                        </p:tav>
                                      </p:tavLst>
                                    </p:anim>
                                    <p:anim calcmode="lin" valueType="num">
                                      <p:cBhvr additive="base">
                                        <p:cTn id="116" dur="750" fill="hold"/>
                                        <p:tgtEl>
                                          <p:spTgt spid="17442"/>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2100"/>
                                  </p:stCondLst>
                                  <p:childTnLst>
                                    <p:set>
                                      <p:cBhvr>
                                        <p:cTn id="118" dur="1" fill="hold">
                                          <p:stCondLst>
                                            <p:cond delay="0"/>
                                          </p:stCondLst>
                                        </p:cTn>
                                        <p:tgtEl>
                                          <p:spTgt spid="17443"/>
                                        </p:tgtEl>
                                        <p:attrNameLst>
                                          <p:attrName>style.visibility</p:attrName>
                                        </p:attrNameLst>
                                      </p:cBhvr>
                                      <p:to>
                                        <p:strVal val="visible"/>
                                      </p:to>
                                    </p:set>
                                    <p:anim calcmode="lin" valueType="num">
                                      <p:cBhvr additive="base">
                                        <p:cTn id="119" dur="750" fill="hold"/>
                                        <p:tgtEl>
                                          <p:spTgt spid="17443"/>
                                        </p:tgtEl>
                                        <p:attrNameLst>
                                          <p:attrName>ppt_x</p:attrName>
                                        </p:attrNameLst>
                                      </p:cBhvr>
                                      <p:tavLst>
                                        <p:tav tm="0">
                                          <p:val>
                                            <p:strVal val="1+#ppt_w/2"/>
                                          </p:val>
                                        </p:tav>
                                        <p:tav tm="100000">
                                          <p:val>
                                            <p:strVal val="#ppt_x"/>
                                          </p:val>
                                        </p:tav>
                                      </p:tavLst>
                                    </p:anim>
                                    <p:anim calcmode="lin" valueType="num">
                                      <p:cBhvr additive="base">
                                        <p:cTn id="120" dur="750" fill="hold"/>
                                        <p:tgtEl>
                                          <p:spTgt spid="17443"/>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2200"/>
                                  </p:stCondLst>
                                  <p:childTnLst>
                                    <p:set>
                                      <p:cBhvr>
                                        <p:cTn id="122" dur="1" fill="hold">
                                          <p:stCondLst>
                                            <p:cond delay="0"/>
                                          </p:stCondLst>
                                        </p:cTn>
                                        <p:tgtEl>
                                          <p:spTgt spid="17444"/>
                                        </p:tgtEl>
                                        <p:attrNameLst>
                                          <p:attrName>style.visibility</p:attrName>
                                        </p:attrNameLst>
                                      </p:cBhvr>
                                      <p:to>
                                        <p:strVal val="visible"/>
                                      </p:to>
                                    </p:set>
                                    <p:anim calcmode="lin" valueType="num">
                                      <p:cBhvr additive="base">
                                        <p:cTn id="123" dur="750" fill="hold"/>
                                        <p:tgtEl>
                                          <p:spTgt spid="17444"/>
                                        </p:tgtEl>
                                        <p:attrNameLst>
                                          <p:attrName>ppt_x</p:attrName>
                                        </p:attrNameLst>
                                      </p:cBhvr>
                                      <p:tavLst>
                                        <p:tav tm="0">
                                          <p:val>
                                            <p:strVal val="1+#ppt_w/2"/>
                                          </p:val>
                                        </p:tav>
                                        <p:tav tm="100000">
                                          <p:val>
                                            <p:strVal val="#ppt_x"/>
                                          </p:val>
                                        </p:tav>
                                      </p:tavLst>
                                    </p:anim>
                                    <p:anim calcmode="lin" valueType="num">
                                      <p:cBhvr additive="base">
                                        <p:cTn id="124" dur="750" fill="hold"/>
                                        <p:tgtEl>
                                          <p:spTgt spid="174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animBg="1"/>
      <p:bldP spid="17416" grpId="0" animBg="1"/>
      <p:bldP spid="17417" grpId="0" animBg="1"/>
      <p:bldP spid="17418" grpId="0" animBg="1"/>
      <p:bldP spid="17419" grpId="0" animBg="1"/>
      <p:bldP spid="17420" grpId="0" animBg="1"/>
      <p:bldP spid="17421" grpId="0" animBg="1"/>
      <p:bldP spid="17422" grpId="0" animBg="1"/>
      <p:bldP spid="17423" grpId="0" animBg="1"/>
      <p:bldP spid="17424" grpId="0" animBg="1"/>
      <p:bldP spid="17425" grpId="0" animBg="1"/>
      <p:bldP spid="17426" grpId="0" animBg="1"/>
      <p:bldP spid="17427" grpId="0" animBg="1"/>
      <p:bldP spid="17428" grpId="0" animBg="1"/>
      <p:bldP spid="17429" grpId="0" animBg="1"/>
      <p:bldP spid="17430" grpId="0" animBg="1"/>
      <p:bldP spid="17431" grpId="0" animBg="1"/>
      <p:bldP spid="17432" grpId="0" animBg="1"/>
      <p:bldP spid="17433" grpId="0" animBg="1"/>
      <p:bldP spid="17434" grpId="0" animBg="1"/>
      <p:bldP spid="17435" grpId="0" animBg="1"/>
      <p:bldP spid="17436" grpId="0" animBg="1"/>
      <p:bldP spid="17437" grpId="0" animBg="1"/>
      <p:bldP spid="17438" grpId="0" animBg="1"/>
      <p:bldP spid="17439" grpId="0"/>
      <p:bldP spid="17440" grpId="0"/>
      <p:bldP spid="17441" grpId="0"/>
      <p:bldP spid="17442" grpId="0"/>
      <p:bldP spid="17443" grpId="0"/>
      <p:bldP spid="1744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reeform 2"/>
          <p:cNvSpPr/>
          <p:nvPr/>
        </p:nvSpPr>
        <p:spPr bwMode="auto">
          <a:xfrm>
            <a:off x="684214" y="1276006"/>
            <a:ext cx="2894012" cy="1446659"/>
          </a:xfrm>
          <a:custGeom>
            <a:avLst/>
            <a:gdLst>
              <a:gd name="T0" fmla="*/ 512 w 1024"/>
              <a:gd name="T1" fmla="*/ 109 h 512"/>
              <a:gd name="T2" fmla="*/ 914 w 1024"/>
              <a:gd name="T3" fmla="*/ 512 h 512"/>
              <a:gd name="T4" fmla="*/ 1024 w 1024"/>
              <a:gd name="T5" fmla="*/ 512 h 512"/>
              <a:gd name="T6" fmla="*/ 512 w 1024"/>
              <a:gd name="T7" fmla="*/ 0 h 512"/>
              <a:gd name="T8" fmla="*/ 0 w 1024"/>
              <a:gd name="T9" fmla="*/ 512 h 512"/>
              <a:gd name="T10" fmla="*/ 109 w 1024"/>
              <a:gd name="T11" fmla="*/ 512 h 512"/>
              <a:gd name="T12" fmla="*/ 512 w 1024"/>
              <a:gd name="T13" fmla="*/ 109 h 512"/>
            </a:gdLst>
            <a:ahLst/>
            <a:cxnLst>
              <a:cxn ang="0">
                <a:pos x="T0" y="T1"/>
              </a:cxn>
              <a:cxn ang="0">
                <a:pos x="T2" y="T3"/>
              </a:cxn>
              <a:cxn ang="0">
                <a:pos x="T4" y="T5"/>
              </a:cxn>
              <a:cxn ang="0">
                <a:pos x="T6" y="T7"/>
              </a:cxn>
              <a:cxn ang="0">
                <a:pos x="T8" y="T9"/>
              </a:cxn>
              <a:cxn ang="0">
                <a:pos x="T10" y="T11"/>
              </a:cxn>
              <a:cxn ang="0">
                <a:pos x="T12" y="T13"/>
              </a:cxn>
            </a:cxnLst>
            <a:rect l="0" t="0" r="r" b="b"/>
            <a:pathLst>
              <a:path w="1024" h="512">
                <a:moveTo>
                  <a:pt x="512" y="109"/>
                </a:moveTo>
                <a:cubicBezTo>
                  <a:pt x="734" y="109"/>
                  <a:pt x="914" y="289"/>
                  <a:pt x="914" y="512"/>
                </a:cubicBezTo>
                <a:cubicBezTo>
                  <a:pt x="1024" y="512"/>
                  <a:pt x="1024" y="512"/>
                  <a:pt x="1024" y="512"/>
                </a:cubicBezTo>
                <a:cubicBezTo>
                  <a:pt x="1024" y="229"/>
                  <a:pt x="794" y="0"/>
                  <a:pt x="512" y="0"/>
                </a:cubicBezTo>
                <a:cubicBezTo>
                  <a:pt x="229" y="0"/>
                  <a:pt x="0" y="229"/>
                  <a:pt x="0" y="512"/>
                </a:cubicBezTo>
                <a:cubicBezTo>
                  <a:pt x="109" y="512"/>
                  <a:pt x="109" y="512"/>
                  <a:pt x="109" y="512"/>
                </a:cubicBezTo>
                <a:cubicBezTo>
                  <a:pt x="109" y="289"/>
                  <a:pt x="289" y="109"/>
                  <a:pt x="512" y="109"/>
                </a:cubicBezTo>
                <a:close/>
              </a:path>
            </a:pathLst>
          </a:custGeom>
          <a:solidFill>
            <a:schemeClr val="accent1"/>
          </a:solidFill>
          <a:ln>
            <a:noFill/>
          </a:ln>
        </p:spPr>
        <p:txBody>
          <a:bodyPr lIns="91440" tIns="45720" rIns="91440" bIns="45720"/>
          <a:lstStyle/>
          <a:p>
            <a:endParaRPr lang="zh-CN" altLang="en-US"/>
          </a:p>
        </p:txBody>
      </p:sp>
      <p:sp>
        <p:nvSpPr>
          <p:cNvPr id="22531" name="Freeform 3"/>
          <p:cNvSpPr/>
          <p:nvPr/>
        </p:nvSpPr>
        <p:spPr bwMode="auto">
          <a:xfrm>
            <a:off x="1068389" y="1649184"/>
            <a:ext cx="2122487" cy="1062365"/>
          </a:xfrm>
          <a:custGeom>
            <a:avLst/>
            <a:gdLst>
              <a:gd name="T0" fmla="*/ 376 w 751"/>
              <a:gd name="T1" fmla="*/ 118 h 376"/>
              <a:gd name="T2" fmla="*/ 633 w 751"/>
              <a:gd name="T3" fmla="*/ 376 h 376"/>
              <a:gd name="T4" fmla="*/ 751 w 751"/>
              <a:gd name="T5" fmla="*/ 376 h 376"/>
              <a:gd name="T6" fmla="*/ 376 w 751"/>
              <a:gd name="T7" fmla="*/ 0 h 376"/>
              <a:gd name="T8" fmla="*/ 0 w 751"/>
              <a:gd name="T9" fmla="*/ 376 h 376"/>
              <a:gd name="T10" fmla="*/ 118 w 751"/>
              <a:gd name="T11" fmla="*/ 376 h 376"/>
              <a:gd name="T12" fmla="*/ 376 w 751"/>
              <a:gd name="T13" fmla="*/ 118 h 376"/>
            </a:gdLst>
            <a:ahLst/>
            <a:cxnLst>
              <a:cxn ang="0">
                <a:pos x="T0" y="T1"/>
              </a:cxn>
              <a:cxn ang="0">
                <a:pos x="T2" y="T3"/>
              </a:cxn>
              <a:cxn ang="0">
                <a:pos x="T4" y="T5"/>
              </a:cxn>
              <a:cxn ang="0">
                <a:pos x="T6" y="T7"/>
              </a:cxn>
              <a:cxn ang="0">
                <a:pos x="T8" y="T9"/>
              </a:cxn>
              <a:cxn ang="0">
                <a:pos x="T10" y="T11"/>
              </a:cxn>
              <a:cxn ang="0">
                <a:pos x="T12" y="T13"/>
              </a:cxn>
            </a:cxnLst>
            <a:rect l="0" t="0" r="r" b="b"/>
            <a:pathLst>
              <a:path w="751" h="376">
                <a:moveTo>
                  <a:pt x="376" y="118"/>
                </a:moveTo>
                <a:cubicBezTo>
                  <a:pt x="518" y="118"/>
                  <a:pt x="633" y="234"/>
                  <a:pt x="633" y="376"/>
                </a:cubicBezTo>
                <a:cubicBezTo>
                  <a:pt x="751" y="376"/>
                  <a:pt x="751" y="376"/>
                  <a:pt x="751" y="376"/>
                </a:cubicBezTo>
                <a:cubicBezTo>
                  <a:pt x="751" y="168"/>
                  <a:pt x="583" y="0"/>
                  <a:pt x="376" y="0"/>
                </a:cubicBezTo>
                <a:cubicBezTo>
                  <a:pt x="168" y="0"/>
                  <a:pt x="0" y="168"/>
                  <a:pt x="0" y="376"/>
                </a:cubicBezTo>
                <a:cubicBezTo>
                  <a:pt x="118" y="376"/>
                  <a:pt x="118" y="376"/>
                  <a:pt x="118" y="376"/>
                </a:cubicBezTo>
                <a:cubicBezTo>
                  <a:pt x="118" y="234"/>
                  <a:pt x="234" y="118"/>
                  <a:pt x="376" y="118"/>
                </a:cubicBezTo>
                <a:close/>
              </a:path>
            </a:pathLst>
          </a:custGeom>
          <a:solidFill>
            <a:schemeClr val="accent3"/>
          </a:solidFill>
          <a:ln w="9525" cmpd="sng">
            <a:noFill/>
            <a:round/>
          </a:ln>
        </p:spPr>
        <p:txBody>
          <a:bodyPr lIns="91440" tIns="45720" rIns="91440" bIns="45720"/>
          <a:lstStyle/>
          <a:p>
            <a:endParaRPr lang="zh-CN" altLang="en-US"/>
          </a:p>
        </p:txBody>
      </p:sp>
      <p:sp>
        <p:nvSpPr>
          <p:cNvPr id="22532" name="Freeform 4"/>
          <p:cNvSpPr/>
          <p:nvPr/>
        </p:nvSpPr>
        <p:spPr bwMode="auto">
          <a:xfrm>
            <a:off x="1492251" y="2073177"/>
            <a:ext cx="1274763" cy="638372"/>
          </a:xfrm>
          <a:custGeom>
            <a:avLst/>
            <a:gdLst>
              <a:gd name="T0" fmla="*/ 226 w 451"/>
              <a:gd name="T1" fmla="*/ 86 h 226"/>
              <a:gd name="T2" fmla="*/ 365 w 451"/>
              <a:gd name="T3" fmla="*/ 226 h 226"/>
              <a:gd name="T4" fmla="*/ 451 w 451"/>
              <a:gd name="T5" fmla="*/ 226 h 226"/>
              <a:gd name="T6" fmla="*/ 226 w 451"/>
              <a:gd name="T7" fmla="*/ 0 h 226"/>
              <a:gd name="T8" fmla="*/ 0 w 451"/>
              <a:gd name="T9" fmla="*/ 226 h 226"/>
              <a:gd name="T10" fmla="*/ 86 w 451"/>
              <a:gd name="T11" fmla="*/ 226 h 226"/>
              <a:gd name="T12" fmla="*/ 226 w 451"/>
              <a:gd name="T13" fmla="*/ 86 h 226"/>
            </a:gdLst>
            <a:ahLst/>
            <a:cxnLst>
              <a:cxn ang="0">
                <a:pos x="T0" y="T1"/>
              </a:cxn>
              <a:cxn ang="0">
                <a:pos x="T2" y="T3"/>
              </a:cxn>
              <a:cxn ang="0">
                <a:pos x="T4" y="T5"/>
              </a:cxn>
              <a:cxn ang="0">
                <a:pos x="T6" y="T7"/>
              </a:cxn>
              <a:cxn ang="0">
                <a:pos x="T8" y="T9"/>
              </a:cxn>
              <a:cxn ang="0">
                <a:pos x="T10" y="T11"/>
              </a:cxn>
              <a:cxn ang="0">
                <a:pos x="T12" y="T13"/>
              </a:cxn>
            </a:cxnLst>
            <a:rect l="0" t="0" r="r" b="b"/>
            <a:pathLst>
              <a:path w="451" h="226">
                <a:moveTo>
                  <a:pt x="226" y="86"/>
                </a:moveTo>
                <a:cubicBezTo>
                  <a:pt x="303" y="86"/>
                  <a:pt x="365" y="149"/>
                  <a:pt x="365" y="226"/>
                </a:cubicBezTo>
                <a:cubicBezTo>
                  <a:pt x="451" y="226"/>
                  <a:pt x="451" y="226"/>
                  <a:pt x="451" y="226"/>
                </a:cubicBezTo>
                <a:cubicBezTo>
                  <a:pt x="451" y="101"/>
                  <a:pt x="350" y="0"/>
                  <a:pt x="226" y="0"/>
                </a:cubicBezTo>
                <a:cubicBezTo>
                  <a:pt x="101" y="0"/>
                  <a:pt x="0" y="101"/>
                  <a:pt x="0" y="226"/>
                </a:cubicBezTo>
                <a:cubicBezTo>
                  <a:pt x="86" y="226"/>
                  <a:pt x="86" y="226"/>
                  <a:pt x="86" y="226"/>
                </a:cubicBezTo>
                <a:cubicBezTo>
                  <a:pt x="86" y="149"/>
                  <a:pt x="149" y="86"/>
                  <a:pt x="226" y="86"/>
                </a:cubicBezTo>
                <a:close/>
              </a:path>
            </a:pathLst>
          </a:custGeom>
          <a:solidFill>
            <a:schemeClr val="accent2"/>
          </a:solidFill>
          <a:ln>
            <a:noFill/>
          </a:ln>
        </p:spPr>
        <p:txBody>
          <a:bodyPr lIns="91440" tIns="45720" rIns="91440" bIns="45720"/>
          <a:lstStyle/>
          <a:p>
            <a:endParaRPr lang="zh-CN" altLang="en-US"/>
          </a:p>
        </p:txBody>
      </p:sp>
      <p:sp>
        <p:nvSpPr>
          <p:cNvPr id="22533" name="Freeform 5"/>
          <p:cNvSpPr/>
          <p:nvPr/>
        </p:nvSpPr>
        <p:spPr bwMode="auto">
          <a:xfrm>
            <a:off x="1811339" y="2392364"/>
            <a:ext cx="636587" cy="319185"/>
          </a:xfrm>
          <a:custGeom>
            <a:avLst/>
            <a:gdLst>
              <a:gd name="T0" fmla="*/ 113 w 225"/>
              <a:gd name="T1" fmla="*/ 65 h 113"/>
              <a:gd name="T2" fmla="*/ 160 w 225"/>
              <a:gd name="T3" fmla="*/ 113 h 113"/>
              <a:gd name="T4" fmla="*/ 225 w 225"/>
              <a:gd name="T5" fmla="*/ 113 h 113"/>
              <a:gd name="T6" fmla="*/ 113 w 225"/>
              <a:gd name="T7" fmla="*/ 0 h 113"/>
              <a:gd name="T8" fmla="*/ 0 w 225"/>
              <a:gd name="T9" fmla="*/ 113 h 113"/>
              <a:gd name="T10" fmla="*/ 65 w 225"/>
              <a:gd name="T11" fmla="*/ 113 h 113"/>
              <a:gd name="T12" fmla="*/ 113 w 225"/>
              <a:gd name="T13" fmla="*/ 65 h 113"/>
            </a:gdLst>
            <a:ahLst/>
            <a:cxnLst>
              <a:cxn ang="0">
                <a:pos x="T0" y="T1"/>
              </a:cxn>
              <a:cxn ang="0">
                <a:pos x="T2" y="T3"/>
              </a:cxn>
              <a:cxn ang="0">
                <a:pos x="T4" y="T5"/>
              </a:cxn>
              <a:cxn ang="0">
                <a:pos x="T6" y="T7"/>
              </a:cxn>
              <a:cxn ang="0">
                <a:pos x="T8" y="T9"/>
              </a:cxn>
              <a:cxn ang="0">
                <a:pos x="T10" y="T11"/>
              </a:cxn>
              <a:cxn ang="0">
                <a:pos x="T12" y="T13"/>
              </a:cxn>
            </a:cxnLst>
            <a:rect l="0" t="0" r="r" b="b"/>
            <a:pathLst>
              <a:path w="225" h="113">
                <a:moveTo>
                  <a:pt x="113" y="65"/>
                </a:moveTo>
                <a:cubicBezTo>
                  <a:pt x="139" y="65"/>
                  <a:pt x="160" y="87"/>
                  <a:pt x="160" y="113"/>
                </a:cubicBezTo>
                <a:cubicBezTo>
                  <a:pt x="225" y="113"/>
                  <a:pt x="225" y="113"/>
                  <a:pt x="225" y="113"/>
                </a:cubicBezTo>
                <a:cubicBezTo>
                  <a:pt x="225" y="50"/>
                  <a:pt x="175" y="0"/>
                  <a:pt x="113" y="0"/>
                </a:cubicBezTo>
                <a:cubicBezTo>
                  <a:pt x="50" y="0"/>
                  <a:pt x="0" y="50"/>
                  <a:pt x="0" y="113"/>
                </a:cubicBezTo>
                <a:cubicBezTo>
                  <a:pt x="65" y="113"/>
                  <a:pt x="65" y="113"/>
                  <a:pt x="65" y="113"/>
                </a:cubicBezTo>
                <a:cubicBezTo>
                  <a:pt x="65" y="87"/>
                  <a:pt x="87" y="65"/>
                  <a:pt x="113" y="65"/>
                </a:cubicBezTo>
                <a:close/>
              </a:path>
            </a:pathLst>
          </a:custGeom>
          <a:solidFill>
            <a:schemeClr val="accent4"/>
          </a:solidFill>
          <a:ln w="9525" cmpd="sng">
            <a:noFill/>
            <a:round/>
          </a:ln>
        </p:spPr>
        <p:txBody>
          <a:bodyPr lIns="91440" tIns="45720" rIns="91440" bIns="45720"/>
          <a:lstStyle/>
          <a:p>
            <a:endParaRPr lang="zh-CN" altLang="en-US"/>
          </a:p>
        </p:txBody>
      </p:sp>
      <p:sp>
        <p:nvSpPr>
          <p:cNvPr id="22534" name="Freeform 6"/>
          <p:cNvSpPr/>
          <p:nvPr/>
        </p:nvSpPr>
        <p:spPr bwMode="auto">
          <a:xfrm>
            <a:off x="1238251" y="2859232"/>
            <a:ext cx="893763" cy="813051"/>
          </a:xfrm>
          <a:custGeom>
            <a:avLst/>
            <a:gdLst>
              <a:gd name="T0" fmla="*/ 316 w 316"/>
              <a:gd name="T1" fmla="*/ 288 h 288"/>
              <a:gd name="T2" fmla="*/ 0 w 316"/>
              <a:gd name="T3" fmla="*/ 0 h 288"/>
            </a:gdLst>
            <a:ahLst/>
            <a:cxnLst>
              <a:cxn ang="0">
                <a:pos x="T0" y="T1"/>
              </a:cxn>
              <a:cxn ang="0">
                <a:pos x="T2" y="T3"/>
              </a:cxn>
            </a:cxnLst>
            <a:rect l="0" t="0" r="r" b="b"/>
            <a:pathLst>
              <a:path w="316" h="288">
                <a:moveTo>
                  <a:pt x="316" y="288"/>
                </a:moveTo>
                <a:cubicBezTo>
                  <a:pt x="150" y="288"/>
                  <a:pt x="15" y="161"/>
                  <a:pt x="0" y="0"/>
                </a:cubicBezTo>
              </a:path>
            </a:pathLst>
          </a:custGeom>
          <a:noFill/>
          <a:ln w="6350" cap="flat" cmpd="sng">
            <a:solidFill>
              <a:schemeClr val="accent3"/>
            </a:solidFill>
            <a:round/>
            <a:headEnd type="oval" w="sm" len="sm"/>
          </a:ln>
          <a:extLst>
            <a:ext uri="{909E8E84-426E-40DD-AFC4-6F175D3DCCD1}">
              <a14:hiddenFill xmlns:a14="http://schemas.microsoft.com/office/drawing/2010/main">
                <a:solidFill>
                  <a:srgbClr val="FFFFFF"/>
                </a:solidFill>
              </a14:hiddenFill>
            </a:ext>
          </a:extLst>
        </p:spPr>
        <p:txBody>
          <a:bodyPr lIns="91440" tIns="45720" rIns="91440" bIns="45720"/>
          <a:lstStyle/>
          <a:p>
            <a:endParaRPr lang="zh-CN" altLang="en-US"/>
          </a:p>
        </p:txBody>
      </p:sp>
      <p:sp>
        <p:nvSpPr>
          <p:cNvPr id="22535" name="Freeform 7"/>
          <p:cNvSpPr/>
          <p:nvPr/>
        </p:nvSpPr>
        <p:spPr bwMode="auto">
          <a:xfrm>
            <a:off x="835025" y="2859232"/>
            <a:ext cx="1296988" cy="1217988"/>
          </a:xfrm>
          <a:custGeom>
            <a:avLst/>
            <a:gdLst>
              <a:gd name="T0" fmla="*/ 0 w 459"/>
              <a:gd name="T1" fmla="*/ 0 h 431"/>
              <a:gd name="T2" fmla="*/ 459 w 459"/>
              <a:gd name="T3" fmla="*/ 431 h 431"/>
            </a:gdLst>
            <a:ahLst/>
            <a:cxnLst>
              <a:cxn ang="0">
                <a:pos x="T0" y="T1"/>
              </a:cxn>
              <a:cxn ang="0">
                <a:pos x="T2" y="T3"/>
              </a:cxn>
            </a:cxnLst>
            <a:rect l="0" t="0" r="r" b="b"/>
            <a:pathLst>
              <a:path w="459" h="431">
                <a:moveTo>
                  <a:pt x="0" y="0"/>
                </a:moveTo>
                <a:cubicBezTo>
                  <a:pt x="15" y="240"/>
                  <a:pt x="214" y="431"/>
                  <a:pt x="459" y="431"/>
                </a:cubicBezTo>
              </a:path>
            </a:pathLst>
          </a:custGeom>
          <a:noFill/>
          <a:ln w="6350" cap="flat" cmpd="sng">
            <a:solidFill>
              <a:schemeClr val="accent1"/>
            </a:solidFill>
            <a:round/>
            <a:tailEnd type="oval" w="sm" len="sm"/>
          </a:ln>
          <a:extLst>
            <a:ext uri="{909E8E84-426E-40DD-AFC4-6F175D3DCCD1}">
              <a14:hiddenFill xmlns:a14="http://schemas.microsoft.com/office/drawing/2010/main">
                <a:solidFill>
                  <a:srgbClr val="FFFFFF"/>
                </a:solidFill>
              </a14:hiddenFill>
            </a:ext>
          </a:extLst>
        </p:spPr>
        <p:txBody>
          <a:bodyPr lIns="91440" tIns="45720" rIns="91440" bIns="45720"/>
          <a:lstStyle/>
          <a:p>
            <a:endParaRPr lang="zh-CN" altLang="en-US"/>
          </a:p>
        </p:txBody>
      </p:sp>
      <p:sp>
        <p:nvSpPr>
          <p:cNvPr id="22536" name="Freeform 8"/>
          <p:cNvSpPr/>
          <p:nvPr/>
        </p:nvSpPr>
        <p:spPr bwMode="auto">
          <a:xfrm>
            <a:off x="1614489" y="2859232"/>
            <a:ext cx="517525" cy="441462"/>
          </a:xfrm>
          <a:custGeom>
            <a:avLst/>
            <a:gdLst>
              <a:gd name="T0" fmla="*/ 183 w 183"/>
              <a:gd name="T1" fmla="*/ 156 h 156"/>
              <a:gd name="T2" fmla="*/ 0 w 183"/>
              <a:gd name="T3" fmla="*/ 0 h 156"/>
            </a:gdLst>
            <a:ahLst/>
            <a:cxnLst>
              <a:cxn ang="0">
                <a:pos x="T0" y="T1"/>
              </a:cxn>
              <a:cxn ang="0">
                <a:pos x="T2" y="T3"/>
              </a:cxn>
            </a:cxnLst>
            <a:rect l="0" t="0" r="r" b="b"/>
            <a:pathLst>
              <a:path w="183" h="156">
                <a:moveTo>
                  <a:pt x="183" y="156"/>
                </a:moveTo>
                <a:cubicBezTo>
                  <a:pt x="90" y="156"/>
                  <a:pt x="14" y="88"/>
                  <a:pt x="0" y="0"/>
                </a:cubicBezTo>
              </a:path>
            </a:pathLst>
          </a:custGeom>
          <a:noFill/>
          <a:ln w="6350" cap="flat" cmpd="sng">
            <a:solidFill>
              <a:schemeClr val="accent2"/>
            </a:solidFill>
            <a:round/>
            <a:headEnd type="oval" w="sm" len="sm"/>
          </a:ln>
          <a:extLst>
            <a:ext uri="{909E8E84-426E-40DD-AFC4-6F175D3DCCD1}">
              <a14:hiddenFill xmlns:a14="http://schemas.microsoft.com/office/drawing/2010/main">
                <a:solidFill>
                  <a:srgbClr val="FFFFFF"/>
                </a:solidFill>
              </a14:hiddenFill>
            </a:ext>
          </a:extLst>
        </p:spPr>
        <p:txBody>
          <a:bodyPr lIns="91440" tIns="45720" rIns="91440" bIns="45720"/>
          <a:lstStyle/>
          <a:p>
            <a:endParaRPr lang="zh-CN" altLang="en-US"/>
          </a:p>
        </p:txBody>
      </p:sp>
      <p:sp>
        <p:nvSpPr>
          <p:cNvPr id="22537" name="Freeform 9"/>
          <p:cNvSpPr/>
          <p:nvPr/>
        </p:nvSpPr>
        <p:spPr bwMode="auto">
          <a:xfrm>
            <a:off x="1916113" y="2859232"/>
            <a:ext cx="215900" cy="147682"/>
          </a:xfrm>
          <a:custGeom>
            <a:avLst/>
            <a:gdLst>
              <a:gd name="T0" fmla="*/ 76 w 76"/>
              <a:gd name="T1" fmla="*/ 52 h 52"/>
              <a:gd name="T2" fmla="*/ 0 w 76"/>
              <a:gd name="T3" fmla="*/ 0 h 52"/>
            </a:gdLst>
            <a:ahLst/>
            <a:cxnLst>
              <a:cxn ang="0">
                <a:pos x="T0" y="T1"/>
              </a:cxn>
              <a:cxn ang="0">
                <a:pos x="T2" y="T3"/>
              </a:cxn>
            </a:cxnLst>
            <a:rect l="0" t="0" r="r" b="b"/>
            <a:pathLst>
              <a:path w="76" h="52">
                <a:moveTo>
                  <a:pt x="76" y="52"/>
                </a:moveTo>
                <a:cubicBezTo>
                  <a:pt x="41" y="52"/>
                  <a:pt x="12" y="30"/>
                  <a:pt x="0" y="0"/>
                </a:cubicBezTo>
              </a:path>
            </a:pathLst>
          </a:custGeom>
          <a:noFill/>
          <a:ln w="6350" cap="flat" cmpd="sng">
            <a:solidFill>
              <a:schemeClr val="accent4"/>
            </a:solidFill>
            <a:round/>
            <a:headEnd type="oval" w="sm" len="sm"/>
          </a:ln>
          <a:extLst>
            <a:ext uri="{909E8E84-426E-40DD-AFC4-6F175D3DCCD1}">
              <a14:hiddenFill xmlns:a14="http://schemas.microsoft.com/office/drawing/2010/main">
                <a:solidFill>
                  <a:srgbClr val="FFFFFF"/>
                </a:solidFill>
              </a14:hiddenFill>
            </a:ext>
          </a:extLst>
        </p:spPr>
        <p:txBody>
          <a:bodyPr lIns="91440" tIns="45720" rIns="91440" bIns="45720"/>
          <a:lstStyle/>
          <a:p>
            <a:endParaRPr lang="zh-CN" altLang="en-US"/>
          </a:p>
        </p:txBody>
      </p:sp>
      <p:sp>
        <p:nvSpPr>
          <p:cNvPr id="22538" name="Oval 10"/>
          <p:cNvSpPr>
            <a:spLocks noChangeArrowheads="1"/>
          </p:cNvSpPr>
          <p:nvPr/>
        </p:nvSpPr>
        <p:spPr bwMode="auto">
          <a:xfrm>
            <a:off x="4764088" y="2771044"/>
            <a:ext cx="406400" cy="408113"/>
          </a:xfrm>
          <a:prstGeom prst="ellipse">
            <a:avLst/>
          </a:prstGeom>
          <a:solidFill>
            <a:schemeClr val="accent1"/>
          </a:solidFill>
          <a:ln w="9525" cmpd="sng">
            <a:noFill/>
            <a:round/>
          </a:ln>
        </p:spPr>
        <p:txBody>
          <a:bodyPr lIns="91440" tIns="45720" rIns="91440" bIns="45720"/>
          <a:lstStyle/>
          <a:p>
            <a:endParaRPr lang="zh-CN" altLang="en-US">
              <a:solidFill>
                <a:schemeClr val="bg1">
                  <a:lumMod val="50000"/>
                </a:schemeClr>
              </a:solidFill>
            </a:endParaRPr>
          </a:p>
        </p:txBody>
      </p:sp>
      <p:sp>
        <p:nvSpPr>
          <p:cNvPr id="22539" name="Oval 11"/>
          <p:cNvSpPr>
            <a:spLocks noChangeArrowheads="1"/>
          </p:cNvSpPr>
          <p:nvPr/>
        </p:nvSpPr>
        <p:spPr bwMode="auto">
          <a:xfrm>
            <a:off x="5724525" y="2771044"/>
            <a:ext cx="407988" cy="408113"/>
          </a:xfrm>
          <a:prstGeom prst="ellipse">
            <a:avLst/>
          </a:prstGeom>
          <a:solidFill>
            <a:schemeClr val="accent3"/>
          </a:solidFill>
          <a:ln w="9525" cmpd="sng">
            <a:noFill/>
            <a:round/>
          </a:ln>
        </p:spPr>
        <p:txBody>
          <a:bodyPr lIns="91440" tIns="45720" rIns="91440" bIns="45720"/>
          <a:lstStyle/>
          <a:p>
            <a:endParaRPr lang="zh-CN" altLang="en-US">
              <a:solidFill>
                <a:schemeClr val="bg1">
                  <a:lumMod val="50000"/>
                </a:schemeClr>
              </a:solidFill>
            </a:endParaRPr>
          </a:p>
        </p:txBody>
      </p:sp>
      <p:sp>
        <p:nvSpPr>
          <p:cNvPr id="22540" name="Oval 12"/>
          <p:cNvSpPr>
            <a:spLocks noChangeArrowheads="1"/>
          </p:cNvSpPr>
          <p:nvPr/>
        </p:nvSpPr>
        <p:spPr bwMode="auto">
          <a:xfrm>
            <a:off x="6756400" y="2771044"/>
            <a:ext cx="406400" cy="408113"/>
          </a:xfrm>
          <a:prstGeom prst="ellipse">
            <a:avLst/>
          </a:prstGeom>
          <a:solidFill>
            <a:schemeClr val="accent2"/>
          </a:solidFill>
          <a:ln w="9525" cmpd="sng">
            <a:noFill/>
            <a:round/>
          </a:ln>
        </p:spPr>
        <p:txBody>
          <a:bodyPr lIns="91440" tIns="45720" rIns="91440" bIns="45720"/>
          <a:lstStyle/>
          <a:p>
            <a:endParaRPr lang="zh-CN" altLang="en-US">
              <a:solidFill>
                <a:schemeClr val="bg1">
                  <a:lumMod val="50000"/>
                </a:schemeClr>
              </a:solidFill>
            </a:endParaRPr>
          </a:p>
        </p:txBody>
      </p:sp>
      <p:sp>
        <p:nvSpPr>
          <p:cNvPr id="22541" name="Oval 13"/>
          <p:cNvSpPr>
            <a:spLocks noChangeArrowheads="1"/>
          </p:cNvSpPr>
          <p:nvPr/>
        </p:nvSpPr>
        <p:spPr bwMode="auto">
          <a:xfrm>
            <a:off x="7788275" y="2771044"/>
            <a:ext cx="406400" cy="408113"/>
          </a:xfrm>
          <a:prstGeom prst="ellipse">
            <a:avLst/>
          </a:prstGeom>
          <a:solidFill>
            <a:schemeClr val="accent4"/>
          </a:solidFill>
          <a:ln w="9525" cmpd="sng">
            <a:noFill/>
            <a:round/>
          </a:ln>
        </p:spPr>
        <p:txBody>
          <a:bodyPr lIns="91440" tIns="45720" rIns="91440" bIns="45720"/>
          <a:lstStyle/>
          <a:p>
            <a:endParaRPr lang="zh-CN" altLang="en-US">
              <a:solidFill>
                <a:schemeClr val="bg1">
                  <a:lumMod val="50000"/>
                </a:schemeClr>
              </a:solidFill>
            </a:endParaRPr>
          </a:p>
        </p:txBody>
      </p:sp>
      <p:grpSp>
        <p:nvGrpSpPr>
          <p:cNvPr id="2" name="Group 14"/>
          <p:cNvGrpSpPr/>
          <p:nvPr/>
        </p:nvGrpSpPr>
        <p:grpSpPr bwMode="auto">
          <a:xfrm>
            <a:off x="7891464" y="2874262"/>
            <a:ext cx="203200" cy="200087"/>
            <a:chOff x="0" y="0"/>
            <a:chExt cx="140" cy="139"/>
          </a:xfrm>
          <a:solidFill>
            <a:schemeClr val="bg1"/>
          </a:solidFill>
        </p:grpSpPr>
        <p:sp>
          <p:nvSpPr>
            <p:cNvPr id="22543" name="Freeform 15"/>
            <p:cNvSpPr>
              <a:spLocks noEditPoints="1"/>
            </p:cNvSpPr>
            <p:nvPr/>
          </p:nvSpPr>
          <p:spPr bwMode="auto">
            <a:xfrm>
              <a:off x="0" y="0"/>
              <a:ext cx="140" cy="139"/>
            </a:xfrm>
            <a:custGeom>
              <a:avLst/>
              <a:gdLst>
                <a:gd name="T0" fmla="*/ 70 w 79"/>
                <a:gd name="T1" fmla="*/ 35 h 78"/>
                <a:gd name="T2" fmla="*/ 63 w 79"/>
                <a:gd name="T3" fmla="*/ 20 h 78"/>
                <a:gd name="T4" fmla="*/ 69 w 79"/>
                <a:gd name="T5" fmla="*/ 13 h 78"/>
                <a:gd name="T6" fmla="*/ 65 w 79"/>
                <a:gd name="T7" fmla="*/ 9 h 78"/>
                <a:gd name="T8" fmla="*/ 58 w 79"/>
                <a:gd name="T9" fmla="*/ 15 h 78"/>
                <a:gd name="T10" fmla="*/ 43 w 79"/>
                <a:gd name="T11" fmla="*/ 9 h 78"/>
                <a:gd name="T12" fmla="*/ 43 w 79"/>
                <a:gd name="T13" fmla="*/ 0 h 78"/>
                <a:gd name="T14" fmla="*/ 36 w 79"/>
                <a:gd name="T15" fmla="*/ 0 h 78"/>
                <a:gd name="T16" fmla="*/ 36 w 79"/>
                <a:gd name="T17" fmla="*/ 9 h 78"/>
                <a:gd name="T18" fmla="*/ 20 w 79"/>
                <a:gd name="T19" fmla="*/ 15 h 78"/>
                <a:gd name="T20" fmla="*/ 14 w 79"/>
                <a:gd name="T21" fmla="*/ 9 h 78"/>
                <a:gd name="T22" fmla="*/ 9 w 79"/>
                <a:gd name="T23" fmla="*/ 13 h 78"/>
                <a:gd name="T24" fmla="*/ 16 w 79"/>
                <a:gd name="T25" fmla="*/ 20 h 78"/>
                <a:gd name="T26" fmla="*/ 9 w 79"/>
                <a:gd name="T27" fmla="*/ 35 h 78"/>
                <a:gd name="T28" fmla="*/ 0 w 79"/>
                <a:gd name="T29" fmla="*/ 35 h 78"/>
                <a:gd name="T30" fmla="*/ 0 w 79"/>
                <a:gd name="T31" fmla="*/ 42 h 78"/>
                <a:gd name="T32" fmla="*/ 9 w 79"/>
                <a:gd name="T33" fmla="*/ 42 h 78"/>
                <a:gd name="T34" fmla="*/ 16 w 79"/>
                <a:gd name="T35" fmla="*/ 58 h 78"/>
                <a:gd name="T36" fmla="*/ 9 w 79"/>
                <a:gd name="T37" fmla="*/ 64 h 78"/>
                <a:gd name="T38" fmla="*/ 14 w 79"/>
                <a:gd name="T39" fmla="*/ 69 h 78"/>
                <a:gd name="T40" fmla="*/ 20 w 79"/>
                <a:gd name="T41" fmla="*/ 63 h 78"/>
                <a:gd name="T42" fmla="*/ 36 w 79"/>
                <a:gd name="T43" fmla="*/ 69 h 78"/>
                <a:gd name="T44" fmla="*/ 36 w 79"/>
                <a:gd name="T45" fmla="*/ 78 h 78"/>
                <a:gd name="T46" fmla="*/ 43 w 79"/>
                <a:gd name="T47" fmla="*/ 78 h 78"/>
                <a:gd name="T48" fmla="*/ 43 w 79"/>
                <a:gd name="T49" fmla="*/ 69 h 78"/>
                <a:gd name="T50" fmla="*/ 58 w 79"/>
                <a:gd name="T51" fmla="*/ 63 h 78"/>
                <a:gd name="T52" fmla="*/ 65 w 79"/>
                <a:gd name="T53" fmla="*/ 69 h 78"/>
                <a:gd name="T54" fmla="*/ 69 w 79"/>
                <a:gd name="T55" fmla="*/ 64 h 78"/>
                <a:gd name="T56" fmla="*/ 63 w 79"/>
                <a:gd name="T57" fmla="*/ 58 h 78"/>
                <a:gd name="T58" fmla="*/ 70 w 79"/>
                <a:gd name="T59" fmla="*/ 42 h 78"/>
                <a:gd name="T60" fmla="*/ 79 w 79"/>
                <a:gd name="T61" fmla="*/ 42 h 78"/>
                <a:gd name="T62" fmla="*/ 79 w 79"/>
                <a:gd name="T63" fmla="*/ 35 h 78"/>
                <a:gd name="T64" fmla="*/ 70 w 79"/>
                <a:gd name="T65" fmla="*/ 35 h 78"/>
                <a:gd name="T66" fmla="*/ 16 w 79"/>
                <a:gd name="T67" fmla="*/ 39 h 78"/>
                <a:gd name="T68" fmla="*/ 39 w 79"/>
                <a:gd name="T69" fmla="*/ 15 h 78"/>
                <a:gd name="T70" fmla="*/ 63 w 79"/>
                <a:gd name="T71" fmla="*/ 39 h 78"/>
                <a:gd name="T72" fmla="*/ 39 w 79"/>
                <a:gd name="T73" fmla="*/ 62 h 78"/>
                <a:gd name="T74" fmla="*/ 16 w 79"/>
                <a:gd name="T7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78">
                  <a:moveTo>
                    <a:pt x="70" y="35"/>
                  </a:moveTo>
                  <a:cubicBezTo>
                    <a:pt x="69" y="30"/>
                    <a:pt x="67" y="24"/>
                    <a:pt x="63" y="20"/>
                  </a:cubicBezTo>
                  <a:cubicBezTo>
                    <a:pt x="69" y="13"/>
                    <a:pt x="69" y="13"/>
                    <a:pt x="69" y="13"/>
                  </a:cubicBezTo>
                  <a:cubicBezTo>
                    <a:pt x="65" y="9"/>
                    <a:pt x="65" y="9"/>
                    <a:pt x="65" y="9"/>
                  </a:cubicBezTo>
                  <a:cubicBezTo>
                    <a:pt x="58" y="15"/>
                    <a:pt x="58" y="15"/>
                    <a:pt x="58" y="15"/>
                  </a:cubicBezTo>
                  <a:cubicBezTo>
                    <a:pt x="54" y="12"/>
                    <a:pt x="49" y="9"/>
                    <a:pt x="43" y="9"/>
                  </a:cubicBezTo>
                  <a:cubicBezTo>
                    <a:pt x="43" y="0"/>
                    <a:pt x="43" y="0"/>
                    <a:pt x="43" y="0"/>
                  </a:cubicBezTo>
                  <a:cubicBezTo>
                    <a:pt x="36" y="0"/>
                    <a:pt x="36" y="0"/>
                    <a:pt x="36" y="0"/>
                  </a:cubicBezTo>
                  <a:cubicBezTo>
                    <a:pt x="36" y="9"/>
                    <a:pt x="36" y="9"/>
                    <a:pt x="36" y="9"/>
                  </a:cubicBezTo>
                  <a:cubicBezTo>
                    <a:pt x="30" y="9"/>
                    <a:pt x="25" y="12"/>
                    <a:pt x="20" y="15"/>
                  </a:cubicBezTo>
                  <a:cubicBezTo>
                    <a:pt x="14" y="9"/>
                    <a:pt x="14" y="9"/>
                    <a:pt x="14" y="9"/>
                  </a:cubicBezTo>
                  <a:cubicBezTo>
                    <a:pt x="9" y="13"/>
                    <a:pt x="9" y="13"/>
                    <a:pt x="9" y="13"/>
                  </a:cubicBezTo>
                  <a:cubicBezTo>
                    <a:pt x="16" y="20"/>
                    <a:pt x="16" y="20"/>
                    <a:pt x="16" y="20"/>
                  </a:cubicBezTo>
                  <a:cubicBezTo>
                    <a:pt x="12" y="24"/>
                    <a:pt x="10" y="30"/>
                    <a:pt x="9" y="35"/>
                  </a:cubicBezTo>
                  <a:cubicBezTo>
                    <a:pt x="0" y="35"/>
                    <a:pt x="0" y="35"/>
                    <a:pt x="0" y="35"/>
                  </a:cubicBezTo>
                  <a:cubicBezTo>
                    <a:pt x="0" y="42"/>
                    <a:pt x="0" y="42"/>
                    <a:pt x="0" y="42"/>
                  </a:cubicBezTo>
                  <a:cubicBezTo>
                    <a:pt x="9" y="42"/>
                    <a:pt x="9" y="42"/>
                    <a:pt x="9" y="42"/>
                  </a:cubicBezTo>
                  <a:cubicBezTo>
                    <a:pt x="10" y="48"/>
                    <a:pt x="12" y="53"/>
                    <a:pt x="16" y="58"/>
                  </a:cubicBezTo>
                  <a:cubicBezTo>
                    <a:pt x="9" y="64"/>
                    <a:pt x="9" y="64"/>
                    <a:pt x="9" y="64"/>
                  </a:cubicBezTo>
                  <a:cubicBezTo>
                    <a:pt x="14" y="69"/>
                    <a:pt x="14" y="69"/>
                    <a:pt x="14" y="69"/>
                  </a:cubicBezTo>
                  <a:cubicBezTo>
                    <a:pt x="20" y="63"/>
                    <a:pt x="20" y="63"/>
                    <a:pt x="20" y="63"/>
                  </a:cubicBezTo>
                  <a:cubicBezTo>
                    <a:pt x="25" y="66"/>
                    <a:pt x="30" y="68"/>
                    <a:pt x="36" y="69"/>
                  </a:cubicBezTo>
                  <a:cubicBezTo>
                    <a:pt x="36" y="78"/>
                    <a:pt x="36" y="78"/>
                    <a:pt x="36" y="78"/>
                  </a:cubicBezTo>
                  <a:cubicBezTo>
                    <a:pt x="43" y="78"/>
                    <a:pt x="43" y="78"/>
                    <a:pt x="43" y="78"/>
                  </a:cubicBezTo>
                  <a:cubicBezTo>
                    <a:pt x="43" y="69"/>
                    <a:pt x="43" y="69"/>
                    <a:pt x="43" y="69"/>
                  </a:cubicBezTo>
                  <a:cubicBezTo>
                    <a:pt x="49" y="68"/>
                    <a:pt x="54" y="66"/>
                    <a:pt x="58" y="63"/>
                  </a:cubicBezTo>
                  <a:cubicBezTo>
                    <a:pt x="65" y="69"/>
                    <a:pt x="65" y="69"/>
                    <a:pt x="65" y="69"/>
                  </a:cubicBezTo>
                  <a:cubicBezTo>
                    <a:pt x="69" y="64"/>
                    <a:pt x="69" y="64"/>
                    <a:pt x="69" y="64"/>
                  </a:cubicBezTo>
                  <a:cubicBezTo>
                    <a:pt x="63" y="58"/>
                    <a:pt x="63" y="58"/>
                    <a:pt x="63" y="58"/>
                  </a:cubicBezTo>
                  <a:cubicBezTo>
                    <a:pt x="67" y="53"/>
                    <a:pt x="69" y="48"/>
                    <a:pt x="70" y="42"/>
                  </a:cubicBezTo>
                  <a:cubicBezTo>
                    <a:pt x="79" y="42"/>
                    <a:pt x="79" y="42"/>
                    <a:pt x="79" y="42"/>
                  </a:cubicBezTo>
                  <a:cubicBezTo>
                    <a:pt x="79" y="35"/>
                    <a:pt x="79" y="35"/>
                    <a:pt x="79" y="35"/>
                  </a:cubicBezTo>
                  <a:lnTo>
                    <a:pt x="70" y="35"/>
                  </a:lnTo>
                  <a:close/>
                  <a:moveTo>
                    <a:pt x="16" y="39"/>
                  </a:moveTo>
                  <a:cubicBezTo>
                    <a:pt x="16" y="26"/>
                    <a:pt x="26" y="15"/>
                    <a:pt x="39" y="15"/>
                  </a:cubicBezTo>
                  <a:cubicBezTo>
                    <a:pt x="52" y="15"/>
                    <a:pt x="63" y="26"/>
                    <a:pt x="63" y="39"/>
                  </a:cubicBezTo>
                  <a:cubicBezTo>
                    <a:pt x="63" y="52"/>
                    <a:pt x="52" y="62"/>
                    <a:pt x="39" y="62"/>
                  </a:cubicBezTo>
                  <a:cubicBezTo>
                    <a:pt x="26" y="62"/>
                    <a:pt x="16" y="52"/>
                    <a:pt x="16"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2544" name="Freeform 16"/>
            <p:cNvSpPr>
              <a:spLocks noEditPoints="1"/>
            </p:cNvSpPr>
            <p:nvPr/>
          </p:nvSpPr>
          <p:spPr bwMode="auto">
            <a:xfrm>
              <a:off x="50" y="50"/>
              <a:ext cx="41" cy="39"/>
            </a:xfrm>
            <a:custGeom>
              <a:avLst/>
              <a:gdLst>
                <a:gd name="T0" fmla="*/ 23 w 23"/>
                <a:gd name="T1" fmla="*/ 11 h 22"/>
                <a:gd name="T2" fmla="*/ 11 w 23"/>
                <a:gd name="T3" fmla="*/ 0 h 22"/>
                <a:gd name="T4" fmla="*/ 0 w 23"/>
                <a:gd name="T5" fmla="*/ 11 h 22"/>
                <a:gd name="T6" fmla="*/ 11 w 23"/>
                <a:gd name="T7" fmla="*/ 22 h 22"/>
                <a:gd name="T8" fmla="*/ 23 w 23"/>
                <a:gd name="T9" fmla="*/ 11 h 22"/>
                <a:gd name="T10" fmla="*/ 7 w 23"/>
                <a:gd name="T11" fmla="*/ 11 h 22"/>
                <a:gd name="T12" fmla="*/ 11 w 23"/>
                <a:gd name="T13" fmla="*/ 6 h 22"/>
                <a:gd name="T14" fmla="*/ 16 w 23"/>
                <a:gd name="T15" fmla="*/ 11 h 22"/>
                <a:gd name="T16" fmla="*/ 11 w 23"/>
                <a:gd name="T17" fmla="*/ 15 h 22"/>
                <a:gd name="T18" fmla="*/ 7 w 23"/>
                <a:gd name="T19"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2">
                  <a:moveTo>
                    <a:pt x="23" y="11"/>
                  </a:moveTo>
                  <a:cubicBezTo>
                    <a:pt x="23" y="5"/>
                    <a:pt x="18" y="0"/>
                    <a:pt x="11" y="0"/>
                  </a:cubicBezTo>
                  <a:cubicBezTo>
                    <a:pt x="5" y="0"/>
                    <a:pt x="0" y="5"/>
                    <a:pt x="0" y="11"/>
                  </a:cubicBezTo>
                  <a:cubicBezTo>
                    <a:pt x="0" y="17"/>
                    <a:pt x="5" y="22"/>
                    <a:pt x="11" y="22"/>
                  </a:cubicBezTo>
                  <a:cubicBezTo>
                    <a:pt x="18" y="22"/>
                    <a:pt x="23" y="17"/>
                    <a:pt x="23" y="11"/>
                  </a:cubicBezTo>
                  <a:close/>
                  <a:moveTo>
                    <a:pt x="7" y="11"/>
                  </a:moveTo>
                  <a:cubicBezTo>
                    <a:pt x="7" y="8"/>
                    <a:pt x="9" y="6"/>
                    <a:pt x="11" y="6"/>
                  </a:cubicBezTo>
                  <a:cubicBezTo>
                    <a:pt x="14" y="6"/>
                    <a:pt x="16" y="8"/>
                    <a:pt x="16" y="11"/>
                  </a:cubicBezTo>
                  <a:cubicBezTo>
                    <a:pt x="16" y="13"/>
                    <a:pt x="14" y="15"/>
                    <a:pt x="11" y="15"/>
                  </a:cubicBezTo>
                  <a:cubicBezTo>
                    <a:pt x="9" y="15"/>
                    <a:pt x="7" y="13"/>
                    <a:pt x="7"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grpSp>
      <p:grpSp>
        <p:nvGrpSpPr>
          <p:cNvPr id="3" name="Group 17"/>
          <p:cNvGrpSpPr/>
          <p:nvPr/>
        </p:nvGrpSpPr>
        <p:grpSpPr bwMode="auto">
          <a:xfrm>
            <a:off x="5865814" y="2886966"/>
            <a:ext cx="133350" cy="171503"/>
            <a:chOff x="0" y="0"/>
            <a:chExt cx="109" cy="141"/>
          </a:xfrm>
          <a:solidFill>
            <a:schemeClr val="bg1"/>
          </a:solidFill>
        </p:grpSpPr>
        <p:sp>
          <p:nvSpPr>
            <p:cNvPr id="22546" name="Freeform 18"/>
            <p:cNvSpPr>
              <a:spLocks noEditPoints="1"/>
            </p:cNvSpPr>
            <p:nvPr/>
          </p:nvSpPr>
          <p:spPr bwMode="auto">
            <a:xfrm>
              <a:off x="0" y="0"/>
              <a:ext cx="109" cy="141"/>
            </a:xfrm>
            <a:custGeom>
              <a:avLst/>
              <a:gdLst>
                <a:gd name="T0" fmla="*/ 75 w 109"/>
                <a:gd name="T1" fmla="*/ 0 h 141"/>
                <a:gd name="T2" fmla="*/ 0 w 109"/>
                <a:gd name="T3" fmla="*/ 0 h 141"/>
                <a:gd name="T4" fmla="*/ 0 w 109"/>
                <a:gd name="T5" fmla="*/ 141 h 141"/>
                <a:gd name="T6" fmla="*/ 109 w 109"/>
                <a:gd name="T7" fmla="*/ 141 h 141"/>
                <a:gd name="T8" fmla="*/ 109 w 109"/>
                <a:gd name="T9" fmla="*/ 34 h 141"/>
                <a:gd name="T10" fmla="*/ 75 w 109"/>
                <a:gd name="T11" fmla="*/ 0 h 141"/>
                <a:gd name="T12" fmla="*/ 13 w 109"/>
                <a:gd name="T13" fmla="*/ 128 h 141"/>
                <a:gd name="T14" fmla="*/ 13 w 109"/>
                <a:gd name="T15" fmla="*/ 13 h 141"/>
                <a:gd name="T16" fmla="*/ 68 w 109"/>
                <a:gd name="T17" fmla="*/ 13 h 141"/>
                <a:gd name="T18" fmla="*/ 68 w 109"/>
                <a:gd name="T19" fmla="*/ 43 h 141"/>
                <a:gd name="T20" fmla="*/ 96 w 109"/>
                <a:gd name="T21" fmla="*/ 43 h 141"/>
                <a:gd name="T22" fmla="*/ 96 w 109"/>
                <a:gd name="T23" fmla="*/ 128 h 141"/>
                <a:gd name="T24" fmla="*/ 13 w 109"/>
                <a:gd name="T25" fmla="*/ 12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41">
                  <a:moveTo>
                    <a:pt x="75" y="0"/>
                  </a:moveTo>
                  <a:lnTo>
                    <a:pt x="0" y="0"/>
                  </a:lnTo>
                  <a:lnTo>
                    <a:pt x="0" y="141"/>
                  </a:lnTo>
                  <a:lnTo>
                    <a:pt x="109" y="141"/>
                  </a:lnTo>
                  <a:lnTo>
                    <a:pt x="109" y="34"/>
                  </a:lnTo>
                  <a:lnTo>
                    <a:pt x="75" y="0"/>
                  </a:lnTo>
                  <a:close/>
                  <a:moveTo>
                    <a:pt x="13" y="128"/>
                  </a:moveTo>
                  <a:lnTo>
                    <a:pt x="13" y="13"/>
                  </a:lnTo>
                  <a:lnTo>
                    <a:pt x="68" y="13"/>
                  </a:lnTo>
                  <a:lnTo>
                    <a:pt x="68" y="43"/>
                  </a:lnTo>
                  <a:lnTo>
                    <a:pt x="96" y="43"/>
                  </a:lnTo>
                  <a:lnTo>
                    <a:pt x="96" y="128"/>
                  </a:lnTo>
                  <a:lnTo>
                    <a:pt x="13"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2547" name="Freeform 19"/>
            <p:cNvSpPr/>
            <p:nvPr/>
          </p:nvSpPr>
          <p:spPr bwMode="auto">
            <a:xfrm>
              <a:off x="32" y="48"/>
              <a:ext cx="43" cy="47"/>
            </a:xfrm>
            <a:custGeom>
              <a:avLst/>
              <a:gdLst>
                <a:gd name="T0" fmla="*/ 29 w 43"/>
                <a:gd name="T1" fmla="*/ 23 h 47"/>
                <a:gd name="T2" fmla="*/ 29 w 43"/>
                <a:gd name="T3" fmla="*/ 0 h 47"/>
                <a:gd name="T4" fmla="*/ 16 w 43"/>
                <a:gd name="T5" fmla="*/ 0 h 47"/>
                <a:gd name="T6" fmla="*/ 16 w 43"/>
                <a:gd name="T7" fmla="*/ 23 h 47"/>
                <a:gd name="T8" fmla="*/ 9 w 43"/>
                <a:gd name="T9" fmla="*/ 16 h 47"/>
                <a:gd name="T10" fmla="*/ 0 w 43"/>
                <a:gd name="T11" fmla="*/ 25 h 47"/>
                <a:gd name="T12" fmla="*/ 21 w 43"/>
                <a:gd name="T13" fmla="*/ 47 h 47"/>
                <a:gd name="T14" fmla="*/ 43 w 43"/>
                <a:gd name="T15" fmla="*/ 25 h 47"/>
                <a:gd name="T16" fmla="*/ 36 w 43"/>
                <a:gd name="T17" fmla="*/ 16 h 47"/>
                <a:gd name="T18" fmla="*/ 29 w 43"/>
                <a:gd name="T19"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7">
                  <a:moveTo>
                    <a:pt x="29" y="23"/>
                  </a:moveTo>
                  <a:lnTo>
                    <a:pt x="29" y="0"/>
                  </a:lnTo>
                  <a:lnTo>
                    <a:pt x="16" y="0"/>
                  </a:lnTo>
                  <a:lnTo>
                    <a:pt x="16" y="23"/>
                  </a:lnTo>
                  <a:lnTo>
                    <a:pt x="9" y="16"/>
                  </a:lnTo>
                  <a:lnTo>
                    <a:pt x="0" y="25"/>
                  </a:lnTo>
                  <a:lnTo>
                    <a:pt x="21" y="47"/>
                  </a:lnTo>
                  <a:lnTo>
                    <a:pt x="43" y="25"/>
                  </a:lnTo>
                  <a:lnTo>
                    <a:pt x="36" y="16"/>
                  </a:lnTo>
                  <a:lnTo>
                    <a:pt x="29"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2548" name="Rectangle 20"/>
            <p:cNvSpPr>
              <a:spLocks noChangeArrowheads="1"/>
            </p:cNvSpPr>
            <p:nvPr/>
          </p:nvSpPr>
          <p:spPr bwMode="auto">
            <a:xfrm>
              <a:off x="37" y="102"/>
              <a:ext cx="34" cy="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bg1">
                    <a:lumMod val="50000"/>
                  </a:schemeClr>
                </a:solidFill>
              </a:endParaRPr>
            </a:p>
          </p:txBody>
        </p:sp>
      </p:grpSp>
      <p:grpSp>
        <p:nvGrpSpPr>
          <p:cNvPr id="4" name="Group 21"/>
          <p:cNvGrpSpPr/>
          <p:nvPr/>
        </p:nvGrpSpPr>
        <p:grpSpPr bwMode="auto">
          <a:xfrm>
            <a:off x="6873876" y="2890142"/>
            <a:ext cx="174625" cy="168327"/>
            <a:chOff x="0" y="0"/>
            <a:chExt cx="141" cy="139"/>
          </a:xfrm>
        </p:grpSpPr>
        <p:sp>
          <p:nvSpPr>
            <p:cNvPr id="22550" name="Freeform 22"/>
            <p:cNvSpPr>
              <a:spLocks noEditPoints="1"/>
            </p:cNvSpPr>
            <p:nvPr/>
          </p:nvSpPr>
          <p:spPr bwMode="auto">
            <a:xfrm>
              <a:off x="0" y="0"/>
              <a:ext cx="141" cy="139"/>
            </a:xfrm>
            <a:custGeom>
              <a:avLst/>
              <a:gdLst>
                <a:gd name="T0" fmla="*/ 128 w 141"/>
                <a:gd name="T1" fmla="*/ 101 h 139"/>
                <a:gd name="T2" fmla="*/ 37 w 141"/>
                <a:gd name="T3" fmla="*/ 101 h 139"/>
                <a:gd name="T4" fmla="*/ 37 w 141"/>
                <a:gd name="T5" fmla="*/ 11 h 139"/>
                <a:gd name="T6" fmla="*/ 68 w 141"/>
                <a:gd name="T7" fmla="*/ 11 h 139"/>
                <a:gd name="T8" fmla="*/ 68 w 141"/>
                <a:gd name="T9" fmla="*/ 0 h 139"/>
                <a:gd name="T10" fmla="*/ 25 w 141"/>
                <a:gd name="T11" fmla="*/ 0 h 139"/>
                <a:gd name="T12" fmla="*/ 25 w 141"/>
                <a:gd name="T13" fmla="*/ 25 h 139"/>
                <a:gd name="T14" fmla="*/ 0 w 141"/>
                <a:gd name="T15" fmla="*/ 25 h 139"/>
                <a:gd name="T16" fmla="*/ 0 w 141"/>
                <a:gd name="T17" fmla="*/ 139 h 139"/>
                <a:gd name="T18" fmla="*/ 114 w 141"/>
                <a:gd name="T19" fmla="*/ 139 h 139"/>
                <a:gd name="T20" fmla="*/ 114 w 141"/>
                <a:gd name="T21" fmla="*/ 114 h 139"/>
                <a:gd name="T22" fmla="*/ 141 w 141"/>
                <a:gd name="T23" fmla="*/ 114 h 139"/>
                <a:gd name="T24" fmla="*/ 141 w 141"/>
                <a:gd name="T25" fmla="*/ 71 h 139"/>
                <a:gd name="T26" fmla="*/ 128 w 141"/>
                <a:gd name="T27" fmla="*/ 71 h 139"/>
                <a:gd name="T28" fmla="*/ 128 w 141"/>
                <a:gd name="T29" fmla="*/ 101 h 139"/>
                <a:gd name="T30" fmla="*/ 103 w 141"/>
                <a:gd name="T31" fmla="*/ 126 h 139"/>
                <a:gd name="T32" fmla="*/ 12 w 141"/>
                <a:gd name="T33" fmla="*/ 126 h 139"/>
                <a:gd name="T34" fmla="*/ 12 w 141"/>
                <a:gd name="T35" fmla="*/ 37 h 139"/>
                <a:gd name="T36" fmla="*/ 25 w 141"/>
                <a:gd name="T37" fmla="*/ 37 h 139"/>
                <a:gd name="T38" fmla="*/ 25 w 141"/>
                <a:gd name="T39" fmla="*/ 114 h 139"/>
                <a:gd name="T40" fmla="*/ 103 w 141"/>
                <a:gd name="T41" fmla="*/ 114 h 139"/>
                <a:gd name="T42" fmla="*/ 103 w 141"/>
                <a:gd name="T43" fmla="*/ 12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1" h="139">
                  <a:moveTo>
                    <a:pt x="128" y="101"/>
                  </a:moveTo>
                  <a:lnTo>
                    <a:pt x="37" y="101"/>
                  </a:lnTo>
                  <a:lnTo>
                    <a:pt x="37" y="11"/>
                  </a:lnTo>
                  <a:lnTo>
                    <a:pt x="68" y="11"/>
                  </a:lnTo>
                  <a:lnTo>
                    <a:pt x="68" y="0"/>
                  </a:lnTo>
                  <a:lnTo>
                    <a:pt x="25" y="0"/>
                  </a:lnTo>
                  <a:lnTo>
                    <a:pt x="25" y="25"/>
                  </a:lnTo>
                  <a:lnTo>
                    <a:pt x="0" y="25"/>
                  </a:lnTo>
                  <a:lnTo>
                    <a:pt x="0" y="139"/>
                  </a:lnTo>
                  <a:lnTo>
                    <a:pt x="114" y="139"/>
                  </a:lnTo>
                  <a:lnTo>
                    <a:pt x="114" y="114"/>
                  </a:lnTo>
                  <a:lnTo>
                    <a:pt x="141" y="114"/>
                  </a:lnTo>
                  <a:lnTo>
                    <a:pt x="141" y="71"/>
                  </a:lnTo>
                  <a:lnTo>
                    <a:pt x="128" y="71"/>
                  </a:lnTo>
                  <a:lnTo>
                    <a:pt x="128" y="101"/>
                  </a:lnTo>
                  <a:close/>
                  <a:moveTo>
                    <a:pt x="103" y="126"/>
                  </a:moveTo>
                  <a:lnTo>
                    <a:pt x="12" y="126"/>
                  </a:lnTo>
                  <a:lnTo>
                    <a:pt x="12" y="37"/>
                  </a:lnTo>
                  <a:lnTo>
                    <a:pt x="25" y="37"/>
                  </a:lnTo>
                  <a:lnTo>
                    <a:pt x="25" y="114"/>
                  </a:lnTo>
                  <a:lnTo>
                    <a:pt x="103" y="114"/>
                  </a:lnTo>
                  <a:lnTo>
                    <a:pt x="103" y="1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2551" name="Freeform 23"/>
            <p:cNvSpPr/>
            <p:nvPr/>
          </p:nvSpPr>
          <p:spPr bwMode="auto">
            <a:xfrm>
              <a:off x="78" y="0"/>
              <a:ext cx="63" cy="61"/>
            </a:xfrm>
            <a:custGeom>
              <a:avLst/>
              <a:gdLst>
                <a:gd name="T0" fmla="*/ 11 w 63"/>
                <a:gd name="T1" fmla="*/ 0 h 61"/>
                <a:gd name="T2" fmla="*/ 11 w 63"/>
                <a:gd name="T3" fmla="*/ 11 h 61"/>
                <a:gd name="T4" fmla="*/ 41 w 63"/>
                <a:gd name="T5" fmla="*/ 11 h 61"/>
                <a:gd name="T6" fmla="*/ 0 w 63"/>
                <a:gd name="T7" fmla="*/ 52 h 61"/>
                <a:gd name="T8" fmla="*/ 9 w 63"/>
                <a:gd name="T9" fmla="*/ 61 h 61"/>
                <a:gd name="T10" fmla="*/ 50 w 63"/>
                <a:gd name="T11" fmla="*/ 20 h 61"/>
                <a:gd name="T12" fmla="*/ 50 w 63"/>
                <a:gd name="T13" fmla="*/ 50 h 61"/>
                <a:gd name="T14" fmla="*/ 63 w 63"/>
                <a:gd name="T15" fmla="*/ 50 h 61"/>
                <a:gd name="T16" fmla="*/ 63 w 63"/>
                <a:gd name="T17" fmla="*/ 0 h 61"/>
                <a:gd name="T18" fmla="*/ 11 w 63"/>
                <a:gd name="T1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1">
                  <a:moveTo>
                    <a:pt x="11" y="0"/>
                  </a:moveTo>
                  <a:lnTo>
                    <a:pt x="11" y="11"/>
                  </a:lnTo>
                  <a:lnTo>
                    <a:pt x="41" y="11"/>
                  </a:lnTo>
                  <a:lnTo>
                    <a:pt x="0" y="52"/>
                  </a:lnTo>
                  <a:lnTo>
                    <a:pt x="9" y="61"/>
                  </a:lnTo>
                  <a:lnTo>
                    <a:pt x="50" y="20"/>
                  </a:lnTo>
                  <a:lnTo>
                    <a:pt x="50" y="50"/>
                  </a:lnTo>
                  <a:lnTo>
                    <a:pt x="63" y="50"/>
                  </a:lnTo>
                  <a:lnTo>
                    <a:pt x="63" y="0"/>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grpSp>
      <p:grpSp>
        <p:nvGrpSpPr>
          <p:cNvPr id="5" name="Group 24"/>
          <p:cNvGrpSpPr/>
          <p:nvPr/>
        </p:nvGrpSpPr>
        <p:grpSpPr bwMode="auto">
          <a:xfrm>
            <a:off x="4879976" y="2886966"/>
            <a:ext cx="174625" cy="171503"/>
            <a:chOff x="0" y="0"/>
            <a:chExt cx="141" cy="141"/>
          </a:xfrm>
        </p:grpSpPr>
        <p:sp>
          <p:nvSpPr>
            <p:cNvPr id="22553" name="Freeform 25"/>
            <p:cNvSpPr>
              <a:spLocks noEditPoints="1"/>
            </p:cNvSpPr>
            <p:nvPr/>
          </p:nvSpPr>
          <p:spPr bwMode="auto">
            <a:xfrm>
              <a:off x="79" y="79"/>
              <a:ext cx="62" cy="62"/>
            </a:xfrm>
            <a:custGeom>
              <a:avLst/>
              <a:gdLst>
                <a:gd name="T0" fmla="*/ 62 w 62"/>
                <a:gd name="T1" fmla="*/ 62 h 62"/>
                <a:gd name="T2" fmla="*/ 0 w 62"/>
                <a:gd name="T3" fmla="*/ 62 h 62"/>
                <a:gd name="T4" fmla="*/ 0 w 62"/>
                <a:gd name="T5" fmla="*/ 0 h 62"/>
                <a:gd name="T6" fmla="*/ 62 w 62"/>
                <a:gd name="T7" fmla="*/ 0 h 62"/>
                <a:gd name="T8" fmla="*/ 62 w 62"/>
                <a:gd name="T9" fmla="*/ 62 h 62"/>
                <a:gd name="T10" fmla="*/ 10 w 62"/>
                <a:gd name="T11" fmla="*/ 49 h 62"/>
                <a:gd name="T12" fmla="*/ 49 w 62"/>
                <a:gd name="T13" fmla="*/ 49 h 62"/>
                <a:gd name="T14" fmla="*/ 49 w 62"/>
                <a:gd name="T15" fmla="*/ 12 h 62"/>
                <a:gd name="T16" fmla="*/ 10 w 62"/>
                <a:gd name="T17" fmla="*/ 12 h 62"/>
                <a:gd name="T18" fmla="*/ 10 w 62"/>
                <a:gd name="T19"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62" y="62"/>
                  </a:moveTo>
                  <a:lnTo>
                    <a:pt x="0" y="62"/>
                  </a:lnTo>
                  <a:lnTo>
                    <a:pt x="0" y="0"/>
                  </a:lnTo>
                  <a:lnTo>
                    <a:pt x="62" y="0"/>
                  </a:lnTo>
                  <a:lnTo>
                    <a:pt x="62" y="62"/>
                  </a:lnTo>
                  <a:close/>
                  <a:moveTo>
                    <a:pt x="10" y="49"/>
                  </a:moveTo>
                  <a:lnTo>
                    <a:pt x="49" y="49"/>
                  </a:lnTo>
                  <a:lnTo>
                    <a:pt x="49" y="12"/>
                  </a:lnTo>
                  <a:lnTo>
                    <a:pt x="10" y="12"/>
                  </a:lnTo>
                  <a:lnTo>
                    <a:pt x="10" y="4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2554" name="Freeform 26"/>
            <p:cNvSpPr>
              <a:spLocks noEditPoints="1"/>
            </p:cNvSpPr>
            <p:nvPr/>
          </p:nvSpPr>
          <p:spPr bwMode="auto">
            <a:xfrm>
              <a:off x="0" y="79"/>
              <a:ext cx="63" cy="62"/>
            </a:xfrm>
            <a:custGeom>
              <a:avLst/>
              <a:gdLst>
                <a:gd name="T0" fmla="*/ 63 w 63"/>
                <a:gd name="T1" fmla="*/ 62 h 62"/>
                <a:gd name="T2" fmla="*/ 0 w 63"/>
                <a:gd name="T3" fmla="*/ 62 h 62"/>
                <a:gd name="T4" fmla="*/ 0 w 63"/>
                <a:gd name="T5" fmla="*/ 0 h 62"/>
                <a:gd name="T6" fmla="*/ 63 w 63"/>
                <a:gd name="T7" fmla="*/ 0 h 62"/>
                <a:gd name="T8" fmla="*/ 63 w 63"/>
                <a:gd name="T9" fmla="*/ 62 h 62"/>
                <a:gd name="T10" fmla="*/ 13 w 63"/>
                <a:gd name="T11" fmla="*/ 49 h 62"/>
                <a:gd name="T12" fmla="*/ 50 w 63"/>
                <a:gd name="T13" fmla="*/ 49 h 62"/>
                <a:gd name="T14" fmla="*/ 50 w 63"/>
                <a:gd name="T15" fmla="*/ 12 h 62"/>
                <a:gd name="T16" fmla="*/ 13 w 63"/>
                <a:gd name="T17" fmla="*/ 12 h 62"/>
                <a:gd name="T18" fmla="*/ 13 w 63"/>
                <a:gd name="T19"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2">
                  <a:moveTo>
                    <a:pt x="63" y="62"/>
                  </a:moveTo>
                  <a:lnTo>
                    <a:pt x="0" y="62"/>
                  </a:lnTo>
                  <a:lnTo>
                    <a:pt x="0" y="0"/>
                  </a:lnTo>
                  <a:lnTo>
                    <a:pt x="63" y="0"/>
                  </a:lnTo>
                  <a:lnTo>
                    <a:pt x="63" y="62"/>
                  </a:lnTo>
                  <a:close/>
                  <a:moveTo>
                    <a:pt x="13" y="49"/>
                  </a:moveTo>
                  <a:lnTo>
                    <a:pt x="50" y="49"/>
                  </a:lnTo>
                  <a:lnTo>
                    <a:pt x="50" y="12"/>
                  </a:lnTo>
                  <a:lnTo>
                    <a:pt x="13" y="12"/>
                  </a:lnTo>
                  <a:lnTo>
                    <a:pt x="13" y="4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2555" name="Freeform 27"/>
            <p:cNvSpPr>
              <a:spLocks noEditPoints="1"/>
            </p:cNvSpPr>
            <p:nvPr/>
          </p:nvSpPr>
          <p:spPr bwMode="auto">
            <a:xfrm>
              <a:off x="79" y="0"/>
              <a:ext cx="62" cy="63"/>
            </a:xfrm>
            <a:custGeom>
              <a:avLst/>
              <a:gdLst>
                <a:gd name="T0" fmla="*/ 62 w 62"/>
                <a:gd name="T1" fmla="*/ 63 h 63"/>
                <a:gd name="T2" fmla="*/ 0 w 62"/>
                <a:gd name="T3" fmla="*/ 63 h 63"/>
                <a:gd name="T4" fmla="*/ 0 w 62"/>
                <a:gd name="T5" fmla="*/ 0 h 63"/>
                <a:gd name="T6" fmla="*/ 62 w 62"/>
                <a:gd name="T7" fmla="*/ 0 h 63"/>
                <a:gd name="T8" fmla="*/ 62 w 62"/>
                <a:gd name="T9" fmla="*/ 63 h 63"/>
                <a:gd name="T10" fmla="*/ 10 w 62"/>
                <a:gd name="T11" fmla="*/ 52 h 63"/>
                <a:gd name="T12" fmla="*/ 49 w 62"/>
                <a:gd name="T13" fmla="*/ 52 h 63"/>
                <a:gd name="T14" fmla="*/ 49 w 62"/>
                <a:gd name="T15" fmla="*/ 13 h 63"/>
                <a:gd name="T16" fmla="*/ 10 w 62"/>
                <a:gd name="T17" fmla="*/ 13 h 63"/>
                <a:gd name="T18" fmla="*/ 10 w 62"/>
                <a:gd name="T19"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3">
                  <a:moveTo>
                    <a:pt x="62" y="63"/>
                  </a:moveTo>
                  <a:lnTo>
                    <a:pt x="0" y="63"/>
                  </a:lnTo>
                  <a:lnTo>
                    <a:pt x="0" y="0"/>
                  </a:lnTo>
                  <a:lnTo>
                    <a:pt x="62" y="0"/>
                  </a:lnTo>
                  <a:lnTo>
                    <a:pt x="62" y="63"/>
                  </a:lnTo>
                  <a:close/>
                  <a:moveTo>
                    <a:pt x="10" y="52"/>
                  </a:moveTo>
                  <a:lnTo>
                    <a:pt x="49" y="52"/>
                  </a:lnTo>
                  <a:lnTo>
                    <a:pt x="49" y="13"/>
                  </a:lnTo>
                  <a:lnTo>
                    <a:pt x="10" y="13"/>
                  </a:lnTo>
                  <a:lnTo>
                    <a:pt x="10" y="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2556" name="Freeform 28"/>
            <p:cNvSpPr>
              <a:spLocks noEditPoints="1"/>
            </p:cNvSpPr>
            <p:nvPr/>
          </p:nvSpPr>
          <p:spPr bwMode="auto">
            <a:xfrm>
              <a:off x="0" y="0"/>
              <a:ext cx="63" cy="63"/>
            </a:xfrm>
            <a:custGeom>
              <a:avLst/>
              <a:gdLst>
                <a:gd name="T0" fmla="*/ 63 w 63"/>
                <a:gd name="T1" fmla="*/ 63 h 63"/>
                <a:gd name="T2" fmla="*/ 0 w 63"/>
                <a:gd name="T3" fmla="*/ 63 h 63"/>
                <a:gd name="T4" fmla="*/ 0 w 63"/>
                <a:gd name="T5" fmla="*/ 0 h 63"/>
                <a:gd name="T6" fmla="*/ 63 w 63"/>
                <a:gd name="T7" fmla="*/ 0 h 63"/>
                <a:gd name="T8" fmla="*/ 63 w 63"/>
                <a:gd name="T9" fmla="*/ 63 h 63"/>
                <a:gd name="T10" fmla="*/ 13 w 63"/>
                <a:gd name="T11" fmla="*/ 52 h 63"/>
                <a:gd name="T12" fmla="*/ 50 w 63"/>
                <a:gd name="T13" fmla="*/ 52 h 63"/>
                <a:gd name="T14" fmla="*/ 50 w 63"/>
                <a:gd name="T15" fmla="*/ 13 h 63"/>
                <a:gd name="T16" fmla="*/ 13 w 63"/>
                <a:gd name="T17" fmla="*/ 13 h 63"/>
                <a:gd name="T18" fmla="*/ 13 w 63"/>
                <a:gd name="T19"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3">
                  <a:moveTo>
                    <a:pt x="63" y="63"/>
                  </a:moveTo>
                  <a:lnTo>
                    <a:pt x="0" y="63"/>
                  </a:lnTo>
                  <a:lnTo>
                    <a:pt x="0" y="0"/>
                  </a:lnTo>
                  <a:lnTo>
                    <a:pt x="63" y="0"/>
                  </a:lnTo>
                  <a:lnTo>
                    <a:pt x="63" y="63"/>
                  </a:lnTo>
                  <a:close/>
                  <a:moveTo>
                    <a:pt x="13" y="52"/>
                  </a:moveTo>
                  <a:lnTo>
                    <a:pt x="50" y="52"/>
                  </a:lnTo>
                  <a:lnTo>
                    <a:pt x="50" y="13"/>
                  </a:lnTo>
                  <a:lnTo>
                    <a:pt x="13" y="13"/>
                  </a:lnTo>
                  <a:lnTo>
                    <a:pt x="13" y="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grpSp>
      <p:sp>
        <p:nvSpPr>
          <p:cNvPr id="22557" name="Rectangle 29"/>
          <p:cNvSpPr>
            <a:spLocks noChangeArrowheads="1"/>
          </p:cNvSpPr>
          <p:nvPr/>
        </p:nvSpPr>
        <p:spPr bwMode="auto">
          <a:xfrm>
            <a:off x="4572001" y="1346617"/>
            <a:ext cx="3960813" cy="1370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添加文本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pPr>
              <a:lnSpc>
                <a:spcPct val="120000"/>
              </a:lnSpc>
            </a:pPr>
            <a:endParaRPr lang="zh-CN" altLang="en-US" sz="800" dirty="0">
              <a:solidFill>
                <a:schemeClr val="bg1">
                  <a:lumMod val="50000"/>
                </a:schemeClr>
              </a:solidFill>
            </a:endParaRPr>
          </a:p>
          <a:p>
            <a:pPr defTabSz="914400">
              <a:lnSpc>
                <a:spcPct val="120000"/>
              </a:lnSpc>
              <a:spcBef>
                <a:spcPts val="300"/>
              </a:spcBef>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defTabSz="914400">
              <a:lnSpc>
                <a:spcPct val="120000"/>
              </a:lnSpc>
              <a:spcBef>
                <a:spcPts val="300"/>
              </a:spcBef>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defTabSz="914400">
              <a:lnSpc>
                <a:spcPct val="120000"/>
              </a:lnSpc>
              <a:spcBef>
                <a:spcPts val="300"/>
              </a:spcBef>
              <a:defRPr/>
            </a:pP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558" name="Rectangle 30"/>
          <p:cNvSpPr>
            <a:spLocks noChangeArrowheads="1"/>
          </p:cNvSpPr>
          <p:nvPr/>
        </p:nvSpPr>
        <p:spPr bwMode="auto">
          <a:xfrm>
            <a:off x="4572001" y="3741305"/>
            <a:ext cx="3960813"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4400">
              <a:lnSpc>
                <a:spcPct val="120000"/>
              </a:lnSpc>
              <a:spcBef>
                <a:spcPts val="300"/>
              </a:spcBef>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559" name="Rectangle 31"/>
          <p:cNvSpPr>
            <a:spLocks noChangeArrowheads="1"/>
          </p:cNvSpPr>
          <p:nvPr/>
        </p:nvSpPr>
        <p:spPr bwMode="auto">
          <a:xfrm>
            <a:off x="7551739" y="3290317"/>
            <a:ext cx="898525" cy="214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a:t>
            </a:r>
            <a:r>
              <a:rPr lang="zh-CN" altLang="en-US" sz="800" b="1" dirty="0">
                <a:solidFill>
                  <a:schemeClr val="bg1">
                    <a:lumMod val="50000"/>
                  </a:schemeClr>
                </a:solidFill>
                <a:latin typeface="微软雅黑" panose="020B0503020204020204" pitchFamily="34" charset="-122"/>
                <a:ea typeface="微软雅黑" panose="020B0503020204020204" pitchFamily="34" charset="-122"/>
              </a:rPr>
              <a:t>添加文本</a:t>
            </a:r>
            <a:r>
              <a:rPr lang="zh-CN" altLang="zh-CN" sz="800" b="1" dirty="0">
                <a:solidFill>
                  <a:schemeClr val="bg1">
                    <a:lumMod val="50000"/>
                  </a:schemeClr>
                </a:solidFill>
                <a:latin typeface="微软雅黑" panose="020B0503020204020204" pitchFamily="34" charset="-122"/>
                <a:ea typeface="微软雅黑" panose="020B0503020204020204" pitchFamily="34" charset="-122"/>
              </a:rPr>
              <a:t>t </a:t>
            </a:r>
          </a:p>
        </p:txBody>
      </p:sp>
      <p:sp>
        <p:nvSpPr>
          <p:cNvPr id="22560" name="Rectangle 32"/>
          <p:cNvSpPr>
            <a:spLocks noChangeArrowheads="1"/>
          </p:cNvSpPr>
          <p:nvPr/>
        </p:nvSpPr>
        <p:spPr bwMode="auto">
          <a:xfrm>
            <a:off x="6552390" y="3290316"/>
            <a:ext cx="800135" cy="215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a:t>
            </a:r>
            <a:r>
              <a:rPr lang="zh-CN" altLang="en-US" sz="800" b="1" dirty="0">
                <a:solidFill>
                  <a:schemeClr val="bg1">
                    <a:lumMod val="50000"/>
                  </a:schemeClr>
                </a:solidFill>
                <a:latin typeface="微软雅黑" panose="020B0503020204020204" pitchFamily="34" charset="-122"/>
                <a:ea typeface="微软雅黑" panose="020B0503020204020204" pitchFamily="34" charset="-122"/>
              </a:rPr>
              <a:t>添加文本</a:t>
            </a:r>
            <a:endParaRPr lang="zh-CN" altLang="zh-CN" sz="8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561" name="Rectangle 33"/>
          <p:cNvSpPr>
            <a:spLocks noChangeArrowheads="1"/>
          </p:cNvSpPr>
          <p:nvPr/>
        </p:nvSpPr>
        <p:spPr bwMode="auto">
          <a:xfrm>
            <a:off x="5499877" y="3290316"/>
            <a:ext cx="800135" cy="215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a:t>
            </a:r>
            <a:r>
              <a:rPr lang="zh-CN" altLang="en-US" sz="800" b="1" dirty="0">
                <a:solidFill>
                  <a:schemeClr val="bg1">
                    <a:lumMod val="50000"/>
                  </a:schemeClr>
                </a:solidFill>
                <a:latin typeface="微软雅黑" panose="020B0503020204020204" pitchFamily="34" charset="-122"/>
                <a:ea typeface="微软雅黑" panose="020B0503020204020204" pitchFamily="34" charset="-122"/>
              </a:rPr>
              <a:t>添加文本</a:t>
            </a:r>
            <a:endParaRPr lang="zh-CN" altLang="zh-CN" sz="8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562" name="Rectangle 34"/>
          <p:cNvSpPr>
            <a:spLocks noChangeArrowheads="1"/>
          </p:cNvSpPr>
          <p:nvPr/>
        </p:nvSpPr>
        <p:spPr bwMode="auto">
          <a:xfrm>
            <a:off x="4570396" y="3290316"/>
            <a:ext cx="800135" cy="215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a:t>
            </a:r>
            <a:r>
              <a:rPr lang="zh-CN" altLang="en-US" sz="800" b="1" dirty="0">
                <a:solidFill>
                  <a:schemeClr val="bg1">
                    <a:lumMod val="50000"/>
                  </a:schemeClr>
                </a:solidFill>
                <a:latin typeface="微软雅黑" panose="020B0503020204020204" pitchFamily="34" charset="-122"/>
                <a:ea typeface="微软雅黑" panose="020B0503020204020204" pitchFamily="34" charset="-122"/>
              </a:rPr>
              <a:t>添加文本</a:t>
            </a:r>
            <a:endParaRPr lang="zh-CN" altLang="zh-CN" sz="8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563" name="Rectangle 35"/>
          <p:cNvSpPr>
            <a:spLocks noChangeArrowheads="1"/>
          </p:cNvSpPr>
          <p:nvPr/>
        </p:nvSpPr>
        <p:spPr bwMode="auto">
          <a:xfrm>
            <a:off x="2261825" y="2851292"/>
            <a:ext cx="989256" cy="400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spAutoFit/>
          </a:bodyPr>
          <a:lstStyle/>
          <a:p>
            <a:r>
              <a:rPr lang="zh-CN" altLang="en-US" sz="1200" b="1" dirty="0">
                <a:solidFill>
                  <a:srgbClr val="E4402F"/>
                </a:solidFill>
                <a:latin typeface="微软雅黑" panose="020B0503020204020204" pitchFamily="34" charset="-122"/>
                <a:ea typeface="微软雅黑" panose="020B0503020204020204" pitchFamily="34" charset="-122"/>
              </a:rPr>
              <a:t>01</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a:t>
            </a:r>
            <a:r>
              <a:rPr lang="zh-CN" altLang="en-US" sz="800" b="1" dirty="0">
                <a:solidFill>
                  <a:schemeClr val="bg1">
                    <a:lumMod val="50000"/>
                  </a:schemeClr>
                </a:solidFill>
                <a:latin typeface="微软雅黑" panose="020B0503020204020204" pitchFamily="34" charset="-122"/>
                <a:ea typeface="微软雅黑" panose="020B0503020204020204" pitchFamily="34" charset="-122"/>
              </a:rPr>
              <a:t>添加文本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564" name="Rectangle 36"/>
          <p:cNvSpPr>
            <a:spLocks noChangeArrowheads="1"/>
          </p:cNvSpPr>
          <p:nvPr/>
        </p:nvSpPr>
        <p:spPr bwMode="auto">
          <a:xfrm>
            <a:off x="2224089" y="3181594"/>
            <a:ext cx="1082214" cy="276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spAutoFit/>
          </a:bodyPr>
          <a:lstStyle/>
          <a:p>
            <a:r>
              <a:rPr lang="zh-CN" altLang="en-US" sz="1200" b="1" dirty="0">
                <a:solidFill>
                  <a:srgbClr val="E4402F"/>
                </a:solidFill>
                <a:latin typeface="微软雅黑" panose="020B0503020204020204" pitchFamily="34" charset="-122"/>
                <a:ea typeface="微软雅黑" panose="020B0503020204020204" pitchFamily="34" charset="-122"/>
              </a:rPr>
              <a:t>02  </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a:t>
            </a:r>
            <a:r>
              <a:rPr lang="zh-CN" altLang="en-US" sz="800" b="1" dirty="0">
                <a:solidFill>
                  <a:schemeClr val="bg1">
                    <a:lumMod val="50000"/>
                  </a:schemeClr>
                </a:solidFill>
                <a:latin typeface="微软雅黑" panose="020B0503020204020204" pitchFamily="34" charset="-122"/>
                <a:ea typeface="微软雅黑" panose="020B0503020204020204" pitchFamily="34" charset="-122"/>
              </a:rPr>
              <a:t>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565" name="Rectangle 37"/>
          <p:cNvSpPr>
            <a:spLocks noChangeArrowheads="1"/>
          </p:cNvSpPr>
          <p:nvPr/>
        </p:nvSpPr>
        <p:spPr bwMode="auto">
          <a:xfrm>
            <a:off x="2224089" y="3550009"/>
            <a:ext cx="1066187" cy="276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spAutoFit/>
          </a:bodyPr>
          <a:lstStyle/>
          <a:p>
            <a:r>
              <a:rPr lang="zh-CN" altLang="en-US" sz="1200" b="1" dirty="0">
                <a:solidFill>
                  <a:srgbClr val="E4402F"/>
                </a:solidFill>
                <a:latin typeface="微软雅黑" panose="020B0503020204020204" pitchFamily="34" charset="-122"/>
                <a:ea typeface="微软雅黑" panose="020B0503020204020204" pitchFamily="34" charset="-122"/>
              </a:rPr>
              <a:t>03 </a:t>
            </a:r>
            <a:r>
              <a:rPr lang="zh-CN" altLang="en-US" sz="800" b="1" dirty="0">
                <a:solidFill>
                  <a:schemeClr val="bg1">
                    <a:lumMod val="50000"/>
                  </a:schemeClr>
                </a:solidFill>
                <a:latin typeface="微软雅黑" panose="020B0503020204020204" pitchFamily="34" charset="-122"/>
                <a:ea typeface="微软雅黑" panose="020B0503020204020204" pitchFamily="34" charset="-122"/>
              </a:rPr>
              <a:t> </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a:t>
            </a:r>
            <a:r>
              <a:rPr lang="zh-CN" altLang="en-US" sz="800" b="1" dirty="0">
                <a:solidFill>
                  <a:schemeClr val="bg1">
                    <a:lumMod val="50000"/>
                  </a:schemeClr>
                </a:solidFill>
                <a:latin typeface="微软雅黑" panose="020B0503020204020204" pitchFamily="34" charset="-122"/>
                <a:ea typeface="微软雅黑" panose="020B0503020204020204" pitchFamily="34" charset="-122"/>
              </a:rPr>
              <a:t>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566" name="Rectangle 38"/>
          <p:cNvSpPr>
            <a:spLocks noChangeArrowheads="1"/>
          </p:cNvSpPr>
          <p:nvPr/>
        </p:nvSpPr>
        <p:spPr bwMode="auto">
          <a:xfrm>
            <a:off x="2224089" y="3937478"/>
            <a:ext cx="1082214" cy="276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spAutoFit/>
          </a:bodyPr>
          <a:lstStyle/>
          <a:p>
            <a:r>
              <a:rPr lang="zh-CN" altLang="zh-CN" sz="1200" b="1" dirty="0">
                <a:solidFill>
                  <a:srgbClr val="E4402F"/>
                </a:solidFill>
                <a:latin typeface="微软雅黑" panose="020B0503020204020204" pitchFamily="34" charset="-122"/>
                <a:ea typeface="微软雅黑" panose="020B0503020204020204" pitchFamily="34" charset="-122"/>
              </a:rPr>
              <a:t>04  </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a:t>
            </a:r>
            <a:r>
              <a:rPr lang="zh-CN" altLang="en-US" sz="800" b="1" dirty="0">
                <a:solidFill>
                  <a:schemeClr val="bg1">
                    <a:lumMod val="50000"/>
                  </a:schemeClr>
                </a:solidFill>
                <a:latin typeface="微软雅黑" panose="020B0503020204020204" pitchFamily="34" charset="-122"/>
                <a:ea typeface="微软雅黑" panose="020B0503020204020204" pitchFamily="34" charset="-122"/>
              </a:rPr>
              <a:t>添加文本</a:t>
            </a:r>
            <a:endParaRPr lang="zh-CN"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750" fill="hold"/>
                                        <p:tgtEl>
                                          <p:spTgt spid="22530"/>
                                        </p:tgtEl>
                                        <p:attrNameLst>
                                          <p:attrName>ppt_x</p:attrName>
                                        </p:attrNameLst>
                                      </p:cBhvr>
                                      <p:tavLst>
                                        <p:tav tm="0">
                                          <p:val>
                                            <p:strVal val="#ppt_x"/>
                                          </p:val>
                                        </p:tav>
                                        <p:tav tm="100000">
                                          <p:val>
                                            <p:strVal val="#ppt_x"/>
                                          </p:val>
                                        </p:tav>
                                      </p:tavLst>
                                    </p:anim>
                                    <p:anim calcmode="lin" valueType="num">
                                      <p:cBhvr additive="base">
                                        <p:cTn id="8" dur="750" fill="hold"/>
                                        <p:tgtEl>
                                          <p:spTgt spid="2253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00"/>
                                  </p:stCondLst>
                                  <p:childTnLst>
                                    <p:set>
                                      <p:cBhvr>
                                        <p:cTn id="10" dur="1" fill="hold">
                                          <p:stCondLst>
                                            <p:cond delay="0"/>
                                          </p:stCondLst>
                                        </p:cTn>
                                        <p:tgtEl>
                                          <p:spTgt spid="22531"/>
                                        </p:tgtEl>
                                        <p:attrNameLst>
                                          <p:attrName>style.visibility</p:attrName>
                                        </p:attrNameLst>
                                      </p:cBhvr>
                                      <p:to>
                                        <p:strVal val="visible"/>
                                      </p:to>
                                    </p:set>
                                    <p:anim calcmode="lin" valueType="num">
                                      <p:cBhvr additive="base">
                                        <p:cTn id="11" dur="750" fill="hold"/>
                                        <p:tgtEl>
                                          <p:spTgt spid="22531"/>
                                        </p:tgtEl>
                                        <p:attrNameLst>
                                          <p:attrName>ppt_x</p:attrName>
                                        </p:attrNameLst>
                                      </p:cBhvr>
                                      <p:tavLst>
                                        <p:tav tm="0">
                                          <p:val>
                                            <p:strVal val="#ppt_x"/>
                                          </p:val>
                                        </p:tav>
                                        <p:tav tm="100000">
                                          <p:val>
                                            <p:strVal val="#ppt_x"/>
                                          </p:val>
                                        </p:tav>
                                      </p:tavLst>
                                    </p:anim>
                                    <p:anim calcmode="lin" valueType="num">
                                      <p:cBhvr additive="base">
                                        <p:cTn id="12" dur="750" fill="hold"/>
                                        <p:tgtEl>
                                          <p:spTgt spid="2253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00"/>
                                  </p:stCondLst>
                                  <p:childTnLst>
                                    <p:set>
                                      <p:cBhvr>
                                        <p:cTn id="14" dur="1" fill="hold">
                                          <p:stCondLst>
                                            <p:cond delay="0"/>
                                          </p:stCondLst>
                                        </p:cTn>
                                        <p:tgtEl>
                                          <p:spTgt spid="22532"/>
                                        </p:tgtEl>
                                        <p:attrNameLst>
                                          <p:attrName>style.visibility</p:attrName>
                                        </p:attrNameLst>
                                      </p:cBhvr>
                                      <p:to>
                                        <p:strVal val="visible"/>
                                      </p:to>
                                    </p:set>
                                    <p:anim calcmode="lin" valueType="num">
                                      <p:cBhvr additive="base">
                                        <p:cTn id="15" dur="750" fill="hold"/>
                                        <p:tgtEl>
                                          <p:spTgt spid="22532"/>
                                        </p:tgtEl>
                                        <p:attrNameLst>
                                          <p:attrName>ppt_x</p:attrName>
                                        </p:attrNameLst>
                                      </p:cBhvr>
                                      <p:tavLst>
                                        <p:tav tm="0">
                                          <p:val>
                                            <p:strVal val="#ppt_x"/>
                                          </p:val>
                                        </p:tav>
                                        <p:tav tm="100000">
                                          <p:val>
                                            <p:strVal val="#ppt_x"/>
                                          </p:val>
                                        </p:tav>
                                      </p:tavLst>
                                    </p:anim>
                                    <p:anim calcmode="lin" valueType="num">
                                      <p:cBhvr additive="base">
                                        <p:cTn id="16" dur="750" fill="hold"/>
                                        <p:tgtEl>
                                          <p:spTgt spid="2253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300"/>
                                  </p:stCondLst>
                                  <p:childTnLst>
                                    <p:set>
                                      <p:cBhvr>
                                        <p:cTn id="18" dur="1" fill="hold">
                                          <p:stCondLst>
                                            <p:cond delay="0"/>
                                          </p:stCondLst>
                                        </p:cTn>
                                        <p:tgtEl>
                                          <p:spTgt spid="22533"/>
                                        </p:tgtEl>
                                        <p:attrNameLst>
                                          <p:attrName>style.visibility</p:attrName>
                                        </p:attrNameLst>
                                      </p:cBhvr>
                                      <p:to>
                                        <p:strVal val="visible"/>
                                      </p:to>
                                    </p:set>
                                    <p:anim calcmode="lin" valueType="num">
                                      <p:cBhvr additive="base">
                                        <p:cTn id="19" dur="750" fill="hold"/>
                                        <p:tgtEl>
                                          <p:spTgt spid="22533"/>
                                        </p:tgtEl>
                                        <p:attrNameLst>
                                          <p:attrName>ppt_x</p:attrName>
                                        </p:attrNameLst>
                                      </p:cBhvr>
                                      <p:tavLst>
                                        <p:tav tm="0">
                                          <p:val>
                                            <p:strVal val="#ppt_x"/>
                                          </p:val>
                                        </p:tav>
                                        <p:tav tm="100000">
                                          <p:val>
                                            <p:strVal val="#ppt_x"/>
                                          </p:val>
                                        </p:tav>
                                      </p:tavLst>
                                    </p:anim>
                                    <p:anim calcmode="lin" valueType="num">
                                      <p:cBhvr additive="base">
                                        <p:cTn id="20" dur="750" fill="hold"/>
                                        <p:tgtEl>
                                          <p:spTgt spid="22533"/>
                                        </p:tgtEl>
                                        <p:attrNameLst>
                                          <p:attrName>ppt_y</p:attrName>
                                        </p:attrNameLst>
                                      </p:cBhvr>
                                      <p:tavLst>
                                        <p:tav tm="0">
                                          <p:val>
                                            <p:strVal val="1+#ppt_h/2"/>
                                          </p:val>
                                        </p:tav>
                                        <p:tav tm="100000">
                                          <p:val>
                                            <p:strVal val="#ppt_y"/>
                                          </p:val>
                                        </p:tav>
                                      </p:tavLst>
                                    </p:anim>
                                  </p:childTnLst>
                                </p:cTn>
                              </p:par>
                              <p:par>
                                <p:cTn id="21" presetID="22" presetClass="entr" presetSubtype="8" fill="hold" grpId="0" nodeType="withEffect">
                                  <p:stCondLst>
                                    <p:cond delay="1000"/>
                                  </p:stCondLst>
                                  <p:childTnLst>
                                    <p:set>
                                      <p:cBhvr>
                                        <p:cTn id="22" dur="1" fill="hold">
                                          <p:stCondLst>
                                            <p:cond delay="0"/>
                                          </p:stCondLst>
                                        </p:cTn>
                                        <p:tgtEl>
                                          <p:spTgt spid="22537"/>
                                        </p:tgtEl>
                                        <p:attrNameLst>
                                          <p:attrName>style.visibility</p:attrName>
                                        </p:attrNameLst>
                                      </p:cBhvr>
                                      <p:to>
                                        <p:strVal val="visible"/>
                                      </p:to>
                                    </p:set>
                                    <p:animEffect transition="in" filter="wipe(left)">
                                      <p:cBhvr>
                                        <p:cTn id="23" dur="500"/>
                                        <p:tgtEl>
                                          <p:spTgt spid="22537"/>
                                        </p:tgtEl>
                                      </p:cBhvr>
                                    </p:animEffect>
                                  </p:childTnLst>
                                </p:cTn>
                              </p:par>
                              <p:par>
                                <p:cTn id="24" presetID="2" presetClass="entr" presetSubtype="4" fill="hold" grpId="0" nodeType="withEffect">
                                  <p:stCondLst>
                                    <p:cond delay="1100"/>
                                  </p:stCondLst>
                                  <p:childTnLst>
                                    <p:set>
                                      <p:cBhvr>
                                        <p:cTn id="25" dur="1" fill="hold">
                                          <p:stCondLst>
                                            <p:cond delay="0"/>
                                          </p:stCondLst>
                                        </p:cTn>
                                        <p:tgtEl>
                                          <p:spTgt spid="22563"/>
                                        </p:tgtEl>
                                        <p:attrNameLst>
                                          <p:attrName>style.visibility</p:attrName>
                                        </p:attrNameLst>
                                      </p:cBhvr>
                                      <p:to>
                                        <p:strVal val="visible"/>
                                      </p:to>
                                    </p:set>
                                    <p:anim calcmode="lin" valueType="num">
                                      <p:cBhvr additive="base">
                                        <p:cTn id="26" dur="750" fill="hold"/>
                                        <p:tgtEl>
                                          <p:spTgt spid="22563"/>
                                        </p:tgtEl>
                                        <p:attrNameLst>
                                          <p:attrName>ppt_x</p:attrName>
                                        </p:attrNameLst>
                                      </p:cBhvr>
                                      <p:tavLst>
                                        <p:tav tm="0">
                                          <p:val>
                                            <p:strVal val="#ppt_x"/>
                                          </p:val>
                                        </p:tav>
                                        <p:tav tm="100000">
                                          <p:val>
                                            <p:strVal val="#ppt_x"/>
                                          </p:val>
                                        </p:tav>
                                      </p:tavLst>
                                    </p:anim>
                                    <p:anim calcmode="lin" valueType="num">
                                      <p:cBhvr additive="base">
                                        <p:cTn id="27" dur="750" fill="hold"/>
                                        <p:tgtEl>
                                          <p:spTgt spid="22563"/>
                                        </p:tgtEl>
                                        <p:attrNameLst>
                                          <p:attrName>ppt_y</p:attrName>
                                        </p:attrNameLst>
                                      </p:cBhvr>
                                      <p:tavLst>
                                        <p:tav tm="0">
                                          <p:val>
                                            <p:strVal val="1+#ppt_h/2"/>
                                          </p:val>
                                        </p:tav>
                                        <p:tav tm="100000">
                                          <p:val>
                                            <p:strVal val="#ppt_y"/>
                                          </p:val>
                                        </p:tav>
                                      </p:tavLst>
                                    </p:anim>
                                  </p:childTnLst>
                                </p:cTn>
                              </p:par>
                              <p:par>
                                <p:cTn id="28" presetID="22" presetClass="entr" presetSubtype="8" fill="hold" grpId="0" nodeType="withEffect">
                                  <p:stCondLst>
                                    <p:cond delay="1500"/>
                                  </p:stCondLst>
                                  <p:childTnLst>
                                    <p:set>
                                      <p:cBhvr>
                                        <p:cTn id="29" dur="1" fill="hold">
                                          <p:stCondLst>
                                            <p:cond delay="0"/>
                                          </p:stCondLst>
                                        </p:cTn>
                                        <p:tgtEl>
                                          <p:spTgt spid="22536"/>
                                        </p:tgtEl>
                                        <p:attrNameLst>
                                          <p:attrName>style.visibility</p:attrName>
                                        </p:attrNameLst>
                                      </p:cBhvr>
                                      <p:to>
                                        <p:strVal val="visible"/>
                                      </p:to>
                                    </p:set>
                                    <p:animEffect transition="in" filter="wipe(left)">
                                      <p:cBhvr>
                                        <p:cTn id="30" dur="500"/>
                                        <p:tgtEl>
                                          <p:spTgt spid="22536"/>
                                        </p:tgtEl>
                                      </p:cBhvr>
                                    </p:animEffect>
                                  </p:childTnLst>
                                </p:cTn>
                              </p:par>
                              <p:par>
                                <p:cTn id="31" presetID="2" presetClass="entr" presetSubtype="4" fill="hold" grpId="0" nodeType="withEffect">
                                  <p:stCondLst>
                                    <p:cond delay="1600"/>
                                  </p:stCondLst>
                                  <p:childTnLst>
                                    <p:set>
                                      <p:cBhvr>
                                        <p:cTn id="32" dur="1" fill="hold">
                                          <p:stCondLst>
                                            <p:cond delay="0"/>
                                          </p:stCondLst>
                                        </p:cTn>
                                        <p:tgtEl>
                                          <p:spTgt spid="22564"/>
                                        </p:tgtEl>
                                        <p:attrNameLst>
                                          <p:attrName>style.visibility</p:attrName>
                                        </p:attrNameLst>
                                      </p:cBhvr>
                                      <p:to>
                                        <p:strVal val="visible"/>
                                      </p:to>
                                    </p:set>
                                    <p:anim calcmode="lin" valueType="num">
                                      <p:cBhvr additive="base">
                                        <p:cTn id="33" dur="750" fill="hold"/>
                                        <p:tgtEl>
                                          <p:spTgt spid="22564"/>
                                        </p:tgtEl>
                                        <p:attrNameLst>
                                          <p:attrName>ppt_x</p:attrName>
                                        </p:attrNameLst>
                                      </p:cBhvr>
                                      <p:tavLst>
                                        <p:tav tm="0">
                                          <p:val>
                                            <p:strVal val="#ppt_x"/>
                                          </p:val>
                                        </p:tav>
                                        <p:tav tm="100000">
                                          <p:val>
                                            <p:strVal val="#ppt_x"/>
                                          </p:val>
                                        </p:tav>
                                      </p:tavLst>
                                    </p:anim>
                                    <p:anim calcmode="lin" valueType="num">
                                      <p:cBhvr additive="base">
                                        <p:cTn id="34" dur="750" fill="hold"/>
                                        <p:tgtEl>
                                          <p:spTgt spid="22564"/>
                                        </p:tgtEl>
                                        <p:attrNameLst>
                                          <p:attrName>ppt_y</p:attrName>
                                        </p:attrNameLst>
                                      </p:cBhvr>
                                      <p:tavLst>
                                        <p:tav tm="0">
                                          <p:val>
                                            <p:strVal val="1+#ppt_h/2"/>
                                          </p:val>
                                        </p:tav>
                                        <p:tav tm="100000">
                                          <p:val>
                                            <p:strVal val="#ppt_y"/>
                                          </p:val>
                                        </p:tav>
                                      </p:tavLst>
                                    </p:anim>
                                  </p:childTnLst>
                                </p:cTn>
                              </p:par>
                              <p:par>
                                <p:cTn id="35" presetID="22" presetClass="entr" presetSubtype="8" fill="hold" grpId="0" nodeType="withEffect">
                                  <p:stCondLst>
                                    <p:cond delay="2000"/>
                                  </p:stCondLst>
                                  <p:childTnLst>
                                    <p:set>
                                      <p:cBhvr>
                                        <p:cTn id="36" dur="1" fill="hold">
                                          <p:stCondLst>
                                            <p:cond delay="0"/>
                                          </p:stCondLst>
                                        </p:cTn>
                                        <p:tgtEl>
                                          <p:spTgt spid="22534"/>
                                        </p:tgtEl>
                                        <p:attrNameLst>
                                          <p:attrName>style.visibility</p:attrName>
                                        </p:attrNameLst>
                                      </p:cBhvr>
                                      <p:to>
                                        <p:strVal val="visible"/>
                                      </p:to>
                                    </p:set>
                                    <p:animEffect transition="in" filter="wipe(left)">
                                      <p:cBhvr>
                                        <p:cTn id="37" dur="500"/>
                                        <p:tgtEl>
                                          <p:spTgt spid="22534"/>
                                        </p:tgtEl>
                                      </p:cBhvr>
                                    </p:animEffect>
                                  </p:childTnLst>
                                </p:cTn>
                              </p:par>
                              <p:par>
                                <p:cTn id="38" presetID="2" presetClass="entr" presetSubtype="4" fill="hold" grpId="0" nodeType="withEffect">
                                  <p:stCondLst>
                                    <p:cond delay="2100"/>
                                  </p:stCondLst>
                                  <p:childTnLst>
                                    <p:set>
                                      <p:cBhvr>
                                        <p:cTn id="39" dur="1" fill="hold">
                                          <p:stCondLst>
                                            <p:cond delay="0"/>
                                          </p:stCondLst>
                                        </p:cTn>
                                        <p:tgtEl>
                                          <p:spTgt spid="22565"/>
                                        </p:tgtEl>
                                        <p:attrNameLst>
                                          <p:attrName>style.visibility</p:attrName>
                                        </p:attrNameLst>
                                      </p:cBhvr>
                                      <p:to>
                                        <p:strVal val="visible"/>
                                      </p:to>
                                    </p:set>
                                    <p:anim calcmode="lin" valueType="num">
                                      <p:cBhvr additive="base">
                                        <p:cTn id="40" dur="750" fill="hold"/>
                                        <p:tgtEl>
                                          <p:spTgt spid="22565"/>
                                        </p:tgtEl>
                                        <p:attrNameLst>
                                          <p:attrName>ppt_x</p:attrName>
                                        </p:attrNameLst>
                                      </p:cBhvr>
                                      <p:tavLst>
                                        <p:tav tm="0">
                                          <p:val>
                                            <p:strVal val="#ppt_x"/>
                                          </p:val>
                                        </p:tav>
                                        <p:tav tm="100000">
                                          <p:val>
                                            <p:strVal val="#ppt_x"/>
                                          </p:val>
                                        </p:tav>
                                      </p:tavLst>
                                    </p:anim>
                                    <p:anim calcmode="lin" valueType="num">
                                      <p:cBhvr additive="base">
                                        <p:cTn id="41" dur="750" fill="hold"/>
                                        <p:tgtEl>
                                          <p:spTgt spid="22565"/>
                                        </p:tgtEl>
                                        <p:attrNameLst>
                                          <p:attrName>ppt_y</p:attrName>
                                        </p:attrNameLst>
                                      </p:cBhvr>
                                      <p:tavLst>
                                        <p:tav tm="0">
                                          <p:val>
                                            <p:strVal val="1+#ppt_h/2"/>
                                          </p:val>
                                        </p:tav>
                                        <p:tav tm="100000">
                                          <p:val>
                                            <p:strVal val="#ppt_y"/>
                                          </p:val>
                                        </p:tav>
                                      </p:tavLst>
                                    </p:anim>
                                  </p:childTnLst>
                                </p:cTn>
                              </p:par>
                              <p:par>
                                <p:cTn id="42" presetID="22" presetClass="entr" presetSubtype="8" fill="hold" grpId="0" nodeType="withEffect">
                                  <p:stCondLst>
                                    <p:cond delay="2500"/>
                                  </p:stCondLst>
                                  <p:childTnLst>
                                    <p:set>
                                      <p:cBhvr>
                                        <p:cTn id="43" dur="1" fill="hold">
                                          <p:stCondLst>
                                            <p:cond delay="0"/>
                                          </p:stCondLst>
                                        </p:cTn>
                                        <p:tgtEl>
                                          <p:spTgt spid="22535"/>
                                        </p:tgtEl>
                                        <p:attrNameLst>
                                          <p:attrName>style.visibility</p:attrName>
                                        </p:attrNameLst>
                                      </p:cBhvr>
                                      <p:to>
                                        <p:strVal val="visible"/>
                                      </p:to>
                                    </p:set>
                                    <p:animEffect transition="in" filter="wipe(left)">
                                      <p:cBhvr>
                                        <p:cTn id="44" dur="500"/>
                                        <p:tgtEl>
                                          <p:spTgt spid="22535"/>
                                        </p:tgtEl>
                                      </p:cBhvr>
                                    </p:animEffect>
                                  </p:childTnLst>
                                </p:cTn>
                              </p:par>
                              <p:par>
                                <p:cTn id="45" presetID="2" presetClass="entr" presetSubtype="4" fill="hold" grpId="0" nodeType="withEffect">
                                  <p:stCondLst>
                                    <p:cond delay="2600"/>
                                  </p:stCondLst>
                                  <p:childTnLst>
                                    <p:set>
                                      <p:cBhvr>
                                        <p:cTn id="46" dur="1" fill="hold">
                                          <p:stCondLst>
                                            <p:cond delay="0"/>
                                          </p:stCondLst>
                                        </p:cTn>
                                        <p:tgtEl>
                                          <p:spTgt spid="22566"/>
                                        </p:tgtEl>
                                        <p:attrNameLst>
                                          <p:attrName>style.visibility</p:attrName>
                                        </p:attrNameLst>
                                      </p:cBhvr>
                                      <p:to>
                                        <p:strVal val="visible"/>
                                      </p:to>
                                    </p:set>
                                    <p:anim calcmode="lin" valueType="num">
                                      <p:cBhvr additive="base">
                                        <p:cTn id="47" dur="750" fill="hold"/>
                                        <p:tgtEl>
                                          <p:spTgt spid="22566"/>
                                        </p:tgtEl>
                                        <p:attrNameLst>
                                          <p:attrName>ppt_x</p:attrName>
                                        </p:attrNameLst>
                                      </p:cBhvr>
                                      <p:tavLst>
                                        <p:tav tm="0">
                                          <p:val>
                                            <p:strVal val="#ppt_x"/>
                                          </p:val>
                                        </p:tav>
                                        <p:tav tm="100000">
                                          <p:val>
                                            <p:strVal val="#ppt_x"/>
                                          </p:val>
                                        </p:tav>
                                      </p:tavLst>
                                    </p:anim>
                                    <p:anim calcmode="lin" valueType="num">
                                      <p:cBhvr additive="base">
                                        <p:cTn id="48" dur="750" fill="hold"/>
                                        <p:tgtEl>
                                          <p:spTgt spid="22566"/>
                                        </p:tgtEl>
                                        <p:attrNameLst>
                                          <p:attrName>ppt_y</p:attrName>
                                        </p:attrNameLst>
                                      </p:cBhvr>
                                      <p:tavLst>
                                        <p:tav tm="0">
                                          <p:val>
                                            <p:strVal val="1+#ppt_h/2"/>
                                          </p:val>
                                        </p:tav>
                                        <p:tav tm="100000">
                                          <p:val>
                                            <p:strVal val="#ppt_y"/>
                                          </p:val>
                                        </p:tav>
                                      </p:tavLst>
                                    </p:anim>
                                  </p:childTnLst>
                                </p:cTn>
                              </p:par>
                              <p:par>
                                <p:cTn id="49" presetID="2" presetClass="entr" presetSubtype="2" fill="hold" grpId="0" nodeType="withEffect">
                                  <p:stCondLst>
                                    <p:cond delay="2600"/>
                                  </p:stCondLst>
                                  <p:childTnLst>
                                    <p:set>
                                      <p:cBhvr>
                                        <p:cTn id="50" dur="1" fill="hold">
                                          <p:stCondLst>
                                            <p:cond delay="0"/>
                                          </p:stCondLst>
                                        </p:cTn>
                                        <p:tgtEl>
                                          <p:spTgt spid="22557"/>
                                        </p:tgtEl>
                                        <p:attrNameLst>
                                          <p:attrName>style.visibility</p:attrName>
                                        </p:attrNameLst>
                                      </p:cBhvr>
                                      <p:to>
                                        <p:strVal val="visible"/>
                                      </p:to>
                                    </p:set>
                                    <p:anim calcmode="lin" valueType="num">
                                      <p:cBhvr additive="base">
                                        <p:cTn id="51" dur="750" fill="hold"/>
                                        <p:tgtEl>
                                          <p:spTgt spid="22557"/>
                                        </p:tgtEl>
                                        <p:attrNameLst>
                                          <p:attrName>ppt_x</p:attrName>
                                        </p:attrNameLst>
                                      </p:cBhvr>
                                      <p:tavLst>
                                        <p:tav tm="0">
                                          <p:val>
                                            <p:strVal val="1+#ppt_w/2"/>
                                          </p:val>
                                        </p:tav>
                                        <p:tav tm="100000">
                                          <p:val>
                                            <p:strVal val="#ppt_x"/>
                                          </p:val>
                                        </p:tav>
                                      </p:tavLst>
                                    </p:anim>
                                    <p:anim calcmode="lin" valueType="num">
                                      <p:cBhvr additive="base">
                                        <p:cTn id="52" dur="750" fill="hold"/>
                                        <p:tgtEl>
                                          <p:spTgt spid="22557"/>
                                        </p:tgtEl>
                                        <p:attrNameLst>
                                          <p:attrName>ppt_y</p:attrName>
                                        </p:attrNameLst>
                                      </p:cBhvr>
                                      <p:tavLst>
                                        <p:tav tm="0">
                                          <p:val>
                                            <p:strVal val="#ppt_y"/>
                                          </p:val>
                                        </p:tav>
                                        <p:tav tm="100000">
                                          <p:val>
                                            <p:strVal val="#ppt_y"/>
                                          </p:val>
                                        </p:tav>
                                      </p:tavLst>
                                    </p:anim>
                                  </p:childTnLst>
                                </p:cTn>
                              </p:par>
                              <p:par>
                                <p:cTn id="53" presetID="53" presetClass="entr" presetSubtype="16" fill="hold" grpId="0" nodeType="withEffect">
                                  <p:stCondLst>
                                    <p:cond delay="2700"/>
                                  </p:stCondLst>
                                  <p:childTnLst>
                                    <p:set>
                                      <p:cBhvr>
                                        <p:cTn id="54" dur="1" fill="hold">
                                          <p:stCondLst>
                                            <p:cond delay="0"/>
                                          </p:stCondLst>
                                        </p:cTn>
                                        <p:tgtEl>
                                          <p:spTgt spid="22538"/>
                                        </p:tgtEl>
                                        <p:attrNameLst>
                                          <p:attrName>style.visibility</p:attrName>
                                        </p:attrNameLst>
                                      </p:cBhvr>
                                      <p:to>
                                        <p:strVal val="visible"/>
                                      </p:to>
                                    </p:set>
                                    <p:anim calcmode="lin" valueType="num">
                                      <p:cBhvr>
                                        <p:cTn id="55" dur="300" fill="hold"/>
                                        <p:tgtEl>
                                          <p:spTgt spid="22538"/>
                                        </p:tgtEl>
                                        <p:attrNameLst>
                                          <p:attrName>ppt_w</p:attrName>
                                        </p:attrNameLst>
                                      </p:cBhvr>
                                      <p:tavLst>
                                        <p:tav tm="0">
                                          <p:val>
                                            <p:fltVal val="0"/>
                                          </p:val>
                                        </p:tav>
                                        <p:tav tm="100000">
                                          <p:val>
                                            <p:strVal val="#ppt_w"/>
                                          </p:val>
                                        </p:tav>
                                      </p:tavLst>
                                    </p:anim>
                                    <p:anim calcmode="lin" valueType="num">
                                      <p:cBhvr>
                                        <p:cTn id="56" dur="300" fill="hold"/>
                                        <p:tgtEl>
                                          <p:spTgt spid="22538"/>
                                        </p:tgtEl>
                                        <p:attrNameLst>
                                          <p:attrName>ppt_h</p:attrName>
                                        </p:attrNameLst>
                                      </p:cBhvr>
                                      <p:tavLst>
                                        <p:tav tm="0">
                                          <p:val>
                                            <p:fltVal val="0"/>
                                          </p:val>
                                        </p:tav>
                                        <p:tav tm="100000">
                                          <p:val>
                                            <p:strVal val="#ppt_h"/>
                                          </p:val>
                                        </p:tav>
                                      </p:tavLst>
                                    </p:anim>
                                    <p:animEffect transition="in" filter="fade">
                                      <p:cBhvr>
                                        <p:cTn id="57" dur="300"/>
                                        <p:tgtEl>
                                          <p:spTgt spid="22538"/>
                                        </p:tgtEl>
                                      </p:cBhvr>
                                    </p:animEffect>
                                  </p:childTnLst>
                                </p:cTn>
                              </p:par>
                              <p:par>
                                <p:cTn id="58" presetID="2" presetClass="entr" presetSubtype="4" fill="hold" grpId="0" nodeType="withEffect">
                                  <p:stCondLst>
                                    <p:cond delay="2700"/>
                                  </p:stCondLst>
                                  <p:childTnLst>
                                    <p:set>
                                      <p:cBhvr>
                                        <p:cTn id="59" dur="1" fill="hold">
                                          <p:stCondLst>
                                            <p:cond delay="0"/>
                                          </p:stCondLst>
                                        </p:cTn>
                                        <p:tgtEl>
                                          <p:spTgt spid="22562"/>
                                        </p:tgtEl>
                                        <p:attrNameLst>
                                          <p:attrName>style.visibility</p:attrName>
                                        </p:attrNameLst>
                                      </p:cBhvr>
                                      <p:to>
                                        <p:strVal val="visible"/>
                                      </p:to>
                                    </p:set>
                                    <p:anim calcmode="lin" valueType="num">
                                      <p:cBhvr additive="base">
                                        <p:cTn id="60" dur="750" fill="hold"/>
                                        <p:tgtEl>
                                          <p:spTgt spid="22562"/>
                                        </p:tgtEl>
                                        <p:attrNameLst>
                                          <p:attrName>ppt_x</p:attrName>
                                        </p:attrNameLst>
                                      </p:cBhvr>
                                      <p:tavLst>
                                        <p:tav tm="0">
                                          <p:val>
                                            <p:strVal val="#ppt_x"/>
                                          </p:val>
                                        </p:tav>
                                        <p:tav tm="100000">
                                          <p:val>
                                            <p:strVal val="#ppt_x"/>
                                          </p:val>
                                        </p:tav>
                                      </p:tavLst>
                                    </p:anim>
                                    <p:anim calcmode="lin" valueType="num">
                                      <p:cBhvr additive="base">
                                        <p:cTn id="61" dur="750" fill="hold"/>
                                        <p:tgtEl>
                                          <p:spTgt spid="22562"/>
                                        </p:tgtEl>
                                        <p:attrNameLst>
                                          <p:attrName>ppt_y</p:attrName>
                                        </p:attrNameLst>
                                      </p:cBhvr>
                                      <p:tavLst>
                                        <p:tav tm="0">
                                          <p:val>
                                            <p:strVal val="1+#ppt_h/2"/>
                                          </p:val>
                                        </p:tav>
                                        <p:tav tm="100000">
                                          <p:val>
                                            <p:strVal val="#ppt_y"/>
                                          </p:val>
                                        </p:tav>
                                      </p:tavLst>
                                    </p:anim>
                                  </p:childTnLst>
                                </p:cTn>
                              </p:par>
                              <p:par>
                                <p:cTn id="62" presetID="6" presetClass="emph" presetSubtype="0" autoRev="1" fill="hold" grpId="1" nodeType="withEffect">
                                  <p:stCondLst>
                                    <p:cond delay="3000"/>
                                  </p:stCondLst>
                                  <p:childTnLst>
                                    <p:animScale>
                                      <p:cBhvr>
                                        <p:cTn id="63" dur="150" fill="hold"/>
                                        <p:tgtEl>
                                          <p:spTgt spid="22538"/>
                                        </p:tgtEl>
                                      </p:cBhvr>
                                      <p:by x="110000" y="110000"/>
                                    </p:animScale>
                                  </p:childTnLst>
                                </p:cTn>
                              </p:par>
                              <p:par>
                                <p:cTn id="64" presetID="53" presetClass="entr" presetSubtype="16" fill="hold" nodeType="withEffect">
                                  <p:stCondLst>
                                    <p:cond delay="2800"/>
                                  </p:stCondLst>
                                  <p:childTnLst>
                                    <p:set>
                                      <p:cBhvr>
                                        <p:cTn id="65" dur="1" fill="hold">
                                          <p:stCondLst>
                                            <p:cond delay="0"/>
                                          </p:stCondLst>
                                        </p:cTn>
                                        <p:tgtEl>
                                          <p:spTgt spid="5"/>
                                        </p:tgtEl>
                                        <p:attrNameLst>
                                          <p:attrName>style.visibility</p:attrName>
                                        </p:attrNameLst>
                                      </p:cBhvr>
                                      <p:to>
                                        <p:strVal val="visible"/>
                                      </p:to>
                                    </p:set>
                                    <p:anim calcmode="lin" valueType="num">
                                      <p:cBhvr>
                                        <p:cTn id="66" dur="300" fill="hold"/>
                                        <p:tgtEl>
                                          <p:spTgt spid="5"/>
                                        </p:tgtEl>
                                        <p:attrNameLst>
                                          <p:attrName>ppt_w</p:attrName>
                                        </p:attrNameLst>
                                      </p:cBhvr>
                                      <p:tavLst>
                                        <p:tav tm="0">
                                          <p:val>
                                            <p:fltVal val="0"/>
                                          </p:val>
                                        </p:tav>
                                        <p:tav tm="100000">
                                          <p:val>
                                            <p:strVal val="#ppt_w"/>
                                          </p:val>
                                        </p:tav>
                                      </p:tavLst>
                                    </p:anim>
                                    <p:anim calcmode="lin" valueType="num">
                                      <p:cBhvr>
                                        <p:cTn id="67" dur="300" fill="hold"/>
                                        <p:tgtEl>
                                          <p:spTgt spid="5"/>
                                        </p:tgtEl>
                                        <p:attrNameLst>
                                          <p:attrName>ppt_h</p:attrName>
                                        </p:attrNameLst>
                                      </p:cBhvr>
                                      <p:tavLst>
                                        <p:tav tm="0">
                                          <p:val>
                                            <p:fltVal val="0"/>
                                          </p:val>
                                        </p:tav>
                                        <p:tav tm="100000">
                                          <p:val>
                                            <p:strVal val="#ppt_h"/>
                                          </p:val>
                                        </p:tav>
                                      </p:tavLst>
                                    </p:anim>
                                    <p:animEffect transition="in" filter="fade">
                                      <p:cBhvr>
                                        <p:cTn id="68" dur="300"/>
                                        <p:tgtEl>
                                          <p:spTgt spid="5"/>
                                        </p:tgtEl>
                                      </p:cBhvr>
                                    </p:animEffect>
                                  </p:childTnLst>
                                </p:cTn>
                              </p:par>
                              <p:par>
                                <p:cTn id="69" presetID="6" presetClass="emph" presetSubtype="0" autoRev="1" fill="hold" nodeType="withEffect">
                                  <p:stCondLst>
                                    <p:cond delay="3100"/>
                                  </p:stCondLst>
                                  <p:childTnLst>
                                    <p:animScale>
                                      <p:cBhvr>
                                        <p:cTn id="70" dur="150" fill="hold"/>
                                        <p:tgtEl>
                                          <p:spTgt spid="5"/>
                                        </p:tgtEl>
                                      </p:cBhvr>
                                      <p:by x="110000" y="110000"/>
                                    </p:animScale>
                                  </p:childTnLst>
                                </p:cTn>
                              </p:par>
                              <p:par>
                                <p:cTn id="71" presetID="53" presetClass="entr" presetSubtype="16" fill="hold" grpId="0" nodeType="withEffect">
                                  <p:stCondLst>
                                    <p:cond delay="2900"/>
                                  </p:stCondLst>
                                  <p:childTnLst>
                                    <p:set>
                                      <p:cBhvr>
                                        <p:cTn id="72" dur="1" fill="hold">
                                          <p:stCondLst>
                                            <p:cond delay="0"/>
                                          </p:stCondLst>
                                        </p:cTn>
                                        <p:tgtEl>
                                          <p:spTgt spid="22539"/>
                                        </p:tgtEl>
                                        <p:attrNameLst>
                                          <p:attrName>style.visibility</p:attrName>
                                        </p:attrNameLst>
                                      </p:cBhvr>
                                      <p:to>
                                        <p:strVal val="visible"/>
                                      </p:to>
                                    </p:set>
                                    <p:anim calcmode="lin" valueType="num">
                                      <p:cBhvr>
                                        <p:cTn id="73" dur="300" fill="hold"/>
                                        <p:tgtEl>
                                          <p:spTgt spid="22539"/>
                                        </p:tgtEl>
                                        <p:attrNameLst>
                                          <p:attrName>ppt_w</p:attrName>
                                        </p:attrNameLst>
                                      </p:cBhvr>
                                      <p:tavLst>
                                        <p:tav tm="0">
                                          <p:val>
                                            <p:fltVal val="0"/>
                                          </p:val>
                                        </p:tav>
                                        <p:tav tm="100000">
                                          <p:val>
                                            <p:strVal val="#ppt_w"/>
                                          </p:val>
                                        </p:tav>
                                      </p:tavLst>
                                    </p:anim>
                                    <p:anim calcmode="lin" valueType="num">
                                      <p:cBhvr>
                                        <p:cTn id="74" dur="300" fill="hold"/>
                                        <p:tgtEl>
                                          <p:spTgt spid="22539"/>
                                        </p:tgtEl>
                                        <p:attrNameLst>
                                          <p:attrName>ppt_h</p:attrName>
                                        </p:attrNameLst>
                                      </p:cBhvr>
                                      <p:tavLst>
                                        <p:tav tm="0">
                                          <p:val>
                                            <p:fltVal val="0"/>
                                          </p:val>
                                        </p:tav>
                                        <p:tav tm="100000">
                                          <p:val>
                                            <p:strVal val="#ppt_h"/>
                                          </p:val>
                                        </p:tav>
                                      </p:tavLst>
                                    </p:anim>
                                    <p:animEffect transition="in" filter="fade">
                                      <p:cBhvr>
                                        <p:cTn id="75" dur="300"/>
                                        <p:tgtEl>
                                          <p:spTgt spid="22539"/>
                                        </p:tgtEl>
                                      </p:cBhvr>
                                    </p:animEffect>
                                  </p:childTnLst>
                                </p:cTn>
                              </p:par>
                              <p:par>
                                <p:cTn id="76" presetID="2" presetClass="entr" presetSubtype="4" fill="hold" grpId="0" nodeType="withEffect">
                                  <p:stCondLst>
                                    <p:cond delay="2900"/>
                                  </p:stCondLst>
                                  <p:childTnLst>
                                    <p:set>
                                      <p:cBhvr>
                                        <p:cTn id="77" dur="1" fill="hold">
                                          <p:stCondLst>
                                            <p:cond delay="0"/>
                                          </p:stCondLst>
                                        </p:cTn>
                                        <p:tgtEl>
                                          <p:spTgt spid="22561"/>
                                        </p:tgtEl>
                                        <p:attrNameLst>
                                          <p:attrName>style.visibility</p:attrName>
                                        </p:attrNameLst>
                                      </p:cBhvr>
                                      <p:to>
                                        <p:strVal val="visible"/>
                                      </p:to>
                                    </p:set>
                                    <p:anim calcmode="lin" valueType="num">
                                      <p:cBhvr additive="base">
                                        <p:cTn id="78" dur="750" fill="hold"/>
                                        <p:tgtEl>
                                          <p:spTgt spid="22561"/>
                                        </p:tgtEl>
                                        <p:attrNameLst>
                                          <p:attrName>ppt_x</p:attrName>
                                        </p:attrNameLst>
                                      </p:cBhvr>
                                      <p:tavLst>
                                        <p:tav tm="0">
                                          <p:val>
                                            <p:strVal val="#ppt_x"/>
                                          </p:val>
                                        </p:tav>
                                        <p:tav tm="100000">
                                          <p:val>
                                            <p:strVal val="#ppt_x"/>
                                          </p:val>
                                        </p:tav>
                                      </p:tavLst>
                                    </p:anim>
                                    <p:anim calcmode="lin" valueType="num">
                                      <p:cBhvr additive="base">
                                        <p:cTn id="79" dur="750" fill="hold"/>
                                        <p:tgtEl>
                                          <p:spTgt spid="22561"/>
                                        </p:tgtEl>
                                        <p:attrNameLst>
                                          <p:attrName>ppt_y</p:attrName>
                                        </p:attrNameLst>
                                      </p:cBhvr>
                                      <p:tavLst>
                                        <p:tav tm="0">
                                          <p:val>
                                            <p:strVal val="1+#ppt_h/2"/>
                                          </p:val>
                                        </p:tav>
                                        <p:tav tm="100000">
                                          <p:val>
                                            <p:strVal val="#ppt_y"/>
                                          </p:val>
                                        </p:tav>
                                      </p:tavLst>
                                    </p:anim>
                                  </p:childTnLst>
                                </p:cTn>
                              </p:par>
                              <p:par>
                                <p:cTn id="80" presetID="6" presetClass="emph" presetSubtype="0" autoRev="1" fill="hold" grpId="1" nodeType="withEffect">
                                  <p:stCondLst>
                                    <p:cond delay="3200"/>
                                  </p:stCondLst>
                                  <p:childTnLst>
                                    <p:animScale>
                                      <p:cBhvr>
                                        <p:cTn id="81" dur="150" fill="hold"/>
                                        <p:tgtEl>
                                          <p:spTgt spid="22539"/>
                                        </p:tgtEl>
                                      </p:cBhvr>
                                      <p:by x="110000" y="110000"/>
                                    </p:animScale>
                                  </p:childTnLst>
                                </p:cTn>
                              </p:par>
                              <p:par>
                                <p:cTn id="82" presetID="53" presetClass="entr" presetSubtype="16" fill="hold" nodeType="withEffect">
                                  <p:stCondLst>
                                    <p:cond delay="3000"/>
                                  </p:stCondLst>
                                  <p:childTnLst>
                                    <p:set>
                                      <p:cBhvr>
                                        <p:cTn id="83" dur="1" fill="hold">
                                          <p:stCondLst>
                                            <p:cond delay="0"/>
                                          </p:stCondLst>
                                        </p:cTn>
                                        <p:tgtEl>
                                          <p:spTgt spid="3"/>
                                        </p:tgtEl>
                                        <p:attrNameLst>
                                          <p:attrName>style.visibility</p:attrName>
                                        </p:attrNameLst>
                                      </p:cBhvr>
                                      <p:to>
                                        <p:strVal val="visible"/>
                                      </p:to>
                                    </p:set>
                                    <p:anim calcmode="lin" valueType="num">
                                      <p:cBhvr>
                                        <p:cTn id="84" dur="300" fill="hold"/>
                                        <p:tgtEl>
                                          <p:spTgt spid="3"/>
                                        </p:tgtEl>
                                        <p:attrNameLst>
                                          <p:attrName>ppt_w</p:attrName>
                                        </p:attrNameLst>
                                      </p:cBhvr>
                                      <p:tavLst>
                                        <p:tav tm="0">
                                          <p:val>
                                            <p:fltVal val="0"/>
                                          </p:val>
                                        </p:tav>
                                        <p:tav tm="100000">
                                          <p:val>
                                            <p:strVal val="#ppt_w"/>
                                          </p:val>
                                        </p:tav>
                                      </p:tavLst>
                                    </p:anim>
                                    <p:anim calcmode="lin" valueType="num">
                                      <p:cBhvr>
                                        <p:cTn id="85" dur="300" fill="hold"/>
                                        <p:tgtEl>
                                          <p:spTgt spid="3"/>
                                        </p:tgtEl>
                                        <p:attrNameLst>
                                          <p:attrName>ppt_h</p:attrName>
                                        </p:attrNameLst>
                                      </p:cBhvr>
                                      <p:tavLst>
                                        <p:tav tm="0">
                                          <p:val>
                                            <p:fltVal val="0"/>
                                          </p:val>
                                        </p:tav>
                                        <p:tav tm="100000">
                                          <p:val>
                                            <p:strVal val="#ppt_h"/>
                                          </p:val>
                                        </p:tav>
                                      </p:tavLst>
                                    </p:anim>
                                    <p:animEffect transition="in" filter="fade">
                                      <p:cBhvr>
                                        <p:cTn id="86" dur="300"/>
                                        <p:tgtEl>
                                          <p:spTgt spid="3"/>
                                        </p:tgtEl>
                                      </p:cBhvr>
                                    </p:animEffect>
                                  </p:childTnLst>
                                </p:cTn>
                              </p:par>
                              <p:par>
                                <p:cTn id="87" presetID="6" presetClass="emph" presetSubtype="0" autoRev="1" fill="hold" nodeType="withEffect">
                                  <p:stCondLst>
                                    <p:cond delay="3300"/>
                                  </p:stCondLst>
                                  <p:childTnLst>
                                    <p:animScale>
                                      <p:cBhvr>
                                        <p:cTn id="88" dur="150" fill="hold"/>
                                        <p:tgtEl>
                                          <p:spTgt spid="3"/>
                                        </p:tgtEl>
                                      </p:cBhvr>
                                      <p:by x="110000" y="110000"/>
                                    </p:animScale>
                                  </p:childTnLst>
                                </p:cTn>
                              </p:par>
                              <p:par>
                                <p:cTn id="89" presetID="53" presetClass="entr" presetSubtype="16" fill="hold" grpId="0" nodeType="withEffect">
                                  <p:stCondLst>
                                    <p:cond delay="3100"/>
                                  </p:stCondLst>
                                  <p:childTnLst>
                                    <p:set>
                                      <p:cBhvr>
                                        <p:cTn id="90" dur="1" fill="hold">
                                          <p:stCondLst>
                                            <p:cond delay="0"/>
                                          </p:stCondLst>
                                        </p:cTn>
                                        <p:tgtEl>
                                          <p:spTgt spid="22540"/>
                                        </p:tgtEl>
                                        <p:attrNameLst>
                                          <p:attrName>style.visibility</p:attrName>
                                        </p:attrNameLst>
                                      </p:cBhvr>
                                      <p:to>
                                        <p:strVal val="visible"/>
                                      </p:to>
                                    </p:set>
                                    <p:anim calcmode="lin" valueType="num">
                                      <p:cBhvr>
                                        <p:cTn id="91" dur="300" fill="hold"/>
                                        <p:tgtEl>
                                          <p:spTgt spid="22540"/>
                                        </p:tgtEl>
                                        <p:attrNameLst>
                                          <p:attrName>ppt_w</p:attrName>
                                        </p:attrNameLst>
                                      </p:cBhvr>
                                      <p:tavLst>
                                        <p:tav tm="0">
                                          <p:val>
                                            <p:fltVal val="0"/>
                                          </p:val>
                                        </p:tav>
                                        <p:tav tm="100000">
                                          <p:val>
                                            <p:strVal val="#ppt_w"/>
                                          </p:val>
                                        </p:tav>
                                      </p:tavLst>
                                    </p:anim>
                                    <p:anim calcmode="lin" valueType="num">
                                      <p:cBhvr>
                                        <p:cTn id="92" dur="300" fill="hold"/>
                                        <p:tgtEl>
                                          <p:spTgt spid="22540"/>
                                        </p:tgtEl>
                                        <p:attrNameLst>
                                          <p:attrName>ppt_h</p:attrName>
                                        </p:attrNameLst>
                                      </p:cBhvr>
                                      <p:tavLst>
                                        <p:tav tm="0">
                                          <p:val>
                                            <p:fltVal val="0"/>
                                          </p:val>
                                        </p:tav>
                                        <p:tav tm="100000">
                                          <p:val>
                                            <p:strVal val="#ppt_h"/>
                                          </p:val>
                                        </p:tav>
                                      </p:tavLst>
                                    </p:anim>
                                    <p:animEffect transition="in" filter="fade">
                                      <p:cBhvr>
                                        <p:cTn id="93" dur="300"/>
                                        <p:tgtEl>
                                          <p:spTgt spid="22540"/>
                                        </p:tgtEl>
                                      </p:cBhvr>
                                    </p:animEffect>
                                  </p:childTnLst>
                                </p:cTn>
                              </p:par>
                              <p:par>
                                <p:cTn id="94" presetID="2" presetClass="entr" presetSubtype="4" fill="hold" grpId="0" nodeType="withEffect">
                                  <p:stCondLst>
                                    <p:cond delay="3100"/>
                                  </p:stCondLst>
                                  <p:childTnLst>
                                    <p:set>
                                      <p:cBhvr>
                                        <p:cTn id="95" dur="1" fill="hold">
                                          <p:stCondLst>
                                            <p:cond delay="0"/>
                                          </p:stCondLst>
                                        </p:cTn>
                                        <p:tgtEl>
                                          <p:spTgt spid="22560"/>
                                        </p:tgtEl>
                                        <p:attrNameLst>
                                          <p:attrName>style.visibility</p:attrName>
                                        </p:attrNameLst>
                                      </p:cBhvr>
                                      <p:to>
                                        <p:strVal val="visible"/>
                                      </p:to>
                                    </p:set>
                                    <p:anim calcmode="lin" valueType="num">
                                      <p:cBhvr additive="base">
                                        <p:cTn id="96" dur="750" fill="hold"/>
                                        <p:tgtEl>
                                          <p:spTgt spid="22560"/>
                                        </p:tgtEl>
                                        <p:attrNameLst>
                                          <p:attrName>ppt_x</p:attrName>
                                        </p:attrNameLst>
                                      </p:cBhvr>
                                      <p:tavLst>
                                        <p:tav tm="0">
                                          <p:val>
                                            <p:strVal val="#ppt_x"/>
                                          </p:val>
                                        </p:tav>
                                        <p:tav tm="100000">
                                          <p:val>
                                            <p:strVal val="#ppt_x"/>
                                          </p:val>
                                        </p:tav>
                                      </p:tavLst>
                                    </p:anim>
                                    <p:anim calcmode="lin" valueType="num">
                                      <p:cBhvr additive="base">
                                        <p:cTn id="97" dur="750" fill="hold"/>
                                        <p:tgtEl>
                                          <p:spTgt spid="22560"/>
                                        </p:tgtEl>
                                        <p:attrNameLst>
                                          <p:attrName>ppt_y</p:attrName>
                                        </p:attrNameLst>
                                      </p:cBhvr>
                                      <p:tavLst>
                                        <p:tav tm="0">
                                          <p:val>
                                            <p:strVal val="1+#ppt_h/2"/>
                                          </p:val>
                                        </p:tav>
                                        <p:tav tm="100000">
                                          <p:val>
                                            <p:strVal val="#ppt_y"/>
                                          </p:val>
                                        </p:tav>
                                      </p:tavLst>
                                    </p:anim>
                                  </p:childTnLst>
                                </p:cTn>
                              </p:par>
                              <p:par>
                                <p:cTn id="98" presetID="6" presetClass="emph" presetSubtype="0" autoRev="1" fill="hold" grpId="1" nodeType="withEffect">
                                  <p:stCondLst>
                                    <p:cond delay="3400"/>
                                  </p:stCondLst>
                                  <p:childTnLst>
                                    <p:animScale>
                                      <p:cBhvr>
                                        <p:cTn id="99" dur="150" fill="hold"/>
                                        <p:tgtEl>
                                          <p:spTgt spid="22540"/>
                                        </p:tgtEl>
                                      </p:cBhvr>
                                      <p:by x="110000" y="110000"/>
                                    </p:animScale>
                                  </p:childTnLst>
                                </p:cTn>
                              </p:par>
                              <p:par>
                                <p:cTn id="100" presetID="53" presetClass="entr" presetSubtype="16" fill="hold" nodeType="withEffect">
                                  <p:stCondLst>
                                    <p:cond delay="3200"/>
                                  </p:stCondLst>
                                  <p:childTnLst>
                                    <p:set>
                                      <p:cBhvr>
                                        <p:cTn id="101" dur="1" fill="hold">
                                          <p:stCondLst>
                                            <p:cond delay="0"/>
                                          </p:stCondLst>
                                        </p:cTn>
                                        <p:tgtEl>
                                          <p:spTgt spid="4"/>
                                        </p:tgtEl>
                                        <p:attrNameLst>
                                          <p:attrName>style.visibility</p:attrName>
                                        </p:attrNameLst>
                                      </p:cBhvr>
                                      <p:to>
                                        <p:strVal val="visible"/>
                                      </p:to>
                                    </p:set>
                                    <p:anim calcmode="lin" valueType="num">
                                      <p:cBhvr>
                                        <p:cTn id="102" dur="300" fill="hold"/>
                                        <p:tgtEl>
                                          <p:spTgt spid="4"/>
                                        </p:tgtEl>
                                        <p:attrNameLst>
                                          <p:attrName>ppt_w</p:attrName>
                                        </p:attrNameLst>
                                      </p:cBhvr>
                                      <p:tavLst>
                                        <p:tav tm="0">
                                          <p:val>
                                            <p:fltVal val="0"/>
                                          </p:val>
                                        </p:tav>
                                        <p:tav tm="100000">
                                          <p:val>
                                            <p:strVal val="#ppt_w"/>
                                          </p:val>
                                        </p:tav>
                                      </p:tavLst>
                                    </p:anim>
                                    <p:anim calcmode="lin" valueType="num">
                                      <p:cBhvr>
                                        <p:cTn id="103" dur="300" fill="hold"/>
                                        <p:tgtEl>
                                          <p:spTgt spid="4"/>
                                        </p:tgtEl>
                                        <p:attrNameLst>
                                          <p:attrName>ppt_h</p:attrName>
                                        </p:attrNameLst>
                                      </p:cBhvr>
                                      <p:tavLst>
                                        <p:tav tm="0">
                                          <p:val>
                                            <p:fltVal val="0"/>
                                          </p:val>
                                        </p:tav>
                                        <p:tav tm="100000">
                                          <p:val>
                                            <p:strVal val="#ppt_h"/>
                                          </p:val>
                                        </p:tav>
                                      </p:tavLst>
                                    </p:anim>
                                    <p:animEffect transition="in" filter="fade">
                                      <p:cBhvr>
                                        <p:cTn id="104" dur="300"/>
                                        <p:tgtEl>
                                          <p:spTgt spid="4"/>
                                        </p:tgtEl>
                                      </p:cBhvr>
                                    </p:animEffect>
                                  </p:childTnLst>
                                </p:cTn>
                              </p:par>
                              <p:par>
                                <p:cTn id="105" presetID="6" presetClass="emph" presetSubtype="0" autoRev="1" fill="hold" nodeType="withEffect">
                                  <p:stCondLst>
                                    <p:cond delay="3500"/>
                                  </p:stCondLst>
                                  <p:childTnLst>
                                    <p:animScale>
                                      <p:cBhvr>
                                        <p:cTn id="106" dur="150" fill="hold"/>
                                        <p:tgtEl>
                                          <p:spTgt spid="4"/>
                                        </p:tgtEl>
                                      </p:cBhvr>
                                      <p:by x="110000" y="110000"/>
                                    </p:animScale>
                                  </p:childTnLst>
                                </p:cTn>
                              </p:par>
                              <p:par>
                                <p:cTn id="107" presetID="53" presetClass="entr" presetSubtype="16" fill="hold" grpId="0" nodeType="withEffect">
                                  <p:stCondLst>
                                    <p:cond delay="3300"/>
                                  </p:stCondLst>
                                  <p:childTnLst>
                                    <p:set>
                                      <p:cBhvr>
                                        <p:cTn id="108" dur="1" fill="hold">
                                          <p:stCondLst>
                                            <p:cond delay="0"/>
                                          </p:stCondLst>
                                        </p:cTn>
                                        <p:tgtEl>
                                          <p:spTgt spid="22541"/>
                                        </p:tgtEl>
                                        <p:attrNameLst>
                                          <p:attrName>style.visibility</p:attrName>
                                        </p:attrNameLst>
                                      </p:cBhvr>
                                      <p:to>
                                        <p:strVal val="visible"/>
                                      </p:to>
                                    </p:set>
                                    <p:anim calcmode="lin" valueType="num">
                                      <p:cBhvr>
                                        <p:cTn id="109" dur="300" fill="hold"/>
                                        <p:tgtEl>
                                          <p:spTgt spid="22541"/>
                                        </p:tgtEl>
                                        <p:attrNameLst>
                                          <p:attrName>ppt_w</p:attrName>
                                        </p:attrNameLst>
                                      </p:cBhvr>
                                      <p:tavLst>
                                        <p:tav tm="0">
                                          <p:val>
                                            <p:fltVal val="0"/>
                                          </p:val>
                                        </p:tav>
                                        <p:tav tm="100000">
                                          <p:val>
                                            <p:strVal val="#ppt_w"/>
                                          </p:val>
                                        </p:tav>
                                      </p:tavLst>
                                    </p:anim>
                                    <p:anim calcmode="lin" valueType="num">
                                      <p:cBhvr>
                                        <p:cTn id="110" dur="300" fill="hold"/>
                                        <p:tgtEl>
                                          <p:spTgt spid="22541"/>
                                        </p:tgtEl>
                                        <p:attrNameLst>
                                          <p:attrName>ppt_h</p:attrName>
                                        </p:attrNameLst>
                                      </p:cBhvr>
                                      <p:tavLst>
                                        <p:tav tm="0">
                                          <p:val>
                                            <p:fltVal val="0"/>
                                          </p:val>
                                        </p:tav>
                                        <p:tav tm="100000">
                                          <p:val>
                                            <p:strVal val="#ppt_h"/>
                                          </p:val>
                                        </p:tav>
                                      </p:tavLst>
                                    </p:anim>
                                    <p:animEffect transition="in" filter="fade">
                                      <p:cBhvr>
                                        <p:cTn id="111" dur="300"/>
                                        <p:tgtEl>
                                          <p:spTgt spid="22541"/>
                                        </p:tgtEl>
                                      </p:cBhvr>
                                    </p:animEffect>
                                  </p:childTnLst>
                                </p:cTn>
                              </p:par>
                              <p:par>
                                <p:cTn id="112" presetID="2" presetClass="entr" presetSubtype="4" fill="hold" grpId="0" nodeType="withEffect">
                                  <p:stCondLst>
                                    <p:cond delay="3300"/>
                                  </p:stCondLst>
                                  <p:childTnLst>
                                    <p:set>
                                      <p:cBhvr>
                                        <p:cTn id="113" dur="1" fill="hold">
                                          <p:stCondLst>
                                            <p:cond delay="0"/>
                                          </p:stCondLst>
                                        </p:cTn>
                                        <p:tgtEl>
                                          <p:spTgt spid="22559"/>
                                        </p:tgtEl>
                                        <p:attrNameLst>
                                          <p:attrName>style.visibility</p:attrName>
                                        </p:attrNameLst>
                                      </p:cBhvr>
                                      <p:to>
                                        <p:strVal val="visible"/>
                                      </p:to>
                                    </p:set>
                                    <p:anim calcmode="lin" valueType="num">
                                      <p:cBhvr additive="base">
                                        <p:cTn id="114" dur="750" fill="hold"/>
                                        <p:tgtEl>
                                          <p:spTgt spid="22559"/>
                                        </p:tgtEl>
                                        <p:attrNameLst>
                                          <p:attrName>ppt_x</p:attrName>
                                        </p:attrNameLst>
                                      </p:cBhvr>
                                      <p:tavLst>
                                        <p:tav tm="0">
                                          <p:val>
                                            <p:strVal val="#ppt_x"/>
                                          </p:val>
                                        </p:tav>
                                        <p:tav tm="100000">
                                          <p:val>
                                            <p:strVal val="#ppt_x"/>
                                          </p:val>
                                        </p:tav>
                                      </p:tavLst>
                                    </p:anim>
                                    <p:anim calcmode="lin" valueType="num">
                                      <p:cBhvr additive="base">
                                        <p:cTn id="115" dur="750" fill="hold"/>
                                        <p:tgtEl>
                                          <p:spTgt spid="22559"/>
                                        </p:tgtEl>
                                        <p:attrNameLst>
                                          <p:attrName>ppt_y</p:attrName>
                                        </p:attrNameLst>
                                      </p:cBhvr>
                                      <p:tavLst>
                                        <p:tav tm="0">
                                          <p:val>
                                            <p:strVal val="1+#ppt_h/2"/>
                                          </p:val>
                                        </p:tav>
                                        <p:tav tm="100000">
                                          <p:val>
                                            <p:strVal val="#ppt_y"/>
                                          </p:val>
                                        </p:tav>
                                      </p:tavLst>
                                    </p:anim>
                                  </p:childTnLst>
                                </p:cTn>
                              </p:par>
                              <p:par>
                                <p:cTn id="116" presetID="6" presetClass="emph" presetSubtype="0" autoRev="1" fill="hold" grpId="1" nodeType="withEffect">
                                  <p:stCondLst>
                                    <p:cond delay="3600"/>
                                  </p:stCondLst>
                                  <p:childTnLst>
                                    <p:animScale>
                                      <p:cBhvr>
                                        <p:cTn id="117" dur="150" fill="hold"/>
                                        <p:tgtEl>
                                          <p:spTgt spid="22541"/>
                                        </p:tgtEl>
                                      </p:cBhvr>
                                      <p:by x="110000" y="110000"/>
                                    </p:animScale>
                                  </p:childTnLst>
                                </p:cTn>
                              </p:par>
                              <p:par>
                                <p:cTn id="118" presetID="53" presetClass="entr" presetSubtype="16" fill="hold" nodeType="withEffect">
                                  <p:stCondLst>
                                    <p:cond delay="3400"/>
                                  </p:stCondLst>
                                  <p:childTnLst>
                                    <p:set>
                                      <p:cBhvr>
                                        <p:cTn id="119" dur="1" fill="hold">
                                          <p:stCondLst>
                                            <p:cond delay="0"/>
                                          </p:stCondLst>
                                        </p:cTn>
                                        <p:tgtEl>
                                          <p:spTgt spid="2"/>
                                        </p:tgtEl>
                                        <p:attrNameLst>
                                          <p:attrName>style.visibility</p:attrName>
                                        </p:attrNameLst>
                                      </p:cBhvr>
                                      <p:to>
                                        <p:strVal val="visible"/>
                                      </p:to>
                                    </p:set>
                                    <p:anim calcmode="lin" valueType="num">
                                      <p:cBhvr>
                                        <p:cTn id="120" dur="300" fill="hold"/>
                                        <p:tgtEl>
                                          <p:spTgt spid="2"/>
                                        </p:tgtEl>
                                        <p:attrNameLst>
                                          <p:attrName>ppt_w</p:attrName>
                                        </p:attrNameLst>
                                      </p:cBhvr>
                                      <p:tavLst>
                                        <p:tav tm="0">
                                          <p:val>
                                            <p:fltVal val="0"/>
                                          </p:val>
                                        </p:tav>
                                        <p:tav tm="100000">
                                          <p:val>
                                            <p:strVal val="#ppt_w"/>
                                          </p:val>
                                        </p:tav>
                                      </p:tavLst>
                                    </p:anim>
                                    <p:anim calcmode="lin" valueType="num">
                                      <p:cBhvr>
                                        <p:cTn id="121" dur="300" fill="hold"/>
                                        <p:tgtEl>
                                          <p:spTgt spid="2"/>
                                        </p:tgtEl>
                                        <p:attrNameLst>
                                          <p:attrName>ppt_h</p:attrName>
                                        </p:attrNameLst>
                                      </p:cBhvr>
                                      <p:tavLst>
                                        <p:tav tm="0">
                                          <p:val>
                                            <p:fltVal val="0"/>
                                          </p:val>
                                        </p:tav>
                                        <p:tav tm="100000">
                                          <p:val>
                                            <p:strVal val="#ppt_h"/>
                                          </p:val>
                                        </p:tav>
                                      </p:tavLst>
                                    </p:anim>
                                    <p:animEffect transition="in" filter="fade">
                                      <p:cBhvr>
                                        <p:cTn id="122" dur="300"/>
                                        <p:tgtEl>
                                          <p:spTgt spid="2"/>
                                        </p:tgtEl>
                                      </p:cBhvr>
                                    </p:animEffect>
                                  </p:childTnLst>
                                </p:cTn>
                              </p:par>
                              <p:par>
                                <p:cTn id="123" presetID="6" presetClass="emph" presetSubtype="0" autoRev="1" fill="hold" nodeType="withEffect">
                                  <p:stCondLst>
                                    <p:cond delay="3700"/>
                                  </p:stCondLst>
                                  <p:childTnLst>
                                    <p:animScale>
                                      <p:cBhvr>
                                        <p:cTn id="124" dur="150" fill="hold"/>
                                        <p:tgtEl>
                                          <p:spTgt spid="2"/>
                                        </p:tgtEl>
                                      </p:cBhvr>
                                      <p:by x="110000" y="110000"/>
                                    </p:animScale>
                                  </p:childTnLst>
                                </p:cTn>
                              </p:par>
                              <p:par>
                                <p:cTn id="125" presetID="2" presetClass="entr" presetSubtype="4" fill="hold" grpId="0" nodeType="withEffect">
                                  <p:stCondLst>
                                    <p:cond delay="3700"/>
                                  </p:stCondLst>
                                  <p:childTnLst>
                                    <p:set>
                                      <p:cBhvr>
                                        <p:cTn id="126" dur="1" fill="hold">
                                          <p:stCondLst>
                                            <p:cond delay="0"/>
                                          </p:stCondLst>
                                        </p:cTn>
                                        <p:tgtEl>
                                          <p:spTgt spid="22558"/>
                                        </p:tgtEl>
                                        <p:attrNameLst>
                                          <p:attrName>style.visibility</p:attrName>
                                        </p:attrNameLst>
                                      </p:cBhvr>
                                      <p:to>
                                        <p:strVal val="visible"/>
                                      </p:to>
                                    </p:set>
                                    <p:anim calcmode="lin" valueType="num">
                                      <p:cBhvr additive="base">
                                        <p:cTn id="127" dur="750" fill="hold"/>
                                        <p:tgtEl>
                                          <p:spTgt spid="22558"/>
                                        </p:tgtEl>
                                        <p:attrNameLst>
                                          <p:attrName>ppt_x</p:attrName>
                                        </p:attrNameLst>
                                      </p:cBhvr>
                                      <p:tavLst>
                                        <p:tav tm="0">
                                          <p:val>
                                            <p:strVal val="#ppt_x"/>
                                          </p:val>
                                        </p:tav>
                                        <p:tav tm="100000">
                                          <p:val>
                                            <p:strVal val="#ppt_x"/>
                                          </p:val>
                                        </p:tav>
                                      </p:tavLst>
                                    </p:anim>
                                    <p:anim calcmode="lin" valueType="num">
                                      <p:cBhvr additive="base">
                                        <p:cTn id="128" dur="750" fill="hold"/>
                                        <p:tgtEl>
                                          <p:spTgt spid="225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p:bldP spid="22531" grpId="0" animBg="1"/>
      <p:bldP spid="22532" grpId="0" animBg="1"/>
      <p:bldP spid="22533" grpId="0" animBg="1"/>
      <p:bldP spid="22534" grpId="0" animBg="1"/>
      <p:bldP spid="22535" grpId="0" animBg="1"/>
      <p:bldP spid="22536" grpId="0" animBg="1"/>
      <p:bldP spid="22537" grpId="0" animBg="1"/>
      <p:bldP spid="22538" grpId="0" animBg="1"/>
      <p:bldP spid="22538" grpId="1" animBg="1"/>
      <p:bldP spid="22539" grpId="0" animBg="1"/>
      <p:bldP spid="22539" grpId="1" animBg="1"/>
      <p:bldP spid="22540" grpId="0" animBg="1"/>
      <p:bldP spid="22540" grpId="1" animBg="1"/>
      <p:bldP spid="22541" grpId="0" animBg="1"/>
      <p:bldP spid="22541" grpId="1" animBg="1"/>
      <p:bldP spid="22557" grpId="0"/>
      <p:bldP spid="22558" grpId="0"/>
      <p:bldP spid="22559" grpId="0"/>
      <p:bldP spid="22560" grpId="0"/>
      <p:bldP spid="22561" grpId="0"/>
      <p:bldP spid="22562" grpId="0"/>
      <p:bldP spid="22563" grpId="0"/>
      <p:bldP spid="22564" grpId="0"/>
      <p:bldP spid="22565" grpId="0"/>
      <p:bldP spid="2256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427984" y="1103669"/>
            <a:ext cx="316409" cy="369332"/>
            <a:chOff x="4400134" y="1065982"/>
            <a:chExt cx="316409" cy="369331"/>
          </a:xfrm>
          <a:solidFill>
            <a:srgbClr val="F83003"/>
          </a:solidFill>
        </p:grpSpPr>
        <p:sp>
          <p:nvSpPr>
            <p:cNvPr id="3" name="椭圆 2"/>
            <p:cNvSpPr/>
            <p:nvPr/>
          </p:nvSpPr>
          <p:spPr>
            <a:xfrm>
              <a:off x="4417853" y="1095705"/>
              <a:ext cx="298690" cy="298690"/>
            </a:xfrm>
            <a:prstGeom prst="ellipse">
              <a:avLst/>
            </a:prstGeom>
            <a:solidFill>
              <a:schemeClr val="accent1"/>
            </a:solidFill>
            <a:ln>
              <a:noFill/>
            </a:ln>
          </p:spPr>
          <p:txBody>
            <a:bodyPr vert="horz" wrap="square" lIns="91440" tIns="45720" rIns="91440" bIns="45720" numCol="1" anchor="t" anchorCtr="0" compatLnSpc="1"/>
            <a:lstStyle/>
            <a:p>
              <a:endParaRPr lang="zh-CN" altLang="en-US" dirty="0">
                <a:solidFill>
                  <a:schemeClr val="tx1">
                    <a:lumMod val="75000"/>
                    <a:lumOff val="25000"/>
                  </a:schemeClr>
                </a:solidFill>
              </a:endParaRPr>
            </a:p>
          </p:txBody>
        </p:sp>
        <p:sp>
          <p:nvSpPr>
            <p:cNvPr id="4" name="TextBox 3"/>
            <p:cNvSpPr txBox="1"/>
            <p:nvPr/>
          </p:nvSpPr>
          <p:spPr>
            <a:xfrm>
              <a:off x="4400134" y="1065982"/>
              <a:ext cx="301686" cy="369331"/>
            </a:xfrm>
            <a:prstGeom prst="rect">
              <a:avLst/>
            </a:prstGeom>
            <a:noFill/>
          </p:spPr>
          <p:txBody>
            <a:bodyPr wrap="none" rtlCol="0">
              <a:spAutoFit/>
            </a:bodyPr>
            <a:lstStyle/>
            <a:p>
              <a:r>
                <a:rPr lang="en-US" altLang="zh-CN" dirty="0">
                  <a:solidFill>
                    <a:schemeClr val="bg1"/>
                  </a:solidFill>
                </a:rPr>
                <a:t>1</a:t>
              </a:r>
              <a:endParaRPr lang="zh-CN" altLang="en-US" dirty="0">
                <a:solidFill>
                  <a:schemeClr val="bg1"/>
                </a:solidFill>
              </a:endParaRPr>
            </a:p>
          </p:txBody>
        </p:sp>
      </p:grpSp>
      <p:grpSp>
        <p:nvGrpSpPr>
          <p:cNvPr id="5" name="组合 4"/>
          <p:cNvGrpSpPr/>
          <p:nvPr/>
        </p:nvGrpSpPr>
        <p:grpSpPr>
          <a:xfrm>
            <a:off x="4427984" y="4218642"/>
            <a:ext cx="316409" cy="369332"/>
            <a:chOff x="4400134" y="1060384"/>
            <a:chExt cx="316409" cy="369331"/>
          </a:xfrm>
          <a:solidFill>
            <a:srgbClr val="0070C0"/>
          </a:solidFill>
        </p:grpSpPr>
        <p:sp>
          <p:nvSpPr>
            <p:cNvPr id="6" name="椭圆 5"/>
            <p:cNvSpPr/>
            <p:nvPr/>
          </p:nvSpPr>
          <p:spPr>
            <a:xfrm>
              <a:off x="4417853" y="1095705"/>
              <a:ext cx="298690" cy="298690"/>
            </a:xfrm>
            <a:prstGeom prst="ellipse">
              <a:avLst/>
            </a:prstGeom>
            <a:solidFill>
              <a:schemeClr val="accent2"/>
            </a:solidFill>
            <a:ln>
              <a:noFill/>
            </a:ln>
          </p:spPr>
          <p:txBody>
            <a:bodyPr vert="horz" wrap="square" lIns="91440" tIns="45720" rIns="91440" bIns="45720" numCol="1" anchor="t" anchorCtr="0" compatLnSpc="1"/>
            <a:lstStyle/>
            <a:p>
              <a:endParaRPr lang="zh-CN" altLang="en-US" dirty="0">
                <a:solidFill>
                  <a:schemeClr val="tx1">
                    <a:lumMod val="75000"/>
                    <a:lumOff val="25000"/>
                  </a:schemeClr>
                </a:solidFill>
              </a:endParaRPr>
            </a:p>
          </p:txBody>
        </p:sp>
        <p:sp>
          <p:nvSpPr>
            <p:cNvPr id="7" name="TextBox 6"/>
            <p:cNvSpPr txBox="1"/>
            <p:nvPr/>
          </p:nvSpPr>
          <p:spPr>
            <a:xfrm>
              <a:off x="4400134" y="1060384"/>
              <a:ext cx="301686" cy="369331"/>
            </a:xfrm>
            <a:prstGeom prst="rect">
              <a:avLst/>
            </a:prstGeom>
            <a:noFill/>
          </p:spPr>
          <p:txBody>
            <a:bodyPr wrap="none" rtlCol="0">
              <a:spAutoFit/>
            </a:bodyPr>
            <a:lstStyle/>
            <a:p>
              <a:r>
                <a:rPr lang="en-US" altLang="zh-CN" dirty="0">
                  <a:solidFill>
                    <a:schemeClr val="bg1"/>
                  </a:solidFill>
                </a:rPr>
                <a:t>2</a:t>
              </a:r>
              <a:endParaRPr lang="zh-CN" altLang="en-US" dirty="0">
                <a:solidFill>
                  <a:schemeClr val="bg1"/>
                </a:solidFill>
              </a:endParaRPr>
            </a:p>
          </p:txBody>
        </p:sp>
      </p:grpSp>
      <p:grpSp>
        <p:nvGrpSpPr>
          <p:cNvPr id="8" name="组合 7"/>
          <p:cNvGrpSpPr/>
          <p:nvPr/>
        </p:nvGrpSpPr>
        <p:grpSpPr>
          <a:xfrm>
            <a:off x="1863547" y="1119058"/>
            <a:ext cx="2442281" cy="313024"/>
            <a:chOff x="1835696" y="1081371"/>
            <a:chExt cx="2442281" cy="313024"/>
          </a:xfrm>
          <a:noFill/>
        </p:grpSpPr>
        <p:sp>
          <p:nvSpPr>
            <p:cNvPr id="9" name="矩形 8"/>
            <p:cNvSpPr/>
            <p:nvPr/>
          </p:nvSpPr>
          <p:spPr>
            <a:xfrm>
              <a:off x="1835696" y="1095705"/>
              <a:ext cx="2442281" cy="298690"/>
            </a:xfrm>
            <a:prstGeom prst="rect">
              <a:avLst/>
            </a:prstGeom>
            <a:grpFill/>
            <a:ln>
              <a:noFill/>
            </a:ln>
          </p:spPr>
          <p:txBody>
            <a:bodyPr vert="horz" wrap="square" lIns="91440" tIns="45720" rIns="91440" bIns="45720" numCol="1" anchor="t" anchorCtr="0" compatLnSpc="1"/>
            <a:lstStyle/>
            <a:p>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2563153" y="1081371"/>
              <a:ext cx="1261665" cy="276913"/>
            </a:xfrm>
            <a:prstGeom prst="rect">
              <a:avLst/>
            </a:prstGeom>
            <a:grpFill/>
          </p:spPr>
          <p:txBody>
            <a:bodyPr wrap="none"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培训学习情况一</a:t>
              </a:r>
            </a:p>
          </p:txBody>
        </p:sp>
      </p:grpSp>
      <p:grpSp>
        <p:nvGrpSpPr>
          <p:cNvPr id="11" name="组合 10"/>
          <p:cNvGrpSpPr/>
          <p:nvPr/>
        </p:nvGrpSpPr>
        <p:grpSpPr>
          <a:xfrm>
            <a:off x="4897033" y="4239630"/>
            <a:ext cx="2442281" cy="313024"/>
            <a:chOff x="1835696" y="1081371"/>
            <a:chExt cx="2442281" cy="313024"/>
          </a:xfrm>
          <a:noFill/>
        </p:grpSpPr>
        <p:sp>
          <p:nvSpPr>
            <p:cNvPr id="12" name="矩形 11"/>
            <p:cNvSpPr/>
            <p:nvPr/>
          </p:nvSpPr>
          <p:spPr>
            <a:xfrm>
              <a:off x="1835696" y="1095705"/>
              <a:ext cx="2442281" cy="298690"/>
            </a:xfrm>
            <a:prstGeom prst="rect">
              <a:avLst/>
            </a:prstGeom>
            <a:grpFill/>
            <a:ln>
              <a:noFill/>
            </a:ln>
          </p:spPr>
          <p:txBody>
            <a:bodyPr vert="horz" wrap="square" lIns="91440" tIns="45720" rIns="91440" bIns="45720" numCol="1" anchor="t" anchorCtr="0" compatLnSpc="1"/>
            <a:lstStyle/>
            <a:p>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1849335" y="1081371"/>
              <a:ext cx="1261665" cy="276913"/>
            </a:xfrm>
            <a:prstGeom prst="rect">
              <a:avLst/>
            </a:prstGeom>
            <a:grpFill/>
          </p:spPr>
          <p:txBody>
            <a:bodyPr wrap="none"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培训学习情况二</a:t>
              </a:r>
            </a:p>
          </p:txBody>
        </p:sp>
      </p:grpSp>
      <p:grpSp>
        <p:nvGrpSpPr>
          <p:cNvPr id="14" name="组合 13"/>
          <p:cNvGrpSpPr/>
          <p:nvPr/>
        </p:nvGrpSpPr>
        <p:grpSpPr>
          <a:xfrm>
            <a:off x="4850359" y="1527837"/>
            <a:ext cx="3106017" cy="2624419"/>
            <a:chOff x="4822508" y="1490148"/>
            <a:chExt cx="3106017" cy="2624419"/>
          </a:xfrm>
        </p:grpSpPr>
        <p:pic>
          <p:nvPicPr>
            <p:cNvPr id="15" name="Picture 3"/>
            <p:cNvPicPr>
              <a:picLocks noChangeAspect="1" noChangeArrowheads="1"/>
            </p:cNvPicPr>
            <p:nvPr/>
          </p:nvPicPr>
          <p:blipFill>
            <a:blip r:embed="rId3" cstate="print"/>
            <a:stretch>
              <a:fillRect/>
            </a:stretch>
          </p:blipFill>
          <p:spPr bwMode="auto">
            <a:xfrm>
              <a:off x="5082754" y="2498615"/>
              <a:ext cx="2585523" cy="1615952"/>
            </a:xfrm>
            <a:prstGeom prst="rect">
              <a:avLst/>
            </a:prstGeom>
            <a:solidFill>
              <a:schemeClr val="accent2"/>
            </a:solidFill>
            <a:ln w="38100">
              <a:noFill/>
              <a:miter lim="800000"/>
              <a:headEnd/>
              <a:tailEnd/>
            </a:ln>
          </p:spPr>
        </p:pic>
        <p:sp>
          <p:nvSpPr>
            <p:cNvPr id="16" name="矩形 15"/>
            <p:cNvSpPr/>
            <p:nvPr/>
          </p:nvSpPr>
          <p:spPr>
            <a:xfrm>
              <a:off x="4822508" y="1490148"/>
              <a:ext cx="3106017" cy="412421"/>
            </a:xfrm>
            <a:prstGeom prst="rect">
              <a:avLst/>
            </a:prstGeom>
          </p:spPr>
          <p:txBody>
            <a:bodyPr wrap="square">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1273765" y="1689010"/>
            <a:ext cx="3032063" cy="2239703"/>
            <a:chOff x="1245914" y="1651322"/>
            <a:chExt cx="3032063" cy="2239703"/>
          </a:xfrm>
        </p:grpSpPr>
        <p:pic>
          <p:nvPicPr>
            <p:cNvPr id="18" name="Picture 3"/>
            <p:cNvPicPr>
              <a:picLocks noChangeAspect="1" noChangeArrowheads="1"/>
            </p:cNvPicPr>
            <p:nvPr/>
          </p:nvPicPr>
          <p:blipFill>
            <a:blip r:embed="rId4" cstate="print"/>
            <a:stretch>
              <a:fillRect/>
            </a:stretch>
          </p:blipFill>
          <p:spPr bwMode="auto">
            <a:xfrm>
              <a:off x="1398172" y="1651322"/>
              <a:ext cx="2727547" cy="1704717"/>
            </a:xfrm>
            <a:prstGeom prst="rect">
              <a:avLst/>
            </a:prstGeom>
            <a:blipFill>
              <a:blip r:embed="rId5" cstate="print"/>
              <a:stretch>
                <a:fillRect/>
              </a:stretch>
            </a:blipFill>
            <a:ln w="38100">
              <a:noFill/>
              <a:miter lim="800000"/>
              <a:headEnd/>
              <a:tailEnd/>
            </a:ln>
          </p:spPr>
        </p:pic>
        <p:sp>
          <p:nvSpPr>
            <p:cNvPr id="19" name="矩形 18"/>
            <p:cNvSpPr/>
            <p:nvPr/>
          </p:nvSpPr>
          <p:spPr>
            <a:xfrm>
              <a:off x="1245914" y="3478604"/>
              <a:ext cx="3032063" cy="412421"/>
            </a:xfrm>
            <a:prstGeom prst="rect">
              <a:avLst/>
            </a:prstGeom>
          </p:spPr>
          <p:txBody>
            <a:bodyPr wrap="square">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path" presetSubtype="0" fill="hold" nodeType="withEffect">
                                  <p:stCondLst>
                                    <p:cond delay="500"/>
                                  </p:stCondLst>
                                  <p:childTnLst>
                                    <p:animMotion origin="layout" path="M 8.33333E-7 -1.46469E-6 L 8.33333E-7 0.32778 " pathEditMode="relative" rAng="0" ptsTypes="AA">
                                      <p:cBhvr>
                                        <p:cTn id="9" dur="1250" spd="-100000" fill="hold"/>
                                        <p:tgtEl>
                                          <p:spTgt spid="2"/>
                                        </p:tgtEl>
                                        <p:attrNameLst>
                                          <p:attrName>ppt_x</p:attrName>
                                          <p:attrName>ppt_y</p:attrName>
                                        </p:attrNameLst>
                                      </p:cBhvr>
                                      <p:rCtr x="0" y="16374"/>
                                    </p:animMotion>
                                  </p:childTnLst>
                                </p:cTn>
                              </p:par>
                              <p:par>
                                <p:cTn id="10" presetID="10" presetClass="entr" presetSubtype="0" fill="hold" nodeType="with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42" presetClass="path" presetSubtype="0" fill="hold" nodeType="withEffect">
                                  <p:stCondLst>
                                    <p:cond delay="500"/>
                                  </p:stCondLst>
                                  <p:childTnLst>
                                    <p:animMotion origin="layout" path="M 8.33333E-7 -0.27845 L 8.33333E-7 0.04934 " pathEditMode="relative" rAng="0" ptsTypes="AA">
                                      <p:cBhvr>
                                        <p:cTn id="14" dur="1250" fill="hold"/>
                                        <p:tgtEl>
                                          <p:spTgt spid="5"/>
                                        </p:tgtEl>
                                        <p:attrNameLst>
                                          <p:attrName>ppt_x</p:attrName>
                                          <p:attrName>ppt_y</p:attrName>
                                        </p:attrNameLst>
                                      </p:cBhvr>
                                      <p:rCtr x="0" y="16374"/>
                                    </p:animMotion>
                                  </p:childTnLst>
                                </p:cTn>
                              </p:par>
                              <p:par>
                                <p:cTn id="15" presetID="22" presetClass="entr" presetSubtype="2" fill="hold" nodeType="withEffect">
                                  <p:stCondLst>
                                    <p:cond delay="170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par>
                                <p:cTn id="18" presetID="22" presetClass="entr" presetSubtype="8" fill="hold" nodeType="withEffect">
                                  <p:stCondLst>
                                    <p:cond delay="17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8" presetClass="entr" presetSubtype="12" fill="hold" nodeType="withEffect">
                                  <p:stCondLst>
                                    <p:cond delay="2200"/>
                                  </p:stCondLst>
                                  <p:childTnLst>
                                    <p:set>
                                      <p:cBhvr>
                                        <p:cTn id="22" dur="1" fill="hold">
                                          <p:stCondLst>
                                            <p:cond delay="0"/>
                                          </p:stCondLst>
                                        </p:cTn>
                                        <p:tgtEl>
                                          <p:spTgt spid="17"/>
                                        </p:tgtEl>
                                        <p:attrNameLst>
                                          <p:attrName>style.visibility</p:attrName>
                                        </p:attrNameLst>
                                      </p:cBhvr>
                                      <p:to>
                                        <p:strVal val="visible"/>
                                      </p:to>
                                    </p:set>
                                    <p:animEffect transition="in" filter="strips(downLeft)">
                                      <p:cBhvr>
                                        <p:cTn id="23" dur="500"/>
                                        <p:tgtEl>
                                          <p:spTgt spid="17"/>
                                        </p:tgtEl>
                                      </p:cBhvr>
                                    </p:animEffect>
                                  </p:childTnLst>
                                </p:cTn>
                              </p:par>
                              <p:par>
                                <p:cTn id="24" presetID="18" presetClass="entr" presetSubtype="3" fill="hold" nodeType="withEffect">
                                  <p:stCondLst>
                                    <p:cond delay="2200"/>
                                  </p:stCondLst>
                                  <p:childTnLst>
                                    <p:set>
                                      <p:cBhvr>
                                        <p:cTn id="25" dur="1" fill="hold">
                                          <p:stCondLst>
                                            <p:cond delay="0"/>
                                          </p:stCondLst>
                                        </p:cTn>
                                        <p:tgtEl>
                                          <p:spTgt spid="14"/>
                                        </p:tgtEl>
                                        <p:attrNameLst>
                                          <p:attrName>style.visibility</p:attrName>
                                        </p:attrNameLst>
                                      </p:cBhvr>
                                      <p:to>
                                        <p:strVal val="visible"/>
                                      </p:to>
                                    </p:set>
                                    <p:animEffect transition="in" filter="strips(upRigh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Administrator\Desktop\4859416e6be8372副本.jpg"/>
          <p:cNvPicPr>
            <a:picLocks noChangeAspect="1" noChangeArrowheads="1"/>
          </p:cNvPicPr>
          <p:nvPr/>
        </p:nvPicPr>
        <p:blipFill>
          <a:blip r:embed="rId3" cstate="print"/>
          <a:srcRect/>
          <a:stretch>
            <a:fillRect/>
          </a:stretch>
        </p:blipFill>
        <p:spPr bwMode="auto">
          <a:xfrm>
            <a:off x="0" y="0"/>
            <a:ext cx="9144000" cy="5148262"/>
          </a:xfrm>
          <a:prstGeom prst="rect">
            <a:avLst/>
          </a:prstGeom>
          <a:noFill/>
        </p:spPr>
      </p:pic>
      <p:sp>
        <p:nvSpPr>
          <p:cNvPr id="29" name="矩形 28"/>
          <p:cNvSpPr/>
          <p:nvPr/>
        </p:nvSpPr>
        <p:spPr>
          <a:xfrm>
            <a:off x="3814934" y="2425413"/>
            <a:ext cx="2819320" cy="307777"/>
          </a:xfrm>
          <a:prstGeom prst="rect">
            <a:avLst/>
          </a:prstGeom>
        </p:spPr>
        <p:txBody>
          <a:bodyPr wrap="square" lIns="0" tIns="0" rIns="0" bIns="0">
            <a:spAutoFit/>
          </a:bodyPr>
          <a:lstStyle/>
          <a:p>
            <a:r>
              <a:rPr lang="zh-CN" altLang="en-US" sz="20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明年工作计划</a:t>
            </a:r>
            <a:endParaRPr lang="zh-CN" altLang="en-US" sz="9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1"/>
          <p:cNvSpPr txBox="1"/>
          <p:nvPr/>
        </p:nvSpPr>
        <p:spPr>
          <a:xfrm>
            <a:off x="3635896" y="2880957"/>
            <a:ext cx="841256" cy="107722"/>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7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7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1"/>
          <p:cNvSpPr txBox="1"/>
          <p:nvPr/>
        </p:nvSpPr>
        <p:spPr>
          <a:xfrm>
            <a:off x="4645651" y="2880957"/>
            <a:ext cx="841256" cy="107722"/>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7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7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1"/>
          <p:cNvSpPr txBox="1"/>
          <p:nvPr/>
        </p:nvSpPr>
        <p:spPr>
          <a:xfrm>
            <a:off x="3635896" y="3072702"/>
            <a:ext cx="841256" cy="107722"/>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7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7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32"/>
          <p:cNvSpPr txBox="1"/>
          <p:nvPr/>
        </p:nvSpPr>
        <p:spPr>
          <a:xfrm>
            <a:off x="4645651" y="3072702"/>
            <a:ext cx="841256" cy="107722"/>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7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7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文本框 1"/>
          <p:cNvSpPr txBox="1"/>
          <p:nvPr/>
        </p:nvSpPr>
        <p:spPr>
          <a:xfrm>
            <a:off x="4075345" y="1563638"/>
            <a:ext cx="963725" cy="1015663"/>
          </a:xfrm>
          <a:prstGeom prst="rect">
            <a:avLst/>
          </a:prstGeom>
          <a:noFill/>
        </p:spPr>
        <p:txBody>
          <a:bodyPr wrap="none" rtlCol="0">
            <a:spAutoFit/>
          </a:bodyPr>
          <a:lstStyle/>
          <a:p>
            <a:r>
              <a:rPr lang="en-US" altLang="zh-CN" sz="6000" dirty="0">
                <a:solidFill>
                  <a:schemeClr val="accent1"/>
                </a:solidFill>
              </a:rPr>
              <a:t>04</a:t>
            </a:r>
            <a:endParaRPr lang="zh-CN" altLang="en-US" sz="6000" dirty="0">
              <a:solidFill>
                <a:schemeClr val="accent1"/>
              </a:solidFill>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1000" fill="hold"/>
                                        <p:tgtEl>
                                          <p:spTgt spid="29"/>
                                        </p:tgtEl>
                                        <p:attrNameLst>
                                          <p:attrName>ppt_x</p:attrName>
                                        </p:attrNameLst>
                                      </p:cBhvr>
                                      <p:tavLst>
                                        <p:tav tm="0">
                                          <p:val>
                                            <p:strVal val="0-#ppt_w/2"/>
                                          </p:val>
                                        </p:tav>
                                        <p:tav tm="100000">
                                          <p:val>
                                            <p:strVal val="#ppt_x"/>
                                          </p:val>
                                        </p:tav>
                                      </p:tavLst>
                                    </p:anim>
                                    <p:anim calcmode="lin" valueType="num">
                                      <p:cBhvr additive="base">
                                        <p:cTn id="15"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50" presetClass="entr" presetSubtype="0" decel="10000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1000" fill="hold"/>
                                        <p:tgtEl>
                                          <p:spTgt spid="9"/>
                                        </p:tgtEl>
                                        <p:attrNameLst>
                                          <p:attrName>ppt_w</p:attrName>
                                        </p:attrNameLst>
                                      </p:cBhvr>
                                      <p:tavLst>
                                        <p:tav tm="0">
                                          <p:val>
                                            <p:strVal val="#ppt_w+.3"/>
                                          </p:val>
                                        </p:tav>
                                        <p:tav tm="100000">
                                          <p:val>
                                            <p:strVal val="#ppt_w"/>
                                          </p:val>
                                        </p:tav>
                                      </p:tavLst>
                                    </p:anim>
                                    <p:anim calcmode="lin" valueType="num">
                                      <p:cBhvr>
                                        <p:cTn id="35" dur="1000" fill="hold"/>
                                        <p:tgtEl>
                                          <p:spTgt spid="9"/>
                                        </p:tgtEl>
                                        <p:attrNameLst>
                                          <p:attrName>ppt_h</p:attrName>
                                        </p:attrNameLst>
                                      </p:cBhvr>
                                      <p:tavLst>
                                        <p:tav tm="0">
                                          <p:val>
                                            <p:strVal val="#ppt_h"/>
                                          </p:val>
                                        </p:tav>
                                        <p:tav tm="100000">
                                          <p:val>
                                            <p:strVal val="#ppt_h"/>
                                          </p:val>
                                        </p:tav>
                                      </p:tavLst>
                                    </p:anim>
                                    <p:animEffect transition="in" filter="fade">
                                      <p:cBhvr>
                                        <p:cTn id="3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云形 4"/>
          <p:cNvSpPr/>
          <p:nvPr/>
        </p:nvSpPr>
        <p:spPr>
          <a:xfrm>
            <a:off x="1259632" y="1779662"/>
            <a:ext cx="2016224" cy="1711374"/>
          </a:xfrm>
          <a:prstGeom prst="clou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MH_Number_1"/>
          <p:cNvSpPr/>
          <p:nvPr>
            <p:custDataLst>
              <p:tags r:id="rId1"/>
            </p:custDataLst>
          </p:nvPr>
        </p:nvSpPr>
        <p:spPr>
          <a:xfrm>
            <a:off x="3995936" y="1439863"/>
            <a:ext cx="511175" cy="511175"/>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altLang="zh-CN" sz="24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altLang="en-US" sz="24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5" name="MH_Entry_1"/>
          <p:cNvSpPr/>
          <p:nvPr>
            <p:custDataLst>
              <p:tags r:id="rId2"/>
            </p:custDataLst>
          </p:nvPr>
        </p:nvSpPr>
        <p:spPr>
          <a:xfrm>
            <a:off x="4945657" y="1563638"/>
            <a:ext cx="2368550" cy="27622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a:defRPr/>
            </a:pPr>
            <a:r>
              <a:rPr lang="zh-CN" altLang="zh-CN" b="1" dirty="0">
                <a:solidFill>
                  <a:schemeClr val="bg1">
                    <a:lumMod val="50000"/>
                  </a:schemeClr>
                </a:solidFill>
                <a:latin typeface="微软雅黑" panose="020B0503020204020204" pitchFamily="34" charset="-122"/>
                <a:ea typeface="微软雅黑" panose="020B0503020204020204" pitchFamily="34" charset="-122"/>
              </a:rPr>
              <a:t>年度工作概述</a:t>
            </a:r>
          </a:p>
        </p:txBody>
      </p:sp>
      <p:sp>
        <p:nvSpPr>
          <p:cNvPr id="16" name="MH_Number_2"/>
          <p:cNvSpPr/>
          <p:nvPr>
            <p:custDataLst>
              <p:tags r:id="rId3"/>
            </p:custDataLst>
          </p:nvPr>
        </p:nvSpPr>
        <p:spPr>
          <a:xfrm>
            <a:off x="3995936" y="2057400"/>
            <a:ext cx="511175" cy="514183"/>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altLang="zh-CN" sz="24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endParaRPr lang="zh-CN" altLang="en-US" sz="24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7" name="MH_Entry_2"/>
          <p:cNvSpPr/>
          <p:nvPr>
            <p:custDataLst>
              <p:tags r:id="rId4"/>
            </p:custDataLst>
          </p:nvPr>
        </p:nvSpPr>
        <p:spPr>
          <a:xfrm>
            <a:off x="4945657" y="2181176"/>
            <a:ext cx="2506663" cy="27781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a:defRPr/>
            </a:pPr>
            <a:r>
              <a:rPr lang="zh-CN" altLang="zh-CN" b="1" dirty="0">
                <a:solidFill>
                  <a:schemeClr val="bg1">
                    <a:lumMod val="50000"/>
                  </a:schemeClr>
                </a:solidFill>
                <a:latin typeface="微软雅黑" panose="020B0503020204020204" pitchFamily="34" charset="-122"/>
                <a:ea typeface="微软雅黑" panose="020B0503020204020204" pitchFamily="34" charset="-122"/>
              </a:rPr>
              <a:t>工作完成情况</a:t>
            </a:r>
          </a:p>
        </p:txBody>
      </p:sp>
      <p:sp>
        <p:nvSpPr>
          <p:cNvPr id="18" name="MH_Number_3"/>
          <p:cNvSpPr/>
          <p:nvPr>
            <p:custDataLst>
              <p:tags r:id="rId5"/>
            </p:custDataLst>
          </p:nvPr>
        </p:nvSpPr>
        <p:spPr>
          <a:xfrm>
            <a:off x="3995936" y="2676525"/>
            <a:ext cx="511175" cy="511175"/>
          </a:xfrm>
          <a:prstGeom prst="ellipse">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altLang="zh-CN" sz="24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3</a:t>
            </a:r>
            <a:endParaRPr lang="zh-CN" altLang="en-US" sz="24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9" name="MH_Entry_3"/>
          <p:cNvSpPr/>
          <p:nvPr>
            <p:custDataLst>
              <p:tags r:id="rId6"/>
            </p:custDataLst>
          </p:nvPr>
        </p:nvSpPr>
        <p:spPr>
          <a:xfrm>
            <a:off x="4945657" y="2800301"/>
            <a:ext cx="2506663" cy="27781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a:defRPr/>
            </a:pPr>
            <a:r>
              <a:rPr lang="zh-CN" altLang="zh-CN" b="1" dirty="0">
                <a:solidFill>
                  <a:schemeClr val="bg1">
                    <a:lumMod val="50000"/>
                  </a:schemeClr>
                </a:solidFill>
                <a:latin typeface="微软雅黑" panose="020B0503020204020204" pitchFamily="34" charset="-122"/>
                <a:ea typeface="微软雅黑" panose="020B0503020204020204" pitchFamily="34" charset="-122"/>
              </a:rPr>
              <a:t>成功项目展示</a:t>
            </a:r>
          </a:p>
        </p:txBody>
      </p:sp>
      <p:sp>
        <p:nvSpPr>
          <p:cNvPr id="20" name="MH_Number_4"/>
          <p:cNvSpPr/>
          <p:nvPr>
            <p:custDataLst>
              <p:tags r:id="rId7"/>
            </p:custDataLst>
          </p:nvPr>
        </p:nvSpPr>
        <p:spPr>
          <a:xfrm>
            <a:off x="3995936" y="3295650"/>
            <a:ext cx="511175" cy="511175"/>
          </a:xfrm>
          <a:prstGeom prst="ellipse">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altLang="zh-CN" sz="24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4</a:t>
            </a:r>
            <a:endParaRPr lang="zh-CN" altLang="en-US" sz="24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1" name="MH_Entry_4"/>
          <p:cNvSpPr/>
          <p:nvPr>
            <p:custDataLst>
              <p:tags r:id="rId8"/>
            </p:custDataLst>
          </p:nvPr>
        </p:nvSpPr>
        <p:spPr>
          <a:xfrm>
            <a:off x="4945657" y="3447653"/>
            <a:ext cx="2506663" cy="27622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a:defRPr/>
            </a:pPr>
            <a:r>
              <a:rPr lang="zh-CN" altLang="zh-CN" b="1" dirty="0">
                <a:solidFill>
                  <a:schemeClr val="bg1">
                    <a:lumMod val="50000"/>
                  </a:schemeClr>
                </a:solidFill>
                <a:latin typeface="微软雅黑" panose="020B0503020204020204" pitchFamily="34" charset="-122"/>
                <a:ea typeface="微软雅黑" panose="020B0503020204020204" pitchFamily="34" charset="-122"/>
              </a:rPr>
              <a:t>明年工作计划</a:t>
            </a:r>
          </a:p>
        </p:txBody>
      </p:sp>
      <p:sp>
        <p:nvSpPr>
          <p:cNvPr id="2" name="文本框 1"/>
          <p:cNvSpPr txBox="1"/>
          <p:nvPr/>
        </p:nvSpPr>
        <p:spPr>
          <a:xfrm>
            <a:off x="1662450" y="2236778"/>
            <a:ext cx="1210588" cy="707886"/>
          </a:xfrm>
          <a:prstGeom prst="rect">
            <a:avLst/>
          </a:prstGeom>
          <a:noFill/>
        </p:spPr>
        <p:txBody>
          <a:bodyPr wrap="none" rtlCol="0">
            <a:spAutoFit/>
          </a:bodyPr>
          <a:lstStyle/>
          <a:p>
            <a:r>
              <a:rPr lang="zh-CN" altLang="en-US" sz="4000" b="1" dirty="0">
                <a:solidFill>
                  <a:schemeClr val="bg1"/>
                </a:solidFill>
                <a:latin typeface="微软雅黑" panose="020B0503020204020204" pitchFamily="34" charset="-122"/>
                <a:ea typeface="微软雅黑" panose="020B0503020204020204" pitchFamily="34" charset="-122"/>
              </a:rPr>
              <a:t>目录</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down)">
                                      <p:cBhvr>
                                        <p:cTn id="45" dur="500"/>
                                        <p:tgtEl>
                                          <p:spTgt spid="17"/>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down)">
                                      <p:cBhvr>
                                        <p:cTn id="48" dur="500"/>
                                        <p:tgtEl>
                                          <p:spTgt spid="19"/>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5" grpId="0" animBg="1"/>
      <p:bldP spid="16" grpId="0" animBg="1"/>
      <p:bldP spid="17" grpId="0" animBg="1"/>
      <p:bldP spid="18" grpId="0" animBg="1"/>
      <p:bldP spid="19" grpId="0" animBg="1"/>
      <p:bldP spid="20" grpId="0" animBg="1"/>
      <p:bldP spid="21" grpId="0" animBg="1"/>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a:spLocks noChangeArrowheads="1"/>
          </p:cNvSpPr>
          <p:nvPr/>
        </p:nvSpPr>
        <p:spPr bwMode="auto">
          <a:xfrm>
            <a:off x="5705475" y="1450975"/>
            <a:ext cx="1062038" cy="254000"/>
          </a:xfrm>
          <a:prstGeom prst="rect">
            <a:avLst/>
          </a:prstGeom>
          <a:noFill/>
          <a:ln w="9525">
            <a:noFill/>
            <a:miter lim="800000"/>
          </a:ln>
        </p:spPr>
        <p:txBody>
          <a:bodyPr wrap="none" lIns="68566" tIns="34284" rIns="68566" bIns="34284">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此处添加标题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 name="矩形 3"/>
          <p:cNvSpPr>
            <a:spLocks noChangeArrowheads="1"/>
          </p:cNvSpPr>
          <p:nvPr/>
        </p:nvSpPr>
        <p:spPr bwMode="auto">
          <a:xfrm>
            <a:off x="5695950" y="3084513"/>
            <a:ext cx="1062038" cy="254000"/>
          </a:xfrm>
          <a:prstGeom prst="rect">
            <a:avLst/>
          </a:prstGeom>
          <a:noFill/>
          <a:ln w="9525">
            <a:noFill/>
            <a:miter lim="800000"/>
          </a:ln>
        </p:spPr>
        <p:txBody>
          <a:bodyPr wrap="none" lIns="68566" tIns="34284" rIns="68566" bIns="34284">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此处添加标题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 name="矩形 4"/>
          <p:cNvSpPr>
            <a:spLocks noChangeArrowheads="1"/>
          </p:cNvSpPr>
          <p:nvPr/>
        </p:nvSpPr>
        <p:spPr bwMode="auto">
          <a:xfrm>
            <a:off x="1979614" y="2243138"/>
            <a:ext cx="1062037" cy="254000"/>
          </a:xfrm>
          <a:prstGeom prst="rect">
            <a:avLst/>
          </a:prstGeom>
          <a:noFill/>
          <a:ln w="9525">
            <a:noFill/>
            <a:miter lim="800000"/>
          </a:ln>
        </p:spPr>
        <p:txBody>
          <a:bodyPr wrap="none" lIns="68566" tIns="34284" rIns="68566" bIns="34284">
            <a:spAutoFit/>
          </a:bodyPr>
          <a:lstStyle/>
          <a:p>
            <a:pPr algn="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此处添加标题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 name="等腰三角形 5"/>
          <p:cNvSpPr>
            <a:spLocks noChangeAspect="1" noChangeArrowheads="1"/>
          </p:cNvSpPr>
          <p:nvPr/>
        </p:nvSpPr>
        <p:spPr bwMode="auto">
          <a:xfrm rot="5400000" flipV="1">
            <a:off x="5472907" y="1832769"/>
            <a:ext cx="180975" cy="153988"/>
          </a:xfrm>
          <a:prstGeom prst="triangle">
            <a:avLst>
              <a:gd name="adj" fmla="val 50000"/>
            </a:avLst>
          </a:prstGeom>
          <a:solidFill>
            <a:schemeClr val="accent1"/>
          </a:solidFill>
          <a:ln w="9525">
            <a:noFill/>
            <a:miter lim="800000"/>
          </a:ln>
        </p:spPr>
        <p:txBody>
          <a:bodyPr lIns="68566" tIns="34284" rIns="68566" bIns="34284" anchor="ctr"/>
          <a:lstStyle/>
          <a:p>
            <a:pPr algn="ctr">
              <a:buFont typeface="Arial" panose="020B0604020202020204" pitchFamily="34" charset="0"/>
              <a:buNone/>
            </a:pPr>
            <a:endParaRPr lang="zh-CN" altLang="zh-CN" sz="15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矩形 47"/>
          <p:cNvSpPr>
            <a:spLocks noChangeArrowheads="1"/>
          </p:cNvSpPr>
          <p:nvPr/>
        </p:nvSpPr>
        <p:spPr bwMode="auto">
          <a:xfrm>
            <a:off x="5695950" y="1762126"/>
            <a:ext cx="2116138" cy="512436"/>
          </a:xfrm>
          <a:prstGeom prst="rect">
            <a:avLst/>
          </a:prstGeom>
          <a:noFill/>
          <a:ln w="9525">
            <a:noFill/>
            <a:miter lim="800000"/>
          </a:ln>
        </p:spPr>
        <p:txBody>
          <a:bodyPr lIns="68566" tIns="34284" rIns="68566" bIns="34284">
            <a:spAutoFit/>
          </a:bodyPr>
          <a:lstStyle/>
          <a:p>
            <a:pPr>
              <a:lnSpc>
                <a:spcPct val="120000"/>
              </a:lnSpc>
              <a:buFont typeface="Arial" panose="020B0604020202020204" pitchFamily="34" charset="0"/>
              <a:buNone/>
            </a:pP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您的内容打在这里，或者通过复制您的文本后，在此框中选择粘贴，并选择只保留文字。</a:t>
            </a:r>
          </a:p>
        </p:txBody>
      </p:sp>
      <p:sp>
        <p:nvSpPr>
          <p:cNvPr id="9" name="等腰三角形 18"/>
          <p:cNvSpPr>
            <a:spLocks noChangeAspect="1" noChangeArrowheads="1"/>
          </p:cNvSpPr>
          <p:nvPr/>
        </p:nvSpPr>
        <p:spPr bwMode="auto">
          <a:xfrm rot="5400000" flipV="1">
            <a:off x="5473701" y="3470276"/>
            <a:ext cx="179388" cy="153988"/>
          </a:xfrm>
          <a:prstGeom prst="triangle">
            <a:avLst>
              <a:gd name="adj" fmla="val 50000"/>
            </a:avLst>
          </a:prstGeom>
          <a:solidFill>
            <a:schemeClr val="accent3"/>
          </a:solidFill>
          <a:ln w="9525">
            <a:noFill/>
            <a:miter lim="800000"/>
          </a:ln>
        </p:spPr>
        <p:txBody>
          <a:bodyPr lIns="68566" tIns="34284" rIns="68566" bIns="34284" anchor="ctr"/>
          <a:lstStyle/>
          <a:p>
            <a:pPr algn="ctr">
              <a:buFont typeface="Arial" panose="020B0604020202020204" pitchFamily="34" charset="0"/>
              <a:buNone/>
            </a:pPr>
            <a:endParaRPr lang="zh-CN" altLang="zh-CN" sz="15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矩形 47"/>
          <p:cNvSpPr>
            <a:spLocks noChangeArrowheads="1"/>
          </p:cNvSpPr>
          <p:nvPr/>
        </p:nvSpPr>
        <p:spPr bwMode="auto">
          <a:xfrm>
            <a:off x="5695950" y="3398838"/>
            <a:ext cx="2116138" cy="512436"/>
          </a:xfrm>
          <a:prstGeom prst="rect">
            <a:avLst/>
          </a:prstGeom>
          <a:noFill/>
          <a:ln w="9525">
            <a:noFill/>
            <a:miter lim="800000"/>
          </a:ln>
        </p:spPr>
        <p:txBody>
          <a:bodyPr lIns="68566" tIns="34284" rIns="68566" bIns="34284">
            <a:spAutoFit/>
          </a:bodyPr>
          <a:lstStyle/>
          <a:p>
            <a:pPr>
              <a:lnSpc>
                <a:spcPct val="120000"/>
              </a:lnSpc>
              <a:buFont typeface="Arial" panose="020B0604020202020204" pitchFamily="34" charset="0"/>
              <a:buNone/>
            </a:pP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您的内容打在这里，或者通过复制您的文本后，在此框中选择粘贴，并选择只保留文字。</a:t>
            </a:r>
          </a:p>
        </p:txBody>
      </p:sp>
      <p:sp>
        <p:nvSpPr>
          <p:cNvPr id="11" name="等腰三角形 18"/>
          <p:cNvSpPr>
            <a:spLocks noChangeAspect="1" noChangeArrowheads="1"/>
          </p:cNvSpPr>
          <p:nvPr/>
        </p:nvSpPr>
        <p:spPr bwMode="auto">
          <a:xfrm rot="16200000" flipH="1" flipV="1">
            <a:off x="3171033" y="2621756"/>
            <a:ext cx="179388" cy="155575"/>
          </a:xfrm>
          <a:prstGeom prst="triangle">
            <a:avLst>
              <a:gd name="adj" fmla="val 50000"/>
            </a:avLst>
          </a:prstGeom>
          <a:solidFill>
            <a:schemeClr val="accent1"/>
          </a:solidFill>
          <a:ln>
            <a:noFill/>
          </a:ln>
        </p:spPr>
        <p:txBody>
          <a:bodyPr lIns="68566" tIns="34284" rIns="68566" bIns="34284"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fontAlgn="auto">
              <a:spcBef>
                <a:spcPct val="0"/>
              </a:spcBef>
              <a:buFont typeface="Arial" panose="020B0604020202020204" pitchFamily="34" charset="0"/>
              <a:buNone/>
            </a:pPr>
            <a:endParaRPr lang="zh-CN" altLang="zh-CN" sz="1500" noProof="1">
              <a:solidFill>
                <a:schemeClr val="accent3">
                  <a:lumMod val="75000"/>
                </a:schemeClr>
              </a:solidFill>
              <a:sym typeface="微软雅黑" panose="020B0503020204020204" pitchFamily="34" charset="-122"/>
            </a:endParaRPr>
          </a:p>
        </p:txBody>
      </p:sp>
      <p:sp>
        <p:nvSpPr>
          <p:cNvPr id="12" name="矩形 47"/>
          <p:cNvSpPr>
            <a:spLocks noChangeArrowheads="1"/>
          </p:cNvSpPr>
          <p:nvPr/>
        </p:nvSpPr>
        <p:spPr bwMode="auto">
          <a:xfrm>
            <a:off x="1301751" y="2551113"/>
            <a:ext cx="1833563" cy="512436"/>
          </a:xfrm>
          <a:prstGeom prst="rect">
            <a:avLst/>
          </a:prstGeom>
          <a:noFill/>
          <a:ln w="9525">
            <a:noFill/>
            <a:miter lim="800000"/>
          </a:ln>
        </p:spPr>
        <p:txBody>
          <a:bodyPr lIns="68566" tIns="34284" rIns="68566" bIns="34284">
            <a:spAutoFit/>
          </a:bodyPr>
          <a:lstStyle/>
          <a:p>
            <a:pPr>
              <a:lnSpc>
                <a:spcPct val="120000"/>
              </a:lnSpc>
              <a:buFont typeface="Arial" panose="020B0604020202020204" pitchFamily="34" charset="0"/>
              <a:buNone/>
            </a:pP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您的内容打在这里，或者通过复制您的文本后，在此框中选择粘贴，并选择只保留文字。</a:t>
            </a:r>
          </a:p>
        </p:txBody>
      </p:sp>
      <p:sp>
        <p:nvSpPr>
          <p:cNvPr id="13" name="形状 12"/>
          <p:cNvSpPr/>
          <p:nvPr/>
        </p:nvSpPr>
        <p:spPr>
          <a:xfrm>
            <a:off x="3446463" y="2189164"/>
            <a:ext cx="1400175" cy="1401762"/>
          </a:xfrm>
          <a:prstGeom prst="leftCircularArrow">
            <a:avLst>
              <a:gd name="adj1" fmla="val 8909"/>
              <a:gd name="adj2" fmla="val 1142322"/>
              <a:gd name="adj3" fmla="val 6293598"/>
              <a:gd name="adj4" fmla="val 18900002"/>
              <a:gd name="adj5" fmla="val 12500"/>
            </a:avLst>
          </a:prstGeom>
          <a:solidFill>
            <a:schemeClr val="accent2"/>
          </a:solidFill>
          <a:ln>
            <a:noFill/>
          </a:ln>
          <a:effectLst/>
        </p:spPr>
        <p:style>
          <a:lnRef idx="0">
            <a:scrgbClr r="0" g="0" b="0"/>
          </a:lnRef>
          <a:fillRef idx="3">
            <a:scrgbClr r="0" g="0" b="0"/>
          </a:fillRef>
          <a:effectRef idx="2">
            <a:scrgbClr r="0" g="0" b="0"/>
          </a:effectRef>
          <a:fontRef idx="minor">
            <a:schemeClr val="lt1"/>
          </a:fontRef>
        </p:style>
        <p:txBody>
          <a:bodyPr/>
          <a:lstStyle/>
          <a:p>
            <a:endParaRPr lang="zh-CN" altLang="en-US"/>
          </a:p>
        </p:txBody>
      </p:sp>
      <p:sp>
        <p:nvSpPr>
          <p:cNvPr id="14" name="空心弧 13"/>
          <p:cNvSpPr/>
          <p:nvPr/>
        </p:nvSpPr>
        <p:spPr>
          <a:xfrm>
            <a:off x="3948113" y="3106739"/>
            <a:ext cx="1203325" cy="1203325"/>
          </a:xfrm>
          <a:prstGeom prst="blockArc">
            <a:avLst>
              <a:gd name="adj1" fmla="val 13624405"/>
              <a:gd name="adj2" fmla="val 17228224"/>
              <a:gd name="adj3" fmla="val 11481"/>
            </a:avLst>
          </a:prstGeom>
          <a:solidFill>
            <a:schemeClr val="accent1"/>
          </a:solidFill>
          <a:ln>
            <a:noFill/>
          </a:ln>
          <a:effectLst/>
        </p:spPr>
        <p:style>
          <a:lnRef idx="0">
            <a:scrgbClr r="0" g="0" b="0"/>
          </a:lnRef>
          <a:fillRef idx="3">
            <a:scrgbClr r="0" g="0" b="0"/>
          </a:fillRef>
          <a:effectRef idx="2">
            <a:scrgbClr r="0" g="0" b="0"/>
          </a:effectRef>
          <a:fontRef idx="minor">
            <a:schemeClr val="lt1"/>
          </a:fontRef>
        </p:style>
        <p:txBody>
          <a:bodyPr/>
          <a:lstStyle/>
          <a:p>
            <a:endParaRPr lang="zh-CN" altLang="en-US"/>
          </a:p>
        </p:txBody>
      </p:sp>
      <p:sp>
        <p:nvSpPr>
          <p:cNvPr id="15" name="空心弧 14"/>
          <p:cNvSpPr/>
          <p:nvPr/>
        </p:nvSpPr>
        <p:spPr>
          <a:xfrm>
            <a:off x="3948113" y="3106739"/>
            <a:ext cx="1203325" cy="1203325"/>
          </a:xfrm>
          <a:prstGeom prst="blockArc">
            <a:avLst>
              <a:gd name="adj1" fmla="val 17085111"/>
              <a:gd name="adj2" fmla="val 10799997"/>
              <a:gd name="adj3" fmla="val 11504"/>
            </a:avLst>
          </a:prstGeom>
          <a:solidFill>
            <a:schemeClr val="accent3"/>
          </a:solidFill>
          <a:ln>
            <a:noFill/>
          </a:ln>
          <a:effectLst/>
        </p:spPr>
        <p:style>
          <a:lnRef idx="0">
            <a:scrgbClr r="0" g="0" b="0"/>
          </a:lnRef>
          <a:fillRef idx="3">
            <a:scrgbClr r="0" g="0" b="0"/>
          </a:fillRef>
          <a:effectRef idx="2">
            <a:scrgbClr r="0" g="0" b="0"/>
          </a:effectRef>
          <a:fontRef idx="minor">
            <a:schemeClr val="lt1"/>
          </a:fontRef>
        </p:style>
        <p:txBody>
          <a:bodyPr/>
          <a:lstStyle/>
          <a:p>
            <a:endParaRPr lang="zh-CN" altLang="en-US"/>
          </a:p>
        </p:txBody>
      </p:sp>
      <p:sp>
        <p:nvSpPr>
          <p:cNvPr id="16" name="任意多边形 15"/>
          <p:cNvSpPr/>
          <p:nvPr/>
        </p:nvSpPr>
        <p:spPr>
          <a:xfrm rot="17307692">
            <a:off x="4216400" y="1800225"/>
            <a:ext cx="1214438" cy="655638"/>
          </a:xfrm>
          <a:custGeom>
            <a:avLst/>
            <a:gdLst>
              <a:gd name="connsiteX0" fmla="*/ 4833930 w 4843779"/>
              <a:gd name="connsiteY0" fmla="*/ 0 h 2609741"/>
              <a:gd name="connsiteX1" fmla="*/ 4843489 w 4843779"/>
              <a:gd name="connsiteY1" fmla="*/ 152635 h 2609741"/>
              <a:gd name="connsiteX2" fmla="*/ 3517115 w 4843779"/>
              <a:gd name="connsiteY2" fmla="*/ 2348626 h 2609741"/>
              <a:gd name="connsiteX3" fmla="*/ 351244 w 4843779"/>
              <a:gd name="connsiteY3" fmla="*/ 1435790 h 2609741"/>
              <a:gd name="connsiteX4" fmla="*/ 0 w 4843779"/>
              <a:gd name="connsiteY4" fmla="*/ 1526124 h 2609741"/>
              <a:gd name="connsiteX5" fmla="*/ 380009 w 4843779"/>
              <a:gd name="connsiteY5" fmla="*/ 717222 h 2609741"/>
              <a:gd name="connsiteX6" fmla="*/ 1326890 w 4843779"/>
              <a:gd name="connsiteY6" fmla="*/ 1184874 h 2609741"/>
              <a:gd name="connsiteX7" fmla="*/ 981253 w 4843779"/>
              <a:gd name="connsiteY7" fmla="*/ 1273766 h 2609741"/>
              <a:gd name="connsiteX8" fmla="*/ 3348138 w 4843779"/>
              <a:gd name="connsiteY8" fmla="*/ 1741216 h 2609741"/>
              <a:gd name="connsiteX9" fmla="*/ 4226462 w 4843779"/>
              <a:gd name="connsiteY9" fmla="*/ 84448 h 2609741"/>
              <a:gd name="connsiteX10" fmla="*/ 4217585 w 4843779"/>
              <a:gd name="connsiteY10" fmla="*/ 0 h 2609741"/>
              <a:gd name="connsiteX11" fmla="*/ 4833930 w 4843779"/>
              <a:gd name="connsiteY11" fmla="*/ 0 h 260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3779" h="2609741">
                <a:moveTo>
                  <a:pt x="4833930" y="0"/>
                </a:moveTo>
                <a:lnTo>
                  <a:pt x="4843489" y="152635"/>
                </a:lnTo>
                <a:cubicBezTo>
                  <a:pt x="4857473" y="1052464"/>
                  <a:pt x="4365817" y="1918999"/>
                  <a:pt x="3517115" y="2348626"/>
                </a:cubicBezTo>
                <a:cubicBezTo>
                  <a:pt x="2385597" y="2921419"/>
                  <a:pt x="1003828" y="2523005"/>
                  <a:pt x="351244" y="1435790"/>
                </a:cubicBezTo>
                <a:lnTo>
                  <a:pt x="0" y="1526124"/>
                </a:lnTo>
                <a:lnTo>
                  <a:pt x="380009" y="717222"/>
                </a:lnTo>
                <a:lnTo>
                  <a:pt x="1326890" y="1184874"/>
                </a:lnTo>
                <a:lnTo>
                  <a:pt x="981253" y="1273766"/>
                </a:lnTo>
                <a:cubicBezTo>
                  <a:pt x="1534634" y="2011589"/>
                  <a:pt x="2555569" y="2213219"/>
                  <a:pt x="3348138" y="1741216"/>
                </a:cubicBezTo>
                <a:cubicBezTo>
                  <a:pt x="3942651" y="1387163"/>
                  <a:pt x="4265044" y="739620"/>
                  <a:pt x="4226462" y="84448"/>
                </a:cubicBezTo>
                <a:lnTo>
                  <a:pt x="4217585" y="0"/>
                </a:lnTo>
                <a:lnTo>
                  <a:pt x="483393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anchor="ctr"/>
          <a:lstStyle/>
          <a:p>
            <a:pPr algn="ctr" fontAlgn="auto"/>
            <a:endParaRPr lang="zh-CN" altLang="en-US" sz="1900" noProof="1">
              <a:solidFill>
                <a:schemeClr val="accent1">
                  <a:lumMod val="75000"/>
                </a:schemeClr>
              </a:solidFill>
            </a:endParaRPr>
          </a:p>
        </p:txBody>
      </p:sp>
      <p:sp>
        <p:nvSpPr>
          <p:cNvPr id="17" name="任意多边形 16"/>
          <p:cNvSpPr/>
          <p:nvPr/>
        </p:nvSpPr>
        <p:spPr>
          <a:xfrm rot="17307692">
            <a:off x="3918744" y="1462882"/>
            <a:ext cx="798513" cy="558800"/>
          </a:xfrm>
          <a:custGeom>
            <a:avLst/>
            <a:gdLst>
              <a:gd name="connsiteX0" fmla="*/ 3082922 w 3180980"/>
              <a:gd name="connsiteY0" fmla="*/ 1705085 h 2227258"/>
              <a:gd name="connsiteX1" fmla="*/ 3176423 w 3180980"/>
              <a:gd name="connsiteY1" fmla="*/ 2154476 h 2227258"/>
              <a:gd name="connsiteX2" fmla="*/ 3180980 w 3180980"/>
              <a:gd name="connsiteY2" fmla="*/ 2227258 h 2227258"/>
              <a:gd name="connsiteX3" fmla="*/ 2564635 w 3180980"/>
              <a:gd name="connsiteY3" fmla="*/ 2227258 h 2227258"/>
              <a:gd name="connsiteX4" fmla="*/ 2556295 w 3180980"/>
              <a:gd name="connsiteY4" fmla="*/ 2147919 h 2227258"/>
              <a:gd name="connsiteX5" fmla="*/ 2411315 w 3180980"/>
              <a:gd name="connsiteY5" fmla="*/ 1664578 h 2227258"/>
              <a:gd name="connsiteX6" fmla="*/ 196026 w 3180980"/>
              <a:gd name="connsiteY6" fmla="*/ 708959 h 2227258"/>
              <a:gd name="connsiteX7" fmla="*/ 0 w 3180980"/>
              <a:gd name="connsiteY7" fmla="*/ 127074 h 2227258"/>
              <a:gd name="connsiteX8" fmla="*/ 3002505 w 3180980"/>
              <a:gd name="connsiteY8" fmla="*/ 1483914 h 2227258"/>
              <a:gd name="connsiteX9" fmla="*/ 3082922 w 3180980"/>
              <a:gd name="connsiteY9" fmla="*/ 1705085 h 222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0980" h="2227258">
                <a:moveTo>
                  <a:pt x="3082922" y="1705085"/>
                </a:moveTo>
                <a:cubicBezTo>
                  <a:pt x="3128937" y="1853627"/>
                  <a:pt x="3159875" y="2004047"/>
                  <a:pt x="3176423" y="2154476"/>
                </a:cubicBezTo>
                <a:lnTo>
                  <a:pt x="3180980" y="2227258"/>
                </a:lnTo>
                <a:lnTo>
                  <a:pt x="2564635" y="2227258"/>
                </a:lnTo>
                <a:lnTo>
                  <a:pt x="2556295" y="2147919"/>
                </a:lnTo>
                <a:cubicBezTo>
                  <a:pt x="2531455" y="1984304"/>
                  <a:pt x="2483591" y="1821702"/>
                  <a:pt x="2411315" y="1664578"/>
                </a:cubicBezTo>
                <a:cubicBezTo>
                  <a:pt x="2025870" y="826647"/>
                  <a:pt x="1070294" y="414436"/>
                  <a:pt x="196026" y="708959"/>
                </a:cubicBezTo>
                <a:lnTo>
                  <a:pt x="0" y="127074"/>
                </a:lnTo>
                <a:cubicBezTo>
                  <a:pt x="1201918" y="-277827"/>
                  <a:pt x="2512407" y="314386"/>
                  <a:pt x="3002505" y="1483914"/>
                </a:cubicBezTo>
                <a:cubicBezTo>
                  <a:pt x="3033137" y="1557012"/>
                  <a:pt x="3059914" y="1630814"/>
                  <a:pt x="3082922" y="1705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anchor="ctr"/>
          <a:lstStyle/>
          <a:p>
            <a:pPr algn="ctr" fontAlgn="auto"/>
            <a:endParaRPr lang="zh-CN" altLang="en-US" sz="1900" noProof="1">
              <a:solidFill>
                <a:schemeClr val="accent1">
                  <a:lumMod val="75000"/>
                </a:schemeClr>
              </a:solidFill>
            </a:endParaRPr>
          </a:p>
        </p:txBody>
      </p:sp>
      <p:sp>
        <p:nvSpPr>
          <p:cNvPr id="18" name="TextBox 17"/>
          <p:cNvSpPr txBox="1">
            <a:spLocks noChangeArrowheads="1"/>
          </p:cNvSpPr>
          <p:nvPr/>
        </p:nvSpPr>
        <p:spPr bwMode="auto">
          <a:xfrm>
            <a:off x="4333876" y="1689100"/>
            <a:ext cx="506413" cy="654050"/>
          </a:xfrm>
          <a:prstGeom prst="rect">
            <a:avLst/>
          </a:prstGeom>
          <a:noFill/>
          <a:ln w="9525">
            <a:noFill/>
            <a:miter lim="800000"/>
          </a:ln>
        </p:spPr>
        <p:txBody>
          <a:bodyPr wrap="none" lIns="68573" tIns="34287" rIns="68573" bIns="34287">
            <a:spAutoFit/>
          </a:bodyPr>
          <a:lstStyle/>
          <a:p>
            <a:r>
              <a:rPr lang="en-US" altLang="zh-CN" sz="3800" b="1" dirty="0">
                <a:solidFill>
                  <a:schemeClr val="accent1"/>
                </a:solidFill>
                <a:latin typeface="微软雅黑" panose="020B0503020204020204" pitchFamily="34" charset="-122"/>
                <a:ea typeface="微软雅黑" panose="020B0503020204020204" pitchFamily="34" charset="-122"/>
              </a:rPr>
              <a:t>A</a:t>
            </a:r>
            <a:endParaRPr lang="zh-CN" altLang="en-US" sz="3800" b="1" dirty="0">
              <a:solidFill>
                <a:schemeClr val="accent1"/>
              </a:solidFill>
              <a:latin typeface="微软雅黑" panose="020B0503020204020204" pitchFamily="34" charset="-122"/>
              <a:ea typeface="微软雅黑" panose="020B0503020204020204" pitchFamily="34" charset="-122"/>
            </a:endParaRPr>
          </a:p>
        </p:txBody>
      </p:sp>
      <p:sp>
        <p:nvSpPr>
          <p:cNvPr id="19" name="TextBox 18"/>
          <p:cNvSpPr txBox="1">
            <a:spLocks noChangeArrowheads="1"/>
          </p:cNvSpPr>
          <p:nvPr/>
        </p:nvSpPr>
        <p:spPr bwMode="auto">
          <a:xfrm>
            <a:off x="3894139" y="2551113"/>
            <a:ext cx="473075" cy="654050"/>
          </a:xfrm>
          <a:prstGeom prst="rect">
            <a:avLst/>
          </a:prstGeom>
          <a:noFill/>
          <a:ln w="9525">
            <a:noFill/>
            <a:miter lim="800000"/>
          </a:ln>
        </p:spPr>
        <p:txBody>
          <a:bodyPr wrap="none" lIns="68573" tIns="34287" rIns="68573" bIns="34287">
            <a:spAutoFit/>
          </a:bodyPr>
          <a:lstStyle/>
          <a:p>
            <a:r>
              <a:rPr lang="en-US" altLang="zh-CN" sz="3800" b="1" dirty="0">
                <a:solidFill>
                  <a:schemeClr val="accent2"/>
                </a:solidFill>
                <a:latin typeface="微软雅黑" panose="020B0503020204020204" pitchFamily="34" charset="-122"/>
                <a:ea typeface="微软雅黑" panose="020B0503020204020204" pitchFamily="34" charset="-122"/>
              </a:rPr>
              <a:t>B</a:t>
            </a:r>
            <a:endParaRPr lang="zh-CN" altLang="en-US" sz="3800" b="1" dirty="0">
              <a:solidFill>
                <a:schemeClr val="accent2"/>
              </a:solidFill>
              <a:latin typeface="微软雅黑" panose="020B0503020204020204" pitchFamily="34" charset="-122"/>
              <a:ea typeface="微软雅黑" panose="020B0503020204020204" pitchFamily="34" charset="-122"/>
            </a:endParaRPr>
          </a:p>
        </p:txBody>
      </p:sp>
      <p:sp>
        <p:nvSpPr>
          <p:cNvPr id="20" name="TextBox 19"/>
          <p:cNvSpPr txBox="1">
            <a:spLocks noChangeArrowheads="1"/>
          </p:cNvSpPr>
          <p:nvPr/>
        </p:nvSpPr>
        <p:spPr bwMode="auto">
          <a:xfrm>
            <a:off x="4321176" y="3408363"/>
            <a:ext cx="466725" cy="654050"/>
          </a:xfrm>
          <a:prstGeom prst="rect">
            <a:avLst/>
          </a:prstGeom>
          <a:noFill/>
          <a:ln w="9525">
            <a:noFill/>
            <a:miter lim="800000"/>
          </a:ln>
        </p:spPr>
        <p:txBody>
          <a:bodyPr wrap="none" lIns="68573" tIns="34287" rIns="68573" bIns="34287">
            <a:spAutoFit/>
          </a:bodyPr>
          <a:lstStyle/>
          <a:p>
            <a:r>
              <a:rPr lang="en-US" altLang="zh-CN" sz="3800" b="1" dirty="0">
                <a:solidFill>
                  <a:schemeClr val="accent1"/>
                </a:solidFill>
                <a:latin typeface="微软雅黑" panose="020B0503020204020204" pitchFamily="34" charset="-122"/>
                <a:ea typeface="微软雅黑" panose="020B0503020204020204" pitchFamily="34" charset="-122"/>
              </a:rPr>
              <a:t>C</a:t>
            </a:r>
            <a:endParaRPr lang="zh-CN" altLang="en-US" sz="38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350"/>
                                        <p:tgtEl>
                                          <p:spTgt spid="1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600"/>
                                        <p:tgtEl>
                                          <p:spTgt spid="16"/>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26" presetClass="emph" presetSubtype="0" fill="hold" grpId="1" nodeType="withEffect">
                                  <p:stCondLst>
                                    <p:cond delay="0"/>
                                  </p:stCondLst>
                                  <p:childTnLst>
                                    <p:animEffect transition="out" filter="fade">
                                      <p:cBhvr>
                                        <p:cTn id="20" dur="500" tmFilter="0, 0; .2, .5; .8, .5; 1, 0"/>
                                        <p:tgtEl>
                                          <p:spTgt spid="6"/>
                                        </p:tgtEl>
                                      </p:cBhvr>
                                    </p:animEffect>
                                    <p:animScale>
                                      <p:cBhvr>
                                        <p:cTn id="21" dur="250" autoRev="1" fill="hold"/>
                                        <p:tgtEl>
                                          <p:spTgt spid="6"/>
                                        </p:tgtEl>
                                      </p:cBhvr>
                                      <p:by x="105000" y="105000"/>
                                    </p:animScale>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par>
                          <p:cTn id="29" fill="hold">
                            <p:stCondLst>
                              <p:cond delay="2500"/>
                            </p:stCondLst>
                            <p:childTnLst>
                              <p:par>
                                <p:cTn id="30" presetID="22" presetClass="entr" presetSubtype="1"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750"/>
                                        <p:tgtEl>
                                          <p:spTgt spid="13"/>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par>
                          <p:cTn id="37" fill="hold">
                            <p:stCondLst>
                              <p:cond delay="4000"/>
                            </p:stCondLst>
                            <p:childTnLst>
                              <p:par>
                                <p:cTn id="38" presetID="1"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par>
                                <p:cTn id="40" presetID="26" presetClass="emph" presetSubtype="0" fill="hold" grpId="1" nodeType="withEffect">
                                  <p:stCondLst>
                                    <p:cond delay="0"/>
                                  </p:stCondLst>
                                  <p:childTnLst>
                                    <p:animEffect transition="out" filter="fade">
                                      <p:cBhvr>
                                        <p:cTn id="41" dur="500" tmFilter="0, 0; .2, .5; .8, .5; 1, 0"/>
                                        <p:tgtEl>
                                          <p:spTgt spid="11"/>
                                        </p:tgtEl>
                                      </p:cBhvr>
                                    </p:animEffect>
                                    <p:animScale>
                                      <p:cBhvr>
                                        <p:cTn id="42" dur="250" autoRev="1" fill="hold"/>
                                        <p:tgtEl>
                                          <p:spTgt spid="11"/>
                                        </p:tgtEl>
                                      </p:cBhvr>
                                      <p:by x="105000" y="105000"/>
                                    </p:animScale>
                                  </p:childTnLst>
                                </p:cTn>
                              </p:par>
                            </p:childTnLst>
                          </p:cTn>
                        </p:par>
                        <p:par>
                          <p:cTn id="43" fill="hold">
                            <p:stCondLst>
                              <p:cond delay="4000"/>
                            </p:stCondLst>
                            <p:childTnLst>
                              <p:par>
                                <p:cTn id="44" presetID="22" presetClass="entr" presetSubtype="2"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right)">
                                      <p:cBhvr>
                                        <p:cTn id="46" dur="500"/>
                                        <p:tgtEl>
                                          <p:spTgt spid="5"/>
                                        </p:tgtEl>
                                      </p:cBhvr>
                                    </p:animEffect>
                                  </p:childTnLst>
                                </p:cTn>
                              </p:par>
                            </p:childTnLst>
                          </p:cTn>
                        </p:par>
                        <p:par>
                          <p:cTn id="47" fill="hold">
                            <p:stCondLst>
                              <p:cond delay="4500"/>
                            </p:stCondLst>
                            <p:childTnLst>
                              <p:par>
                                <p:cTn id="48" presetID="22" presetClass="entr" presetSubtype="2"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right)">
                                      <p:cBhvr>
                                        <p:cTn id="50" dur="500"/>
                                        <p:tgtEl>
                                          <p:spTgt spid="12"/>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250"/>
                                        <p:tgtEl>
                                          <p:spTgt spid="14"/>
                                        </p:tgtEl>
                                      </p:cBhvr>
                                    </p:animEffect>
                                  </p:childTnLst>
                                </p:cTn>
                              </p:par>
                            </p:childTnLst>
                          </p:cTn>
                        </p:par>
                        <p:par>
                          <p:cTn id="55" fill="hold">
                            <p:stCondLst>
                              <p:cond delay="5500"/>
                            </p:stCondLst>
                            <p:childTnLst>
                              <p:par>
                                <p:cTn id="56" presetID="21" presetClass="entr" presetSubtype="1" fill="hold"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heel(1)">
                                      <p:cBhvr>
                                        <p:cTn id="58" dur="1000"/>
                                        <p:tgtEl>
                                          <p:spTgt spid="15"/>
                                        </p:tgtEl>
                                      </p:cBhvr>
                                    </p:animEffect>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par>
                          <p:cTn id="63" fill="hold">
                            <p:stCondLst>
                              <p:cond delay="7000"/>
                            </p:stCondLst>
                            <p:childTnLst>
                              <p:par>
                                <p:cTn id="64" presetID="1" presetClass="entr" presetSubtype="0"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childTnLst>
                                </p:cTn>
                              </p:par>
                              <p:par>
                                <p:cTn id="66" presetID="26" presetClass="emph" presetSubtype="0" fill="hold" grpId="1" nodeType="withEffect">
                                  <p:stCondLst>
                                    <p:cond delay="0"/>
                                  </p:stCondLst>
                                  <p:childTnLst>
                                    <p:animEffect transition="out" filter="fade">
                                      <p:cBhvr>
                                        <p:cTn id="67" dur="500" tmFilter="0, 0; .2, .5; .8, .5; 1, 0"/>
                                        <p:tgtEl>
                                          <p:spTgt spid="9"/>
                                        </p:tgtEl>
                                      </p:cBhvr>
                                    </p:animEffect>
                                    <p:animScale>
                                      <p:cBhvr>
                                        <p:cTn id="68" dur="250" autoRev="1" fill="hold"/>
                                        <p:tgtEl>
                                          <p:spTgt spid="9"/>
                                        </p:tgtEl>
                                      </p:cBhvr>
                                      <p:by x="105000" y="105000"/>
                                    </p:animScale>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wipe(left)">
                                      <p:cBhvr>
                                        <p:cTn id="72" dur="500"/>
                                        <p:tgtEl>
                                          <p:spTgt spid="4"/>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wipe(left)">
                                      <p:cBhvr>
                                        <p:cTn id="7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P spid="6" grpId="1" animBg="1"/>
      <p:bldP spid="7" grpId="0"/>
      <p:bldP spid="9" grpId="0" animBg="1"/>
      <p:bldP spid="9" grpId="1" animBg="1"/>
      <p:bldP spid="10" grpId="0"/>
      <p:bldP spid="11" grpId="0" animBg="1"/>
      <p:bldP spid="11" grpId="1" animBg="1"/>
      <p:bldP spid="12" grpId="0"/>
      <p:bldP spid="16" grpId="0" animBg="1"/>
      <p:bldP spid="17" grpId="0" animBg="1"/>
      <p:bldP spid="18" grpId="0"/>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a:xfrm>
            <a:off x="1102987" y="2250640"/>
            <a:ext cx="573205" cy="5732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5" rIns="68568" bIns="34285" rtlCol="0" anchor="ctr"/>
          <a:lstStyle/>
          <a:p>
            <a:pPr algn="ctr"/>
            <a:endParaRPr lang="zh-CN" altLang="en-US"/>
          </a:p>
        </p:txBody>
      </p:sp>
      <p:sp>
        <p:nvSpPr>
          <p:cNvPr id="14" name="椭圆 13"/>
          <p:cNvSpPr/>
          <p:nvPr/>
        </p:nvSpPr>
        <p:spPr>
          <a:xfrm>
            <a:off x="3178097" y="2250640"/>
            <a:ext cx="573205" cy="5732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5" rIns="68568" bIns="34285" rtlCol="0" anchor="ctr"/>
          <a:lstStyle/>
          <a:p>
            <a:pPr algn="ctr"/>
            <a:endParaRPr lang="zh-CN" altLang="en-US"/>
          </a:p>
        </p:txBody>
      </p:sp>
      <p:sp>
        <p:nvSpPr>
          <p:cNvPr id="15" name="椭圆 14"/>
          <p:cNvSpPr/>
          <p:nvPr/>
        </p:nvSpPr>
        <p:spPr>
          <a:xfrm>
            <a:off x="5253207" y="2250640"/>
            <a:ext cx="573205" cy="5732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5" rIns="68568" bIns="34285" rtlCol="0" anchor="ctr"/>
          <a:lstStyle/>
          <a:p>
            <a:pPr algn="ctr"/>
            <a:endParaRPr lang="zh-CN" altLang="en-US"/>
          </a:p>
        </p:txBody>
      </p:sp>
      <p:sp>
        <p:nvSpPr>
          <p:cNvPr id="16" name="椭圆 15"/>
          <p:cNvSpPr/>
          <p:nvPr/>
        </p:nvSpPr>
        <p:spPr>
          <a:xfrm>
            <a:off x="7328317" y="2250640"/>
            <a:ext cx="573205" cy="57320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5" rIns="68568" bIns="34285" rtlCol="0" anchor="ctr"/>
          <a:lstStyle/>
          <a:p>
            <a:pPr algn="ctr"/>
            <a:endParaRPr lang="zh-CN" altLang="en-US"/>
          </a:p>
        </p:txBody>
      </p:sp>
      <p:cxnSp>
        <p:nvCxnSpPr>
          <p:cNvPr id="17" name="直接连接符 16"/>
          <p:cNvCxnSpPr>
            <a:endCxn id="13" idx="2"/>
          </p:cNvCxnSpPr>
          <p:nvPr/>
        </p:nvCxnSpPr>
        <p:spPr>
          <a:xfrm>
            <a:off x="417186" y="2537243"/>
            <a:ext cx="685801" cy="0"/>
          </a:xfrm>
          <a:prstGeom prst="line">
            <a:avLst/>
          </a:prstGeom>
          <a:ln>
            <a:solidFill>
              <a:schemeClr val="bg1">
                <a:lumMod val="75000"/>
              </a:schemeClr>
            </a:solidFill>
            <a:headEnd type="oval" w="lg" len="lg"/>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16" idx="6"/>
          </p:cNvCxnSpPr>
          <p:nvPr/>
        </p:nvCxnSpPr>
        <p:spPr>
          <a:xfrm>
            <a:off x="7901522" y="2537243"/>
            <a:ext cx="685800" cy="0"/>
          </a:xfrm>
          <a:prstGeom prst="line">
            <a:avLst/>
          </a:prstGeom>
          <a:ln>
            <a:solidFill>
              <a:schemeClr val="bg1">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13" idx="6"/>
            <a:endCxn id="14" idx="2"/>
          </p:cNvCxnSpPr>
          <p:nvPr/>
        </p:nvCxnSpPr>
        <p:spPr>
          <a:xfrm>
            <a:off x="1676193" y="2537243"/>
            <a:ext cx="150190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14" idx="6"/>
            <a:endCxn id="15" idx="2"/>
          </p:cNvCxnSpPr>
          <p:nvPr/>
        </p:nvCxnSpPr>
        <p:spPr>
          <a:xfrm>
            <a:off x="3751303" y="2537243"/>
            <a:ext cx="150190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15" idx="6"/>
            <a:endCxn id="16" idx="2"/>
          </p:cNvCxnSpPr>
          <p:nvPr/>
        </p:nvCxnSpPr>
        <p:spPr>
          <a:xfrm>
            <a:off x="5826413" y="2537243"/>
            <a:ext cx="150190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13" idx="0"/>
          </p:cNvCxnSpPr>
          <p:nvPr/>
        </p:nvCxnSpPr>
        <p:spPr>
          <a:xfrm flipV="1">
            <a:off x="1389590" y="1687670"/>
            <a:ext cx="0" cy="562970"/>
          </a:xfrm>
          <a:prstGeom prst="line">
            <a:avLst/>
          </a:prstGeom>
          <a:ln>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389590" y="1677433"/>
            <a:ext cx="286603"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15" idx="0"/>
          </p:cNvCxnSpPr>
          <p:nvPr/>
        </p:nvCxnSpPr>
        <p:spPr>
          <a:xfrm flipV="1">
            <a:off x="5539809" y="1687670"/>
            <a:ext cx="0" cy="562970"/>
          </a:xfrm>
          <a:prstGeom prst="line">
            <a:avLst/>
          </a:prstGeom>
          <a:ln>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5539810" y="1677433"/>
            <a:ext cx="286603"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14" idx="4"/>
          </p:cNvCxnSpPr>
          <p:nvPr/>
        </p:nvCxnSpPr>
        <p:spPr>
          <a:xfrm>
            <a:off x="3464699" y="2823845"/>
            <a:ext cx="0" cy="562970"/>
          </a:xfrm>
          <a:prstGeom prst="line">
            <a:avLst/>
          </a:prstGeom>
          <a:ln>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rot="10800000">
            <a:off x="3178098" y="3397051"/>
            <a:ext cx="286603"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16" idx="4"/>
          </p:cNvCxnSpPr>
          <p:nvPr/>
        </p:nvCxnSpPr>
        <p:spPr>
          <a:xfrm>
            <a:off x="7614919" y="2823845"/>
            <a:ext cx="0" cy="562970"/>
          </a:xfrm>
          <a:prstGeom prst="line">
            <a:avLst/>
          </a:prstGeom>
          <a:ln>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10800000">
            <a:off x="7328317" y="3397051"/>
            <a:ext cx="286603"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30" name="任意多边形 29"/>
          <p:cNvSpPr>
            <a:spLocks noChangeAspect="1"/>
          </p:cNvSpPr>
          <p:nvPr/>
        </p:nvSpPr>
        <p:spPr>
          <a:xfrm>
            <a:off x="5440934" y="2375243"/>
            <a:ext cx="197751" cy="324000"/>
          </a:xfrm>
          <a:custGeom>
            <a:avLst/>
            <a:gdLst>
              <a:gd name="connsiteX0" fmla="*/ 3411 w 2415654"/>
              <a:gd name="connsiteY0" fmla="*/ 1160060 h 3957849"/>
              <a:gd name="connsiteX1" fmla="*/ 392373 w 2415654"/>
              <a:gd name="connsiteY1" fmla="*/ 1160060 h 3957849"/>
              <a:gd name="connsiteX2" fmla="*/ 392373 w 2415654"/>
              <a:gd name="connsiteY2" fmla="*/ 2123285 h 3957849"/>
              <a:gd name="connsiteX3" fmla="*/ 396449 w 2415654"/>
              <a:gd name="connsiteY3" fmla="*/ 2204161 h 3957849"/>
              <a:gd name="connsiteX4" fmla="*/ 791679 w 2415654"/>
              <a:gd name="connsiteY4" fmla="*/ 2811618 h 3957849"/>
              <a:gd name="connsiteX5" fmla="*/ 1612465 w 2415654"/>
              <a:gd name="connsiteY5" fmla="*/ 2818304 h 3957849"/>
              <a:gd name="connsiteX6" fmla="*/ 2024800 w 2415654"/>
              <a:gd name="connsiteY6" fmla="*/ 2108576 h 3957849"/>
              <a:gd name="connsiteX7" fmla="*/ 2026692 w 2415654"/>
              <a:gd name="connsiteY7" fmla="*/ 2108576 h 3957849"/>
              <a:gd name="connsiteX8" fmla="*/ 2026692 w 2415654"/>
              <a:gd name="connsiteY8" fmla="*/ 1160060 h 3957849"/>
              <a:gd name="connsiteX9" fmla="*/ 2415654 w 2415654"/>
              <a:gd name="connsiteY9" fmla="*/ 1160060 h 3957849"/>
              <a:gd name="connsiteX10" fmla="*/ 2415654 w 2415654"/>
              <a:gd name="connsiteY10" fmla="*/ 2108577 h 3957849"/>
              <a:gd name="connsiteX11" fmla="*/ 2415654 w 2415654"/>
              <a:gd name="connsiteY11" fmla="*/ 2135873 h 3957849"/>
              <a:gd name="connsiteX12" fmla="*/ 2413832 w 2415654"/>
              <a:gd name="connsiteY12" fmla="*/ 2135873 h 3957849"/>
              <a:gd name="connsiteX13" fmla="*/ 2404919 w 2415654"/>
              <a:gd name="connsiteY13" fmla="*/ 2269414 h 3957849"/>
              <a:gd name="connsiteX14" fmla="*/ 1806051 w 2415654"/>
              <a:gd name="connsiteY14" fmla="*/ 3157850 h 3957849"/>
              <a:gd name="connsiteX15" fmla="*/ 1509944 w 2415654"/>
              <a:gd name="connsiteY15" fmla="*/ 3278039 h 3957849"/>
              <a:gd name="connsiteX16" fmla="*/ 1433014 w 2415654"/>
              <a:gd name="connsiteY16" fmla="*/ 3292621 h 3957849"/>
              <a:gd name="connsiteX17" fmla="*/ 1433014 w 2415654"/>
              <a:gd name="connsiteY17" fmla="*/ 3718944 h 3957849"/>
              <a:gd name="connsiteX18" fmla="*/ 1194109 w 2415654"/>
              <a:gd name="connsiteY18" fmla="*/ 3957849 h 3957849"/>
              <a:gd name="connsiteX19" fmla="*/ 955204 w 2415654"/>
              <a:gd name="connsiteY19" fmla="*/ 3718944 h 3957849"/>
              <a:gd name="connsiteX20" fmla="*/ 955204 w 2415654"/>
              <a:gd name="connsiteY20" fmla="*/ 3287107 h 3957849"/>
              <a:gd name="connsiteX21" fmla="*/ 886698 w 2415654"/>
              <a:gd name="connsiteY21" fmla="*/ 3272962 h 3957849"/>
              <a:gd name="connsiteX22" fmla="*/ 592588 w 2415654"/>
              <a:gd name="connsiteY22" fmla="*/ 3147965 h 3957849"/>
              <a:gd name="connsiteX23" fmla="*/ 160 w 2415654"/>
              <a:gd name="connsiteY23" fmla="*/ 2088900 h 3957849"/>
              <a:gd name="connsiteX24" fmla="*/ 3411 w 2415654"/>
              <a:gd name="connsiteY24" fmla="*/ 2088953 h 3957849"/>
              <a:gd name="connsiteX25" fmla="*/ 1207827 w 2415654"/>
              <a:gd name="connsiteY25" fmla="*/ 0 h 3957849"/>
              <a:gd name="connsiteX26" fmla="*/ 1849272 w 2415654"/>
              <a:gd name="connsiteY26" fmla="*/ 641445 h 3957849"/>
              <a:gd name="connsiteX27" fmla="*/ 1849272 w 2415654"/>
              <a:gd name="connsiteY27" fmla="*/ 2033516 h 3957849"/>
              <a:gd name="connsiteX28" fmla="*/ 1207827 w 2415654"/>
              <a:gd name="connsiteY28" fmla="*/ 2674961 h 3957849"/>
              <a:gd name="connsiteX29" fmla="*/ 566382 w 2415654"/>
              <a:gd name="connsiteY29" fmla="*/ 2033516 h 3957849"/>
              <a:gd name="connsiteX30" fmla="*/ 566382 w 2415654"/>
              <a:gd name="connsiteY30" fmla="*/ 641445 h 3957849"/>
              <a:gd name="connsiteX31" fmla="*/ 1207827 w 2415654"/>
              <a:gd name="connsiteY31" fmla="*/ 0 h 395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15654" h="3957849">
                <a:moveTo>
                  <a:pt x="3411" y="1160060"/>
                </a:moveTo>
                <a:lnTo>
                  <a:pt x="392373" y="1160060"/>
                </a:lnTo>
                <a:lnTo>
                  <a:pt x="392373" y="2123285"/>
                </a:lnTo>
                <a:lnTo>
                  <a:pt x="396449" y="2204161"/>
                </a:lnTo>
                <a:cubicBezTo>
                  <a:pt x="425976" y="2455114"/>
                  <a:pt x="570709" y="2680821"/>
                  <a:pt x="791679" y="2811618"/>
                </a:cubicBezTo>
                <a:cubicBezTo>
                  <a:pt x="1044216" y="2961101"/>
                  <a:pt x="1357526" y="2963653"/>
                  <a:pt x="1612465" y="2818304"/>
                </a:cubicBezTo>
                <a:cubicBezTo>
                  <a:pt x="1867404" y="2672955"/>
                  <a:pt x="2024800" y="2402038"/>
                  <a:pt x="2024800" y="2108576"/>
                </a:cubicBezTo>
                <a:lnTo>
                  <a:pt x="2026692" y="2108576"/>
                </a:lnTo>
                <a:lnTo>
                  <a:pt x="2026692" y="1160060"/>
                </a:lnTo>
                <a:lnTo>
                  <a:pt x="2415654" y="1160060"/>
                </a:lnTo>
                <a:lnTo>
                  <a:pt x="2415654" y="2108577"/>
                </a:lnTo>
                <a:lnTo>
                  <a:pt x="2415654" y="2135873"/>
                </a:lnTo>
                <a:lnTo>
                  <a:pt x="2413832" y="2135873"/>
                </a:lnTo>
                <a:lnTo>
                  <a:pt x="2404919" y="2269414"/>
                </a:lnTo>
                <a:cubicBezTo>
                  <a:pt x="2355227" y="2639667"/>
                  <a:pt x="2135844" y="2969825"/>
                  <a:pt x="1806051" y="3157850"/>
                </a:cubicBezTo>
                <a:cubicBezTo>
                  <a:pt x="1711825" y="3211572"/>
                  <a:pt x="1612205" y="3251627"/>
                  <a:pt x="1509944" y="3278039"/>
                </a:cubicBezTo>
                <a:lnTo>
                  <a:pt x="1433014" y="3292621"/>
                </a:lnTo>
                <a:lnTo>
                  <a:pt x="1433014" y="3718944"/>
                </a:lnTo>
                <a:cubicBezTo>
                  <a:pt x="1433014" y="3850888"/>
                  <a:pt x="1326053" y="3957849"/>
                  <a:pt x="1194109" y="3957849"/>
                </a:cubicBezTo>
                <a:cubicBezTo>
                  <a:pt x="1062165" y="3957849"/>
                  <a:pt x="955204" y="3850888"/>
                  <a:pt x="955204" y="3718944"/>
                </a:cubicBezTo>
                <a:lnTo>
                  <a:pt x="955204" y="3287107"/>
                </a:lnTo>
                <a:lnTo>
                  <a:pt x="886698" y="3272962"/>
                </a:lnTo>
                <a:cubicBezTo>
                  <a:pt x="784881" y="3244888"/>
                  <a:pt x="685927" y="3203215"/>
                  <a:pt x="592588" y="3147965"/>
                </a:cubicBezTo>
                <a:cubicBezTo>
                  <a:pt x="219233" y="2926967"/>
                  <a:pt x="-6908" y="2522702"/>
                  <a:pt x="160" y="2088900"/>
                </a:cubicBezTo>
                <a:lnTo>
                  <a:pt x="3411" y="2088953"/>
                </a:lnTo>
                <a:close/>
                <a:moveTo>
                  <a:pt x="1207827" y="0"/>
                </a:moveTo>
                <a:cubicBezTo>
                  <a:pt x="1562087" y="0"/>
                  <a:pt x="1849272" y="287185"/>
                  <a:pt x="1849272" y="641445"/>
                </a:cubicBezTo>
                <a:lnTo>
                  <a:pt x="1849272" y="2033516"/>
                </a:lnTo>
                <a:cubicBezTo>
                  <a:pt x="1849272" y="2387776"/>
                  <a:pt x="1562087" y="2674961"/>
                  <a:pt x="1207827" y="2674961"/>
                </a:cubicBezTo>
                <a:cubicBezTo>
                  <a:pt x="853567" y="2674961"/>
                  <a:pt x="566382" y="2387776"/>
                  <a:pt x="566382" y="2033516"/>
                </a:cubicBezTo>
                <a:lnTo>
                  <a:pt x="566382" y="641445"/>
                </a:lnTo>
                <a:cubicBezTo>
                  <a:pt x="566382" y="287185"/>
                  <a:pt x="853567" y="0"/>
                  <a:pt x="120782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5" rIns="68568" bIns="34285" rtlCol="0" anchor="ctr"/>
          <a:lstStyle/>
          <a:p>
            <a:pPr algn="ctr"/>
            <a:endParaRPr lang="zh-CN" altLang="en-US"/>
          </a:p>
        </p:txBody>
      </p:sp>
      <p:sp>
        <p:nvSpPr>
          <p:cNvPr id="31" name="任意多边形 30"/>
          <p:cNvSpPr>
            <a:spLocks noChangeAspect="1"/>
          </p:cNvSpPr>
          <p:nvPr/>
        </p:nvSpPr>
        <p:spPr>
          <a:xfrm>
            <a:off x="7480159" y="2375243"/>
            <a:ext cx="269522" cy="324000"/>
          </a:xfrm>
          <a:custGeom>
            <a:avLst/>
            <a:gdLst>
              <a:gd name="connsiteX0" fmla="*/ 2088797 w 4696209"/>
              <a:gd name="connsiteY0" fmla="*/ 2028780 h 5645436"/>
              <a:gd name="connsiteX1" fmla="*/ 2539173 w 4696209"/>
              <a:gd name="connsiteY1" fmla="*/ 2028780 h 5645436"/>
              <a:gd name="connsiteX2" fmla="*/ 2539173 w 4696209"/>
              <a:gd name="connsiteY2" fmla="*/ 3205719 h 5645436"/>
              <a:gd name="connsiteX3" fmla="*/ 3543193 w 4696209"/>
              <a:gd name="connsiteY3" fmla="*/ 3785390 h 5645436"/>
              <a:gd name="connsiteX4" fmla="*/ 3318005 w 4696209"/>
              <a:gd name="connsiteY4" fmla="*/ 4175427 h 5645436"/>
              <a:gd name="connsiteX5" fmla="*/ 2088797 w 4696209"/>
              <a:gd name="connsiteY5" fmla="*/ 3465743 h 5645436"/>
              <a:gd name="connsiteX6" fmla="*/ 2098957 w 4696209"/>
              <a:gd name="connsiteY6" fmla="*/ 3448147 h 5645436"/>
              <a:gd name="connsiteX7" fmla="*/ 2088797 w 4696209"/>
              <a:gd name="connsiteY7" fmla="*/ 3448147 h 5645436"/>
              <a:gd name="connsiteX8" fmla="*/ 2348105 w 4696209"/>
              <a:gd name="connsiteY8" fmla="*/ 1488857 h 5645436"/>
              <a:gd name="connsiteX9" fmla="*/ 525293 w 4696209"/>
              <a:gd name="connsiteY9" fmla="*/ 3311669 h 5645436"/>
              <a:gd name="connsiteX10" fmla="*/ 2348105 w 4696209"/>
              <a:gd name="connsiteY10" fmla="*/ 5134481 h 5645436"/>
              <a:gd name="connsiteX11" fmla="*/ 4170917 w 4696209"/>
              <a:gd name="connsiteY11" fmla="*/ 3311669 h 5645436"/>
              <a:gd name="connsiteX12" fmla="*/ 2348105 w 4696209"/>
              <a:gd name="connsiteY12" fmla="*/ 1488857 h 5645436"/>
              <a:gd name="connsiteX13" fmla="*/ 2348105 w 4696209"/>
              <a:gd name="connsiteY13" fmla="*/ 977902 h 5645436"/>
              <a:gd name="connsiteX14" fmla="*/ 4681872 w 4696209"/>
              <a:gd name="connsiteY14" fmla="*/ 3311669 h 5645436"/>
              <a:gd name="connsiteX15" fmla="*/ 2348105 w 4696209"/>
              <a:gd name="connsiteY15" fmla="*/ 5645436 h 5645436"/>
              <a:gd name="connsiteX16" fmla="*/ 14338 w 4696209"/>
              <a:gd name="connsiteY16" fmla="*/ 3311669 h 5645436"/>
              <a:gd name="connsiteX17" fmla="*/ 2348105 w 4696209"/>
              <a:gd name="connsiteY17" fmla="*/ 977902 h 5645436"/>
              <a:gd name="connsiteX18" fmla="*/ 3210794 w 4696209"/>
              <a:gd name="connsiteY18" fmla="*/ 1525 h 5645436"/>
              <a:gd name="connsiteX19" fmla="*/ 3559690 w 4696209"/>
              <a:gd name="connsiteY19" fmla="*/ 82166 h 5645436"/>
              <a:gd name="connsiteX20" fmla="*/ 4389841 w 4696209"/>
              <a:gd name="connsiteY20" fmla="*/ 561454 h 5645436"/>
              <a:gd name="connsiteX21" fmla="*/ 4664989 w 4696209"/>
              <a:gd name="connsiteY21" fmla="*/ 1285059 h 5645436"/>
              <a:gd name="connsiteX22" fmla="*/ 4652365 w 4696209"/>
              <a:gd name="connsiteY22" fmla="*/ 1313093 h 5645436"/>
              <a:gd name="connsiteX23" fmla="*/ 4548130 w 4696209"/>
              <a:gd name="connsiteY23" fmla="*/ 1493633 h 5645436"/>
              <a:gd name="connsiteX24" fmla="*/ 4361174 w 4696209"/>
              <a:gd name="connsiteY24" fmla="*/ 1610458 h 5645436"/>
              <a:gd name="connsiteX25" fmla="*/ 4227467 w 4696209"/>
              <a:gd name="connsiteY25" fmla="*/ 1579554 h 5645436"/>
              <a:gd name="connsiteX26" fmla="*/ 2742962 w 4696209"/>
              <a:gd name="connsiteY26" fmla="*/ 722476 h 5645436"/>
              <a:gd name="connsiteX27" fmla="*/ 2627331 w 4696209"/>
              <a:gd name="connsiteY27" fmla="*/ 490166 h 5645436"/>
              <a:gd name="connsiteX28" fmla="*/ 2634097 w 4696209"/>
              <a:gd name="connsiteY28" fmla="*/ 460273 h 5645436"/>
              <a:gd name="connsiteX29" fmla="*/ 2722954 w 4696209"/>
              <a:gd name="connsiteY29" fmla="*/ 306368 h 5645436"/>
              <a:gd name="connsiteX30" fmla="*/ 3210794 w 4696209"/>
              <a:gd name="connsiteY30" fmla="*/ 1525 h 5645436"/>
              <a:gd name="connsiteX31" fmla="*/ 1485416 w 4696209"/>
              <a:gd name="connsiteY31" fmla="*/ 1525 h 5645436"/>
              <a:gd name="connsiteX32" fmla="*/ 1973255 w 4696209"/>
              <a:gd name="connsiteY32" fmla="*/ 306368 h 5645436"/>
              <a:gd name="connsiteX33" fmla="*/ 2062112 w 4696209"/>
              <a:gd name="connsiteY33" fmla="*/ 460273 h 5645436"/>
              <a:gd name="connsiteX34" fmla="*/ 2068878 w 4696209"/>
              <a:gd name="connsiteY34" fmla="*/ 490166 h 5645436"/>
              <a:gd name="connsiteX35" fmla="*/ 1953247 w 4696209"/>
              <a:gd name="connsiteY35" fmla="*/ 722476 h 5645436"/>
              <a:gd name="connsiteX36" fmla="*/ 468743 w 4696209"/>
              <a:gd name="connsiteY36" fmla="*/ 1579554 h 5645436"/>
              <a:gd name="connsiteX37" fmla="*/ 335035 w 4696209"/>
              <a:gd name="connsiteY37" fmla="*/ 1610458 h 5645436"/>
              <a:gd name="connsiteX38" fmla="*/ 148079 w 4696209"/>
              <a:gd name="connsiteY38" fmla="*/ 1493633 h 5645436"/>
              <a:gd name="connsiteX39" fmla="*/ 43845 w 4696209"/>
              <a:gd name="connsiteY39" fmla="*/ 1313093 h 5645436"/>
              <a:gd name="connsiteX40" fmla="*/ 31220 w 4696209"/>
              <a:gd name="connsiteY40" fmla="*/ 1285059 h 5645436"/>
              <a:gd name="connsiteX41" fmla="*/ 306368 w 4696209"/>
              <a:gd name="connsiteY41" fmla="*/ 561454 h 5645436"/>
              <a:gd name="connsiteX42" fmla="*/ 1136520 w 4696209"/>
              <a:gd name="connsiteY42" fmla="*/ 82166 h 5645436"/>
              <a:gd name="connsiteX43" fmla="*/ 1485416 w 4696209"/>
              <a:gd name="connsiteY43" fmla="*/ 1525 h 564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696209" h="5645436">
                <a:moveTo>
                  <a:pt x="2088797" y="2028780"/>
                </a:moveTo>
                <a:lnTo>
                  <a:pt x="2539173" y="2028780"/>
                </a:lnTo>
                <a:lnTo>
                  <a:pt x="2539173" y="3205719"/>
                </a:lnTo>
                <a:lnTo>
                  <a:pt x="3543193" y="3785390"/>
                </a:lnTo>
                <a:lnTo>
                  <a:pt x="3318005" y="4175427"/>
                </a:lnTo>
                <a:lnTo>
                  <a:pt x="2088797" y="3465743"/>
                </a:lnTo>
                <a:lnTo>
                  <a:pt x="2098957" y="3448147"/>
                </a:lnTo>
                <a:lnTo>
                  <a:pt x="2088797" y="3448147"/>
                </a:lnTo>
                <a:close/>
                <a:moveTo>
                  <a:pt x="2348105" y="1488857"/>
                </a:moveTo>
                <a:cubicBezTo>
                  <a:pt x="1341394" y="1488857"/>
                  <a:pt x="525293" y="2304958"/>
                  <a:pt x="525293" y="3311669"/>
                </a:cubicBezTo>
                <a:cubicBezTo>
                  <a:pt x="525293" y="4318380"/>
                  <a:pt x="1341394" y="5134481"/>
                  <a:pt x="2348105" y="5134481"/>
                </a:cubicBezTo>
                <a:cubicBezTo>
                  <a:pt x="3354816" y="5134481"/>
                  <a:pt x="4170917" y="4318380"/>
                  <a:pt x="4170917" y="3311669"/>
                </a:cubicBezTo>
                <a:cubicBezTo>
                  <a:pt x="4170917" y="2304958"/>
                  <a:pt x="3354816" y="1488857"/>
                  <a:pt x="2348105" y="1488857"/>
                </a:cubicBezTo>
                <a:close/>
                <a:moveTo>
                  <a:pt x="2348105" y="977902"/>
                </a:moveTo>
                <a:cubicBezTo>
                  <a:pt x="3637009" y="977902"/>
                  <a:pt x="4681872" y="2022765"/>
                  <a:pt x="4681872" y="3311669"/>
                </a:cubicBezTo>
                <a:cubicBezTo>
                  <a:pt x="4681872" y="4600573"/>
                  <a:pt x="3637009" y="5645436"/>
                  <a:pt x="2348105" y="5645436"/>
                </a:cubicBezTo>
                <a:cubicBezTo>
                  <a:pt x="1059201" y="5645436"/>
                  <a:pt x="14338" y="4600573"/>
                  <a:pt x="14338" y="3311669"/>
                </a:cubicBezTo>
                <a:cubicBezTo>
                  <a:pt x="14338" y="2022765"/>
                  <a:pt x="1059201" y="977902"/>
                  <a:pt x="2348105" y="977902"/>
                </a:cubicBezTo>
                <a:close/>
                <a:moveTo>
                  <a:pt x="3210794" y="1525"/>
                </a:moveTo>
                <a:cubicBezTo>
                  <a:pt x="3328480" y="-6792"/>
                  <a:pt x="3449826" y="18736"/>
                  <a:pt x="3559690" y="82166"/>
                </a:cubicBezTo>
                <a:lnTo>
                  <a:pt x="4389841" y="561454"/>
                </a:lnTo>
                <a:cubicBezTo>
                  <a:pt x="4646190" y="709457"/>
                  <a:pt x="4755086" y="1014775"/>
                  <a:pt x="4664989" y="1285059"/>
                </a:cubicBezTo>
                <a:lnTo>
                  <a:pt x="4652365" y="1313093"/>
                </a:lnTo>
                <a:lnTo>
                  <a:pt x="4548130" y="1493633"/>
                </a:lnTo>
                <a:cubicBezTo>
                  <a:pt x="4507616" y="1563805"/>
                  <a:pt x="4436343" y="1605146"/>
                  <a:pt x="4361174" y="1610458"/>
                </a:cubicBezTo>
                <a:cubicBezTo>
                  <a:pt x="4316074" y="1613646"/>
                  <a:pt x="4269570" y="1603863"/>
                  <a:pt x="4227467" y="1579554"/>
                </a:cubicBezTo>
                <a:lnTo>
                  <a:pt x="2742962" y="722476"/>
                </a:lnTo>
                <a:cubicBezTo>
                  <a:pt x="2658756" y="673860"/>
                  <a:pt x="2616066" y="580949"/>
                  <a:pt x="2627331" y="490166"/>
                </a:cubicBezTo>
                <a:lnTo>
                  <a:pt x="2634097" y="460273"/>
                </a:lnTo>
                <a:lnTo>
                  <a:pt x="2722954" y="306368"/>
                </a:lnTo>
                <a:cubicBezTo>
                  <a:pt x="2828671" y="123262"/>
                  <a:pt x="3014650" y="15387"/>
                  <a:pt x="3210794" y="1525"/>
                </a:cubicBezTo>
                <a:close/>
                <a:moveTo>
                  <a:pt x="1485416" y="1525"/>
                </a:moveTo>
                <a:cubicBezTo>
                  <a:pt x="1681559" y="15386"/>
                  <a:pt x="1867539" y="123262"/>
                  <a:pt x="1973255" y="306368"/>
                </a:cubicBezTo>
                <a:lnTo>
                  <a:pt x="2062112" y="460273"/>
                </a:lnTo>
                <a:lnTo>
                  <a:pt x="2068878" y="490166"/>
                </a:lnTo>
                <a:cubicBezTo>
                  <a:pt x="2080144" y="580949"/>
                  <a:pt x="2037454" y="673859"/>
                  <a:pt x="1953247" y="722476"/>
                </a:cubicBezTo>
                <a:lnTo>
                  <a:pt x="468743" y="1579554"/>
                </a:lnTo>
                <a:cubicBezTo>
                  <a:pt x="426639" y="1603863"/>
                  <a:pt x="380136" y="1613646"/>
                  <a:pt x="335035" y="1610458"/>
                </a:cubicBezTo>
                <a:cubicBezTo>
                  <a:pt x="259866" y="1605146"/>
                  <a:pt x="188593" y="1563805"/>
                  <a:pt x="148079" y="1493633"/>
                </a:cubicBezTo>
                <a:lnTo>
                  <a:pt x="43845" y="1313093"/>
                </a:lnTo>
                <a:lnTo>
                  <a:pt x="31220" y="1285059"/>
                </a:lnTo>
                <a:cubicBezTo>
                  <a:pt x="-58877" y="1014775"/>
                  <a:pt x="50020" y="709457"/>
                  <a:pt x="306368" y="561454"/>
                </a:cubicBezTo>
                <a:lnTo>
                  <a:pt x="1136520" y="82166"/>
                </a:lnTo>
                <a:cubicBezTo>
                  <a:pt x="1246384" y="18736"/>
                  <a:pt x="1367729" y="-6792"/>
                  <a:pt x="1485416" y="152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5" rIns="68568" bIns="34285" rtlCol="0" anchor="ctr"/>
          <a:lstStyle/>
          <a:p>
            <a:pPr algn="ctr"/>
            <a:endParaRPr lang="zh-CN" altLang="en-US">
              <a:solidFill>
                <a:schemeClr val="tx1"/>
              </a:solidFill>
            </a:endParaRPr>
          </a:p>
        </p:txBody>
      </p:sp>
      <p:sp>
        <p:nvSpPr>
          <p:cNvPr id="32" name="任意多边形 31"/>
          <p:cNvSpPr>
            <a:spLocks noChangeAspect="1"/>
          </p:cNvSpPr>
          <p:nvPr/>
        </p:nvSpPr>
        <p:spPr>
          <a:xfrm>
            <a:off x="3297689" y="2375243"/>
            <a:ext cx="324000" cy="324000"/>
          </a:xfrm>
          <a:custGeom>
            <a:avLst/>
            <a:gdLst>
              <a:gd name="connsiteX0" fmla="*/ 2822419 w 5595582"/>
              <a:gd name="connsiteY0" fmla="*/ 2670465 h 5595582"/>
              <a:gd name="connsiteX1" fmla="*/ 2924632 w 5595582"/>
              <a:gd name="connsiteY1" fmla="*/ 2770939 h 5595582"/>
              <a:gd name="connsiteX2" fmla="*/ 2824643 w 5595582"/>
              <a:gd name="connsiteY2" fmla="*/ 2924635 h 5595582"/>
              <a:gd name="connsiteX3" fmla="*/ 2670947 w 5595582"/>
              <a:gd name="connsiteY3" fmla="*/ 2824646 h 5595582"/>
              <a:gd name="connsiteX4" fmla="*/ 2770935 w 5595582"/>
              <a:gd name="connsiteY4" fmla="*/ 2670950 h 5595582"/>
              <a:gd name="connsiteX5" fmla="*/ 2822419 w 5595582"/>
              <a:gd name="connsiteY5" fmla="*/ 2670465 h 5595582"/>
              <a:gd name="connsiteX6" fmla="*/ 2796143 w 5595582"/>
              <a:gd name="connsiteY6" fmla="*/ 2511137 h 5595582"/>
              <a:gd name="connsiteX7" fmla="*/ 2738429 w 5595582"/>
              <a:gd name="connsiteY7" fmla="*/ 2517404 h 5595582"/>
              <a:gd name="connsiteX8" fmla="*/ 2517400 w 5595582"/>
              <a:gd name="connsiteY8" fmla="*/ 2857153 h 5595582"/>
              <a:gd name="connsiteX9" fmla="*/ 2857150 w 5595582"/>
              <a:gd name="connsiteY9" fmla="*/ 3078182 h 5595582"/>
              <a:gd name="connsiteX10" fmla="*/ 3078179 w 5595582"/>
              <a:gd name="connsiteY10" fmla="*/ 2738431 h 5595582"/>
              <a:gd name="connsiteX11" fmla="*/ 2796143 w 5595582"/>
              <a:gd name="connsiteY11" fmla="*/ 2511137 h 5595582"/>
              <a:gd name="connsiteX12" fmla="*/ 4374868 w 5595582"/>
              <a:gd name="connsiteY12" fmla="*/ 1380099 h 5595582"/>
              <a:gd name="connsiteX13" fmla="*/ 3091830 w 5595582"/>
              <a:gd name="connsiteY13" fmla="*/ 3124889 h 5595582"/>
              <a:gd name="connsiteX14" fmla="*/ 1220710 w 5595582"/>
              <a:gd name="connsiteY14" fmla="*/ 4215483 h 5595582"/>
              <a:gd name="connsiteX15" fmla="*/ 2503749 w 5595582"/>
              <a:gd name="connsiteY15" fmla="*/ 2470693 h 5595582"/>
              <a:gd name="connsiteX16" fmla="*/ 2797791 w 5595582"/>
              <a:gd name="connsiteY16" fmla="*/ 424257 h 5595582"/>
              <a:gd name="connsiteX17" fmla="*/ 424257 w 5595582"/>
              <a:gd name="connsiteY17" fmla="*/ 2797791 h 5595582"/>
              <a:gd name="connsiteX18" fmla="*/ 2797791 w 5595582"/>
              <a:gd name="connsiteY18" fmla="*/ 5171325 h 5595582"/>
              <a:gd name="connsiteX19" fmla="*/ 5171325 w 5595582"/>
              <a:gd name="connsiteY19" fmla="*/ 2797791 h 5595582"/>
              <a:gd name="connsiteX20" fmla="*/ 2797791 w 5595582"/>
              <a:gd name="connsiteY20" fmla="*/ 424257 h 5595582"/>
              <a:gd name="connsiteX21" fmla="*/ 2797791 w 5595582"/>
              <a:gd name="connsiteY21" fmla="*/ 0 h 5595582"/>
              <a:gd name="connsiteX22" fmla="*/ 5595582 w 5595582"/>
              <a:gd name="connsiteY22" fmla="*/ 2797791 h 5595582"/>
              <a:gd name="connsiteX23" fmla="*/ 2797791 w 5595582"/>
              <a:gd name="connsiteY23" fmla="*/ 5595582 h 5595582"/>
              <a:gd name="connsiteX24" fmla="*/ 0 w 5595582"/>
              <a:gd name="connsiteY24" fmla="*/ 2797791 h 5595582"/>
              <a:gd name="connsiteX25" fmla="*/ 2797791 w 5595582"/>
              <a:gd name="connsiteY25" fmla="*/ 0 h 559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95582" h="5595582">
                <a:moveTo>
                  <a:pt x="2822419" y="2670465"/>
                </a:moveTo>
                <a:cubicBezTo>
                  <a:pt x="2872021" y="2680082"/>
                  <a:pt x="2913509" y="2718399"/>
                  <a:pt x="2924632" y="2770939"/>
                </a:cubicBezTo>
                <a:cubicBezTo>
                  <a:pt x="2939463" y="2840992"/>
                  <a:pt x="2894697" y="2909804"/>
                  <a:pt x="2824643" y="2924635"/>
                </a:cubicBezTo>
                <a:cubicBezTo>
                  <a:pt x="2754590" y="2939466"/>
                  <a:pt x="2685778" y="2894699"/>
                  <a:pt x="2670947" y="2824646"/>
                </a:cubicBezTo>
                <a:cubicBezTo>
                  <a:pt x="2656116" y="2754592"/>
                  <a:pt x="2700882" y="2685780"/>
                  <a:pt x="2770935" y="2670950"/>
                </a:cubicBezTo>
                <a:cubicBezTo>
                  <a:pt x="2788449" y="2667242"/>
                  <a:pt x="2805884" y="2667259"/>
                  <a:pt x="2822419" y="2670465"/>
                </a:cubicBezTo>
                <a:close/>
                <a:moveTo>
                  <a:pt x="2796143" y="2511137"/>
                </a:moveTo>
                <a:cubicBezTo>
                  <a:pt x="2777100" y="2511266"/>
                  <a:pt x="2757786" y="2513306"/>
                  <a:pt x="2738429" y="2517404"/>
                </a:cubicBezTo>
                <a:cubicBezTo>
                  <a:pt x="2583574" y="2550187"/>
                  <a:pt x="2484616" y="2702298"/>
                  <a:pt x="2517400" y="2857153"/>
                </a:cubicBezTo>
                <a:cubicBezTo>
                  <a:pt x="2550184" y="3012007"/>
                  <a:pt x="2702296" y="3110966"/>
                  <a:pt x="2857150" y="3078182"/>
                </a:cubicBezTo>
                <a:cubicBezTo>
                  <a:pt x="3012005" y="3045398"/>
                  <a:pt x="3110962" y="2893286"/>
                  <a:pt x="3078179" y="2738431"/>
                </a:cubicBezTo>
                <a:cubicBezTo>
                  <a:pt x="3049492" y="2602933"/>
                  <a:pt x="2929447" y="2510232"/>
                  <a:pt x="2796143" y="2511137"/>
                </a:cubicBezTo>
                <a:close/>
                <a:moveTo>
                  <a:pt x="4374868" y="1380099"/>
                </a:moveTo>
                <a:lnTo>
                  <a:pt x="3091830" y="3124889"/>
                </a:lnTo>
                <a:lnTo>
                  <a:pt x="1220710" y="4215483"/>
                </a:lnTo>
                <a:lnTo>
                  <a:pt x="2503749" y="2470693"/>
                </a:lnTo>
                <a:close/>
                <a:moveTo>
                  <a:pt x="2797791" y="424257"/>
                </a:moveTo>
                <a:cubicBezTo>
                  <a:pt x="1486924" y="424257"/>
                  <a:pt x="424257" y="1486924"/>
                  <a:pt x="424257" y="2797791"/>
                </a:cubicBezTo>
                <a:cubicBezTo>
                  <a:pt x="424257" y="4108658"/>
                  <a:pt x="1486924" y="5171325"/>
                  <a:pt x="2797791" y="5171325"/>
                </a:cubicBezTo>
                <a:cubicBezTo>
                  <a:pt x="4108658" y="5171325"/>
                  <a:pt x="5171325" y="4108658"/>
                  <a:pt x="5171325" y="2797791"/>
                </a:cubicBezTo>
                <a:cubicBezTo>
                  <a:pt x="5171325" y="1486924"/>
                  <a:pt x="4108658" y="424257"/>
                  <a:pt x="2797791" y="424257"/>
                </a:cubicBezTo>
                <a:close/>
                <a:moveTo>
                  <a:pt x="2797791" y="0"/>
                </a:moveTo>
                <a:cubicBezTo>
                  <a:pt x="4342968" y="0"/>
                  <a:pt x="5595582" y="1252614"/>
                  <a:pt x="5595582" y="2797791"/>
                </a:cubicBezTo>
                <a:cubicBezTo>
                  <a:pt x="5595582" y="4342968"/>
                  <a:pt x="4342968" y="5595582"/>
                  <a:pt x="2797791" y="5595582"/>
                </a:cubicBezTo>
                <a:cubicBezTo>
                  <a:pt x="1252614" y="5595582"/>
                  <a:pt x="0" y="4342968"/>
                  <a:pt x="0" y="2797791"/>
                </a:cubicBezTo>
                <a:cubicBezTo>
                  <a:pt x="0" y="1252614"/>
                  <a:pt x="1252614" y="0"/>
                  <a:pt x="279779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5" rIns="68568" bIns="34285" rtlCol="0" anchor="ctr"/>
          <a:lstStyle/>
          <a:p>
            <a:pPr algn="ctr"/>
            <a:endParaRPr lang="zh-CN" altLang="en-US">
              <a:solidFill>
                <a:schemeClr val="tx1"/>
              </a:solidFill>
            </a:endParaRPr>
          </a:p>
        </p:txBody>
      </p:sp>
      <p:sp>
        <p:nvSpPr>
          <p:cNvPr id="33" name="任意多边形 32"/>
          <p:cNvSpPr>
            <a:spLocks noChangeAspect="1"/>
          </p:cNvSpPr>
          <p:nvPr/>
        </p:nvSpPr>
        <p:spPr>
          <a:xfrm>
            <a:off x="1263576" y="2375243"/>
            <a:ext cx="252028" cy="324000"/>
          </a:xfrm>
          <a:custGeom>
            <a:avLst/>
            <a:gdLst>
              <a:gd name="connsiteX0" fmla="*/ 2053988 w 4790420"/>
              <a:gd name="connsiteY0" fmla="*/ 847831 h 6158425"/>
              <a:gd name="connsiteX1" fmla="*/ 330076 w 4790420"/>
              <a:gd name="connsiteY1" fmla="*/ 2571743 h 6158425"/>
              <a:gd name="connsiteX2" fmla="*/ 2053988 w 4790420"/>
              <a:gd name="connsiteY2" fmla="*/ 4295655 h 6158425"/>
              <a:gd name="connsiteX3" fmla="*/ 3777900 w 4790420"/>
              <a:gd name="connsiteY3" fmla="*/ 2571743 h 6158425"/>
              <a:gd name="connsiteX4" fmla="*/ 2053988 w 4790420"/>
              <a:gd name="connsiteY4" fmla="*/ 847831 h 6158425"/>
              <a:gd name="connsiteX5" fmla="*/ 2053988 w 4790420"/>
              <a:gd name="connsiteY5" fmla="*/ 517755 h 6158425"/>
              <a:gd name="connsiteX6" fmla="*/ 4107976 w 4790420"/>
              <a:gd name="connsiteY6" fmla="*/ 2571743 h 6158425"/>
              <a:gd name="connsiteX7" fmla="*/ 2053988 w 4790420"/>
              <a:gd name="connsiteY7" fmla="*/ 4625731 h 6158425"/>
              <a:gd name="connsiteX8" fmla="*/ 0 w 4790420"/>
              <a:gd name="connsiteY8" fmla="*/ 2571743 h 6158425"/>
              <a:gd name="connsiteX9" fmla="*/ 2053988 w 4790420"/>
              <a:gd name="connsiteY9" fmla="*/ 517755 h 6158425"/>
              <a:gd name="connsiteX10" fmla="*/ 2988811 w 4790420"/>
              <a:gd name="connsiteY10" fmla="*/ 0 h 6158425"/>
              <a:gd name="connsiteX11" fmla="*/ 4768061 w 4790420"/>
              <a:gd name="connsiteY11" fmla="*/ 2223084 h 6158425"/>
              <a:gd name="connsiteX12" fmla="*/ 3608480 w 4790420"/>
              <a:gd name="connsiteY12" fmla="*/ 4823700 h 6158425"/>
              <a:gd name="connsiteX13" fmla="*/ 2394040 w 4790420"/>
              <a:gd name="connsiteY13" fmla="*/ 5286916 h 6158425"/>
              <a:gd name="connsiteX14" fmla="*/ 2333767 w 4790420"/>
              <a:gd name="connsiteY14" fmla="*/ 5292401 h 6158425"/>
              <a:gd name="connsiteX15" fmla="*/ 2333767 w 4790420"/>
              <a:gd name="connsiteY15" fmla="*/ 5858175 h 6158425"/>
              <a:gd name="connsiteX16" fmla="*/ 3057098 w 4790420"/>
              <a:gd name="connsiteY16" fmla="*/ 5858175 h 6158425"/>
              <a:gd name="connsiteX17" fmla="*/ 3057098 w 4790420"/>
              <a:gd name="connsiteY17" fmla="*/ 6158425 h 6158425"/>
              <a:gd name="connsiteX18" fmla="*/ 1310186 w 4790420"/>
              <a:gd name="connsiteY18" fmla="*/ 6158425 h 6158425"/>
              <a:gd name="connsiteX19" fmla="*/ 1310186 w 4790420"/>
              <a:gd name="connsiteY19" fmla="*/ 5858175 h 6158425"/>
              <a:gd name="connsiteX20" fmla="*/ 2033517 w 4790420"/>
              <a:gd name="connsiteY20" fmla="*/ 5858175 h 6158425"/>
              <a:gd name="connsiteX21" fmla="*/ 2033517 w 4790420"/>
              <a:gd name="connsiteY21" fmla="*/ 5307773 h 6158425"/>
              <a:gd name="connsiteX22" fmla="*/ 2024915 w 4790420"/>
              <a:gd name="connsiteY22" fmla="*/ 5307973 h 6158425"/>
              <a:gd name="connsiteX23" fmla="*/ 765677 w 4790420"/>
              <a:gd name="connsiteY23" fmla="*/ 4985869 h 6158425"/>
              <a:gd name="connsiteX24" fmla="*/ 928493 w 4790420"/>
              <a:gd name="connsiteY24" fmla="*/ 4680772 h 6158425"/>
              <a:gd name="connsiteX25" fmla="*/ 3412023 w 4790420"/>
              <a:gd name="connsiteY25" fmla="*/ 4539098 h 6158425"/>
              <a:gd name="connsiteX26" fmla="*/ 4425057 w 4790420"/>
              <a:gd name="connsiteY26" fmla="*/ 2267148 h 6158425"/>
              <a:gd name="connsiteX27" fmla="*/ 2870669 w 4790420"/>
              <a:gd name="connsiteY27" fmla="*/ 325018 h 615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790420" h="6158425">
                <a:moveTo>
                  <a:pt x="2053988" y="847831"/>
                </a:moveTo>
                <a:cubicBezTo>
                  <a:pt x="1101898" y="847831"/>
                  <a:pt x="330076" y="1619653"/>
                  <a:pt x="330076" y="2571743"/>
                </a:cubicBezTo>
                <a:cubicBezTo>
                  <a:pt x="330076" y="3523833"/>
                  <a:pt x="1101898" y="4295655"/>
                  <a:pt x="2053988" y="4295655"/>
                </a:cubicBezTo>
                <a:cubicBezTo>
                  <a:pt x="3006078" y="4295655"/>
                  <a:pt x="3777900" y="3523833"/>
                  <a:pt x="3777900" y="2571743"/>
                </a:cubicBezTo>
                <a:cubicBezTo>
                  <a:pt x="3777900" y="1619653"/>
                  <a:pt x="3006078" y="847831"/>
                  <a:pt x="2053988" y="847831"/>
                </a:cubicBezTo>
                <a:close/>
                <a:moveTo>
                  <a:pt x="2053988" y="517755"/>
                </a:moveTo>
                <a:cubicBezTo>
                  <a:pt x="3188374" y="517755"/>
                  <a:pt x="4107976" y="1437357"/>
                  <a:pt x="4107976" y="2571743"/>
                </a:cubicBezTo>
                <a:cubicBezTo>
                  <a:pt x="4107976" y="3706129"/>
                  <a:pt x="3188374" y="4625731"/>
                  <a:pt x="2053988" y="4625731"/>
                </a:cubicBezTo>
                <a:cubicBezTo>
                  <a:pt x="919602" y="4625731"/>
                  <a:pt x="0" y="3706129"/>
                  <a:pt x="0" y="2571743"/>
                </a:cubicBezTo>
                <a:cubicBezTo>
                  <a:pt x="0" y="1437357"/>
                  <a:pt x="919602" y="517755"/>
                  <a:pt x="2053988" y="517755"/>
                </a:cubicBezTo>
                <a:close/>
                <a:moveTo>
                  <a:pt x="2988811" y="0"/>
                </a:moveTo>
                <a:cubicBezTo>
                  <a:pt x="3951100" y="349790"/>
                  <a:pt x="4637600" y="1207537"/>
                  <a:pt x="4768061" y="2223084"/>
                </a:cubicBezTo>
                <a:cubicBezTo>
                  <a:pt x="4898521" y="3238630"/>
                  <a:pt x="4451113" y="4242043"/>
                  <a:pt x="3608480" y="4823700"/>
                </a:cubicBezTo>
                <a:cubicBezTo>
                  <a:pt x="3239828" y="5078175"/>
                  <a:pt x="2822516" y="5233293"/>
                  <a:pt x="2394040" y="5286916"/>
                </a:cubicBezTo>
                <a:lnTo>
                  <a:pt x="2333767" y="5292401"/>
                </a:lnTo>
                <a:lnTo>
                  <a:pt x="2333767" y="5858175"/>
                </a:lnTo>
                <a:lnTo>
                  <a:pt x="3057098" y="5858175"/>
                </a:lnTo>
                <a:lnTo>
                  <a:pt x="3057098" y="6158425"/>
                </a:lnTo>
                <a:lnTo>
                  <a:pt x="1310186" y="6158425"/>
                </a:lnTo>
                <a:lnTo>
                  <a:pt x="1310186" y="5858175"/>
                </a:lnTo>
                <a:lnTo>
                  <a:pt x="2033517" y="5858175"/>
                </a:lnTo>
                <a:lnTo>
                  <a:pt x="2033517" y="5307773"/>
                </a:lnTo>
                <a:lnTo>
                  <a:pt x="2024915" y="5307973"/>
                </a:lnTo>
                <a:cubicBezTo>
                  <a:pt x="1593121" y="5303425"/>
                  <a:pt x="1160876" y="5196770"/>
                  <a:pt x="765677" y="4985869"/>
                </a:cubicBezTo>
                <a:lnTo>
                  <a:pt x="928493" y="4680772"/>
                </a:lnTo>
                <a:cubicBezTo>
                  <a:pt x="1717645" y="5101908"/>
                  <a:pt x="2675882" y="5047244"/>
                  <a:pt x="3412023" y="4539098"/>
                </a:cubicBezTo>
                <a:cubicBezTo>
                  <a:pt x="4148164" y="4030951"/>
                  <a:pt x="4539029" y="3154350"/>
                  <a:pt x="4425057" y="2267148"/>
                </a:cubicBezTo>
                <a:cubicBezTo>
                  <a:pt x="4311084" y="1379947"/>
                  <a:pt x="3711344" y="630601"/>
                  <a:pt x="2870669" y="32501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5" rIns="68568" bIns="34285" rtlCol="0" anchor="ctr"/>
          <a:lstStyle/>
          <a:p>
            <a:pPr algn="ctr"/>
            <a:endParaRPr lang="zh-CN" altLang="en-US">
              <a:solidFill>
                <a:schemeClr val="tx1"/>
              </a:solidFill>
            </a:endParaRPr>
          </a:p>
        </p:txBody>
      </p:sp>
      <p:sp>
        <p:nvSpPr>
          <p:cNvPr id="34" name="文本框 33"/>
          <p:cNvSpPr txBox="1"/>
          <p:nvPr/>
        </p:nvSpPr>
        <p:spPr>
          <a:xfrm>
            <a:off x="1799022" y="1360122"/>
            <a:ext cx="2160000" cy="253848"/>
          </a:xfrm>
          <a:prstGeom prst="rect">
            <a:avLst/>
          </a:prstGeom>
          <a:noFill/>
        </p:spPr>
        <p:txBody>
          <a:bodyPr wrap="square" lIns="68568" tIns="34285" rIns="68568" bIns="34285" rtlCol="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在此输入文字内容</a:t>
            </a:r>
          </a:p>
        </p:txBody>
      </p:sp>
      <p:sp>
        <p:nvSpPr>
          <p:cNvPr id="35" name="文本框 34"/>
          <p:cNvSpPr txBox="1"/>
          <p:nvPr/>
        </p:nvSpPr>
        <p:spPr>
          <a:xfrm>
            <a:off x="1799022" y="1637123"/>
            <a:ext cx="2160000" cy="270426"/>
          </a:xfrm>
          <a:prstGeom prst="roundRect">
            <a:avLst>
              <a:gd name="adj" fmla="val 50000"/>
            </a:avLst>
          </a:prstGeom>
          <a:noFill/>
          <a:ln>
            <a:solidFill>
              <a:schemeClr val="bg1">
                <a:lumMod val="75000"/>
              </a:schemeClr>
            </a:solidFill>
          </a:ln>
        </p:spPr>
        <p:txBody>
          <a:bodyPr wrap="square" lIns="68568" tIns="34285" rIns="68568" bIns="34285" rtlCol="0">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在此输入描述性文字</a:t>
            </a:r>
          </a:p>
        </p:txBody>
      </p:sp>
      <p:sp>
        <p:nvSpPr>
          <p:cNvPr id="36" name="文本框 35"/>
          <p:cNvSpPr txBox="1"/>
          <p:nvPr/>
        </p:nvSpPr>
        <p:spPr>
          <a:xfrm>
            <a:off x="5949240" y="1360122"/>
            <a:ext cx="2160000" cy="253848"/>
          </a:xfrm>
          <a:prstGeom prst="rect">
            <a:avLst/>
          </a:prstGeom>
          <a:noFill/>
        </p:spPr>
        <p:txBody>
          <a:bodyPr wrap="square" lIns="68568" tIns="34285" rIns="68568" bIns="34285" rtlCol="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在此输入文字内容</a:t>
            </a:r>
          </a:p>
        </p:txBody>
      </p:sp>
      <p:sp>
        <p:nvSpPr>
          <p:cNvPr id="37" name="文本框 36"/>
          <p:cNvSpPr txBox="1"/>
          <p:nvPr/>
        </p:nvSpPr>
        <p:spPr>
          <a:xfrm>
            <a:off x="5949240" y="1637123"/>
            <a:ext cx="2160000" cy="270426"/>
          </a:xfrm>
          <a:prstGeom prst="roundRect">
            <a:avLst>
              <a:gd name="adj" fmla="val 50000"/>
            </a:avLst>
          </a:prstGeom>
          <a:noFill/>
          <a:ln>
            <a:solidFill>
              <a:schemeClr val="bg1">
                <a:lumMod val="75000"/>
              </a:schemeClr>
            </a:solidFill>
          </a:ln>
        </p:spPr>
        <p:txBody>
          <a:bodyPr wrap="square" lIns="68568" tIns="34285" rIns="68568" bIns="34285" rtlCol="0">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在此输入描述性文字</a:t>
            </a:r>
          </a:p>
        </p:txBody>
      </p:sp>
      <p:sp>
        <p:nvSpPr>
          <p:cNvPr id="38" name="文本框 37"/>
          <p:cNvSpPr txBox="1"/>
          <p:nvPr/>
        </p:nvSpPr>
        <p:spPr>
          <a:xfrm>
            <a:off x="784604" y="3110447"/>
            <a:ext cx="2160000" cy="253848"/>
          </a:xfrm>
          <a:prstGeom prst="rect">
            <a:avLst/>
          </a:prstGeom>
          <a:noFill/>
        </p:spPr>
        <p:txBody>
          <a:bodyPr wrap="square" lIns="68568" tIns="34285" rIns="68568" bIns="34285" rtlCol="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在此输入文字内容</a:t>
            </a:r>
          </a:p>
        </p:txBody>
      </p:sp>
      <p:sp>
        <p:nvSpPr>
          <p:cNvPr id="39" name="文本框 38"/>
          <p:cNvSpPr txBox="1"/>
          <p:nvPr/>
        </p:nvSpPr>
        <p:spPr>
          <a:xfrm>
            <a:off x="784604" y="3387447"/>
            <a:ext cx="2160000" cy="270426"/>
          </a:xfrm>
          <a:prstGeom prst="roundRect">
            <a:avLst>
              <a:gd name="adj" fmla="val 50000"/>
            </a:avLst>
          </a:prstGeom>
          <a:noFill/>
          <a:ln>
            <a:solidFill>
              <a:schemeClr val="bg1">
                <a:lumMod val="75000"/>
              </a:schemeClr>
            </a:solidFill>
          </a:ln>
        </p:spPr>
        <p:txBody>
          <a:bodyPr wrap="square" lIns="68568" tIns="34285" rIns="68568" bIns="34285" rtlCol="0">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在此输入描述性文字</a:t>
            </a:r>
          </a:p>
        </p:txBody>
      </p:sp>
      <p:sp>
        <p:nvSpPr>
          <p:cNvPr id="40" name="文本框 39"/>
          <p:cNvSpPr txBox="1"/>
          <p:nvPr/>
        </p:nvSpPr>
        <p:spPr>
          <a:xfrm>
            <a:off x="4998946" y="3110447"/>
            <a:ext cx="2160000" cy="253848"/>
          </a:xfrm>
          <a:prstGeom prst="rect">
            <a:avLst/>
          </a:prstGeom>
          <a:noFill/>
        </p:spPr>
        <p:txBody>
          <a:bodyPr wrap="square" lIns="68568" tIns="34285" rIns="68568" bIns="34285" rtlCol="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在此输入文字内容</a:t>
            </a:r>
          </a:p>
        </p:txBody>
      </p:sp>
      <p:sp>
        <p:nvSpPr>
          <p:cNvPr id="41" name="文本框 40"/>
          <p:cNvSpPr txBox="1"/>
          <p:nvPr/>
        </p:nvSpPr>
        <p:spPr>
          <a:xfrm>
            <a:off x="4998946" y="3387447"/>
            <a:ext cx="2160000" cy="270426"/>
          </a:xfrm>
          <a:prstGeom prst="roundRect">
            <a:avLst>
              <a:gd name="adj" fmla="val 50000"/>
            </a:avLst>
          </a:prstGeom>
          <a:noFill/>
          <a:ln>
            <a:solidFill>
              <a:schemeClr val="bg1">
                <a:lumMod val="75000"/>
              </a:schemeClr>
            </a:solidFill>
          </a:ln>
        </p:spPr>
        <p:txBody>
          <a:bodyPr wrap="square" lIns="68568" tIns="34285" rIns="68568" bIns="34285" rtlCol="0">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在此输入描述性文字</a:t>
            </a:r>
          </a:p>
        </p:txBody>
      </p:sp>
      <p:sp>
        <p:nvSpPr>
          <p:cNvPr id="42" name="文本框 41"/>
          <p:cNvSpPr txBox="1"/>
          <p:nvPr/>
        </p:nvSpPr>
        <p:spPr>
          <a:xfrm>
            <a:off x="1260207" y="4011466"/>
            <a:ext cx="6623586" cy="530761"/>
          </a:xfrm>
          <a:prstGeom prst="rect">
            <a:avLst/>
          </a:prstGeom>
          <a:noFill/>
        </p:spPr>
        <p:txBody>
          <a:bodyPr wrap="square" lIns="68568" tIns="34285" rIns="68568" bIns="34285" rtlCol="0">
            <a:spAutoFit/>
          </a:bodyPr>
          <a:lstStyle/>
          <a:p>
            <a:pPr algn="ctr">
              <a:lnSpc>
                <a:spcPct val="125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此处输入与此小标题或者与此图形相关的内容介绍、数据统计、事件分析、总结概述等文字描述内容。点击此处输入与此小标题或者与此图形相关的内容介绍、数据统计、事件分析、总结概述等文字描述内容。</a:t>
            </a:r>
          </a:p>
          <a:p>
            <a:pPr>
              <a:lnSpc>
                <a:spcPct val="125000"/>
              </a:lnSpc>
            </a:pP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250"/>
                                        <p:tgtEl>
                                          <p:spTgt spid="23"/>
                                        </p:tgtEl>
                                      </p:cBhvr>
                                    </p:animEffect>
                                  </p:childTnLst>
                                </p:cTn>
                              </p:par>
                            </p:childTnLst>
                          </p:cTn>
                        </p:par>
                        <p:par>
                          <p:cTn id="27" fill="hold">
                            <p:stCondLst>
                              <p:cond delay="2500"/>
                            </p:stCondLst>
                            <p:childTnLst>
                              <p:par>
                                <p:cTn id="28" presetID="10" presetClass="entr" presetSubtype="0" fill="hold" grpId="0" nodeType="afterEffect">
                                  <p:stCondLst>
                                    <p:cond delay="0"/>
                                  </p:stCondLst>
                                  <p:iterate type="lt">
                                    <p:tmPct val="10000"/>
                                  </p:iterate>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childTnLst>
                          </p:cTn>
                        </p:par>
                        <p:par>
                          <p:cTn id="31" fill="hold">
                            <p:stCondLst>
                              <p:cond delay="2849"/>
                            </p:stCondLst>
                            <p:childTnLst>
                              <p:par>
                                <p:cTn id="32" presetID="10" presetClass="entr" presetSubtype="0"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childTnLst>
                          </p:cTn>
                        </p:par>
                        <p:par>
                          <p:cTn id="35" fill="hold">
                            <p:stCondLst>
                              <p:cond delay="3349"/>
                            </p:stCondLst>
                            <p:childTnLst>
                              <p:par>
                                <p:cTn id="36" presetID="22" presetClass="entr" presetSubtype="8"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childTnLst>
                          </p:cTn>
                        </p:par>
                        <p:par>
                          <p:cTn id="39" fill="hold">
                            <p:stCondLst>
                              <p:cond delay="3849"/>
                            </p:stCondLst>
                            <p:childTnLst>
                              <p:par>
                                <p:cTn id="40" presetID="53" presetClass="entr" presetSubtype="1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750" fill="hold"/>
                                        <p:tgtEl>
                                          <p:spTgt spid="14"/>
                                        </p:tgtEl>
                                        <p:attrNameLst>
                                          <p:attrName>ppt_w</p:attrName>
                                        </p:attrNameLst>
                                      </p:cBhvr>
                                      <p:tavLst>
                                        <p:tav tm="0">
                                          <p:val>
                                            <p:fltVal val="0"/>
                                          </p:val>
                                        </p:tav>
                                        <p:tav tm="100000">
                                          <p:val>
                                            <p:strVal val="#ppt_w"/>
                                          </p:val>
                                        </p:tav>
                                      </p:tavLst>
                                    </p:anim>
                                    <p:anim calcmode="lin" valueType="num">
                                      <p:cBhvr>
                                        <p:cTn id="43" dur="750" fill="hold"/>
                                        <p:tgtEl>
                                          <p:spTgt spid="14"/>
                                        </p:tgtEl>
                                        <p:attrNameLst>
                                          <p:attrName>ppt_h</p:attrName>
                                        </p:attrNameLst>
                                      </p:cBhvr>
                                      <p:tavLst>
                                        <p:tav tm="0">
                                          <p:val>
                                            <p:fltVal val="0"/>
                                          </p:val>
                                        </p:tav>
                                        <p:tav tm="100000">
                                          <p:val>
                                            <p:strVal val="#ppt_h"/>
                                          </p:val>
                                        </p:tav>
                                      </p:tavLst>
                                    </p:anim>
                                    <p:animEffect transition="in" filter="fade">
                                      <p:cBhvr>
                                        <p:cTn id="44" dur="750"/>
                                        <p:tgtEl>
                                          <p:spTgt spid="1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750" fill="hold"/>
                                        <p:tgtEl>
                                          <p:spTgt spid="32"/>
                                        </p:tgtEl>
                                        <p:attrNameLst>
                                          <p:attrName>ppt_w</p:attrName>
                                        </p:attrNameLst>
                                      </p:cBhvr>
                                      <p:tavLst>
                                        <p:tav tm="0">
                                          <p:val>
                                            <p:fltVal val="0"/>
                                          </p:val>
                                        </p:tav>
                                        <p:tav tm="100000">
                                          <p:val>
                                            <p:strVal val="#ppt_w"/>
                                          </p:val>
                                        </p:tav>
                                      </p:tavLst>
                                    </p:anim>
                                    <p:anim calcmode="lin" valueType="num">
                                      <p:cBhvr>
                                        <p:cTn id="48" dur="750" fill="hold"/>
                                        <p:tgtEl>
                                          <p:spTgt spid="32"/>
                                        </p:tgtEl>
                                        <p:attrNameLst>
                                          <p:attrName>ppt_h</p:attrName>
                                        </p:attrNameLst>
                                      </p:cBhvr>
                                      <p:tavLst>
                                        <p:tav tm="0">
                                          <p:val>
                                            <p:fltVal val="0"/>
                                          </p:val>
                                        </p:tav>
                                        <p:tav tm="100000">
                                          <p:val>
                                            <p:strVal val="#ppt_h"/>
                                          </p:val>
                                        </p:tav>
                                      </p:tavLst>
                                    </p:anim>
                                    <p:animEffect transition="in" filter="fade">
                                      <p:cBhvr>
                                        <p:cTn id="49" dur="750"/>
                                        <p:tgtEl>
                                          <p:spTgt spid="32"/>
                                        </p:tgtEl>
                                      </p:cBhvr>
                                    </p:animEffect>
                                  </p:childTnLst>
                                </p:cTn>
                              </p:par>
                            </p:childTnLst>
                          </p:cTn>
                        </p:par>
                        <p:par>
                          <p:cTn id="50" fill="hold">
                            <p:stCondLst>
                              <p:cond delay="4849"/>
                            </p:stCondLst>
                            <p:childTnLst>
                              <p:par>
                                <p:cTn id="51" presetID="22" presetClass="entr" presetSubtype="1" fill="hold"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500"/>
                                        <p:tgtEl>
                                          <p:spTgt spid="26"/>
                                        </p:tgtEl>
                                      </p:cBhvr>
                                    </p:animEffect>
                                  </p:childTnLst>
                                </p:cTn>
                              </p:par>
                            </p:childTnLst>
                          </p:cTn>
                        </p:par>
                        <p:par>
                          <p:cTn id="54" fill="hold">
                            <p:stCondLst>
                              <p:cond delay="5349"/>
                            </p:stCondLst>
                            <p:childTnLst>
                              <p:par>
                                <p:cTn id="55" presetID="22" presetClass="entr" presetSubtype="2"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right)">
                                      <p:cBhvr>
                                        <p:cTn id="57" dur="250"/>
                                        <p:tgtEl>
                                          <p:spTgt spid="27"/>
                                        </p:tgtEl>
                                      </p:cBhvr>
                                    </p:animEffect>
                                  </p:childTnLst>
                                </p:cTn>
                              </p:par>
                            </p:childTnLst>
                          </p:cTn>
                        </p:par>
                        <p:par>
                          <p:cTn id="58" fill="hold">
                            <p:stCondLst>
                              <p:cond delay="5849"/>
                            </p:stCondLst>
                            <p:childTnLst>
                              <p:par>
                                <p:cTn id="59" presetID="10" presetClass="entr" presetSubtype="0" fill="hold" grpId="0" nodeType="afterEffect">
                                  <p:stCondLst>
                                    <p:cond delay="0"/>
                                  </p:stCondLst>
                                  <p:iterate type="lt">
                                    <p:tmPct val="10000"/>
                                  </p:iterate>
                                  <p:childTnLst>
                                    <p:set>
                                      <p:cBhvr>
                                        <p:cTn id="60" dur="1" fill="hold">
                                          <p:stCondLst>
                                            <p:cond delay="0"/>
                                          </p:stCondLst>
                                        </p:cTn>
                                        <p:tgtEl>
                                          <p:spTgt spid="38"/>
                                        </p:tgtEl>
                                        <p:attrNameLst>
                                          <p:attrName>style.visibility</p:attrName>
                                        </p:attrNameLst>
                                      </p:cBhvr>
                                      <p:to>
                                        <p:strVal val="visible"/>
                                      </p:to>
                                    </p:set>
                                    <p:animEffect transition="in" filter="fade">
                                      <p:cBhvr>
                                        <p:cTn id="61" dur="500"/>
                                        <p:tgtEl>
                                          <p:spTgt spid="38"/>
                                        </p:tgtEl>
                                      </p:cBhvr>
                                    </p:animEffect>
                                  </p:childTnLst>
                                </p:cTn>
                              </p:par>
                            </p:childTnLst>
                          </p:cTn>
                        </p:par>
                        <p:par>
                          <p:cTn id="62" fill="hold">
                            <p:stCondLst>
                              <p:cond delay="6199"/>
                            </p:stCondLst>
                            <p:childTnLst>
                              <p:par>
                                <p:cTn id="63" presetID="10"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500"/>
                                        <p:tgtEl>
                                          <p:spTgt spid="39"/>
                                        </p:tgtEl>
                                      </p:cBhvr>
                                    </p:animEffect>
                                  </p:childTnLst>
                                </p:cTn>
                              </p:par>
                            </p:childTnLst>
                          </p:cTn>
                        </p:par>
                        <p:par>
                          <p:cTn id="66" fill="hold">
                            <p:stCondLst>
                              <p:cond delay="6699"/>
                            </p:stCondLst>
                            <p:childTnLst>
                              <p:par>
                                <p:cTn id="67" presetID="22" presetClass="entr" presetSubtype="8" fill="hold"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left)">
                                      <p:cBhvr>
                                        <p:cTn id="69" dur="500"/>
                                        <p:tgtEl>
                                          <p:spTgt spid="20"/>
                                        </p:tgtEl>
                                      </p:cBhvr>
                                    </p:animEffect>
                                  </p:childTnLst>
                                </p:cTn>
                              </p:par>
                            </p:childTnLst>
                          </p:cTn>
                        </p:par>
                        <p:par>
                          <p:cTn id="70" fill="hold">
                            <p:stCondLst>
                              <p:cond delay="7199"/>
                            </p:stCondLst>
                            <p:childTnLst>
                              <p:par>
                                <p:cTn id="71" presetID="53" presetClass="entr" presetSubtype="16" fill="hold" grpId="0" nodeType="after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p:cTn id="73" dur="750" fill="hold"/>
                                        <p:tgtEl>
                                          <p:spTgt spid="15"/>
                                        </p:tgtEl>
                                        <p:attrNameLst>
                                          <p:attrName>ppt_w</p:attrName>
                                        </p:attrNameLst>
                                      </p:cBhvr>
                                      <p:tavLst>
                                        <p:tav tm="0">
                                          <p:val>
                                            <p:fltVal val="0"/>
                                          </p:val>
                                        </p:tav>
                                        <p:tav tm="100000">
                                          <p:val>
                                            <p:strVal val="#ppt_w"/>
                                          </p:val>
                                        </p:tav>
                                      </p:tavLst>
                                    </p:anim>
                                    <p:anim calcmode="lin" valueType="num">
                                      <p:cBhvr>
                                        <p:cTn id="74" dur="750" fill="hold"/>
                                        <p:tgtEl>
                                          <p:spTgt spid="15"/>
                                        </p:tgtEl>
                                        <p:attrNameLst>
                                          <p:attrName>ppt_h</p:attrName>
                                        </p:attrNameLst>
                                      </p:cBhvr>
                                      <p:tavLst>
                                        <p:tav tm="0">
                                          <p:val>
                                            <p:fltVal val="0"/>
                                          </p:val>
                                        </p:tav>
                                        <p:tav tm="100000">
                                          <p:val>
                                            <p:strVal val="#ppt_h"/>
                                          </p:val>
                                        </p:tav>
                                      </p:tavLst>
                                    </p:anim>
                                    <p:animEffect transition="in" filter="fade">
                                      <p:cBhvr>
                                        <p:cTn id="75" dur="750"/>
                                        <p:tgtEl>
                                          <p:spTgt spid="1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 calcmode="lin" valueType="num">
                                      <p:cBhvr>
                                        <p:cTn id="78" dur="750" fill="hold"/>
                                        <p:tgtEl>
                                          <p:spTgt spid="30"/>
                                        </p:tgtEl>
                                        <p:attrNameLst>
                                          <p:attrName>ppt_w</p:attrName>
                                        </p:attrNameLst>
                                      </p:cBhvr>
                                      <p:tavLst>
                                        <p:tav tm="0">
                                          <p:val>
                                            <p:fltVal val="0"/>
                                          </p:val>
                                        </p:tav>
                                        <p:tav tm="100000">
                                          <p:val>
                                            <p:strVal val="#ppt_w"/>
                                          </p:val>
                                        </p:tav>
                                      </p:tavLst>
                                    </p:anim>
                                    <p:anim calcmode="lin" valueType="num">
                                      <p:cBhvr>
                                        <p:cTn id="79" dur="750" fill="hold"/>
                                        <p:tgtEl>
                                          <p:spTgt spid="30"/>
                                        </p:tgtEl>
                                        <p:attrNameLst>
                                          <p:attrName>ppt_h</p:attrName>
                                        </p:attrNameLst>
                                      </p:cBhvr>
                                      <p:tavLst>
                                        <p:tav tm="0">
                                          <p:val>
                                            <p:fltVal val="0"/>
                                          </p:val>
                                        </p:tav>
                                        <p:tav tm="100000">
                                          <p:val>
                                            <p:strVal val="#ppt_h"/>
                                          </p:val>
                                        </p:tav>
                                      </p:tavLst>
                                    </p:anim>
                                    <p:animEffect transition="in" filter="fade">
                                      <p:cBhvr>
                                        <p:cTn id="80" dur="750"/>
                                        <p:tgtEl>
                                          <p:spTgt spid="30"/>
                                        </p:tgtEl>
                                      </p:cBhvr>
                                    </p:animEffect>
                                  </p:childTnLst>
                                </p:cTn>
                              </p:par>
                            </p:childTnLst>
                          </p:cTn>
                        </p:par>
                        <p:par>
                          <p:cTn id="81" fill="hold">
                            <p:stCondLst>
                              <p:cond delay="8199"/>
                            </p:stCondLst>
                            <p:childTnLst>
                              <p:par>
                                <p:cTn id="82" presetID="22" presetClass="entr" presetSubtype="4" fill="hold" nodeType="after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down)">
                                      <p:cBhvr>
                                        <p:cTn id="84" dur="500"/>
                                        <p:tgtEl>
                                          <p:spTgt spid="24"/>
                                        </p:tgtEl>
                                      </p:cBhvr>
                                    </p:animEffect>
                                  </p:childTnLst>
                                </p:cTn>
                              </p:par>
                            </p:childTnLst>
                          </p:cTn>
                        </p:par>
                        <p:par>
                          <p:cTn id="85" fill="hold">
                            <p:stCondLst>
                              <p:cond delay="8699"/>
                            </p:stCondLst>
                            <p:childTnLst>
                              <p:par>
                                <p:cTn id="86" presetID="22" presetClass="entr" presetSubtype="8" fill="hold" nodeType="after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wipe(left)">
                                      <p:cBhvr>
                                        <p:cTn id="88" dur="250"/>
                                        <p:tgtEl>
                                          <p:spTgt spid="25"/>
                                        </p:tgtEl>
                                      </p:cBhvr>
                                    </p:animEffect>
                                  </p:childTnLst>
                                </p:cTn>
                              </p:par>
                            </p:childTnLst>
                          </p:cTn>
                        </p:par>
                        <p:par>
                          <p:cTn id="89" fill="hold">
                            <p:stCondLst>
                              <p:cond delay="9199"/>
                            </p:stCondLst>
                            <p:childTnLst>
                              <p:par>
                                <p:cTn id="90" presetID="10" presetClass="entr" presetSubtype="0" fill="hold" grpId="0" nodeType="afterEffect">
                                  <p:stCondLst>
                                    <p:cond delay="0"/>
                                  </p:stCondLst>
                                  <p:iterate type="lt">
                                    <p:tmPct val="10000"/>
                                  </p:iterate>
                                  <p:childTnLst>
                                    <p:set>
                                      <p:cBhvr>
                                        <p:cTn id="91" dur="1" fill="hold">
                                          <p:stCondLst>
                                            <p:cond delay="0"/>
                                          </p:stCondLst>
                                        </p:cTn>
                                        <p:tgtEl>
                                          <p:spTgt spid="36"/>
                                        </p:tgtEl>
                                        <p:attrNameLst>
                                          <p:attrName>style.visibility</p:attrName>
                                        </p:attrNameLst>
                                      </p:cBhvr>
                                      <p:to>
                                        <p:strVal val="visible"/>
                                      </p:to>
                                    </p:set>
                                    <p:animEffect transition="in" filter="fade">
                                      <p:cBhvr>
                                        <p:cTn id="92" dur="500"/>
                                        <p:tgtEl>
                                          <p:spTgt spid="36"/>
                                        </p:tgtEl>
                                      </p:cBhvr>
                                    </p:animEffect>
                                  </p:childTnLst>
                                </p:cTn>
                              </p:par>
                            </p:childTnLst>
                          </p:cTn>
                        </p:par>
                        <p:par>
                          <p:cTn id="93" fill="hold">
                            <p:stCondLst>
                              <p:cond delay="9549"/>
                            </p:stCondLst>
                            <p:childTnLst>
                              <p:par>
                                <p:cTn id="94" presetID="10" presetClass="entr" presetSubtype="0" fill="hold" grpId="0" nodeType="afterEffect">
                                  <p:stCondLst>
                                    <p:cond delay="0"/>
                                  </p:stCondLst>
                                  <p:childTnLst>
                                    <p:set>
                                      <p:cBhvr>
                                        <p:cTn id="95" dur="1" fill="hold">
                                          <p:stCondLst>
                                            <p:cond delay="0"/>
                                          </p:stCondLst>
                                        </p:cTn>
                                        <p:tgtEl>
                                          <p:spTgt spid="37"/>
                                        </p:tgtEl>
                                        <p:attrNameLst>
                                          <p:attrName>style.visibility</p:attrName>
                                        </p:attrNameLst>
                                      </p:cBhvr>
                                      <p:to>
                                        <p:strVal val="visible"/>
                                      </p:to>
                                    </p:set>
                                    <p:animEffect transition="in" filter="fade">
                                      <p:cBhvr>
                                        <p:cTn id="96" dur="500"/>
                                        <p:tgtEl>
                                          <p:spTgt spid="37"/>
                                        </p:tgtEl>
                                      </p:cBhvr>
                                    </p:animEffect>
                                  </p:childTnLst>
                                </p:cTn>
                              </p:par>
                            </p:childTnLst>
                          </p:cTn>
                        </p:par>
                        <p:par>
                          <p:cTn id="97" fill="hold">
                            <p:stCondLst>
                              <p:cond delay="10049"/>
                            </p:stCondLst>
                            <p:childTnLst>
                              <p:par>
                                <p:cTn id="98" presetID="22" presetClass="entr" presetSubtype="8"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wipe(left)">
                                      <p:cBhvr>
                                        <p:cTn id="100" dur="500"/>
                                        <p:tgtEl>
                                          <p:spTgt spid="21"/>
                                        </p:tgtEl>
                                      </p:cBhvr>
                                    </p:animEffect>
                                  </p:childTnLst>
                                </p:cTn>
                              </p:par>
                            </p:childTnLst>
                          </p:cTn>
                        </p:par>
                        <p:par>
                          <p:cTn id="101" fill="hold">
                            <p:stCondLst>
                              <p:cond delay="10549"/>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750" fill="hold"/>
                                        <p:tgtEl>
                                          <p:spTgt spid="16"/>
                                        </p:tgtEl>
                                        <p:attrNameLst>
                                          <p:attrName>ppt_w</p:attrName>
                                        </p:attrNameLst>
                                      </p:cBhvr>
                                      <p:tavLst>
                                        <p:tav tm="0">
                                          <p:val>
                                            <p:fltVal val="0"/>
                                          </p:val>
                                        </p:tav>
                                        <p:tav tm="100000">
                                          <p:val>
                                            <p:strVal val="#ppt_w"/>
                                          </p:val>
                                        </p:tav>
                                      </p:tavLst>
                                    </p:anim>
                                    <p:anim calcmode="lin" valueType="num">
                                      <p:cBhvr>
                                        <p:cTn id="105" dur="750" fill="hold"/>
                                        <p:tgtEl>
                                          <p:spTgt spid="16"/>
                                        </p:tgtEl>
                                        <p:attrNameLst>
                                          <p:attrName>ppt_h</p:attrName>
                                        </p:attrNameLst>
                                      </p:cBhvr>
                                      <p:tavLst>
                                        <p:tav tm="0">
                                          <p:val>
                                            <p:fltVal val="0"/>
                                          </p:val>
                                        </p:tav>
                                        <p:tav tm="100000">
                                          <p:val>
                                            <p:strVal val="#ppt_h"/>
                                          </p:val>
                                        </p:tav>
                                      </p:tavLst>
                                    </p:anim>
                                    <p:animEffect transition="in" filter="fade">
                                      <p:cBhvr>
                                        <p:cTn id="106" dur="75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1"/>
                                        </p:tgtEl>
                                        <p:attrNameLst>
                                          <p:attrName>style.visibility</p:attrName>
                                        </p:attrNameLst>
                                      </p:cBhvr>
                                      <p:to>
                                        <p:strVal val="visible"/>
                                      </p:to>
                                    </p:set>
                                    <p:anim calcmode="lin" valueType="num">
                                      <p:cBhvr>
                                        <p:cTn id="109" dur="750" fill="hold"/>
                                        <p:tgtEl>
                                          <p:spTgt spid="31"/>
                                        </p:tgtEl>
                                        <p:attrNameLst>
                                          <p:attrName>ppt_w</p:attrName>
                                        </p:attrNameLst>
                                      </p:cBhvr>
                                      <p:tavLst>
                                        <p:tav tm="0">
                                          <p:val>
                                            <p:fltVal val="0"/>
                                          </p:val>
                                        </p:tav>
                                        <p:tav tm="100000">
                                          <p:val>
                                            <p:strVal val="#ppt_w"/>
                                          </p:val>
                                        </p:tav>
                                      </p:tavLst>
                                    </p:anim>
                                    <p:anim calcmode="lin" valueType="num">
                                      <p:cBhvr>
                                        <p:cTn id="110" dur="750" fill="hold"/>
                                        <p:tgtEl>
                                          <p:spTgt spid="31"/>
                                        </p:tgtEl>
                                        <p:attrNameLst>
                                          <p:attrName>ppt_h</p:attrName>
                                        </p:attrNameLst>
                                      </p:cBhvr>
                                      <p:tavLst>
                                        <p:tav tm="0">
                                          <p:val>
                                            <p:fltVal val="0"/>
                                          </p:val>
                                        </p:tav>
                                        <p:tav tm="100000">
                                          <p:val>
                                            <p:strVal val="#ppt_h"/>
                                          </p:val>
                                        </p:tav>
                                      </p:tavLst>
                                    </p:anim>
                                    <p:animEffect transition="in" filter="fade">
                                      <p:cBhvr>
                                        <p:cTn id="111" dur="750"/>
                                        <p:tgtEl>
                                          <p:spTgt spid="31"/>
                                        </p:tgtEl>
                                      </p:cBhvr>
                                    </p:animEffect>
                                  </p:childTnLst>
                                </p:cTn>
                              </p:par>
                            </p:childTnLst>
                          </p:cTn>
                        </p:par>
                        <p:par>
                          <p:cTn id="112" fill="hold">
                            <p:stCondLst>
                              <p:cond delay="11549"/>
                            </p:stCondLst>
                            <p:childTnLst>
                              <p:par>
                                <p:cTn id="113" presetID="22" presetClass="entr" presetSubtype="1" fill="hold" nodeType="afterEffect">
                                  <p:stCondLst>
                                    <p:cond delay="0"/>
                                  </p:stCondLst>
                                  <p:childTnLst>
                                    <p:set>
                                      <p:cBhvr>
                                        <p:cTn id="114" dur="1" fill="hold">
                                          <p:stCondLst>
                                            <p:cond delay="0"/>
                                          </p:stCondLst>
                                        </p:cTn>
                                        <p:tgtEl>
                                          <p:spTgt spid="28"/>
                                        </p:tgtEl>
                                        <p:attrNameLst>
                                          <p:attrName>style.visibility</p:attrName>
                                        </p:attrNameLst>
                                      </p:cBhvr>
                                      <p:to>
                                        <p:strVal val="visible"/>
                                      </p:to>
                                    </p:set>
                                    <p:animEffect transition="in" filter="wipe(up)">
                                      <p:cBhvr>
                                        <p:cTn id="115" dur="500"/>
                                        <p:tgtEl>
                                          <p:spTgt spid="28"/>
                                        </p:tgtEl>
                                      </p:cBhvr>
                                    </p:animEffect>
                                  </p:childTnLst>
                                </p:cTn>
                              </p:par>
                            </p:childTnLst>
                          </p:cTn>
                        </p:par>
                        <p:par>
                          <p:cTn id="116" fill="hold">
                            <p:stCondLst>
                              <p:cond delay="12049"/>
                            </p:stCondLst>
                            <p:childTnLst>
                              <p:par>
                                <p:cTn id="117" presetID="22" presetClass="entr" presetSubtype="2" fill="hold" nodeType="afterEffect">
                                  <p:stCondLst>
                                    <p:cond delay="0"/>
                                  </p:stCondLst>
                                  <p:childTnLst>
                                    <p:set>
                                      <p:cBhvr>
                                        <p:cTn id="118" dur="1" fill="hold">
                                          <p:stCondLst>
                                            <p:cond delay="0"/>
                                          </p:stCondLst>
                                        </p:cTn>
                                        <p:tgtEl>
                                          <p:spTgt spid="29"/>
                                        </p:tgtEl>
                                        <p:attrNameLst>
                                          <p:attrName>style.visibility</p:attrName>
                                        </p:attrNameLst>
                                      </p:cBhvr>
                                      <p:to>
                                        <p:strVal val="visible"/>
                                      </p:to>
                                    </p:set>
                                    <p:animEffect transition="in" filter="wipe(right)">
                                      <p:cBhvr>
                                        <p:cTn id="119" dur="250"/>
                                        <p:tgtEl>
                                          <p:spTgt spid="29"/>
                                        </p:tgtEl>
                                      </p:cBhvr>
                                    </p:animEffect>
                                  </p:childTnLst>
                                </p:cTn>
                              </p:par>
                            </p:childTnLst>
                          </p:cTn>
                        </p:par>
                        <p:par>
                          <p:cTn id="120" fill="hold">
                            <p:stCondLst>
                              <p:cond delay="12549"/>
                            </p:stCondLst>
                            <p:childTnLst>
                              <p:par>
                                <p:cTn id="121" presetID="10" presetClass="entr" presetSubtype="0" fill="hold" grpId="0" nodeType="afterEffect">
                                  <p:stCondLst>
                                    <p:cond delay="0"/>
                                  </p:stCondLst>
                                  <p:iterate type="lt">
                                    <p:tmPct val="10000"/>
                                  </p:iterate>
                                  <p:childTnLst>
                                    <p:set>
                                      <p:cBhvr>
                                        <p:cTn id="122" dur="1" fill="hold">
                                          <p:stCondLst>
                                            <p:cond delay="0"/>
                                          </p:stCondLst>
                                        </p:cTn>
                                        <p:tgtEl>
                                          <p:spTgt spid="40"/>
                                        </p:tgtEl>
                                        <p:attrNameLst>
                                          <p:attrName>style.visibility</p:attrName>
                                        </p:attrNameLst>
                                      </p:cBhvr>
                                      <p:to>
                                        <p:strVal val="visible"/>
                                      </p:to>
                                    </p:set>
                                    <p:animEffect transition="in" filter="fade">
                                      <p:cBhvr>
                                        <p:cTn id="123" dur="500"/>
                                        <p:tgtEl>
                                          <p:spTgt spid="40"/>
                                        </p:tgtEl>
                                      </p:cBhvr>
                                    </p:animEffect>
                                  </p:childTnLst>
                                </p:cTn>
                              </p:par>
                            </p:childTnLst>
                          </p:cTn>
                        </p:par>
                        <p:par>
                          <p:cTn id="124" fill="hold">
                            <p:stCondLst>
                              <p:cond delay="12899"/>
                            </p:stCondLst>
                            <p:childTnLst>
                              <p:par>
                                <p:cTn id="125" presetID="10" presetClass="entr" presetSubtype="0" fill="hold" grpId="0" nodeType="afterEffect">
                                  <p:stCondLst>
                                    <p:cond delay="0"/>
                                  </p:stCondLst>
                                  <p:childTnLst>
                                    <p:set>
                                      <p:cBhvr>
                                        <p:cTn id="126" dur="1" fill="hold">
                                          <p:stCondLst>
                                            <p:cond delay="0"/>
                                          </p:stCondLst>
                                        </p:cTn>
                                        <p:tgtEl>
                                          <p:spTgt spid="41"/>
                                        </p:tgtEl>
                                        <p:attrNameLst>
                                          <p:attrName>style.visibility</p:attrName>
                                        </p:attrNameLst>
                                      </p:cBhvr>
                                      <p:to>
                                        <p:strVal val="visible"/>
                                      </p:to>
                                    </p:set>
                                    <p:animEffect transition="in" filter="fade">
                                      <p:cBhvr>
                                        <p:cTn id="127" dur="500"/>
                                        <p:tgtEl>
                                          <p:spTgt spid="41"/>
                                        </p:tgtEl>
                                      </p:cBhvr>
                                    </p:animEffect>
                                  </p:childTnLst>
                                </p:cTn>
                              </p:par>
                            </p:childTnLst>
                          </p:cTn>
                        </p:par>
                        <p:par>
                          <p:cTn id="128" fill="hold">
                            <p:stCondLst>
                              <p:cond delay="13399"/>
                            </p:stCondLst>
                            <p:childTnLst>
                              <p:par>
                                <p:cTn id="129" presetID="22" presetClass="entr" presetSubtype="8"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wipe(left)">
                                      <p:cBhvr>
                                        <p:cTn id="131" dur="500"/>
                                        <p:tgtEl>
                                          <p:spTgt spid="18"/>
                                        </p:tgtEl>
                                      </p:cBhvr>
                                    </p:animEffect>
                                  </p:childTnLst>
                                </p:cTn>
                              </p:par>
                            </p:childTnLst>
                          </p:cTn>
                        </p:par>
                        <p:par>
                          <p:cTn id="132" fill="hold">
                            <p:stCondLst>
                              <p:cond delay="13899"/>
                            </p:stCondLst>
                            <p:childTnLst>
                              <p:par>
                                <p:cTn id="133" presetID="10" presetClass="entr" presetSubtype="0" fill="hold" grpId="0" nodeType="afterEffect">
                                  <p:stCondLst>
                                    <p:cond delay="0"/>
                                  </p:stCondLst>
                                  <p:iterate type="lt">
                                    <p:tmPct val="10000"/>
                                  </p:iterate>
                                  <p:childTnLst>
                                    <p:set>
                                      <p:cBhvr>
                                        <p:cTn id="134" dur="1" fill="hold">
                                          <p:stCondLst>
                                            <p:cond delay="0"/>
                                          </p:stCondLst>
                                        </p:cTn>
                                        <p:tgtEl>
                                          <p:spTgt spid="42"/>
                                        </p:tgtEl>
                                        <p:attrNameLst>
                                          <p:attrName>style.visibility</p:attrName>
                                        </p:attrNameLst>
                                      </p:cBhvr>
                                      <p:to>
                                        <p:strVal val="visible"/>
                                      </p:to>
                                    </p:set>
                                    <p:animEffect transition="in" filter="fade">
                                      <p:cBhvr>
                                        <p:cTn id="13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30" grpId="0" animBg="1"/>
      <p:bldP spid="31" grpId="0" animBg="1"/>
      <p:bldP spid="32" grpId="0" animBg="1"/>
      <p:bldP spid="33" grpId="0" animBg="1"/>
      <p:bldP spid="34" grpId="0"/>
      <p:bldP spid="35" grpId="0" animBg="1"/>
      <p:bldP spid="36" grpId="0"/>
      <p:bldP spid="37" grpId="0" animBg="1"/>
      <p:bldP spid="38" grpId="0"/>
      <p:bldP spid="39" grpId="0" animBg="1"/>
      <p:bldP spid="40" grpId="0"/>
      <p:bldP spid="41" grpId="0" animBg="1"/>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1"/>
          <p:cNvGrpSpPr>
            <a:grpSpLocks noChangeAspect="1"/>
          </p:cNvGrpSpPr>
          <p:nvPr/>
        </p:nvGrpSpPr>
        <p:grpSpPr>
          <a:xfrm rot="5400000">
            <a:off x="7077636" y="1837398"/>
            <a:ext cx="280467" cy="186466"/>
            <a:chOff x="2881121" y="2516898"/>
            <a:chExt cx="376100" cy="250202"/>
          </a:xfrm>
          <a:solidFill>
            <a:schemeClr val="accent1"/>
          </a:solidFill>
        </p:grpSpPr>
        <p:sp>
          <p:nvSpPr>
            <p:cNvPr id="33" name="矩形 14"/>
            <p:cNvSpPr/>
            <p:nvPr/>
          </p:nvSpPr>
          <p:spPr>
            <a:xfrm rot="13500000" flipH="1">
              <a:off x="3024316" y="2525546"/>
              <a:ext cx="232905" cy="232905"/>
            </a:xfrm>
            <a:custGeom>
              <a:avLst/>
              <a:gdLst/>
              <a:ahLst/>
              <a:cxnLst/>
              <a:rect l="l" t="t" r="r" b="b"/>
              <a:pathLst>
                <a:path w="535418" h="535418">
                  <a:moveTo>
                    <a:pt x="144016" y="535418"/>
                  </a:moveTo>
                  <a:lnTo>
                    <a:pt x="0" y="391402"/>
                  </a:lnTo>
                  <a:lnTo>
                    <a:pt x="391402" y="391402"/>
                  </a:lnTo>
                  <a:lnTo>
                    <a:pt x="391402" y="0"/>
                  </a:lnTo>
                  <a:lnTo>
                    <a:pt x="535418" y="144016"/>
                  </a:lnTo>
                  <a:lnTo>
                    <a:pt x="535418" y="391402"/>
                  </a:lnTo>
                  <a:lnTo>
                    <a:pt x="535418" y="535418"/>
                  </a:lnTo>
                  <a:lnTo>
                    <a:pt x="391402" y="53541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14"/>
            <p:cNvSpPr/>
            <p:nvPr/>
          </p:nvSpPr>
          <p:spPr>
            <a:xfrm rot="13500000" flipH="1">
              <a:off x="2881122" y="2516897"/>
              <a:ext cx="250202" cy="250203"/>
            </a:xfrm>
            <a:custGeom>
              <a:avLst/>
              <a:gdLst/>
              <a:ahLst/>
              <a:cxnLst/>
              <a:rect l="l" t="t" r="r" b="b"/>
              <a:pathLst>
                <a:path w="575182" h="575183">
                  <a:moveTo>
                    <a:pt x="183779" y="575183"/>
                  </a:moveTo>
                  <a:lnTo>
                    <a:pt x="0" y="391403"/>
                  </a:lnTo>
                  <a:lnTo>
                    <a:pt x="391402" y="391403"/>
                  </a:lnTo>
                  <a:lnTo>
                    <a:pt x="391402" y="0"/>
                  </a:lnTo>
                  <a:lnTo>
                    <a:pt x="575182" y="183780"/>
                  </a:lnTo>
                  <a:lnTo>
                    <a:pt x="575182" y="391403"/>
                  </a:lnTo>
                  <a:lnTo>
                    <a:pt x="575182" y="575183"/>
                  </a:lnTo>
                  <a:lnTo>
                    <a:pt x="391402" y="575183"/>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34"/>
          <p:cNvGrpSpPr/>
          <p:nvPr/>
        </p:nvGrpSpPr>
        <p:grpSpPr>
          <a:xfrm>
            <a:off x="6119243" y="843363"/>
            <a:ext cx="2102709" cy="932862"/>
            <a:chOff x="6137721" y="568403"/>
            <a:chExt cx="2435756" cy="1079946"/>
          </a:xfrm>
        </p:grpSpPr>
        <p:sp>
          <p:nvSpPr>
            <p:cNvPr id="36" name="矩形 35"/>
            <p:cNvSpPr/>
            <p:nvPr/>
          </p:nvSpPr>
          <p:spPr>
            <a:xfrm>
              <a:off x="6137721" y="568403"/>
              <a:ext cx="2435756" cy="10799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6"/>
            <p:cNvGrpSpPr/>
            <p:nvPr/>
          </p:nvGrpSpPr>
          <p:grpSpPr>
            <a:xfrm>
              <a:off x="6416881" y="798176"/>
              <a:ext cx="1639731" cy="638905"/>
              <a:chOff x="6465370" y="887065"/>
              <a:chExt cx="1639731" cy="638905"/>
            </a:xfrm>
          </p:grpSpPr>
          <p:sp>
            <p:nvSpPr>
              <p:cNvPr id="38" name="TextBox 37"/>
              <p:cNvSpPr txBox="1"/>
              <p:nvPr/>
            </p:nvSpPr>
            <p:spPr>
              <a:xfrm>
                <a:off x="6465370" y="887065"/>
                <a:ext cx="1639731" cy="391813"/>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推进第一步骤</a:t>
                </a:r>
              </a:p>
            </p:txBody>
          </p:sp>
          <p:sp>
            <p:nvSpPr>
              <p:cNvPr id="39" name="Rectangle 13" descr="FD1DDF730CE4456e89755B07FE1653D0# #Rectangle 13"/>
              <p:cNvSpPr>
                <a:spLocks noChangeArrowheads="1"/>
              </p:cNvSpPr>
              <p:nvPr/>
            </p:nvSpPr>
            <p:spPr bwMode="auto">
              <a:xfrm>
                <a:off x="6706687" y="1276634"/>
                <a:ext cx="1394800" cy="249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just" eaLnBrk="1" hangingPunct="1">
                  <a:spcBef>
                    <a:spcPct val="0"/>
                  </a:spcBef>
                  <a:buNone/>
                  <a:defRPr/>
                </a:pPr>
                <a:r>
                  <a:rPr lang="zh-CN" altLang="en-US" sz="800" dirty="0">
                    <a:solidFill>
                      <a:schemeClr val="bg1"/>
                    </a:solidFill>
                    <a:latin typeface="方正兰亭黑_GBK" pitchFamily="2" charset="-122"/>
                    <a:ea typeface="方正兰亭黑_GBK" pitchFamily="2" charset="-122"/>
                  </a:rPr>
                  <a:t>此处添加简短文字说明。</a:t>
                </a:r>
                <a:endParaRPr lang="en-US" altLang="zh-CN" sz="800" dirty="0">
                  <a:solidFill>
                    <a:schemeClr val="bg1"/>
                  </a:solidFill>
                  <a:latin typeface="方正兰亭黑_GBK" pitchFamily="2" charset="-122"/>
                  <a:ea typeface="方正兰亭黑_GBK" pitchFamily="2" charset="-122"/>
                </a:endParaRPr>
              </a:p>
            </p:txBody>
          </p:sp>
        </p:grpSp>
      </p:grpSp>
      <p:grpSp>
        <p:nvGrpSpPr>
          <p:cNvPr id="5" name="组合 39"/>
          <p:cNvGrpSpPr>
            <a:grpSpLocks noChangeAspect="1"/>
          </p:cNvGrpSpPr>
          <p:nvPr/>
        </p:nvGrpSpPr>
        <p:grpSpPr>
          <a:xfrm rot="5400000">
            <a:off x="7077636" y="3165939"/>
            <a:ext cx="280467" cy="186466"/>
            <a:chOff x="2881121" y="2516898"/>
            <a:chExt cx="376100" cy="250202"/>
          </a:xfrm>
          <a:solidFill>
            <a:schemeClr val="bg1">
              <a:lumMod val="75000"/>
            </a:schemeClr>
          </a:solidFill>
        </p:grpSpPr>
        <p:sp>
          <p:nvSpPr>
            <p:cNvPr id="41" name="矩形 14"/>
            <p:cNvSpPr/>
            <p:nvPr/>
          </p:nvSpPr>
          <p:spPr>
            <a:xfrm rot="13500000" flipH="1">
              <a:off x="3024316" y="2525546"/>
              <a:ext cx="232905" cy="232905"/>
            </a:xfrm>
            <a:custGeom>
              <a:avLst/>
              <a:gdLst/>
              <a:ahLst/>
              <a:cxnLst/>
              <a:rect l="l" t="t" r="r" b="b"/>
              <a:pathLst>
                <a:path w="535418" h="535418">
                  <a:moveTo>
                    <a:pt x="144016" y="535418"/>
                  </a:moveTo>
                  <a:lnTo>
                    <a:pt x="0" y="391402"/>
                  </a:lnTo>
                  <a:lnTo>
                    <a:pt x="391402" y="391402"/>
                  </a:lnTo>
                  <a:lnTo>
                    <a:pt x="391402" y="0"/>
                  </a:lnTo>
                  <a:lnTo>
                    <a:pt x="535418" y="144016"/>
                  </a:lnTo>
                  <a:lnTo>
                    <a:pt x="535418" y="391402"/>
                  </a:lnTo>
                  <a:lnTo>
                    <a:pt x="535418" y="535418"/>
                  </a:lnTo>
                  <a:lnTo>
                    <a:pt x="391402" y="5354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14"/>
            <p:cNvSpPr/>
            <p:nvPr/>
          </p:nvSpPr>
          <p:spPr>
            <a:xfrm rot="13500000" flipH="1">
              <a:off x="2881122" y="2516897"/>
              <a:ext cx="250202" cy="250203"/>
            </a:xfrm>
            <a:custGeom>
              <a:avLst/>
              <a:gdLst/>
              <a:ahLst/>
              <a:cxnLst/>
              <a:rect l="l" t="t" r="r" b="b"/>
              <a:pathLst>
                <a:path w="575182" h="575183">
                  <a:moveTo>
                    <a:pt x="183779" y="575183"/>
                  </a:moveTo>
                  <a:lnTo>
                    <a:pt x="0" y="391403"/>
                  </a:lnTo>
                  <a:lnTo>
                    <a:pt x="391402" y="391403"/>
                  </a:lnTo>
                  <a:lnTo>
                    <a:pt x="391402" y="0"/>
                  </a:lnTo>
                  <a:lnTo>
                    <a:pt x="575182" y="183780"/>
                  </a:lnTo>
                  <a:lnTo>
                    <a:pt x="575182" y="391403"/>
                  </a:lnTo>
                  <a:lnTo>
                    <a:pt x="575182" y="575183"/>
                  </a:lnTo>
                  <a:lnTo>
                    <a:pt x="391402" y="5751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42"/>
          <p:cNvGrpSpPr/>
          <p:nvPr/>
        </p:nvGrpSpPr>
        <p:grpSpPr>
          <a:xfrm>
            <a:off x="6119242" y="2159053"/>
            <a:ext cx="2102709" cy="932862"/>
            <a:chOff x="6137721" y="2051523"/>
            <a:chExt cx="2435756" cy="1079946"/>
          </a:xfrm>
        </p:grpSpPr>
        <p:sp>
          <p:nvSpPr>
            <p:cNvPr id="44" name="矩形 43"/>
            <p:cNvSpPr/>
            <p:nvPr/>
          </p:nvSpPr>
          <p:spPr>
            <a:xfrm>
              <a:off x="6137721" y="2051523"/>
              <a:ext cx="2435756" cy="10799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44"/>
            <p:cNvGrpSpPr/>
            <p:nvPr/>
          </p:nvGrpSpPr>
          <p:grpSpPr>
            <a:xfrm>
              <a:off x="6416882" y="2281296"/>
              <a:ext cx="1817962" cy="638905"/>
              <a:chOff x="6465371" y="887065"/>
              <a:chExt cx="1817962" cy="638905"/>
            </a:xfrm>
          </p:grpSpPr>
          <p:sp>
            <p:nvSpPr>
              <p:cNvPr id="75" name="TextBox 74"/>
              <p:cNvSpPr txBox="1"/>
              <p:nvPr/>
            </p:nvSpPr>
            <p:spPr>
              <a:xfrm>
                <a:off x="6465371" y="887065"/>
                <a:ext cx="1817962" cy="427433"/>
              </a:xfrm>
              <a:prstGeom prst="rect">
                <a:avLst/>
              </a:prstGeom>
              <a:noFill/>
            </p:spPr>
            <p:txBody>
              <a:bodyPr wrap="none" rtlCol="0">
                <a:spAutoFit/>
              </a:bodyPr>
              <a:lstStyle>
                <a:defPPr>
                  <a:defRPr lang="zh-CN"/>
                </a:defPPr>
                <a:lvl1pPr>
                  <a:defRPr sz="2900">
                    <a:solidFill>
                      <a:schemeClr val="bg1"/>
                    </a:solidFill>
                    <a:latin typeface="微软雅黑" panose="020B0503020204020204" pitchFamily="34" charset="-122"/>
                    <a:ea typeface="微软雅黑" panose="020B0503020204020204" pitchFamily="34" charset="-122"/>
                  </a:defRPr>
                </a:lvl1pPr>
              </a:lstStyle>
              <a:p>
                <a:r>
                  <a:rPr lang="zh-CN" altLang="en-US" sz="1800" dirty="0"/>
                  <a:t>推进第二步骤</a:t>
                </a:r>
              </a:p>
            </p:txBody>
          </p:sp>
          <p:sp>
            <p:nvSpPr>
              <p:cNvPr id="76" name="Rectangle 13" descr="FD1DDF730CE4456e89755B07FE1653D0# #Rectangle 13"/>
              <p:cNvSpPr>
                <a:spLocks noChangeArrowheads="1"/>
              </p:cNvSpPr>
              <p:nvPr/>
            </p:nvSpPr>
            <p:spPr bwMode="auto">
              <a:xfrm>
                <a:off x="6706687" y="1276634"/>
                <a:ext cx="1394799" cy="249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just" eaLnBrk="1" hangingPunct="1">
                  <a:spcBef>
                    <a:spcPct val="0"/>
                  </a:spcBef>
                  <a:buNone/>
                  <a:defRPr/>
                </a:pPr>
                <a:r>
                  <a:rPr lang="zh-CN" altLang="en-US" sz="800" dirty="0">
                    <a:solidFill>
                      <a:schemeClr val="bg1"/>
                    </a:solidFill>
                    <a:latin typeface="方正兰亭黑_GBK" pitchFamily="2" charset="-122"/>
                    <a:ea typeface="方正兰亭黑_GBK" pitchFamily="2" charset="-122"/>
                  </a:rPr>
                  <a:t>此处添加简短文字说明。</a:t>
                </a:r>
                <a:endParaRPr lang="en-US" altLang="zh-CN" sz="800" dirty="0">
                  <a:solidFill>
                    <a:schemeClr val="bg1"/>
                  </a:solidFill>
                  <a:latin typeface="方正兰亭黑_GBK" pitchFamily="2" charset="-122"/>
                  <a:ea typeface="方正兰亭黑_GBK" pitchFamily="2" charset="-122"/>
                </a:endParaRPr>
              </a:p>
            </p:txBody>
          </p:sp>
        </p:grpSp>
      </p:grpSp>
      <p:grpSp>
        <p:nvGrpSpPr>
          <p:cNvPr id="8" name="组合 76"/>
          <p:cNvGrpSpPr/>
          <p:nvPr/>
        </p:nvGrpSpPr>
        <p:grpSpPr>
          <a:xfrm>
            <a:off x="6119242" y="3507619"/>
            <a:ext cx="2102709" cy="932862"/>
            <a:chOff x="6137721" y="3534643"/>
            <a:chExt cx="2435756" cy="1079946"/>
          </a:xfrm>
        </p:grpSpPr>
        <p:sp>
          <p:nvSpPr>
            <p:cNvPr id="78" name="矩形 77"/>
            <p:cNvSpPr/>
            <p:nvPr/>
          </p:nvSpPr>
          <p:spPr>
            <a:xfrm>
              <a:off x="6137721" y="3534643"/>
              <a:ext cx="2435756" cy="107994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78"/>
            <p:cNvGrpSpPr/>
            <p:nvPr/>
          </p:nvGrpSpPr>
          <p:grpSpPr>
            <a:xfrm>
              <a:off x="6416883" y="3764416"/>
              <a:ext cx="1817962" cy="638905"/>
              <a:chOff x="6465372" y="887065"/>
              <a:chExt cx="1817962" cy="638905"/>
            </a:xfrm>
          </p:grpSpPr>
          <p:sp>
            <p:nvSpPr>
              <p:cNvPr id="80" name="TextBox 79"/>
              <p:cNvSpPr txBox="1"/>
              <p:nvPr/>
            </p:nvSpPr>
            <p:spPr>
              <a:xfrm>
                <a:off x="6465372" y="887065"/>
                <a:ext cx="1817962" cy="427433"/>
              </a:xfrm>
              <a:prstGeom prst="rect">
                <a:avLst/>
              </a:prstGeom>
              <a:noFill/>
            </p:spPr>
            <p:txBody>
              <a:bodyPr wrap="none" rtlCol="0">
                <a:spAutoFit/>
              </a:bodyPr>
              <a:lstStyle>
                <a:defPPr>
                  <a:defRPr lang="zh-CN"/>
                </a:defPPr>
                <a:lvl1pPr>
                  <a:defRPr sz="2900">
                    <a:solidFill>
                      <a:schemeClr val="bg1"/>
                    </a:solidFill>
                    <a:latin typeface="微软雅黑" panose="020B0503020204020204" pitchFamily="34" charset="-122"/>
                    <a:ea typeface="微软雅黑" panose="020B0503020204020204" pitchFamily="34" charset="-122"/>
                  </a:defRPr>
                </a:lvl1pPr>
              </a:lstStyle>
              <a:p>
                <a:r>
                  <a:rPr lang="zh-CN" altLang="en-US" sz="1800" dirty="0"/>
                  <a:t>推进第三步骤</a:t>
                </a:r>
              </a:p>
            </p:txBody>
          </p:sp>
          <p:sp>
            <p:nvSpPr>
              <p:cNvPr id="81" name="Rectangle 13" descr="FD1DDF730CE4456e89755B07FE1653D0# #Rectangle 13"/>
              <p:cNvSpPr>
                <a:spLocks noChangeArrowheads="1"/>
              </p:cNvSpPr>
              <p:nvPr/>
            </p:nvSpPr>
            <p:spPr bwMode="auto">
              <a:xfrm>
                <a:off x="6706687" y="1276634"/>
                <a:ext cx="1394799" cy="249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just" eaLnBrk="1" hangingPunct="1">
                  <a:spcBef>
                    <a:spcPct val="0"/>
                  </a:spcBef>
                  <a:buNone/>
                  <a:defRPr/>
                </a:pPr>
                <a:r>
                  <a:rPr lang="zh-CN" altLang="en-US" sz="800" dirty="0">
                    <a:solidFill>
                      <a:schemeClr val="bg1"/>
                    </a:solidFill>
                    <a:latin typeface="方正兰亭黑_GBK" pitchFamily="2" charset="-122"/>
                    <a:ea typeface="方正兰亭黑_GBK" pitchFamily="2" charset="-122"/>
                  </a:rPr>
                  <a:t>此处添加简短文字说明。</a:t>
                </a:r>
                <a:endParaRPr lang="en-US" altLang="zh-CN" sz="800" dirty="0">
                  <a:solidFill>
                    <a:schemeClr val="bg1"/>
                  </a:solidFill>
                  <a:latin typeface="方正兰亭黑_GBK" pitchFamily="2" charset="-122"/>
                  <a:ea typeface="方正兰亭黑_GBK" pitchFamily="2" charset="-122"/>
                </a:endParaRPr>
              </a:p>
            </p:txBody>
          </p:sp>
        </p:grpSp>
      </p:grpSp>
      <p:sp>
        <p:nvSpPr>
          <p:cNvPr id="82" name="TextBox 81"/>
          <p:cNvSpPr txBox="1"/>
          <p:nvPr/>
        </p:nvSpPr>
        <p:spPr>
          <a:xfrm>
            <a:off x="1188211" y="3175109"/>
            <a:ext cx="4452803" cy="925842"/>
          </a:xfrm>
          <a:prstGeom prst="rect">
            <a:avLst/>
          </a:prstGeom>
          <a:noFill/>
        </p:spPr>
        <p:txBody>
          <a:bodyPr wrap="square" lIns="91390" tIns="45694" rIns="91390" bIns="45694" rtlCol="0">
            <a:spAutoFit/>
          </a:bodyPr>
          <a:lstStyle/>
          <a:p>
            <a:pPr algn="just">
              <a:lnSpc>
                <a:spcPts val="13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点击输入计划的详细文字内容，文字语言要精炼概括，避免用冗长空洞的词汇，给人以真实诚挚的感觉。计划条理要清晰，可操作性要强，用清晰明了的思路呈现自己想要表达的观点与计划。</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just">
              <a:lnSpc>
                <a:spcPts val="1300"/>
              </a:lnSpc>
            </a:pP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just">
              <a:lnSpc>
                <a:spcPts val="13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计划的详细文字内容语言要精炼概括，避免用冗长空洞的词汇，给人以真实诚挚的感觉。计划条理要清晰，可操作性要强，用清晰明了的思路呈现自己的观点与计划</a:t>
            </a:r>
            <a:r>
              <a:rPr lang="zh-CN" altLang="en-US" sz="800" dirty="0">
                <a:solidFill>
                  <a:schemeClr val="bg1">
                    <a:lumMod val="50000"/>
                  </a:schemeClr>
                </a:solidFill>
                <a:latin typeface="方正兰亭纤黑简体" pitchFamily="65" charset="-122"/>
                <a:ea typeface="方正兰亭纤黑简体" pitchFamily="65" charset="-122"/>
              </a:rPr>
              <a:t>。</a:t>
            </a:r>
            <a:endParaRPr lang="en-US" altLang="zh-CN" sz="800" dirty="0">
              <a:solidFill>
                <a:schemeClr val="bg1">
                  <a:lumMod val="50000"/>
                </a:schemeClr>
              </a:solidFill>
              <a:latin typeface="方正兰亭纤黑简体" pitchFamily="65" charset="-122"/>
              <a:ea typeface="方正兰亭纤黑简体" pitchFamily="65" charset="-122"/>
            </a:endParaRPr>
          </a:p>
        </p:txBody>
      </p:sp>
      <p:sp>
        <p:nvSpPr>
          <p:cNvPr id="84" name="圆角矩形 4"/>
          <p:cNvSpPr/>
          <p:nvPr/>
        </p:nvSpPr>
        <p:spPr>
          <a:xfrm>
            <a:off x="1265406" y="1042603"/>
            <a:ext cx="4375611" cy="1919693"/>
          </a:xfrm>
          <a:prstGeom prst="parallelogram">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rtlCol="0" anchor="ctr"/>
          <a:lstStyle/>
          <a:p>
            <a:pPr algn="ctr"/>
            <a:endParaRPr lang="zh-CN" altLang="en-US"/>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ppt_x"/>
                                          </p:val>
                                        </p:tav>
                                        <p:tav tm="100000">
                                          <p:val>
                                            <p:strVal val="#ppt_x"/>
                                          </p:val>
                                        </p:tav>
                                      </p:tavLst>
                                    </p:anim>
                                    <p:anim calcmode="lin" valueType="num">
                                      <p:cBhvr additive="base">
                                        <p:cTn id="8" dur="3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2" presetClass="entr" presetSubtype="1"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down)">
                                      <p:cBhvr>
                                        <p:cTn id="13" dur="500"/>
                                        <p:tgtEl>
                                          <p:spTgt spid="2"/>
                                        </p:tgtEl>
                                      </p:cBhvr>
                                    </p:animEffect>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300" fill="hold"/>
                                        <p:tgtEl>
                                          <p:spTgt spid="6"/>
                                        </p:tgtEl>
                                        <p:attrNameLst>
                                          <p:attrName>ppt_x</p:attrName>
                                        </p:attrNameLst>
                                      </p:cBhvr>
                                      <p:tavLst>
                                        <p:tav tm="0">
                                          <p:val>
                                            <p:strVal val="#ppt_x"/>
                                          </p:val>
                                        </p:tav>
                                        <p:tav tm="100000">
                                          <p:val>
                                            <p:strVal val="#ppt_x"/>
                                          </p:val>
                                        </p:tav>
                                      </p:tavLst>
                                    </p:anim>
                                    <p:anim calcmode="lin" valueType="num">
                                      <p:cBhvr additive="base">
                                        <p:cTn id="18" dur="300" fill="hold"/>
                                        <p:tgtEl>
                                          <p:spTgt spid="6"/>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12" presetClass="entr" presetSubtype="1"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p:tgtEl>
                                          <p:spTgt spid="5"/>
                                        </p:tgtEl>
                                        <p:attrNameLst>
                                          <p:attrName>ppt_y</p:attrName>
                                        </p:attrNameLst>
                                      </p:cBhvr>
                                      <p:tavLst>
                                        <p:tav tm="0">
                                          <p:val>
                                            <p:strVal val="#ppt_y-#ppt_h*1.125000"/>
                                          </p:val>
                                        </p:tav>
                                        <p:tav tm="100000">
                                          <p:val>
                                            <p:strVal val="#ppt_y"/>
                                          </p:val>
                                        </p:tav>
                                      </p:tavLst>
                                    </p:anim>
                                    <p:animEffect transition="in" filter="wipe(down)">
                                      <p:cBhvr>
                                        <p:cTn id="23" dur="500"/>
                                        <p:tgtEl>
                                          <p:spTgt spid="5"/>
                                        </p:tgtEl>
                                      </p:cBhvr>
                                    </p:animEffect>
                                  </p:childTnLst>
                                </p:cTn>
                              </p:par>
                            </p:childTnLst>
                          </p:cTn>
                        </p:par>
                        <p:par>
                          <p:cTn id="24" fill="hold">
                            <p:stCondLst>
                              <p:cond delay="2000"/>
                            </p:stCondLst>
                            <p:childTnLst>
                              <p:par>
                                <p:cTn id="25" presetID="2" presetClass="entr" presetSubtype="1"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300" fill="hold"/>
                                        <p:tgtEl>
                                          <p:spTgt spid="8"/>
                                        </p:tgtEl>
                                        <p:attrNameLst>
                                          <p:attrName>ppt_x</p:attrName>
                                        </p:attrNameLst>
                                      </p:cBhvr>
                                      <p:tavLst>
                                        <p:tav tm="0">
                                          <p:val>
                                            <p:strVal val="#ppt_x"/>
                                          </p:val>
                                        </p:tav>
                                        <p:tav tm="100000">
                                          <p:val>
                                            <p:strVal val="#ppt_x"/>
                                          </p:val>
                                        </p:tav>
                                      </p:tavLst>
                                    </p:anim>
                                    <p:anim calcmode="lin" valueType="num">
                                      <p:cBhvr additive="base">
                                        <p:cTn id="28" dur="300" fill="hold"/>
                                        <p:tgtEl>
                                          <p:spTgt spid="8"/>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fade">
                                      <p:cBhvr>
                                        <p:cTn id="32" dur="1000"/>
                                        <p:tgtEl>
                                          <p:spTgt spid="84"/>
                                        </p:tgtEl>
                                      </p:cBhvr>
                                    </p:animEffect>
                                    <p:anim calcmode="lin" valueType="num">
                                      <p:cBhvr>
                                        <p:cTn id="33" dur="1000" fill="hold"/>
                                        <p:tgtEl>
                                          <p:spTgt spid="84"/>
                                        </p:tgtEl>
                                        <p:attrNameLst>
                                          <p:attrName>ppt_x</p:attrName>
                                        </p:attrNameLst>
                                      </p:cBhvr>
                                      <p:tavLst>
                                        <p:tav tm="0">
                                          <p:val>
                                            <p:strVal val="#ppt_x"/>
                                          </p:val>
                                        </p:tav>
                                        <p:tav tm="100000">
                                          <p:val>
                                            <p:strVal val="#ppt_x"/>
                                          </p:val>
                                        </p:tav>
                                      </p:tavLst>
                                    </p:anim>
                                    <p:anim calcmode="lin" valueType="num">
                                      <p:cBhvr>
                                        <p:cTn id="34" dur="1000" fill="hold"/>
                                        <p:tgtEl>
                                          <p:spTgt spid="84"/>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fade">
                                      <p:cBhvr>
                                        <p:cTn id="38" dur="1000"/>
                                        <p:tgtEl>
                                          <p:spTgt spid="82"/>
                                        </p:tgtEl>
                                      </p:cBhvr>
                                    </p:animEffect>
                                    <p:anim calcmode="lin" valueType="num">
                                      <p:cBhvr>
                                        <p:cTn id="39" dur="1000" fill="hold"/>
                                        <p:tgtEl>
                                          <p:spTgt spid="82"/>
                                        </p:tgtEl>
                                        <p:attrNameLst>
                                          <p:attrName>ppt_x</p:attrName>
                                        </p:attrNameLst>
                                      </p:cBhvr>
                                      <p:tavLst>
                                        <p:tav tm="0">
                                          <p:val>
                                            <p:strVal val="#ppt_x"/>
                                          </p:val>
                                        </p:tav>
                                        <p:tav tm="100000">
                                          <p:val>
                                            <p:strVal val="#ppt_x"/>
                                          </p:val>
                                        </p:tav>
                                      </p:tavLst>
                                    </p:anim>
                                    <p:anim calcmode="lin" valueType="num">
                                      <p:cBhvr>
                                        <p:cTn id="40"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Connector 30"/>
          <p:cNvCxnSpPr/>
          <p:nvPr/>
        </p:nvCxnSpPr>
        <p:spPr>
          <a:xfrm>
            <a:off x="1719263" y="2625725"/>
            <a:ext cx="0" cy="103346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35"/>
          <p:cNvCxnSpPr/>
          <p:nvPr/>
        </p:nvCxnSpPr>
        <p:spPr>
          <a:xfrm>
            <a:off x="3167063" y="2625725"/>
            <a:ext cx="0" cy="103346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6" name="Content Placeholder 2"/>
          <p:cNvSpPr txBox="1">
            <a:spLocks noChangeArrowheads="1"/>
          </p:cNvSpPr>
          <p:nvPr/>
        </p:nvSpPr>
        <p:spPr bwMode="auto">
          <a:xfrm>
            <a:off x="1608139" y="3862389"/>
            <a:ext cx="6326187" cy="796925"/>
          </a:xfrm>
          <a:prstGeom prst="rect">
            <a:avLst/>
          </a:prstGeom>
          <a:noFill/>
          <a:ln w="9525">
            <a:noFill/>
            <a:miter lim="800000"/>
          </a:ln>
        </p:spPr>
        <p:txBody>
          <a:bodyPr lIns="62111" tIns="31055" rIns="62111" bIns="31055"/>
          <a:lstStyle/>
          <a:p>
            <a:pPr>
              <a:lnSpc>
                <a:spcPct val="130000"/>
              </a:lnSpc>
              <a:spcBef>
                <a:spcPct val="20000"/>
              </a:spcBef>
              <a:buFont typeface="Arial" panose="020B0604020202020204" pitchFamily="34" charset="0"/>
              <a:buNone/>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单击此处添加标题</a:t>
            </a:r>
          </a:p>
          <a:p>
            <a:pPr>
              <a:lnSpc>
                <a:spcPct val="130000"/>
              </a:lnSpc>
              <a:spcBef>
                <a:spcPct val="20000"/>
              </a:spcBef>
              <a:buFont typeface="Arial" panose="020B0604020202020204" pitchFamily="34" charset="0"/>
              <a:buNone/>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a:t>
            </a:r>
          </a:p>
        </p:txBody>
      </p:sp>
      <p:cxnSp>
        <p:nvCxnSpPr>
          <p:cNvPr id="47" name="Straight Connector 52"/>
          <p:cNvCxnSpPr/>
          <p:nvPr/>
        </p:nvCxnSpPr>
        <p:spPr>
          <a:xfrm>
            <a:off x="4576763" y="2625725"/>
            <a:ext cx="0" cy="103346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63"/>
          <p:cNvCxnSpPr/>
          <p:nvPr/>
        </p:nvCxnSpPr>
        <p:spPr>
          <a:xfrm>
            <a:off x="6116638" y="2625725"/>
            <a:ext cx="0" cy="103346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67"/>
          <p:cNvCxnSpPr/>
          <p:nvPr/>
        </p:nvCxnSpPr>
        <p:spPr>
          <a:xfrm>
            <a:off x="7470775" y="2625725"/>
            <a:ext cx="0" cy="103346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0" name="Content Placeholder 2"/>
          <p:cNvSpPr txBox="1">
            <a:spLocks noChangeArrowheads="1"/>
          </p:cNvSpPr>
          <p:nvPr/>
        </p:nvSpPr>
        <p:spPr bwMode="auto">
          <a:xfrm>
            <a:off x="6889750" y="2063751"/>
            <a:ext cx="1485900" cy="530225"/>
          </a:xfrm>
          <a:prstGeom prst="rect">
            <a:avLst/>
          </a:prstGeom>
          <a:noFill/>
          <a:ln w="9525">
            <a:noFill/>
            <a:miter lim="800000"/>
          </a:ln>
        </p:spPr>
        <p:txBody>
          <a:bodyPr lIns="62111" tIns="31055" rIns="62111" bIns="31055"/>
          <a:lstStyle/>
          <a:p>
            <a:pPr algn="ctr">
              <a:spcBef>
                <a:spcPct val="20000"/>
              </a:spcBef>
              <a:buFont typeface="Arial" panose="020B0604020202020204" pitchFamily="34" charset="0"/>
              <a:buNone/>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您的内容打在这里，或者通过复制您的文本在此框中粘贴</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51" name="Picture 77" descr="F:\Trabajos\Envato\Graphic River\Mica PPT\mountains.png"/>
          <p:cNvPicPr>
            <a:picLocks noChangeAspect="1" noChangeArrowheads="1"/>
          </p:cNvPicPr>
          <p:nvPr/>
        </p:nvPicPr>
        <p:blipFill>
          <a:blip r:embed="rId3" cstate="print"/>
          <a:srcRect/>
          <a:stretch>
            <a:fillRect/>
          </a:stretch>
        </p:blipFill>
        <p:spPr bwMode="auto">
          <a:xfrm>
            <a:off x="107950" y="3165476"/>
            <a:ext cx="7885113" cy="493713"/>
          </a:xfrm>
          <a:prstGeom prst="rect">
            <a:avLst/>
          </a:prstGeom>
          <a:noFill/>
          <a:ln w="9525">
            <a:noFill/>
            <a:miter lim="800000"/>
            <a:headEnd/>
            <a:tailEnd/>
          </a:ln>
        </p:spPr>
      </p:pic>
      <p:sp>
        <p:nvSpPr>
          <p:cNvPr id="52" name="Content Placeholder 2"/>
          <p:cNvSpPr txBox="1">
            <a:spLocks noChangeArrowheads="1"/>
          </p:cNvSpPr>
          <p:nvPr/>
        </p:nvSpPr>
        <p:spPr bwMode="auto">
          <a:xfrm>
            <a:off x="5399089" y="2063751"/>
            <a:ext cx="1425575" cy="530225"/>
          </a:xfrm>
          <a:prstGeom prst="rect">
            <a:avLst/>
          </a:prstGeom>
          <a:noFill/>
          <a:ln w="9525">
            <a:noFill/>
            <a:miter lim="800000"/>
          </a:ln>
        </p:spPr>
        <p:txBody>
          <a:bodyPr lIns="62111" tIns="31055" rIns="62111" bIns="31055"/>
          <a:lstStyle/>
          <a:p>
            <a:pPr algn="ctr">
              <a:spcBef>
                <a:spcPct val="20000"/>
              </a:spcBef>
              <a:buFont typeface="Arial" panose="020B0604020202020204" pitchFamily="34" charset="0"/>
              <a:buNone/>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您的内容打在这里，或者通过复制您的文本在此框中粘</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3" name="Content Placeholder 2"/>
          <p:cNvSpPr txBox="1">
            <a:spLocks noChangeArrowheads="1"/>
          </p:cNvSpPr>
          <p:nvPr/>
        </p:nvSpPr>
        <p:spPr bwMode="auto">
          <a:xfrm>
            <a:off x="3997326" y="2063751"/>
            <a:ext cx="1427163" cy="530225"/>
          </a:xfrm>
          <a:prstGeom prst="rect">
            <a:avLst/>
          </a:prstGeom>
          <a:noFill/>
          <a:ln w="9525">
            <a:noFill/>
            <a:miter lim="800000"/>
          </a:ln>
        </p:spPr>
        <p:txBody>
          <a:bodyPr lIns="62111" tIns="31055" rIns="62111" bIns="31055"/>
          <a:lstStyle/>
          <a:p>
            <a:pPr algn="ctr">
              <a:spcBef>
                <a:spcPct val="20000"/>
              </a:spcBef>
              <a:buFont typeface="Arial" panose="020B0604020202020204" pitchFamily="34" charset="0"/>
              <a:buNone/>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您的内容打在这里，或者通过复制您的文本在此框中粘</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4" name="Content Placeholder 2"/>
          <p:cNvSpPr txBox="1">
            <a:spLocks noChangeArrowheads="1"/>
          </p:cNvSpPr>
          <p:nvPr/>
        </p:nvSpPr>
        <p:spPr bwMode="auto">
          <a:xfrm>
            <a:off x="2455864" y="2063751"/>
            <a:ext cx="1492250" cy="530225"/>
          </a:xfrm>
          <a:prstGeom prst="rect">
            <a:avLst/>
          </a:prstGeom>
          <a:noFill/>
          <a:ln w="9525">
            <a:noFill/>
            <a:miter lim="800000"/>
          </a:ln>
        </p:spPr>
        <p:txBody>
          <a:bodyPr lIns="62111" tIns="31055" rIns="62111" bIns="31055"/>
          <a:lstStyle/>
          <a:p>
            <a:pPr algn="ctr">
              <a:spcBef>
                <a:spcPct val="20000"/>
              </a:spcBef>
              <a:buFont typeface="Arial" panose="020B0604020202020204" pitchFamily="34" charset="0"/>
              <a:buNone/>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您的内容打在这里，或者通过复制您的文本在此框中粘贴</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5" name="Content Placeholder 2"/>
          <p:cNvSpPr txBox="1">
            <a:spLocks noChangeArrowheads="1"/>
          </p:cNvSpPr>
          <p:nvPr/>
        </p:nvSpPr>
        <p:spPr bwMode="auto">
          <a:xfrm>
            <a:off x="1022350" y="2063751"/>
            <a:ext cx="1457325" cy="530225"/>
          </a:xfrm>
          <a:prstGeom prst="rect">
            <a:avLst/>
          </a:prstGeom>
          <a:noFill/>
          <a:ln w="9525">
            <a:noFill/>
            <a:miter lim="800000"/>
          </a:ln>
        </p:spPr>
        <p:txBody>
          <a:bodyPr lIns="62111" tIns="31055" rIns="62111" bIns="31055"/>
          <a:lstStyle/>
          <a:p>
            <a:pPr algn="ctr">
              <a:spcBef>
                <a:spcPct val="20000"/>
              </a:spcBef>
              <a:buFont typeface="Arial" panose="020B0604020202020204" pitchFamily="34" charset="0"/>
              <a:buNone/>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您的内容打在这里，或者通过复制您的文本在此框中粘贴</a:t>
            </a:r>
            <a:endParaRPr lang="en-US" altLang="en-US" sz="8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 name="组合 55"/>
          <p:cNvGrpSpPr/>
          <p:nvPr/>
        </p:nvGrpSpPr>
        <p:grpSpPr bwMode="auto">
          <a:xfrm>
            <a:off x="1358901" y="1306514"/>
            <a:ext cx="701675" cy="585787"/>
            <a:chOff x="2677316" y="1530277"/>
            <a:chExt cx="1031953" cy="860599"/>
          </a:xfrm>
        </p:grpSpPr>
        <p:sp>
          <p:nvSpPr>
            <p:cNvPr id="57" name="Teardrop 36"/>
            <p:cNvSpPr/>
            <p:nvPr/>
          </p:nvSpPr>
          <p:spPr>
            <a:xfrm rot="8100000">
              <a:off x="2759032" y="1530277"/>
              <a:ext cx="882530" cy="860599"/>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1000" noProof="1">
                <a:solidFill>
                  <a:schemeClr val="accent2">
                    <a:lumMod val="75000"/>
                  </a:schemeClr>
                </a:solidFill>
                <a:latin typeface="微软雅黑" panose="020B0503020204020204" pitchFamily="34" charset="-122"/>
                <a:ea typeface="微软雅黑" panose="020B0503020204020204" pitchFamily="34" charset="-122"/>
              </a:endParaRPr>
            </a:p>
          </p:txBody>
        </p:sp>
        <p:sp>
          <p:nvSpPr>
            <p:cNvPr id="16401" name="TextBox 57"/>
            <p:cNvSpPr txBox="1">
              <a:spLocks noChangeArrowheads="1"/>
            </p:cNvSpPr>
            <p:nvPr/>
          </p:nvSpPr>
          <p:spPr bwMode="auto">
            <a:xfrm>
              <a:off x="2677316" y="1819793"/>
              <a:ext cx="1031953" cy="384799"/>
            </a:xfrm>
            <a:prstGeom prst="rect">
              <a:avLst/>
            </a:prstGeom>
            <a:noFill/>
            <a:ln w="9525">
              <a:noFill/>
              <a:miter lim="800000"/>
            </a:ln>
          </p:spPr>
          <p:txBody>
            <a:bodyPr>
              <a:spAutoFit/>
            </a:bodyPr>
            <a:lstStyle/>
            <a:p>
              <a:pPr algn="ctr"/>
              <a:r>
                <a:rPr lang="en-US" altLang="zh-CN" sz="1100" b="1" dirty="0">
                  <a:solidFill>
                    <a:schemeClr val="bg1"/>
                  </a:solidFill>
                  <a:latin typeface="微软雅黑" panose="020B0503020204020204" pitchFamily="34" charset="-122"/>
                  <a:ea typeface="微软雅黑" panose="020B0503020204020204" pitchFamily="34" charset="-122"/>
                </a:rPr>
                <a:t>2012</a:t>
              </a:r>
              <a:r>
                <a:rPr lang="zh-CN" altLang="en-US" sz="1100" b="1" dirty="0">
                  <a:solidFill>
                    <a:schemeClr val="bg1"/>
                  </a:solidFill>
                  <a:latin typeface="微软雅黑" panose="020B0503020204020204" pitchFamily="34" charset="-122"/>
                  <a:ea typeface="微软雅黑" panose="020B0503020204020204" pitchFamily="34" charset="-122"/>
                </a:rPr>
                <a:t>年</a:t>
              </a:r>
              <a:endParaRPr lang="zh-CN" altLang="en-US" sz="1100" dirty="0">
                <a:solidFill>
                  <a:schemeClr val="bg1"/>
                </a:solidFill>
              </a:endParaRPr>
            </a:p>
          </p:txBody>
        </p:sp>
      </p:grpSp>
      <p:grpSp>
        <p:nvGrpSpPr>
          <p:cNvPr id="3" name="组合 58"/>
          <p:cNvGrpSpPr/>
          <p:nvPr/>
        </p:nvGrpSpPr>
        <p:grpSpPr bwMode="auto">
          <a:xfrm>
            <a:off x="2852739" y="1309689"/>
            <a:ext cx="700087" cy="585787"/>
            <a:chOff x="4532339" y="1534510"/>
            <a:chExt cx="1031953" cy="860599"/>
          </a:xfrm>
        </p:grpSpPr>
        <p:sp>
          <p:nvSpPr>
            <p:cNvPr id="60" name="Teardrop 44"/>
            <p:cNvSpPr/>
            <p:nvPr/>
          </p:nvSpPr>
          <p:spPr>
            <a:xfrm rot="8100000">
              <a:off x="4607220" y="1534510"/>
              <a:ext cx="882191" cy="860599"/>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1000" noProof="1">
                <a:solidFill>
                  <a:schemeClr val="accent2">
                    <a:lumMod val="75000"/>
                  </a:schemeClr>
                </a:solidFill>
                <a:latin typeface="微软雅黑" panose="020B0503020204020204" pitchFamily="34" charset="-122"/>
                <a:ea typeface="微软雅黑" panose="020B0503020204020204" pitchFamily="34" charset="-122"/>
              </a:endParaRPr>
            </a:p>
          </p:txBody>
        </p:sp>
        <p:sp>
          <p:nvSpPr>
            <p:cNvPr id="16404" name="TextBox 60"/>
            <p:cNvSpPr txBox="1">
              <a:spLocks noChangeArrowheads="1"/>
            </p:cNvSpPr>
            <p:nvPr/>
          </p:nvSpPr>
          <p:spPr bwMode="auto">
            <a:xfrm>
              <a:off x="4532339" y="1823935"/>
              <a:ext cx="1031953" cy="384799"/>
            </a:xfrm>
            <a:prstGeom prst="rect">
              <a:avLst/>
            </a:prstGeom>
            <a:noFill/>
            <a:ln w="9525">
              <a:noFill/>
              <a:miter lim="800000"/>
            </a:ln>
          </p:spPr>
          <p:txBody>
            <a:bodyPr>
              <a:spAutoFit/>
            </a:bodyPr>
            <a:lstStyle/>
            <a:p>
              <a:pPr algn="ctr"/>
              <a:r>
                <a:rPr lang="en-US" altLang="zh-CN" sz="1100" b="1" dirty="0">
                  <a:solidFill>
                    <a:schemeClr val="bg1"/>
                  </a:solidFill>
                  <a:latin typeface="微软雅黑" panose="020B0503020204020204" pitchFamily="34" charset="-122"/>
                  <a:ea typeface="微软雅黑" panose="020B0503020204020204" pitchFamily="34" charset="-122"/>
                </a:rPr>
                <a:t>2013</a:t>
              </a:r>
              <a:r>
                <a:rPr lang="zh-CN" altLang="en-US" sz="1100" b="1" dirty="0">
                  <a:solidFill>
                    <a:schemeClr val="bg1"/>
                  </a:solidFill>
                  <a:latin typeface="微软雅黑" panose="020B0503020204020204" pitchFamily="34" charset="-122"/>
                  <a:ea typeface="微软雅黑" panose="020B0503020204020204" pitchFamily="34" charset="-122"/>
                </a:rPr>
                <a:t>年</a:t>
              </a:r>
              <a:endParaRPr lang="zh-CN" altLang="en-US" sz="1100" dirty="0">
                <a:solidFill>
                  <a:schemeClr val="bg1"/>
                </a:solidFill>
              </a:endParaRPr>
            </a:p>
          </p:txBody>
        </p:sp>
      </p:grpSp>
      <p:grpSp>
        <p:nvGrpSpPr>
          <p:cNvPr id="4" name="组合 61"/>
          <p:cNvGrpSpPr/>
          <p:nvPr/>
        </p:nvGrpSpPr>
        <p:grpSpPr bwMode="auto">
          <a:xfrm>
            <a:off x="4262439" y="1309689"/>
            <a:ext cx="701675" cy="585787"/>
            <a:chOff x="6416419" y="1534510"/>
            <a:chExt cx="1031953" cy="860599"/>
          </a:xfrm>
        </p:grpSpPr>
        <p:sp>
          <p:nvSpPr>
            <p:cNvPr id="63" name="Teardrop 58"/>
            <p:cNvSpPr/>
            <p:nvPr/>
          </p:nvSpPr>
          <p:spPr>
            <a:xfrm rot="8100000">
              <a:off x="6491131" y="1534510"/>
              <a:ext cx="882530" cy="860599"/>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1000" noProof="1">
                <a:solidFill>
                  <a:schemeClr val="accent2">
                    <a:lumMod val="75000"/>
                  </a:schemeClr>
                </a:solidFill>
                <a:latin typeface="微软雅黑" panose="020B0503020204020204" pitchFamily="34" charset="-122"/>
                <a:ea typeface="微软雅黑" panose="020B0503020204020204" pitchFamily="34" charset="-122"/>
              </a:endParaRPr>
            </a:p>
          </p:txBody>
        </p:sp>
        <p:sp>
          <p:nvSpPr>
            <p:cNvPr id="16407" name="TextBox 63"/>
            <p:cNvSpPr txBox="1">
              <a:spLocks noChangeArrowheads="1"/>
            </p:cNvSpPr>
            <p:nvPr/>
          </p:nvSpPr>
          <p:spPr bwMode="auto">
            <a:xfrm>
              <a:off x="6416419" y="1816551"/>
              <a:ext cx="1031953" cy="384799"/>
            </a:xfrm>
            <a:prstGeom prst="rect">
              <a:avLst/>
            </a:prstGeom>
            <a:noFill/>
            <a:ln w="9525">
              <a:noFill/>
              <a:miter lim="800000"/>
            </a:ln>
          </p:spPr>
          <p:txBody>
            <a:bodyPr>
              <a:spAutoFit/>
            </a:bodyPr>
            <a:lstStyle/>
            <a:p>
              <a:pPr algn="ctr"/>
              <a:r>
                <a:rPr lang="en-US" altLang="zh-CN" sz="1100" b="1" dirty="0">
                  <a:solidFill>
                    <a:schemeClr val="bg1"/>
                  </a:solidFill>
                  <a:latin typeface="微软雅黑" panose="020B0503020204020204" pitchFamily="34" charset="-122"/>
                  <a:ea typeface="微软雅黑" panose="020B0503020204020204" pitchFamily="34" charset="-122"/>
                </a:rPr>
                <a:t>2014</a:t>
              </a:r>
              <a:r>
                <a:rPr lang="zh-CN" altLang="en-US" sz="1100" b="1" dirty="0">
                  <a:solidFill>
                    <a:schemeClr val="bg1"/>
                  </a:solidFill>
                  <a:latin typeface="微软雅黑" panose="020B0503020204020204" pitchFamily="34" charset="-122"/>
                  <a:ea typeface="微软雅黑" panose="020B0503020204020204" pitchFamily="34" charset="-122"/>
                </a:rPr>
                <a:t>年</a:t>
              </a:r>
              <a:endParaRPr lang="zh-CN" altLang="en-US" sz="1100" dirty="0">
                <a:solidFill>
                  <a:schemeClr val="bg1"/>
                </a:solidFill>
              </a:endParaRPr>
            </a:p>
          </p:txBody>
        </p:sp>
      </p:grpSp>
      <p:grpSp>
        <p:nvGrpSpPr>
          <p:cNvPr id="5" name="组合 64"/>
          <p:cNvGrpSpPr/>
          <p:nvPr/>
        </p:nvGrpSpPr>
        <p:grpSpPr bwMode="auto">
          <a:xfrm>
            <a:off x="5800726" y="1309689"/>
            <a:ext cx="701675" cy="585787"/>
            <a:chOff x="8271039" y="1534510"/>
            <a:chExt cx="1031953" cy="860599"/>
          </a:xfrm>
        </p:grpSpPr>
        <p:sp>
          <p:nvSpPr>
            <p:cNvPr id="66" name="Teardrop 65"/>
            <p:cNvSpPr/>
            <p:nvPr/>
          </p:nvSpPr>
          <p:spPr>
            <a:xfrm rot="8100000">
              <a:off x="8345751" y="1534510"/>
              <a:ext cx="882530" cy="860599"/>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1000" noProof="1">
                <a:solidFill>
                  <a:schemeClr val="accent2">
                    <a:lumMod val="75000"/>
                  </a:schemeClr>
                </a:solidFill>
                <a:latin typeface="微软雅黑" panose="020B0503020204020204" pitchFamily="34" charset="-122"/>
                <a:ea typeface="微软雅黑" panose="020B0503020204020204" pitchFamily="34" charset="-122"/>
              </a:endParaRPr>
            </a:p>
          </p:txBody>
        </p:sp>
        <p:sp>
          <p:nvSpPr>
            <p:cNvPr id="16410" name="TextBox 66"/>
            <p:cNvSpPr txBox="1">
              <a:spLocks noChangeArrowheads="1"/>
            </p:cNvSpPr>
            <p:nvPr/>
          </p:nvSpPr>
          <p:spPr bwMode="auto">
            <a:xfrm>
              <a:off x="8271039" y="1823410"/>
              <a:ext cx="1031953" cy="384799"/>
            </a:xfrm>
            <a:prstGeom prst="rect">
              <a:avLst/>
            </a:prstGeom>
            <a:noFill/>
            <a:ln w="9525">
              <a:noFill/>
              <a:miter lim="800000"/>
            </a:ln>
          </p:spPr>
          <p:txBody>
            <a:bodyPr>
              <a:spAutoFit/>
            </a:bodyPr>
            <a:lstStyle/>
            <a:p>
              <a:pPr algn="ctr"/>
              <a:r>
                <a:rPr lang="en-US" altLang="zh-CN" sz="1100" b="1" dirty="0">
                  <a:solidFill>
                    <a:schemeClr val="bg1"/>
                  </a:solidFill>
                  <a:latin typeface="微软雅黑" panose="020B0503020204020204" pitchFamily="34" charset="-122"/>
                  <a:ea typeface="微软雅黑" panose="020B0503020204020204" pitchFamily="34" charset="-122"/>
                </a:rPr>
                <a:t>2017</a:t>
              </a:r>
              <a:r>
                <a:rPr lang="zh-CN" altLang="en-US" sz="1100" b="1" dirty="0">
                  <a:solidFill>
                    <a:schemeClr val="bg1"/>
                  </a:solidFill>
                  <a:latin typeface="微软雅黑" panose="020B0503020204020204" pitchFamily="34" charset="-122"/>
                  <a:ea typeface="微软雅黑" panose="020B0503020204020204" pitchFamily="34" charset="-122"/>
                </a:rPr>
                <a:t>年</a:t>
              </a:r>
              <a:endParaRPr lang="zh-CN" altLang="en-US" sz="1100" dirty="0">
                <a:solidFill>
                  <a:schemeClr val="bg1"/>
                </a:solidFill>
              </a:endParaRPr>
            </a:p>
          </p:txBody>
        </p:sp>
      </p:grpSp>
      <p:grpSp>
        <p:nvGrpSpPr>
          <p:cNvPr id="6" name="组合 67"/>
          <p:cNvGrpSpPr/>
          <p:nvPr/>
        </p:nvGrpSpPr>
        <p:grpSpPr bwMode="auto">
          <a:xfrm>
            <a:off x="7156450" y="1309689"/>
            <a:ext cx="700088" cy="585787"/>
            <a:chOff x="10099471" y="1534510"/>
            <a:chExt cx="1031953" cy="860599"/>
          </a:xfrm>
        </p:grpSpPr>
        <p:sp>
          <p:nvSpPr>
            <p:cNvPr id="69" name="Teardrop 69"/>
            <p:cNvSpPr/>
            <p:nvPr/>
          </p:nvSpPr>
          <p:spPr>
            <a:xfrm rot="8100000">
              <a:off x="10174352" y="1534510"/>
              <a:ext cx="882191" cy="860599"/>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1000" noProof="1">
                <a:solidFill>
                  <a:schemeClr val="accent2">
                    <a:lumMod val="75000"/>
                  </a:schemeClr>
                </a:solidFill>
                <a:latin typeface="微软雅黑" panose="020B0503020204020204" pitchFamily="34" charset="-122"/>
                <a:ea typeface="微软雅黑" panose="020B0503020204020204" pitchFamily="34" charset="-122"/>
              </a:endParaRPr>
            </a:p>
          </p:txBody>
        </p:sp>
        <p:sp>
          <p:nvSpPr>
            <p:cNvPr id="16413" name="TextBox 69"/>
            <p:cNvSpPr txBox="1">
              <a:spLocks noChangeArrowheads="1"/>
            </p:cNvSpPr>
            <p:nvPr/>
          </p:nvSpPr>
          <p:spPr bwMode="auto">
            <a:xfrm>
              <a:off x="10099471" y="1812320"/>
              <a:ext cx="1031953" cy="384799"/>
            </a:xfrm>
            <a:prstGeom prst="rect">
              <a:avLst/>
            </a:prstGeom>
            <a:noFill/>
            <a:ln w="9525">
              <a:noFill/>
              <a:miter lim="800000"/>
            </a:ln>
          </p:spPr>
          <p:txBody>
            <a:bodyPr>
              <a:spAutoFit/>
            </a:bodyPr>
            <a:lstStyle/>
            <a:p>
              <a:pPr algn="ctr"/>
              <a:r>
                <a:rPr lang="en-US" altLang="zh-CN" sz="1100" b="1" dirty="0">
                  <a:solidFill>
                    <a:schemeClr val="bg1"/>
                  </a:solidFill>
                  <a:latin typeface="微软雅黑" panose="020B0503020204020204" pitchFamily="34" charset="-122"/>
                  <a:ea typeface="微软雅黑" panose="020B0503020204020204" pitchFamily="34" charset="-122"/>
                </a:rPr>
                <a:t>2018</a:t>
              </a:r>
              <a:r>
                <a:rPr lang="zh-CN" altLang="en-US" sz="1100" b="1" dirty="0">
                  <a:solidFill>
                    <a:schemeClr val="bg1"/>
                  </a:solidFill>
                  <a:latin typeface="微软雅黑" panose="020B0503020204020204" pitchFamily="34" charset="-122"/>
                  <a:ea typeface="微软雅黑" panose="020B0503020204020204" pitchFamily="34" charset="-122"/>
                </a:rPr>
                <a:t>年</a:t>
              </a:r>
              <a:endParaRPr lang="zh-CN" altLang="en-US" sz="1100" dirty="0">
                <a:solidFill>
                  <a:schemeClr val="bg1"/>
                </a:solidFill>
              </a:endParaRPr>
            </a:p>
          </p:txBody>
        </p:sp>
      </p:grpSp>
      <p:pic>
        <p:nvPicPr>
          <p:cNvPr id="71" name="Picture 77" descr="F:\Trabajos\Envato\Graphic River\Mica PPT\mountains.png"/>
          <p:cNvPicPr>
            <a:picLocks noChangeAspect="1" noChangeArrowheads="1"/>
          </p:cNvPicPr>
          <p:nvPr/>
        </p:nvPicPr>
        <p:blipFill>
          <a:blip r:embed="rId3" cstate="print"/>
          <a:srcRect l="50681"/>
          <a:stretch>
            <a:fillRect/>
          </a:stretch>
        </p:blipFill>
        <p:spPr bwMode="auto">
          <a:xfrm rot="10800000" flipV="1">
            <a:off x="6838950" y="3052764"/>
            <a:ext cx="2308225" cy="611187"/>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down)">
                                      <p:cBhvr>
                                        <p:cTn id="7" dur="500"/>
                                        <p:tgtEl>
                                          <p:spTgt spid="51"/>
                                        </p:tgtEl>
                                      </p:cBhvr>
                                    </p:animEffect>
                                  </p:childTnLst>
                                </p:cTn>
                              </p:par>
                              <p:par>
                                <p:cTn id="8" presetID="22" presetClass="entr" presetSubtype="4" fill="hold"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wipe(down)">
                                      <p:cBhvr>
                                        <p:cTn id="10" dur="500"/>
                                        <p:tgtEl>
                                          <p:spTgt spid="71"/>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wipe(down)">
                                      <p:cBhvr>
                                        <p:cTn id="14" dur="500"/>
                                        <p:tgtEl>
                                          <p:spTgt spid="44"/>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fade">
                                      <p:cBhvr>
                                        <p:cTn id="18" dur="500"/>
                                        <p:tgtEl>
                                          <p:spTgt spid="55"/>
                                        </p:tgtEl>
                                      </p:cBhvr>
                                    </p:animEffect>
                                  </p:childTnLst>
                                </p:cTn>
                              </p:par>
                              <p:par>
                                <p:cTn id="19" presetID="47"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anim calcmode="lin" valueType="num">
                                      <p:cBhvr>
                                        <p:cTn id="22" dur="500" fill="hold"/>
                                        <p:tgtEl>
                                          <p:spTgt spid="2"/>
                                        </p:tgtEl>
                                        <p:attrNameLst>
                                          <p:attrName>ppt_x</p:attrName>
                                        </p:attrNameLst>
                                      </p:cBhvr>
                                      <p:tavLst>
                                        <p:tav tm="0">
                                          <p:val>
                                            <p:strVal val="#ppt_x"/>
                                          </p:val>
                                        </p:tav>
                                        <p:tav tm="100000">
                                          <p:val>
                                            <p:strVal val="#ppt_x"/>
                                          </p:val>
                                        </p:tav>
                                      </p:tavLst>
                                    </p:anim>
                                    <p:anim calcmode="lin" valueType="num">
                                      <p:cBhvr>
                                        <p:cTn id="23" dur="5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4" fill="hold"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down)">
                                      <p:cBhvr>
                                        <p:cTn id="27" dur="500"/>
                                        <p:tgtEl>
                                          <p:spTgt spid="45"/>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childTnLst>
                                </p:cTn>
                              </p:par>
                              <p:par>
                                <p:cTn id="32" presetID="47" presetClass="entr" presetSubtype="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anim calcmode="lin" valueType="num">
                                      <p:cBhvr>
                                        <p:cTn id="35" dur="500" fill="hold"/>
                                        <p:tgtEl>
                                          <p:spTgt spid="3"/>
                                        </p:tgtEl>
                                        <p:attrNameLst>
                                          <p:attrName>ppt_x</p:attrName>
                                        </p:attrNameLst>
                                      </p:cBhvr>
                                      <p:tavLst>
                                        <p:tav tm="0">
                                          <p:val>
                                            <p:strVal val="#ppt_x"/>
                                          </p:val>
                                        </p:tav>
                                        <p:tav tm="100000">
                                          <p:val>
                                            <p:strVal val="#ppt_x"/>
                                          </p:val>
                                        </p:tav>
                                      </p:tavLst>
                                    </p:anim>
                                    <p:anim calcmode="lin" valueType="num">
                                      <p:cBhvr>
                                        <p:cTn id="36" dur="500" fill="hold"/>
                                        <p:tgtEl>
                                          <p:spTgt spid="3"/>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2" presetClass="entr" presetSubtype="4"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down)">
                                      <p:cBhvr>
                                        <p:cTn id="40" dur="500"/>
                                        <p:tgtEl>
                                          <p:spTgt spid="47"/>
                                        </p:tgtEl>
                                      </p:cBhvr>
                                    </p:animEffect>
                                  </p:childTnLst>
                                </p:cTn>
                              </p:par>
                            </p:childTnLst>
                          </p:cTn>
                        </p:par>
                        <p:par>
                          <p:cTn id="41" fill="hold">
                            <p:stCondLst>
                              <p:cond delay="3000"/>
                            </p:stCondLst>
                            <p:childTnLst>
                              <p:par>
                                <p:cTn id="42" presetID="10" presetClass="entr" presetSubtype="0" fill="hold" grpId="0" nodeType="after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fade">
                                      <p:cBhvr>
                                        <p:cTn id="44" dur="500"/>
                                        <p:tgtEl>
                                          <p:spTgt spid="53"/>
                                        </p:tgtEl>
                                      </p:cBhvr>
                                    </p:animEffect>
                                  </p:childTnLst>
                                </p:cTn>
                              </p:par>
                              <p:par>
                                <p:cTn id="45" presetID="47" presetClass="entr" presetSubtype="0"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anim calcmode="lin" valueType="num">
                                      <p:cBhvr>
                                        <p:cTn id="48" dur="500" fill="hold"/>
                                        <p:tgtEl>
                                          <p:spTgt spid="4"/>
                                        </p:tgtEl>
                                        <p:attrNameLst>
                                          <p:attrName>ppt_x</p:attrName>
                                        </p:attrNameLst>
                                      </p:cBhvr>
                                      <p:tavLst>
                                        <p:tav tm="0">
                                          <p:val>
                                            <p:strVal val="#ppt_x"/>
                                          </p:val>
                                        </p:tav>
                                        <p:tav tm="100000">
                                          <p:val>
                                            <p:strVal val="#ppt_x"/>
                                          </p:val>
                                        </p:tav>
                                      </p:tavLst>
                                    </p:anim>
                                    <p:anim calcmode="lin" valueType="num">
                                      <p:cBhvr>
                                        <p:cTn id="49" dur="500" fill="hold"/>
                                        <p:tgtEl>
                                          <p:spTgt spid="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4" fill="hold"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500"/>
                                        <p:tgtEl>
                                          <p:spTgt spid="52"/>
                                        </p:tgtEl>
                                      </p:cBhvr>
                                    </p:animEffect>
                                  </p:childTnLst>
                                </p:cTn>
                              </p:par>
                              <p:par>
                                <p:cTn id="58" presetID="47" presetClass="entr" presetSubtype="0" fill="hold" nodeType="with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500"/>
                                        <p:tgtEl>
                                          <p:spTgt spid="5"/>
                                        </p:tgtEl>
                                      </p:cBhvr>
                                    </p:animEffect>
                                    <p:anim calcmode="lin" valueType="num">
                                      <p:cBhvr>
                                        <p:cTn id="61" dur="500" fill="hold"/>
                                        <p:tgtEl>
                                          <p:spTgt spid="5"/>
                                        </p:tgtEl>
                                        <p:attrNameLst>
                                          <p:attrName>ppt_x</p:attrName>
                                        </p:attrNameLst>
                                      </p:cBhvr>
                                      <p:tavLst>
                                        <p:tav tm="0">
                                          <p:val>
                                            <p:strVal val="#ppt_x"/>
                                          </p:val>
                                        </p:tav>
                                        <p:tav tm="100000">
                                          <p:val>
                                            <p:strVal val="#ppt_x"/>
                                          </p:val>
                                        </p:tav>
                                      </p:tavLst>
                                    </p:anim>
                                    <p:anim calcmode="lin" valueType="num">
                                      <p:cBhvr>
                                        <p:cTn id="62" dur="500" fill="hold"/>
                                        <p:tgtEl>
                                          <p:spTgt spid="5"/>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22" presetClass="entr" presetSubtype="4" fill="hold" nodeType="after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wipe(down)">
                                      <p:cBhvr>
                                        <p:cTn id="66" dur="500"/>
                                        <p:tgtEl>
                                          <p:spTgt spid="49"/>
                                        </p:tgtEl>
                                      </p:cBhvr>
                                    </p:animEffect>
                                  </p:childTnLst>
                                </p:cTn>
                              </p:par>
                            </p:childTnLst>
                          </p:cTn>
                        </p:par>
                        <p:par>
                          <p:cTn id="67" fill="hold">
                            <p:stCondLst>
                              <p:cond delay="5000"/>
                            </p:stCondLst>
                            <p:childTnLst>
                              <p:par>
                                <p:cTn id="68" presetID="10" presetClass="entr" presetSubtype="0"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500"/>
                                        <p:tgtEl>
                                          <p:spTgt spid="50"/>
                                        </p:tgtEl>
                                      </p:cBhvr>
                                    </p:animEffect>
                                  </p:childTnLst>
                                </p:cTn>
                              </p:par>
                              <p:par>
                                <p:cTn id="71" presetID="47" presetClass="entr" presetSubtype="0" fill="hold" nodeType="with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500"/>
                                        <p:tgtEl>
                                          <p:spTgt spid="6"/>
                                        </p:tgtEl>
                                      </p:cBhvr>
                                    </p:animEffect>
                                    <p:anim calcmode="lin" valueType="num">
                                      <p:cBhvr>
                                        <p:cTn id="74" dur="500" fill="hold"/>
                                        <p:tgtEl>
                                          <p:spTgt spid="6"/>
                                        </p:tgtEl>
                                        <p:attrNameLst>
                                          <p:attrName>ppt_x</p:attrName>
                                        </p:attrNameLst>
                                      </p:cBhvr>
                                      <p:tavLst>
                                        <p:tav tm="0">
                                          <p:val>
                                            <p:strVal val="#ppt_x"/>
                                          </p:val>
                                        </p:tav>
                                        <p:tav tm="100000">
                                          <p:val>
                                            <p:strVal val="#ppt_x"/>
                                          </p:val>
                                        </p:tav>
                                      </p:tavLst>
                                    </p:anim>
                                    <p:anim calcmode="lin" valueType="num">
                                      <p:cBhvr>
                                        <p:cTn id="75" dur="500" fill="hold"/>
                                        <p:tgtEl>
                                          <p:spTgt spid="6"/>
                                        </p:tgtEl>
                                        <p:attrNameLst>
                                          <p:attrName>ppt_y</p:attrName>
                                        </p:attrNameLst>
                                      </p:cBhvr>
                                      <p:tavLst>
                                        <p:tav tm="0">
                                          <p:val>
                                            <p:strVal val="#ppt_y-.1"/>
                                          </p:val>
                                        </p:tav>
                                        <p:tav tm="100000">
                                          <p:val>
                                            <p:strVal val="#ppt_y"/>
                                          </p:val>
                                        </p:tav>
                                      </p:tavLst>
                                    </p:anim>
                                  </p:childTnLst>
                                </p:cTn>
                              </p:par>
                              <p:par>
                                <p:cTn id="76" presetID="12" presetClass="entr" presetSubtype="4" fill="hold" grpId="0" nodeType="withEffect">
                                  <p:stCondLst>
                                    <p:cond delay="0"/>
                                  </p:stCondLst>
                                  <p:iterate type="lt">
                                    <p:tmPct val="13248"/>
                                  </p:iterate>
                                  <p:childTnLst>
                                    <p:set>
                                      <p:cBhvr>
                                        <p:cTn id="77" dur="1" fill="hold">
                                          <p:stCondLst>
                                            <p:cond delay="0"/>
                                          </p:stCondLst>
                                        </p:cTn>
                                        <p:tgtEl>
                                          <p:spTgt spid="46"/>
                                        </p:tgtEl>
                                        <p:attrNameLst>
                                          <p:attrName>style.visibility</p:attrName>
                                        </p:attrNameLst>
                                      </p:cBhvr>
                                      <p:to>
                                        <p:strVal val="visible"/>
                                      </p:to>
                                    </p:set>
                                    <p:anim calcmode="lin" valueType="num">
                                      <p:cBhvr>
                                        <p:cTn id="78" dur="300"/>
                                        <p:tgtEl>
                                          <p:spTgt spid="46"/>
                                        </p:tgtEl>
                                        <p:attrNameLst>
                                          <p:attrName>ppt_y</p:attrName>
                                        </p:attrNameLst>
                                      </p:cBhvr>
                                      <p:tavLst>
                                        <p:tav tm="0">
                                          <p:val>
                                            <p:strVal val="#ppt_y+#ppt_h*1.125000"/>
                                          </p:val>
                                        </p:tav>
                                        <p:tav tm="100000">
                                          <p:val>
                                            <p:strVal val="#ppt_y"/>
                                          </p:val>
                                        </p:tav>
                                      </p:tavLst>
                                    </p:anim>
                                    <p:animEffect transition="in" filter="wipe(up)">
                                      <p:cBhvr>
                                        <p:cTn id="79" dur="3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0" grpId="0"/>
      <p:bldP spid="52" grpId="0"/>
      <p:bldP spid="53" grpId="0"/>
      <p:bldP spid="54" grpId="0"/>
      <p:bldP spid="5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4859416e6be8372副本.jpg"/>
          <p:cNvPicPr>
            <a:picLocks noChangeAspect="1" noChangeArrowheads="1"/>
          </p:cNvPicPr>
          <p:nvPr/>
        </p:nvPicPr>
        <p:blipFill>
          <a:blip r:embed="rId3" cstate="print"/>
          <a:srcRect/>
          <a:stretch>
            <a:fillRect/>
          </a:stretch>
        </p:blipFill>
        <p:spPr bwMode="auto">
          <a:xfrm>
            <a:off x="0" y="0"/>
            <a:ext cx="9144000" cy="5148262"/>
          </a:xfrm>
          <a:prstGeom prst="rect">
            <a:avLst/>
          </a:prstGeom>
          <a:noFill/>
        </p:spPr>
      </p:pic>
      <p:sp>
        <p:nvSpPr>
          <p:cNvPr id="27" name="TextBox 26"/>
          <p:cNvSpPr txBox="1"/>
          <p:nvPr/>
        </p:nvSpPr>
        <p:spPr>
          <a:xfrm>
            <a:off x="2385542" y="2283718"/>
            <a:ext cx="4801314" cy="646331"/>
          </a:xfrm>
          <a:prstGeom prst="rect">
            <a:avLst/>
          </a:prstGeom>
          <a:noFill/>
        </p:spPr>
        <p:txBody>
          <a:bodyPr wrap="none" rtlCol="0">
            <a:spAutoFit/>
          </a:bodyPr>
          <a:lstStyle/>
          <a:p>
            <a:r>
              <a:rPr lang="zh-CN" altLang="en-US" sz="3600" dirty="0">
                <a:solidFill>
                  <a:schemeClr val="tx1">
                    <a:lumMod val="65000"/>
                    <a:lumOff val="35000"/>
                  </a:schemeClr>
                </a:solidFill>
                <a:latin typeface="微软雅黑" panose="020B0503020204020204" pitchFamily="34" charset="-122"/>
                <a:ea typeface="微软雅黑" panose="020B0503020204020204" pitchFamily="34" charset="-122"/>
              </a:rPr>
              <a:t>演讲完毕，谢谢观看！</a:t>
            </a:r>
          </a:p>
        </p:txBody>
      </p:sp>
      <p:sp>
        <p:nvSpPr>
          <p:cNvPr id="33" name="TextBox 32"/>
          <p:cNvSpPr txBox="1"/>
          <p:nvPr/>
        </p:nvSpPr>
        <p:spPr>
          <a:xfrm>
            <a:off x="3124576" y="2886204"/>
            <a:ext cx="3031600" cy="307777"/>
          </a:xfrm>
          <a:prstGeom prst="rect">
            <a:avLst/>
          </a:prstGeom>
          <a:noFill/>
        </p:spPr>
        <p:txBody>
          <a:bodyPr wrap="none" rtlCol="0">
            <a:spAutoFit/>
          </a:bodyPr>
          <a:lstStyle/>
          <a:p>
            <a:pPr algn="ctr" eaLnBrk="1" hangingPunct="1">
              <a:buFont typeface="Arial" panose="020B0604020202020204" pitchFamily="34" charset="0"/>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适用于商务总结</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工作总结</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工作计划</a:t>
            </a:r>
          </a:p>
        </p:txBody>
      </p:sp>
      <p:sp>
        <p:nvSpPr>
          <p:cNvPr id="13" name="TextBox 12"/>
          <p:cNvSpPr txBox="1"/>
          <p:nvPr/>
        </p:nvSpPr>
        <p:spPr>
          <a:xfrm>
            <a:off x="3585783" y="1347614"/>
            <a:ext cx="1958975" cy="1198880"/>
          </a:xfrm>
          <a:prstGeom prst="rect">
            <a:avLst/>
          </a:prstGeom>
          <a:noFill/>
        </p:spPr>
        <p:txBody>
          <a:bodyPr wrap="none" rtlCol="0">
            <a:spAutoFit/>
          </a:bodyPr>
          <a:lstStyle/>
          <a:p>
            <a:r>
              <a:rPr lang="en-US" altLang="zh-CN" sz="7200" spc="-300" dirty="0">
                <a:solidFill>
                  <a:schemeClr val="tx1">
                    <a:lumMod val="65000"/>
                    <a:lumOff val="35000"/>
                  </a:schemeClr>
                </a:solidFill>
                <a:latin typeface="Chivo Light" panose="020B0303030202020804" pitchFamily="34" charset="0"/>
              </a:rPr>
              <a:t>202X</a:t>
            </a:r>
            <a:endParaRPr lang="zh-CN" altLang="en-US" sz="7200" spc="-300" dirty="0">
              <a:solidFill>
                <a:schemeClr val="tx1">
                  <a:lumMod val="65000"/>
                  <a:lumOff val="35000"/>
                </a:schemeClr>
              </a:solidFill>
              <a:latin typeface="Chivo Light" panose="020B0303030202020804" pitchFamily="34" charset="0"/>
            </a:endParaRPr>
          </a:p>
        </p:txBody>
      </p:sp>
      <p:sp>
        <p:nvSpPr>
          <p:cNvPr id="11" name="TextBox 33"/>
          <p:cNvSpPr txBox="1"/>
          <p:nvPr/>
        </p:nvSpPr>
        <p:spPr>
          <a:xfrm>
            <a:off x="2195736" y="3462268"/>
            <a:ext cx="4752528" cy="260350"/>
          </a:xfrm>
          <a:prstGeom prst="rect">
            <a:avLst/>
          </a:prstGeom>
          <a:noFill/>
        </p:spPr>
        <p:txBody>
          <a:bodyPr wrap="square" rtlCol="0">
            <a:spAutoFit/>
          </a:bodyPr>
          <a:lstStyle/>
          <a:p>
            <a:pPr algn="ctr"/>
            <a:r>
              <a:rPr lang="zh-CN" altLang="en-US" sz="1100">
                <a:solidFill>
                  <a:schemeClr val="tx1">
                    <a:lumMod val="65000"/>
                    <a:lumOff val="35000"/>
                  </a:schemeClr>
                </a:solidFill>
              </a:rPr>
              <a:t>汇报人：</a:t>
            </a:r>
            <a:r>
              <a:rPr lang="en-US" altLang="zh-CN" sz="1100">
                <a:solidFill>
                  <a:schemeClr val="tx1">
                    <a:lumMod val="65000"/>
                    <a:lumOff val="35000"/>
                  </a:schemeClr>
                </a:solidFill>
              </a:rPr>
              <a:t>xiazaii</a:t>
            </a:r>
            <a:endParaRPr lang="zh-CN" altLang="en-US" sz="1100" dirty="0">
              <a:solidFill>
                <a:schemeClr val="tx1">
                  <a:lumMod val="65000"/>
                  <a:lumOff val="35000"/>
                </a:schemeClr>
              </a:solidFill>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3"/>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par>
                          <p:cTn id="10" fill="hold">
                            <p:stCondLst>
                              <p:cond delay="1000"/>
                            </p:stCondLst>
                            <p:childTnLst>
                              <p:par>
                                <p:cTn id="11" presetID="45" presetClass="entr" presetSubtype="0" fill="hold" grpId="0" nodeType="afterEffect">
                                  <p:stCondLst>
                                    <p:cond delay="0"/>
                                  </p:stCondLst>
                                  <p:iterate type="lt">
                                    <p:tmPct val="10000"/>
                                  </p:iterate>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ppt_w</p:attrName>
                                        </p:attrNameLst>
                                      </p:cBhvr>
                                      <p:tavLst>
                                        <p:tav tm="0" fmla="#ppt_w*sin(2.5*pi*$)">
                                          <p:val>
                                            <p:fltVal val="0"/>
                                          </p:val>
                                        </p:tav>
                                        <p:tav tm="100000">
                                          <p:val>
                                            <p:fltVal val="1"/>
                                          </p:val>
                                        </p:tav>
                                      </p:tavLst>
                                    </p:anim>
                                    <p:anim calcmode="lin" valueType="num">
                                      <p:cBhvr>
                                        <p:cTn id="15" dur="1000" fill="hold"/>
                                        <p:tgtEl>
                                          <p:spTgt spid="13"/>
                                        </p:tgtEl>
                                        <p:attrNameLst>
                                          <p:attrName>ppt_h</p:attrName>
                                        </p:attrNameLst>
                                      </p:cBhvr>
                                      <p:tavLst>
                                        <p:tav tm="0">
                                          <p:val>
                                            <p:strVal val="#ppt_h"/>
                                          </p:val>
                                        </p:tav>
                                        <p:tav tm="100000">
                                          <p:val>
                                            <p:strVal val="#ppt_h"/>
                                          </p:val>
                                        </p:tav>
                                      </p:tavLst>
                                    </p:anim>
                                  </p:childTnLst>
                                </p:cTn>
                              </p:par>
                            </p:childTnLst>
                          </p:cTn>
                        </p:par>
                        <p:par>
                          <p:cTn id="16" fill="hold">
                            <p:stCondLst>
                              <p:cond delay="2299"/>
                            </p:stCondLst>
                            <p:childTnLst>
                              <p:par>
                                <p:cTn id="17" presetID="56" presetClass="entr" presetSubtype="0" fill="hold" grpId="0" nodeType="afterEffect">
                                  <p:stCondLst>
                                    <p:cond delay="0"/>
                                  </p:stCondLst>
                                  <p:iterate type="lt">
                                    <p:tmPct val="10000"/>
                                  </p:iterate>
                                  <p:childTnLst>
                                    <p:set>
                                      <p:cBhvr>
                                        <p:cTn id="18" dur="1" fill="hold">
                                          <p:stCondLst>
                                            <p:cond delay="0"/>
                                          </p:stCondLst>
                                        </p:cTn>
                                        <p:tgtEl>
                                          <p:spTgt spid="27"/>
                                        </p:tgtEl>
                                        <p:attrNameLst>
                                          <p:attrName>style.visibility</p:attrName>
                                        </p:attrNameLst>
                                      </p:cBhvr>
                                      <p:to>
                                        <p:strVal val="visible"/>
                                      </p:to>
                                    </p:set>
                                    <p:anim by="(-#ppt_w*2)" calcmode="lin" valueType="num">
                                      <p:cBhvr rctx="PPT">
                                        <p:cTn id="19" dur="500" autoRev="1" fill="hold">
                                          <p:stCondLst>
                                            <p:cond delay="0"/>
                                          </p:stCondLst>
                                        </p:cTn>
                                        <p:tgtEl>
                                          <p:spTgt spid="27"/>
                                        </p:tgtEl>
                                        <p:attrNameLst>
                                          <p:attrName>ppt_w</p:attrName>
                                        </p:attrNameLst>
                                      </p:cBhvr>
                                    </p:anim>
                                    <p:anim by="(#ppt_w*0.50)" calcmode="lin" valueType="num">
                                      <p:cBhvr>
                                        <p:cTn id="20" dur="500" decel="50000" autoRev="1" fill="hold">
                                          <p:stCondLst>
                                            <p:cond delay="0"/>
                                          </p:stCondLst>
                                        </p:cTn>
                                        <p:tgtEl>
                                          <p:spTgt spid="27"/>
                                        </p:tgtEl>
                                        <p:attrNameLst>
                                          <p:attrName>ppt_x</p:attrName>
                                        </p:attrNameLst>
                                      </p:cBhvr>
                                    </p:anim>
                                    <p:anim from="(-#ppt_h/2)" to="(#ppt_y)" calcmode="lin" valueType="num">
                                      <p:cBhvr>
                                        <p:cTn id="21" dur="1000" fill="hold">
                                          <p:stCondLst>
                                            <p:cond delay="0"/>
                                          </p:stCondLst>
                                        </p:cTn>
                                        <p:tgtEl>
                                          <p:spTgt spid="27"/>
                                        </p:tgtEl>
                                        <p:attrNameLst>
                                          <p:attrName>ppt_y</p:attrName>
                                        </p:attrNameLst>
                                      </p:cBhvr>
                                    </p:anim>
                                    <p:animRot by="21600000">
                                      <p:cBhvr>
                                        <p:cTn id="22" dur="1000" fill="hold">
                                          <p:stCondLst>
                                            <p:cond delay="0"/>
                                          </p:stCondLst>
                                        </p:cTn>
                                        <p:tgtEl>
                                          <p:spTgt spid="27"/>
                                        </p:tgtEl>
                                        <p:attrNameLst>
                                          <p:attrName>r</p:attrName>
                                        </p:attrNameLst>
                                      </p:cBhvr>
                                    </p:animRot>
                                  </p:childTnLst>
                                </p:cTn>
                              </p:par>
                            </p:childTnLst>
                          </p:cTn>
                        </p:par>
                        <p:par>
                          <p:cTn id="23" fill="hold">
                            <p:stCondLst>
                              <p:cond delay="4199"/>
                            </p:stCondLst>
                            <p:childTnLst>
                              <p:par>
                                <p:cTn id="24" presetID="40" presetClass="entr" presetSubtype="0" fill="hold" grpId="0" nodeType="afterEffect">
                                  <p:stCondLst>
                                    <p:cond delay="0"/>
                                  </p:stCondLst>
                                  <p:iterate type="lt">
                                    <p:tmPct val="10000"/>
                                  </p:iterate>
                                  <p:childTnLst>
                                    <p:set>
                                      <p:cBhvr>
                                        <p:cTn id="25" dur="1" fill="hold">
                                          <p:stCondLst>
                                            <p:cond delay="0"/>
                                          </p:stCondLst>
                                        </p:cTn>
                                        <p:tgtEl>
                                          <p:spTgt spid="33"/>
                                        </p:tgtEl>
                                        <p:attrNameLst>
                                          <p:attrName>style.visibility</p:attrName>
                                        </p:attrNameLst>
                                      </p:cBhvr>
                                      <p:to>
                                        <p:strVal val="visible"/>
                                      </p:to>
                                    </p:set>
                                    <p:animEffect transition="in" filter="fade">
                                      <p:cBhvr>
                                        <p:cTn id="26" dur="1000"/>
                                        <p:tgtEl>
                                          <p:spTgt spid="33"/>
                                        </p:tgtEl>
                                      </p:cBhvr>
                                    </p:animEffect>
                                    <p:anim calcmode="lin" valueType="num">
                                      <p:cBhvr>
                                        <p:cTn id="27" dur="1000" fill="hold"/>
                                        <p:tgtEl>
                                          <p:spTgt spid="33"/>
                                        </p:tgtEl>
                                        <p:attrNameLst>
                                          <p:attrName>ppt_x</p:attrName>
                                        </p:attrNameLst>
                                      </p:cBhvr>
                                      <p:tavLst>
                                        <p:tav tm="0">
                                          <p:val>
                                            <p:strVal val="#ppt_x-.1"/>
                                          </p:val>
                                        </p:tav>
                                        <p:tav tm="100000">
                                          <p:val>
                                            <p:strVal val="#ppt_x"/>
                                          </p:val>
                                        </p:tav>
                                      </p:tavLst>
                                    </p:anim>
                                    <p:anim calcmode="lin" valueType="num">
                                      <p:cBhvr>
                                        <p:cTn id="28" dur="1000" fill="hold"/>
                                        <p:tgtEl>
                                          <p:spTgt spid="33"/>
                                        </p:tgtEl>
                                        <p:attrNameLst>
                                          <p:attrName>ppt_y</p:attrName>
                                        </p:attrNameLst>
                                      </p:cBhvr>
                                      <p:tavLst>
                                        <p:tav tm="0">
                                          <p:val>
                                            <p:strVal val="#ppt_y"/>
                                          </p:val>
                                        </p:tav>
                                        <p:tav tm="100000">
                                          <p:val>
                                            <p:strVal val="#ppt_y"/>
                                          </p:val>
                                        </p:tav>
                                      </p:tavLst>
                                    </p:anim>
                                  </p:childTnLst>
                                </p:cTn>
                              </p:par>
                            </p:childTnLst>
                          </p:cTn>
                        </p:par>
                        <p:par>
                          <p:cTn id="29" fill="hold">
                            <p:stCondLst>
                              <p:cond delay="6800"/>
                            </p:stCondLst>
                            <p:childTnLst>
                              <p:par>
                                <p:cTn id="30" presetID="42"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3" grpId="0"/>
      <p:bldP spid="13"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Administrator\Desktop\4859416e6be8372副本.jpg"/>
          <p:cNvPicPr>
            <a:picLocks noChangeAspect="1" noChangeArrowheads="1"/>
          </p:cNvPicPr>
          <p:nvPr/>
        </p:nvPicPr>
        <p:blipFill>
          <a:blip r:embed="rId3" cstate="print"/>
          <a:srcRect/>
          <a:stretch>
            <a:fillRect/>
          </a:stretch>
        </p:blipFill>
        <p:spPr bwMode="auto">
          <a:xfrm>
            <a:off x="0" y="0"/>
            <a:ext cx="9144000" cy="5148262"/>
          </a:xfrm>
          <a:prstGeom prst="rect">
            <a:avLst/>
          </a:prstGeom>
          <a:noFill/>
        </p:spPr>
      </p:pic>
      <p:sp>
        <p:nvSpPr>
          <p:cNvPr id="29" name="矩形 28"/>
          <p:cNvSpPr/>
          <p:nvPr/>
        </p:nvSpPr>
        <p:spPr>
          <a:xfrm>
            <a:off x="3814934" y="2425413"/>
            <a:ext cx="2819320" cy="307777"/>
          </a:xfrm>
          <a:prstGeom prst="rect">
            <a:avLst/>
          </a:prstGeom>
        </p:spPr>
        <p:txBody>
          <a:bodyPr wrap="square" lIns="0" tIns="0" rIns="0" bIns="0">
            <a:spAutoFit/>
          </a:bodyPr>
          <a:lstStyle/>
          <a:p>
            <a:r>
              <a:rPr lang="zh-CN" altLang="en-US" sz="20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9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1"/>
          <p:cNvSpPr txBox="1"/>
          <p:nvPr/>
        </p:nvSpPr>
        <p:spPr>
          <a:xfrm>
            <a:off x="3635896" y="2880957"/>
            <a:ext cx="841256" cy="107722"/>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7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7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1"/>
          <p:cNvSpPr txBox="1"/>
          <p:nvPr/>
        </p:nvSpPr>
        <p:spPr>
          <a:xfrm>
            <a:off x="4645651" y="2880957"/>
            <a:ext cx="841256" cy="107722"/>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7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7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1"/>
          <p:cNvSpPr txBox="1"/>
          <p:nvPr/>
        </p:nvSpPr>
        <p:spPr>
          <a:xfrm>
            <a:off x="3635896" y="3072702"/>
            <a:ext cx="841256" cy="107722"/>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7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7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32"/>
          <p:cNvSpPr txBox="1"/>
          <p:nvPr/>
        </p:nvSpPr>
        <p:spPr>
          <a:xfrm>
            <a:off x="4645651" y="3072702"/>
            <a:ext cx="841256" cy="107722"/>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7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7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文本框 1"/>
          <p:cNvSpPr txBox="1"/>
          <p:nvPr/>
        </p:nvSpPr>
        <p:spPr>
          <a:xfrm>
            <a:off x="4075345" y="1563638"/>
            <a:ext cx="963725" cy="1015663"/>
          </a:xfrm>
          <a:prstGeom prst="rect">
            <a:avLst/>
          </a:prstGeom>
          <a:noFill/>
        </p:spPr>
        <p:txBody>
          <a:bodyPr wrap="none" rtlCol="0">
            <a:spAutoFit/>
          </a:bodyPr>
          <a:lstStyle/>
          <a:p>
            <a:r>
              <a:rPr lang="en-US" altLang="zh-CN" sz="6000" dirty="0">
                <a:solidFill>
                  <a:schemeClr val="accent1"/>
                </a:solidFill>
              </a:rPr>
              <a:t>01</a:t>
            </a:r>
            <a:endParaRPr lang="zh-CN" altLang="en-US" sz="6000" dirty="0">
              <a:solidFill>
                <a:schemeClr val="accent1"/>
              </a:solidFil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1000" fill="hold"/>
                                        <p:tgtEl>
                                          <p:spTgt spid="29"/>
                                        </p:tgtEl>
                                        <p:attrNameLst>
                                          <p:attrName>ppt_x</p:attrName>
                                        </p:attrNameLst>
                                      </p:cBhvr>
                                      <p:tavLst>
                                        <p:tav tm="0">
                                          <p:val>
                                            <p:strVal val="0-#ppt_w/2"/>
                                          </p:val>
                                        </p:tav>
                                        <p:tav tm="100000">
                                          <p:val>
                                            <p:strVal val="#ppt_x"/>
                                          </p:val>
                                        </p:tav>
                                      </p:tavLst>
                                    </p:anim>
                                    <p:anim calcmode="lin" valueType="num">
                                      <p:cBhvr additive="base">
                                        <p:cTn id="15"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50" presetClass="entr" presetSubtype="0" decel="10000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1000" fill="hold"/>
                                        <p:tgtEl>
                                          <p:spTgt spid="9"/>
                                        </p:tgtEl>
                                        <p:attrNameLst>
                                          <p:attrName>ppt_w</p:attrName>
                                        </p:attrNameLst>
                                      </p:cBhvr>
                                      <p:tavLst>
                                        <p:tav tm="0">
                                          <p:val>
                                            <p:strVal val="#ppt_w+.3"/>
                                          </p:val>
                                        </p:tav>
                                        <p:tav tm="100000">
                                          <p:val>
                                            <p:strVal val="#ppt_w"/>
                                          </p:val>
                                        </p:tav>
                                      </p:tavLst>
                                    </p:anim>
                                    <p:anim calcmode="lin" valueType="num">
                                      <p:cBhvr>
                                        <p:cTn id="35" dur="1000" fill="hold"/>
                                        <p:tgtEl>
                                          <p:spTgt spid="9"/>
                                        </p:tgtEl>
                                        <p:attrNameLst>
                                          <p:attrName>ppt_h</p:attrName>
                                        </p:attrNameLst>
                                      </p:cBhvr>
                                      <p:tavLst>
                                        <p:tav tm="0">
                                          <p:val>
                                            <p:strVal val="#ppt_h"/>
                                          </p:val>
                                        </p:tav>
                                        <p:tav tm="100000">
                                          <p:val>
                                            <p:strVal val="#ppt_h"/>
                                          </p:val>
                                        </p:tav>
                                      </p:tavLst>
                                    </p:anim>
                                    <p:animEffect transition="in" filter="fade">
                                      <p:cBhvr>
                                        <p:cTn id="3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0"/>
          <p:cNvSpPr>
            <a:spLocks noChangeShapeType="1"/>
          </p:cNvSpPr>
          <p:nvPr/>
        </p:nvSpPr>
        <p:spPr bwMode="auto">
          <a:xfrm flipV="1">
            <a:off x="1522064" y="1961369"/>
            <a:ext cx="0" cy="809875"/>
          </a:xfrm>
          <a:prstGeom prst="line">
            <a:avLst/>
          </a:prstGeom>
          <a:noFill/>
          <a:ln w="6350"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 name="Line 11"/>
          <p:cNvSpPr>
            <a:spLocks noChangeShapeType="1"/>
          </p:cNvSpPr>
          <p:nvPr/>
        </p:nvSpPr>
        <p:spPr bwMode="auto">
          <a:xfrm flipV="1">
            <a:off x="2902471" y="2771244"/>
            <a:ext cx="0" cy="808287"/>
          </a:xfrm>
          <a:prstGeom prst="line">
            <a:avLst/>
          </a:prstGeom>
          <a:noFill/>
          <a:ln w="6350"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8" name="Line 12"/>
          <p:cNvSpPr>
            <a:spLocks noChangeShapeType="1"/>
          </p:cNvSpPr>
          <p:nvPr/>
        </p:nvSpPr>
        <p:spPr bwMode="auto">
          <a:xfrm flipV="1">
            <a:off x="5350743" y="2771244"/>
            <a:ext cx="0" cy="808287"/>
          </a:xfrm>
          <a:prstGeom prst="line">
            <a:avLst/>
          </a:prstGeom>
          <a:noFill/>
          <a:ln w="6350"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 name="Line 13"/>
          <p:cNvSpPr>
            <a:spLocks noChangeShapeType="1"/>
          </p:cNvSpPr>
          <p:nvPr/>
        </p:nvSpPr>
        <p:spPr bwMode="auto">
          <a:xfrm flipV="1">
            <a:off x="4126607" y="1961369"/>
            <a:ext cx="0" cy="809875"/>
          </a:xfrm>
          <a:prstGeom prst="line">
            <a:avLst/>
          </a:prstGeom>
          <a:noFill/>
          <a:ln w="6350"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 name="Line 14"/>
          <p:cNvSpPr>
            <a:spLocks noChangeShapeType="1"/>
          </p:cNvSpPr>
          <p:nvPr/>
        </p:nvSpPr>
        <p:spPr bwMode="auto">
          <a:xfrm flipV="1">
            <a:off x="6573292" y="1961369"/>
            <a:ext cx="0" cy="809875"/>
          </a:xfrm>
          <a:prstGeom prst="line">
            <a:avLst/>
          </a:prstGeom>
          <a:noFill/>
          <a:ln w="6350" cap="flat">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 name="Oval 15"/>
          <p:cNvSpPr>
            <a:spLocks noChangeArrowheads="1"/>
          </p:cNvSpPr>
          <p:nvPr/>
        </p:nvSpPr>
        <p:spPr bwMode="auto">
          <a:xfrm>
            <a:off x="1283940" y="1724758"/>
            <a:ext cx="474663" cy="474809"/>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16" name="Oval 16"/>
          <p:cNvSpPr>
            <a:spLocks noChangeArrowheads="1"/>
          </p:cNvSpPr>
          <p:nvPr/>
        </p:nvSpPr>
        <p:spPr bwMode="auto">
          <a:xfrm>
            <a:off x="3890071" y="1724758"/>
            <a:ext cx="473075" cy="474809"/>
          </a:xfrm>
          <a:prstGeom prst="ellipse">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17" name="Oval 17"/>
          <p:cNvSpPr>
            <a:spLocks noChangeArrowheads="1"/>
          </p:cNvSpPr>
          <p:nvPr/>
        </p:nvSpPr>
        <p:spPr bwMode="auto">
          <a:xfrm>
            <a:off x="5111030" y="3341332"/>
            <a:ext cx="476250" cy="477985"/>
          </a:xfrm>
          <a:prstGeom prst="ellipse">
            <a:avLst/>
          </a:prstGeom>
          <a:solidFill>
            <a:schemeClr val="accent4"/>
          </a:solidFill>
          <a:ln>
            <a:noFill/>
          </a:ln>
        </p:spPr>
        <p:txBody>
          <a:bodyPr vert="horz" wrap="square" lIns="91440" tIns="45720" rIns="91440" bIns="45720" numCol="1" anchor="t" anchorCtr="0" compatLnSpc="1"/>
          <a:lstStyle/>
          <a:p>
            <a:endParaRPr lang="zh-CN" altLang="en-US"/>
          </a:p>
        </p:txBody>
      </p:sp>
      <p:sp>
        <p:nvSpPr>
          <p:cNvPr id="18" name="Line 19"/>
          <p:cNvSpPr>
            <a:spLocks noChangeShapeType="1"/>
          </p:cNvSpPr>
          <p:nvPr/>
        </p:nvSpPr>
        <p:spPr bwMode="auto">
          <a:xfrm flipV="1">
            <a:off x="7799016" y="2771244"/>
            <a:ext cx="0" cy="808287"/>
          </a:xfrm>
          <a:prstGeom prst="line">
            <a:avLst/>
          </a:prstGeom>
          <a:noFill/>
          <a:ln w="6350"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9" name="Oval 20"/>
          <p:cNvSpPr>
            <a:spLocks noChangeArrowheads="1"/>
          </p:cNvSpPr>
          <p:nvPr/>
        </p:nvSpPr>
        <p:spPr bwMode="auto">
          <a:xfrm>
            <a:off x="7562479" y="3341332"/>
            <a:ext cx="473075" cy="477985"/>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20" name="Oval 21"/>
          <p:cNvSpPr>
            <a:spLocks noChangeArrowheads="1"/>
          </p:cNvSpPr>
          <p:nvPr/>
        </p:nvSpPr>
        <p:spPr bwMode="auto">
          <a:xfrm>
            <a:off x="2665934" y="3341332"/>
            <a:ext cx="473075" cy="477985"/>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21" name="Oval 22"/>
          <p:cNvSpPr>
            <a:spLocks noChangeArrowheads="1"/>
          </p:cNvSpPr>
          <p:nvPr/>
        </p:nvSpPr>
        <p:spPr bwMode="auto">
          <a:xfrm>
            <a:off x="6336756" y="1724758"/>
            <a:ext cx="473075" cy="474809"/>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22" name="Freeform 5"/>
          <p:cNvSpPr/>
          <p:nvPr/>
        </p:nvSpPr>
        <p:spPr bwMode="auto">
          <a:xfrm>
            <a:off x="805770" y="2526594"/>
            <a:ext cx="1424666" cy="487714"/>
          </a:xfrm>
          <a:custGeom>
            <a:avLst/>
            <a:gdLst>
              <a:gd name="T0" fmla="*/ 490 w 591"/>
              <a:gd name="T1" fmla="*/ 0 h 202"/>
              <a:gd name="T2" fmla="*/ 101 w 591"/>
              <a:gd name="T3" fmla="*/ 0 h 202"/>
              <a:gd name="T4" fmla="*/ 0 w 591"/>
              <a:gd name="T5" fmla="*/ 101 h 202"/>
              <a:gd name="T6" fmla="*/ 101 w 591"/>
              <a:gd name="T7" fmla="*/ 202 h 202"/>
              <a:gd name="T8" fmla="*/ 490 w 591"/>
              <a:gd name="T9" fmla="*/ 202 h 202"/>
              <a:gd name="T10" fmla="*/ 591 w 591"/>
              <a:gd name="T11" fmla="*/ 101 h 202"/>
              <a:gd name="T12" fmla="*/ 490 w 591"/>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591" h="202">
                <a:moveTo>
                  <a:pt x="490" y="0"/>
                </a:moveTo>
                <a:cubicBezTo>
                  <a:pt x="101" y="0"/>
                  <a:pt x="101" y="0"/>
                  <a:pt x="101" y="0"/>
                </a:cubicBezTo>
                <a:cubicBezTo>
                  <a:pt x="46" y="0"/>
                  <a:pt x="0" y="46"/>
                  <a:pt x="0" y="101"/>
                </a:cubicBezTo>
                <a:cubicBezTo>
                  <a:pt x="0" y="157"/>
                  <a:pt x="46" y="202"/>
                  <a:pt x="101" y="202"/>
                </a:cubicBezTo>
                <a:cubicBezTo>
                  <a:pt x="490" y="202"/>
                  <a:pt x="490" y="202"/>
                  <a:pt x="490" y="202"/>
                </a:cubicBezTo>
                <a:cubicBezTo>
                  <a:pt x="546" y="202"/>
                  <a:pt x="591" y="157"/>
                  <a:pt x="591" y="101"/>
                </a:cubicBezTo>
                <a:cubicBezTo>
                  <a:pt x="591" y="46"/>
                  <a:pt x="546" y="0"/>
                  <a:pt x="490" y="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3" name="Freeform 6"/>
          <p:cNvSpPr/>
          <p:nvPr/>
        </p:nvSpPr>
        <p:spPr bwMode="auto">
          <a:xfrm>
            <a:off x="2379595" y="2526594"/>
            <a:ext cx="1045752" cy="487714"/>
          </a:xfrm>
          <a:custGeom>
            <a:avLst/>
            <a:gdLst>
              <a:gd name="T0" fmla="*/ 334 w 434"/>
              <a:gd name="T1" fmla="*/ 0 h 202"/>
              <a:gd name="T2" fmla="*/ 0 w 434"/>
              <a:gd name="T3" fmla="*/ 0 h 202"/>
              <a:gd name="T4" fmla="*/ 60 w 434"/>
              <a:gd name="T5" fmla="*/ 101 h 202"/>
              <a:gd name="T6" fmla="*/ 0 w 434"/>
              <a:gd name="T7" fmla="*/ 202 h 202"/>
              <a:gd name="T8" fmla="*/ 334 w 434"/>
              <a:gd name="T9" fmla="*/ 202 h 202"/>
              <a:gd name="T10" fmla="*/ 434 w 434"/>
              <a:gd name="T11" fmla="*/ 101 h 202"/>
              <a:gd name="T12" fmla="*/ 334 w 434"/>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4" h="202">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89" y="202"/>
                  <a:pt x="434" y="157"/>
                  <a:pt x="434" y="101"/>
                </a:cubicBezTo>
                <a:cubicBezTo>
                  <a:pt x="434" y="46"/>
                  <a:pt x="389" y="0"/>
                  <a:pt x="334" y="0"/>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24" name="Freeform 7"/>
          <p:cNvSpPr/>
          <p:nvPr/>
        </p:nvSpPr>
        <p:spPr bwMode="auto">
          <a:xfrm>
            <a:off x="3603732" y="2526594"/>
            <a:ext cx="1045752" cy="487714"/>
          </a:xfrm>
          <a:custGeom>
            <a:avLst/>
            <a:gdLst>
              <a:gd name="T0" fmla="*/ 333 w 434"/>
              <a:gd name="T1" fmla="*/ 0 h 202"/>
              <a:gd name="T2" fmla="*/ 0 w 434"/>
              <a:gd name="T3" fmla="*/ 0 h 202"/>
              <a:gd name="T4" fmla="*/ 60 w 434"/>
              <a:gd name="T5" fmla="*/ 101 h 202"/>
              <a:gd name="T6" fmla="*/ 0 w 434"/>
              <a:gd name="T7" fmla="*/ 202 h 202"/>
              <a:gd name="T8" fmla="*/ 333 w 434"/>
              <a:gd name="T9" fmla="*/ 202 h 202"/>
              <a:gd name="T10" fmla="*/ 434 w 434"/>
              <a:gd name="T11" fmla="*/ 101 h 202"/>
              <a:gd name="T12" fmla="*/ 333 w 434"/>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4" h="202">
                <a:moveTo>
                  <a:pt x="333" y="0"/>
                </a:moveTo>
                <a:cubicBezTo>
                  <a:pt x="0" y="0"/>
                  <a:pt x="0" y="0"/>
                  <a:pt x="0" y="0"/>
                </a:cubicBezTo>
                <a:cubicBezTo>
                  <a:pt x="35" y="20"/>
                  <a:pt x="60" y="58"/>
                  <a:pt x="60" y="101"/>
                </a:cubicBezTo>
                <a:cubicBezTo>
                  <a:pt x="60" y="145"/>
                  <a:pt x="35" y="183"/>
                  <a:pt x="0" y="202"/>
                </a:cubicBezTo>
                <a:cubicBezTo>
                  <a:pt x="333" y="202"/>
                  <a:pt x="333" y="202"/>
                  <a:pt x="333" y="202"/>
                </a:cubicBezTo>
                <a:cubicBezTo>
                  <a:pt x="389" y="202"/>
                  <a:pt x="434" y="157"/>
                  <a:pt x="434" y="101"/>
                </a:cubicBezTo>
                <a:cubicBezTo>
                  <a:pt x="434" y="46"/>
                  <a:pt x="389" y="0"/>
                  <a:pt x="333" y="0"/>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25" name="Freeform 8"/>
          <p:cNvSpPr/>
          <p:nvPr/>
        </p:nvSpPr>
        <p:spPr bwMode="auto">
          <a:xfrm>
            <a:off x="4824921" y="2526594"/>
            <a:ext cx="1048468" cy="487714"/>
          </a:xfrm>
          <a:custGeom>
            <a:avLst/>
            <a:gdLst>
              <a:gd name="T0" fmla="*/ 334 w 435"/>
              <a:gd name="T1" fmla="*/ 0 h 202"/>
              <a:gd name="T2" fmla="*/ 0 w 435"/>
              <a:gd name="T3" fmla="*/ 0 h 202"/>
              <a:gd name="T4" fmla="*/ 60 w 435"/>
              <a:gd name="T5" fmla="*/ 101 h 202"/>
              <a:gd name="T6" fmla="*/ 0 w 435"/>
              <a:gd name="T7" fmla="*/ 202 h 202"/>
              <a:gd name="T8" fmla="*/ 334 w 435"/>
              <a:gd name="T9" fmla="*/ 202 h 202"/>
              <a:gd name="T10" fmla="*/ 435 w 435"/>
              <a:gd name="T11" fmla="*/ 101 h 202"/>
              <a:gd name="T12" fmla="*/ 334 w 435"/>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5" h="202">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90" y="202"/>
                  <a:pt x="435" y="157"/>
                  <a:pt x="435" y="101"/>
                </a:cubicBezTo>
                <a:cubicBezTo>
                  <a:pt x="435" y="46"/>
                  <a:pt x="390" y="0"/>
                  <a:pt x="334" y="0"/>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26" name="Freeform 9"/>
          <p:cNvSpPr/>
          <p:nvPr/>
        </p:nvSpPr>
        <p:spPr bwMode="auto">
          <a:xfrm>
            <a:off x="6050646" y="2526594"/>
            <a:ext cx="1048468" cy="487714"/>
          </a:xfrm>
          <a:custGeom>
            <a:avLst/>
            <a:gdLst>
              <a:gd name="T0" fmla="*/ 334 w 435"/>
              <a:gd name="T1" fmla="*/ 0 h 202"/>
              <a:gd name="T2" fmla="*/ 0 w 435"/>
              <a:gd name="T3" fmla="*/ 0 h 202"/>
              <a:gd name="T4" fmla="*/ 60 w 435"/>
              <a:gd name="T5" fmla="*/ 101 h 202"/>
              <a:gd name="T6" fmla="*/ 0 w 435"/>
              <a:gd name="T7" fmla="*/ 202 h 202"/>
              <a:gd name="T8" fmla="*/ 334 w 435"/>
              <a:gd name="T9" fmla="*/ 202 h 202"/>
              <a:gd name="T10" fmla="*/ 435 w 435"/>
              <a:gd name="T11" fmla="*/ 101 h 202"/>
              <a:gd name="T12" fmla="*/ 334 w 435"/>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5" h="202">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89" y="202"/>
                  <a:pt x="435" y="157"/>
                  <a:pt x="435" y="101"/>
                </a:cubicBezTo>
                <a:cubicBezTo>
                  <a:pt x="435" y="46"/>
                  <a:pt x="389" y="0"/>
                  <a:pt x="334" y="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7" name="Freeform 18"/>
          <p:cNvSpPr/>
          <p:nvPr/>
        </p:nvSpPr>
        <p:spPr bwMode="auto">
          <a:xfrm>
            <a:off x="7276140" y="2526594"/>
            <a:ext cx="1045752" cy="487714"/>
          </a:xfrm>
          <a:custGeom>
            <a:avLst/>
            <a:gdLst>
              <a:gd name="T0" fmla="*/ 333 w 434"/>
              <a:gd name="T1" fmla="*/ 0 h 202"/>
              <a:gd name="T2" fmla="*/ 0 w 434"/>
              <a:gd name="T3" fmla="*/ 0 h 202"/>
              <a:gd name="T4" fmla="*/ 60 w 434"/>
              <a:gd name="T5" fmla="*/ 101 h 202"/>
              <a:gd name="T6" fmla="*/ 0 w 434"/>
              <a:gd name="T7" fmla="*/ 202 h 202"/>
              <a:gd name="T8" fmla="*/ 333 w 434"/>
              <a:gd name="T9" fmla="*/ 202 h 202"/>
              <a:gd name="T10" fmla="*/ 434 w 434"/>
              <a:gd name="T11" fmla="*/ 101 h 202"/>
              <a:gd name="T12" fmla="*/ 333 w 434"/>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4" h="202">
                <a:moveTo>
                  <a:pt x="333" y="0"/>
                </a:moveTo>
                <a:cubicBezTo>
                  <a:pt x="0" y="0"/>
                  <a:pt x="0" y="0"/>
                  <a:pt x="0" y="0"/>
                </a:cubicBezTo>
                <a:cubicBezTo>
                  <a:pt x="35" y="20"/>
                  <a:pt x="60" y="58"/>
                  <a:pt x="60" y="101"/>
                </a:cubicBezTo>
                <a:cubicBezTo>
                  <a:pt x="60" y="145"/>
                  <a:pt x="35" y="183"/>
                  <a:pt x="0" y="202"/>
                </a:cubicBezTo>
                <a:cubicBezTo>
                  <a:pt x="333" y="202"/>
                  <a:pt x="333" y="202"/>
                  <a:pt x="333" y="202"/>
                </a:cubicBezTo>
                <a:cubicBezTo>
                  <a:pt x="389" y="202"/>
                  <a:pt x="434" y="157"/>
                  <a:pt x="434" y="101"/>
                </a:cubicBezTo>
                <a:cubicBezTo>
                  <a:pt x="434" y="46"/>
                  <a:pt x="389" y="0"/>
                  <a:pt x="333" y="0"/>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28" name="Freeform 10"/>
          <p:cNvSpPr>
            <a:spLocks noEditPoints="1"/>
          </p:cNvSpPr>
          <p:nvPr/>
        </p:nvSpPr>
        <p:spPr bwMode="auto">
          <a:xfrm>
            <a:off x="1433165" y="1842674"/>
            <a:ext cx="177800" cy="238974"/>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9" name="Freeform 11"/>
          <p:cNvSpPr>
            <a:spLocks noEditPoints="1"/>
          </p:cNvSpPr>
          <p:nvPr/>
        </p:nvSpPr>
        <p:spPr bwMode="auto">
          <a:xfrm>
            <a:off x="4027320" y="1843716"/>
            <a:ext cx="198574" cy="235304"/>
          </a:xfrm>
          <a:custGeom>
            <a:avLst/>
            <a:gdLst>
              <a:gd name="T0" fmla="*/ 116 w 162"/>
              <a:gd name="T1" fmla="*/ 53 h 192"/>
              <a:gd name="T2" fmla="*/ 101 w 162"/>
              <a:gd name="T3" fmla="*/ 89 h 192"/>
              <a:gd name="T4" fmla="*/ 101 w 162"/>
              <a:gd name="T5" fmla="*/ 90 h 192"/>
              <a:gd name="T6" fmla="*/ 122 w 162"/>
              <a:gd name="T7" fmla="*/ 109 h 192"/>
              <a:gd name="T8" fmla="*/ 150 w 162"/>
              <a:gd name="T9" fmla="*/ 121 h 192"/>
              <a:gd name="T10" fmla="*/ 150 w 162"/>
              <a:gd name="T11" fmla="*/ 180 h 192"/>
              <a:gd name="T12" fmla="*/ 121 w 162"/>
              <a:gd name="T13" fmla="*/ 192 h 192"/>
              <a:gd name="T14" fmla="*/ 28 w 162"/>
              <a:gd name="T15" fmla="*/ 185 h 192"/>
              <a:gd name="T16" fmla="*/ 28 w 162"/>
              <a:gd name="T17" fmla="*/ 178 h 192"/>
              <a:gd name="T18" fmla="*/ 12 w 162"/>
              <a:gd name="T19" fmla="*/ 178 h 192"/>
              <a:gd name="T20" fmla="*/ 0 w 162"/>
              <a:gd name="T21" fmla="*/ 161 h 192"/>
              <a:gd name="T22" fmla="*/ 4 w 162"/>
              <a:gd name="T23" fmla="*/ 123 h 192"/>
              <a:gd name="T24" fmla="*/ 30 w 162"/>
              <a:gd name="T25" fmla="*/ 89 h 192"/>
              <a:gd name="T26" fmla="*/ 15 w 162"/>
              <a:gd name="T27" fmla="*/ 53 h 192"/>
              <a:gd name="T28" fmla="*/ 117 w 162"/>
              <a:gd name="T29" fmla="*/ 130 h 192"/>
              <a:gd name="T30" fmla="*/ 117 w 162"/>
              <a:gd name="T31" fmla="*/ 146 h 192"/>
              <a:gd name="T32" fmla="*/ 97 w 162"/>
              <a:gd name="T33" fmla="*/ 151 h 192"/>
              <a:gd name="T34" fmla="*/ 117 w 162"/>
              <a:gd name="T35" fmla="*/ 155 h 192"/>
              <a:gd name="T36" fmla="*/ 122 w 162"/>
              <a:gd name="T37" fmla="*/ 176 h 192"/>
              <a:gd name="T38" fmla="*/ 126 w 162"/>
              <a:gd name="T39" fmla="*/ 155 h 192"/>
              <a:gd name="T40" fmla="*/ 146 w 162"/>
              <a:gd name="T41" fmla="*/ 151 h 192"/>
              <a:gd name="T42" fmla="*/ 126 w 162"/>
              <a:gd name="T43" fmla="*/ 146 h 192"/>
              <a:gd name="T44" fmla="*/ 117 w 162"/>
              <a:gd name="T45" fmla="*/ 130 h 192"/>
              <a:gd name="T46" fmla="*/ 99 w 162"/>
              <a:gd name="T47" fmla="*/ 128 h 192"/>
              <a:gd name="T48" fmla="*/ 99 w 162"/>
              <a:gd name="T49" fmla="*/ 174 h 192"/>
              <a:gd name="T50" fmla="*/ 144 w 162"/>
              <a:gd name="T51" fmla="*/ 174 h 192"/>
              <a:gd name="T52" fmla="*/ 144 w 162"/>
              <a:gd name="T53" fmla="*/ 128 h 192"/>
              <a:gd name="T54" fmla="*/ 99 w 162"/>
              <a:gd name="T55" fmla="*/ 128 h 192"/>
              <a:gd name="T56" fmla="*/ 103 w 162"/>
              <a:gd name="T57" fmla="*/ 113 h 192"/>
              <a:gd name="T58" fmla="*/ 66 w 162"/>
              <a:gd name="T59" fmla="*/ 105 h 192"/>
              <a:gd name="T60" fmla="*/ 17 w 162"/>
              <a:gd name="T61" fmla="*/ 129 h 192"/>
              <a:gd name="T62" fmla="*/ 15 w 162"/>
              <a:gd name="T63" fmla="*/ 161 h 192"/>
              <a:gd name="T64" fmla="*/ 34 w 162"/>
              <a:gd name="T65" fmla="*/ 163 h 192"/>
              <a:gd name="T66" fmla="*/ 38 w 162"/>
              <a:gd name="T67" fmla="*/ 138 h 192"/>
              <a:gd name="T68" fmla="*/ 43 w 162"/>
              <a:gd name="T69" fmla="*/ 170 h 192"/>
              <a:gd name="T70" fmla="*/ 43 w 162"/>
              <a:gd name="T71" fmla="*/ 177 h 192"/>
              <a:gd name="T72" fmla="*/ 81 w 162"/>
              <a:gd name="T73" fmla="*/ 151 h 192"/>
              <a:gd name="T74" fmla="*/ 93 w 162"/>
              <a:gd name="T75" fmla="*/ 121 h 192"/>
              <a:gd name="T76" fmla="*/ 103 w 162"/>
              <a:gd name="T77" fmla="*/ 113 h 192"/>
              <a:gd name="T78" fmla="*/ 66 w 162"/>
              <a:gd name="T79" fmla="*/ 16 h 192"/>
              <a:gd name="T80" fmla="*/ 66 w 162"/>
              <a:gd name="T81" fmla="*/ 89 h 192"/>
              <a:gd name="T82" fmla="*/ 66 w 162"/>
              <a:gd name="T83" fmla="*/ 1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2" h="192">
                <a:moveTo>
                  <a:pt x="66" y="0"/>
                </a:moveTo>
                <a:cubicBezTo>
                  <a:pt x="93" y="0"/>
                  <a:pt x="116" y="24"/>
                  <a:pt x="116" y="53"/>
                </a:cubicBezTo>
                <a:cubicBezTo>
                  <a:pt x="116" y="67"/>
                  <a:pt x="110" y="80"/>
                  <a:pt x="101" y="89"/>
                </a:cubicBezTo>
                <a:cubicBezTo>
                  <a:pt x="101" y="89"/>
                  <a:pt x="101" y="89"/>
                  <a:pt x="101" y="89"/>
                </a:cubicBezTo>
                <a:cubicBezTo>
                  <a:pt x="101" y="89"/>
                  <a:pt x="101" y="89"/>
                  <a:pt x="101" y="89"/>
                </a:cubicBezTo>
                <a:cubicBezTo>
                  <a:pt x="101" y="90"/>
                  <a:pt x="101" y="90"/>
                  <a:pt x="101" y="90"/>
                </a:cubicBezTo>
                <a:cubicBezTo>
                  <a:pt x="107" y="96"/>
                  <a:pt x="114" y="102"/>
                  <a:pt x="119" y="109"/>
                </a:cubicBezTo>
                <a:cubicBezTo>
                  <a:pt x="120" y="109"/>
                  <a:pt x="121" y="109"/>
                  <a:pt x="122" y="109"/>
                </a:cubicBezTo>
                <a:cubicBezTo>
                  <a:pt x="133" y="109"/>
                  <a:pt x="143" y="114"/>
                  <a:pt x="150" y="121"/>
                </a:cubicBezTo>
                <a:cubicBezTo>
                  <a:pt x="150" y="121"/>
                  <a:pt x="150" y="121"/>
                  <a:pt x="150" y="121"/>
                </a:cubicBezTo>
                <a:cubicBezTo>
                  <a:pt x="158" y="129"/>
                  <a:pt x="162" y="139"/>
                  <a:pt x="162" y="151"/>
                </a:cubicBezTo>
                <a:cubicBezTo>
                  <a:pt x="162" y="162"/>
                  <a:pt x="158" y="173"/>
                  <a:pt x="150" y="180"/>
                </a:cubicBezTo>
                <a:cubicBezTo>
                  <a:pt x="143" y="188"/>
                  <a:pt x="133" y="192"/>
                  <a:pt x="122" y="192"/>
                </a:cubicBezTo>
                <a:cubicBezTo>
                  <a:pt x="121" y="192"/>
                  <a:pt x="121" y="192"/>
                  <a:pt x="121" y="192"/>
                </a:cubicBezTo>
                <a:cubicBezTo>
                  <a:pt x="35" y="192"/>
                  <a:pt x="35" y="192"/>
                  <a:pt x="35" y="192"/>
                </a:cubicBezTo>
                <a:cubicBezTo>
                  <a:pt x="31" y="192"/>
                  <a:pt x="28" y="189"/>
                  <a:pt x="28" y="185"/>
                </a:cubicBezTo>
                <a:cubicBezTo>
                  <a:pt x="28" y="185"/>
                  <a:pt x="28" y="185"/>
                  <a:pt x="28" y="185"/>
                </a:cubicBezTo>
                <a:cubicBezTo>
                  <a:pt x="28" y="178"/>
                  <a:pt x="28" y="178"/>
                  <a:pt x="28" y="178"/>
                </a:cubicBezTo>
                <a:cubicBezTo>
                  <a:pt x="14" y="178"/>
                  <a:pt x="14" y="178"/>
                  <a:pt x="14" y="178"/>
                </a:cubicBezTo>
                <a:cubicBezTo>
                  <a:pt x="13" y="178"/>
                  <a:pt x="13" y="178"/>
                  <a:pt x="12" y="178"/>
                </a:cubicBezTo>
                <a:cubicBezTo>
                  <a:pt x="8" y="177"/>
                  <a:pt x="5" y="175"/>
                  <a:pt x="3" y="172"/>
                </a:cubicBezTo>
                <a:cubicBezTo>
                  <a:pt x="1" y="169"/>
                  <a:pt x="0" y="165"/>
                  <a:pt x="0" y="161"/>
                </a:cubicBezTo>
                <a:cubicBezTo>
                  <a:pt x="0" y="145"/>
                  <a:pt x="0" y="145"/>
                  <a:pt x="0" y="145"/>
                </a:cubicBezTo>
                <a:cubicBezTo>
                  <a:pt x="0" y="137"/>
                  <a:pt x="1" y="130"/>
                  <a:pt x="4" y="123"/>
                </a:cubicBezTo>
                <a:cubicBezTo>
                  <a:pt x="9" y="109"/>
                  <a:pt x="20" y="100"/>
                  <a:pt x="30" y="90"/>
                </a:cubicBezTo>
                <a:cubicBezTo>
                  <a:pt x="30" y="89"/>
                  <a:pt x="30" y="89"/>
                  <a:pt x="30" y="89"/>
                </a:cubicBezTo>
                <a:cubicBezTo>
                  <a:pt x="30" y="89"/>
                  <a:pt x="30" y="89"/>
                  <a:pt x="30" y="89"/>
                </a:cubicBezTo>
                <a:cubicBezTo>
                  <a:pt x="20" y="80"/>
                  <a:pt x="15" y="66"/>
                  <a:pt x="15" y="53"/>
                </a:cubicBezTo>
                <a:cubicBezTo>
                  <a:pt x="15" y="24"/>
                  <a:pt x="38" y="0"/>
                  <a:pt x="66" y="0"/>
                </a:cubicBezTo>
                <a:close/>
                <a:moveTo>
                  <a:pt x="117" y="130"/>
                </a:moveTo>
                <a:cubicBezTo>
                  <a:pt x="117" y="130"/>
                  <a:pt x="117" y="130"/>
                  <a:pt x="117" y="130"/>
                </a:cubicBezTo>
                <a:cubicBezTo>
                  <a:pt x="117" y="146"/>
                  <a:pt x="117" y="146"/>
                  <a:pt x="117" y="146"/>
                </a:cubicBezTo>
                <a:cubicBezTo>
                  <a:pt x="102" y="146"/>
                  <a:pt x="102" y="146"/>
                  <a:pt x="102" y="146"/>
                </a:cubicBezTo>
                <a:cubicBezTo>
                  <a:pt x="99" y="146"/>
                  <a:pt x="97" y="148"/>
                  <a:pt x="97" y="151"/>
                </a:cubicBezTo>
                <a:cubicBezTo>
                  <a:pt x="97" y="153"/>
                  <a:pt x="99" y="155"/>
                  <a:pt x="102" y="155"/>
                </a:cubicBezTo>
                <a:cubicBezTo>
                  <a:pt x="117" y="155"/>
                  <a:pt x="117" y="155"/>
                  <a:pt x="117" y="155"/>
                </a:cubicBezTo>
                <a:cubicBezTo>
                  <a:pt x="117" y="171"/>
                  <a:pt x="117" y="171"/>
                  <a:pt x="117" y="171"/>
                </a:cubicBezTo>
                <a:cubicBezTo>
                  <a:pt x="117" y="174"/>
                  <a:pt x="119" y="176"/>
                  <a:pt x="122" y="176"/>
                </a:cubicBezTo>
                <a:cubicBezTo>
                  <a:pt x="124" y="176"/>
                  <a:pt x="126" y="174"/>
                  <a:pt x="126" y="171"/>
                </a:cubicBezTo>
                <a:cubicBezTo>
                  <a:pt x="126" y="155"/>
                  <a:pt x="126" y="155"/>
                  <a:pt x="126" y="155"/>
                </a:cubicBezTo>
                <a:cubicBezTo>
                  <a:pt x="141" y="155"/>
                  <a:pt x="141" y="155"/>
                  <a:pt x="141" y="155"/>
                </a:cubicBezTo>
                <a:cubicBezTo>
                  <a:pt x="144" y="155"/>
                  <a:pt x="146" y="153"/>
                  <a:pt x="146" y="151"/>
                </a:cubicBezTo>
                <a:cubicBezTo>
                  <a:pt x="146" y="148"/>
                  <a:pt x="144" y="146"/>
                  <a:pt x="141" y="146"/>
                </a:cubicBezTo>
                <a:cubicBezTo>
                  <a:pt x="126" y="146"/>
                  <a:pt x="126" y="146"/>
                  <a:pt x="126" y="146"/>
                </a:cubicBezTo>
                <a:cubicBezTo>
                  <a:pt x="126" y="130"/>
                  <a:pt x="126" y="130"/>
                  <a:pt x="126" y="130"/>
                </a:cubicBezTo>
                <a:cubicBezTo>
                  <a:pt x="126" y="124"/>
                  <a:pt x="117" y="124"/>
                  <a:pt x="117" y="130"/>
                </a:cubicBezTo>
                <a:close/>
                <a:moveTo>
                  <a:pt x="99" y="128"/>
                </a:moveTo>
                <a:cubicBezTo>
                  <a:pt x="99" y="128"/>
                  <a:pt x="99" y="128"/>
                  <a:pt x="99" y="128"/>
                </a:cubicBezTo>
                <a:cubicBezTo>
                  <a:pt x="94" y="133"/>
                  <a:pt x="90" y="142"/>
                  <a:pt x="90" y="151"/>
                </a:cubicBezTo>
                <a:cubicBezTo>
                  <a:pt x="90" y="160"/>
                  <a:pt x="94" y="168"/>
                  <a:pt x="99" y="174"/>
                </a:cubicBezTo>
                <a:cubicBezTo>
                  <a:pt x="105" y="179"/>
                  <a:pt x="113" y="183"/>
                  <a:pt x="122" y="183"/>
                </a:cubicBezTo>
                <a:cubicBezTo>
                  <a:pt x="130" y="183"/>
                  <a:pt x="138" y="179"/>
                  <a:pt x="144" y="174"/>
                </a:cubicBezTo>
                <a:cubicBezTo>
                  <a:pt x="150" y="168"/>
                  <a:pt x="153" y="160"/>
                  <a:pt x="153" y="151"/>
                </a:cubicBezTo>
                <a:cubicBezTo>
                  <a:pt x="153" y="142"/>
                  <a:pt x="150" y="134"/>
                  <a:pt x="144" y="128"/>
                </a:cubicBezTo>
                <a:cubicBezTo>
                  <a:pt x="144" y="128"/>
                  <a:pt x="144" y="128"/>
                  <a:pt x="144" y="128"/>
                </a:cubicBezTo>
                <a:cubicBezTo>
                  <a:pt x="132" y="115"/>
                  <a:pt x="112" y="115"/>
                  <a:pt x="99" y="128"/>
                </a:cubicBezTo>
                <a:close/>
                <a:moveTo>
                  <a:pt x="103" y="113"/>
                </a:moveTo>
                <a:cubicBezTo>
                  <a:pt x="103" y="113"/>
                  <a:pt x="103" y="113"/>
                  <a:pt x="103" y="113"/>
                </a:cubicBezTo>
                <a:cubicBezTo>
                  <a:pt x="99" y="108"/>
                  <a:pt x="93" y="103"/>
                  <a:pt x="89" y="99"/>
                </a:cubicBezTo>
                <a:cubicBezTo>
                  <a:pt x="82" y="103"/>
                  <a:pt x="74" y="105"/>
                  <a:pt x="66" y="105"/>
                </a:cubicBezTo>
                <a:cubicBezTo>
                  <a:pt x="57" y="105"/>
                  <a:pt x="49" y="103"/>
                  <a:pt x="42" y="99"/>
                </a:cubicBezTo>
                <a:cubicBezTo>
                  <a:pt x="34" y="107"/>
                  <a:pt x="22" y="117"/>
                  <a:pt x="17" y="129"/>
                </a:cubicBezTo>
                <a:cubicBezTo>
                  <a:pt x="15" y="134"/>
                  <a:pt x="15" y="139"/>
                  <a:pt x="15" y="145"/>
                </a:cubicBezTo>
                <a:cubicBezTo>
                  <a:pt x="15" y="161"/>
                  <a:pt x="15" y="161"/>
                  <a:pt x="15" y="161"/>
                </a:cubicBezTo>
                <a:cubicBezTo>
                  <a:pt x="15" y="162"/>
                  <a:pt x="15" y="162"/>
                  <a:pt x="15" y="163"/>
                </a:cubicBezTo>
                <a:cubicBezTo>
                  <a:pt x="34" y="163"/>
                  <a:pt x="34" y="163"/>
                  <a:pt x="34" y="163"/>
                </a:cubicBezTo>
                <a:cubicBezTo>
                  <a:pt x="34" y="143"/>
                  <a:pt x="34" y="143"/>
                  <a:pt x="34" y="143"/>
                </a:cubicBezTo>
                <a:cubicBezTo>
                  <a:pt x="34" y="140"/>
                  <a:pt x="36" y="138"/>
                  <a:pt x="38" y="138"/>
                </a:cubicBezTo>
                <a:cubicBezTo>
                  <a:pt x="41" y="138"/>
                  <a:pt x="43" y="140"/>
                  <a:pt x="43" y="143"/>
                </a:cubicBezTo>
                <a:cubicBezTo>
                  <a:pt x="43" y="170"/>
                  <a:pt x="43" y="170"/>
                  <a:pt x="43" y="170"/>
                </a:cubicBezTo>
                <a:cubicBezTo>
                  <a:pt x="43" y="170"/>
                  <a:pt x="43" y="170"/>
                  <a:pt x="43" y="170"/>
                </a:cubicBezTo>
                <a:cubicBezTo>
                  <a:pt x="43" y="177"/>
                  <a:pt x="43" y="177"/>
                  <a:pt x="43" y="177"/>
                </a:cubicBezTo>
                <a:cubicBezTo>
                  <a:pt x="90" y="177"/>
                  <a:pt x="90" y="177"/>
                  <a:pt x="90" y="177"/>
                </a:cubicBezTo>
                <a:cubicBezTo>
                  <a:pt x="85" y="170"/>
                  <a:pt x="81" y="161"/>
                  <a:pt x="81" y="151"/>
                </a:cubicBezTo>
                <a:cubicBezTo>
                  <a:pt x="81" y="139"/>
                  <a:pt x="86" y="129"/>
                  <a:pt x="93" y="121"/>
                </a:cubicBezTo>
                <a:cubicBezTo>
                  <a:pt x="93" y="121"/>
                  <a:pt x="93" y="121"/>
                  <a:pt x="93" y="121"/>
                </a:cubicBezTo>
                <a:cubicBezTo>
                  <a:pt x="93" y="121"/>
                  <a:pt x="93" y="121"/>
                  <a:pt x="93" y="121"/>
                </a:cubicBezTo>
                <a:cubicBezTo>
                  <a:pt x="96" y="118"/>
                  <a:pt x="99" y="115"/>
                  <a:pt x="103" y="113"/>
                </a:cubicBezTo>
                <a:close/>
                <a:moveTo>
                  <a:pt x="66" y="16"/>
                </a:moveTo>
                <a:cubicBezTo>
                  <a:pt x="66" y="16"/>
                  <a:pt x="66" y="16"/>
                  <a:pt x="66" y="16"/>
                </a:cubicBezTo>
                <a:cubicBezTo>
                  <a:pt x="46" y="16"/>
                  <a:pt x="30" y="32"/>
                  <a:pt x="30" y="53"/>
                </a:cubicBezTo>
                <a:cubicBezTo>
                  <a:pt x="30" y="73"/>
                  <a:pt x="46" y="89"/>
                  <a:pt x="66" y="89"/>
                </a:cubicBezTo>
                <a:cubicBezTo>
                  <a:pt x="85" y="89"/>
                  <a:pt x="101" y="73"/>
                  <a:pt x="101" y="53"/>
                </a:cubicBezTo>
                <a:cubicBezTo>
                  <a:pt x="101" y="32"/>
                  <a:pt x="85" y="16"/>
                  <a:pt x="66" y="1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0" name="Freeform 12"/>
          <p:cNvSpPr>
            <a:spLocks noEditPoints="1"/>
          </p:cNvSpPr>
          <p:nvPr/>
        </p:nvSpPr>
        <p:spPr bwMode="auto">
          <a:xfrm>
            <a:off x="5247424" y="3445376"/>
            <a:ext cx="203462" cy="268309"/>
          </a:xfrm>
          <a:custGeom>
            <a:avLst/>
            <a:gdLst>
              <a:gd name="T0" fmla="*/ 149 w 166"/>
              <a:gd name="T1" fmla="*/ 196 h 219"/>
              <a:gd name="T2" fmla="*/ 136 w 166"/>
              <a:gd name="T3" fmla="*/ 207 h 219"/>
              <a:gd name="T4" fmla="*/ 93 w 166"/>
              <a:gd name="T5" fmla="*/ 218 h 219"/>
              <a:gd name="T6" fmla="*/ 53 w 166"/>
              <a:gd name="T7" fmla="*/ 200 h 219"/>
              <a:gd name="T8" fmla="*/ 53 w 166"/>
              <a:gd name="T9" fmla="*/ 200 h 219"/>
              <a:gd name="T10" fmla="*/ 53 w 166"/>
              <a:gd name="T11" fmla="*/ 200 h 219"/>
              <a:gd name="T12" fmla="*/ 42 w 166"/>
              <a:gd name="T13" fmla="*/ 186 h 219"/>
              <a:gd name="T14" fmla="*/ 20 w 166"/>
              <a:gd name="T15" fmla="*/ 148 h 219"/>
              <a:gd name="T16" fmla="*/ 20 w 166"/>
              <a:gd name="T17" fmla="*/ 147 h 219"/>
              <a:gd name="T18" fmla="*/ 7 w 166"/>
              <a:gd name="T19" fmla="*/ 125 h 219"/>
              <a:gd name="T20" fmla="*/ 23 w 166"/>
              <a:gd name="T21" fmla="*/ 93 h 219"/>
              <a:gd name="T22" fmla="*/ 43 w 166"/>
              <a:gd name="T23" fmla="*/ 103 h 219"/>
              <a:gd name="T24" fmla="*/ 43 w 166"/>
              <a:gd name="T25" fmla="*/ 104 h 219"/>
              <a:gd name="T26" fmla="*/ 45 w 166"/>
              <a:gd name="T27" fmla="*/ 107 h 219"/>
              <a:gd name="T28" fmla="*/ 45 w 166"/>
              <a:gd name="T29" fmla="*/ 35 h 219"/>
              <a:gd name="T30" fmla="*/ 74 w 166"/>
              <a:gd name="T31" fmla="*/ 18 h 219"/>
              <a:gd name="T32" fmla="*/ 110 w 166"/>
              <a:gd name="T33" fmla="*/ 18 h 219"/>
              <a:gd name="T34" fmla="*/ 138 w 166"/>
              <a:gd name="T35" fmla="*/ 34 h 219"/>
              <a:gd name="T36" fmla="*/ 138 w 166"/>
              <a:gd name="T37" fmla="*/ 35 h 219"/>
              <a:gd name="T38" fmla="*/ 139 w 166"/>
              <a:gd name="T39" fmla="*/ 35 h 219"/>
              <a:gd name="T40" fmla="*/ 166 w 166"/>
              <a:gd name="T41" fmla="*/ 53 h 219"/>
              <a:gd name="T42" fmla="*/ 166 w 166"/>
              <a:gd name="T43" fmla="*/ 150 h 219"/>
              <a:gd name="T44" fmla="*/ 162 w 166"/>
              <a:gd name="T45" fmla="*/ 175 h 219"/>
              <a:gd name="T46" fmla="*/ 149 w 166"/>
              <a:gd name="T47" fmla="*/ 196 h 219"/>
              <a:gd name="T48" fmla="*/ 128 w 166"/>
              <a:gd name="T49" fmla="*/ 194 h 219"/>
              <a:gd name="T50" fmla="*/ 128 w 166"/>
              <a:gd name="T51" fmla="*/ 194 h 219"/>
              <a:gd name="T52" fmla="*/ 138 w 166"/>
              <a:gd name="T53" fmla="*/ 185 h 219"/>
              <a:gd name="T54" fmla="*/ 148 w 166"/>
              <a:gd name="T55" fmla="*/ 169 h 219"/>
              <a:gd name="T56" fmla="*/ 151 w 166"/>
              <a:gd name="T57" fmla="*/ 150 h 219"/>
              <a:gd name="T58" fmla="*/ 151 w 166"/>
              <a:gd name="T59" fmla="*/ 53 h 219"/>
              <a:gd name="T60" fmla="*/ 143 w 166"/>
              <a:gd name="T61" fmla="*/ 53 h 219"/>
              <a:gd name="T62" fmla="*/ 143 w 166"/>
              <a:gd name="T63" fmla="*/ 99 h 219"/>
              <a:gd name="T64" fmla="*/ 123 w 166"/>
              <a:gd name="T65" fmla="*/ 99 h 219"/>
              <a:gd name="T66" fmla="*/ 123 w 166"/>
              <a:gd name="T67" fmla="*/ 34 h 219"/>
              <a:gd name="T68" fmla="*/ 115 w 166"/>
              <a:gd name="T69" fmla="*/ 34 h 219"/>
              <a:gd name="T70" fmla="*/ 115 w 166"/>
              <a:gd name="T71" fmla="*/ 34 h 219"/>
              <a:gd name="T72" fmla="*/ 115 w 166"/>
              <a:gd name="T73" fmla="*/ 99 h 219"/>
              <a:gd name="T74" fmla="*/ 96 w 166"/>
              <a:gd name="T75" fmla="*/ 99 h 219"/>
              <a:gd name="T76" fmla="*/ 96 w 166"/>
              <a:gd name="T77" fmla="*/ 24 h 219"/>
              <a:gd name="T78" fmla="*/ 88 w 166"/>
              <a:gd name="T79" fmla="*/ 24 h 219"/>
              <a:gd name="T80" fmla="*/ 88 w 166"/>
              <a:gd name="T81" fmla="*/ 99 h 219"/>
              <a:gd name="T82" fmla="*/ 68 w 166"/>
              <a:gd name="T83" fmla="*/ 99 h 219"/>
              <a:gd name="T84" fmla="*/ 68 w 166"/>
              <a:gd name="T85" fmla="*/ 35 h 219"/>
              <a:gd name="T86" fmla="*/ 60 w 166"/>
              <a:gd name="T87" fmla="*/ 35 h 219"/>
              <a:gd name="T88" fmla="*/ 60 w 166"/>
              <a:gd name="T89" fmla="*/ 125 h 219"/>
              <a:gd name="T90" fmla="*/ 41 w 166"/>
              <a:gd name="T91" fmla="*/ 130 h 219"/>
              <a:gd name="T92" fmla="*/ 31 w 166"/>
              <a:gd name="T93" fmla="*/ 112 h 219"/>
              <a:gd name="T94" fmla="*/ 20 w 166"/>
              <a:gd name="T95" fmla="*/ 117 h 219"/>
              <a:gd name="T96" fmla="*/ 33 w 166"/>
              <a:gd name="T97" fmla="*/ 140 h 219"/>
              <a:gd name="T98" fmla="*/ 33 w 166"/>
              <a:gd name="T99" fmla="*/ 140 h 219"/>
              <a:gd name="T100" fmla="*/ 55 w 166"/>
              <a:gd name="T101" fmla="*/ 178 h 219"/>
              <a:gd name="T102" fmla="*/ 63 w 166"/>
              <a:gd name="T103" fmla="*/ 189 h 219"/>
              <a:gd name="T104" fmla="*/ 95 w 166"/>
              <a:gd name="T105" fmla="*/ 203 h 219"/>
              <a:gd name="T106" fmla="*/ 128 w 166"/>
              <a:gd name="T107" fmla="*/ 19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6" h="219">
                <a:moveTo>
                  <a:pt x="149" y="196"/>
                </a:moveTo>
                <a:cubicBezTo>
                  <a:pt x="145" y="200"/>
                  <a:pt x="141" y="204"/>
                  <a:pt x="136" y="207"/>
                </a:cubicBezTo>
                <a:cubicBezTo>
                  <a:pt x="123" y="216"/>
                  <a:pt x="108" y="219"/>
                  <a:pt x="93" y="218"/>
                </a:cubicBezTo>
                <a:cubicBezTo>
                  <a:pt x="79" y="217"/>
                  <a:pt x="65" y="211"/>
                  <a:pt x="53" y="200"/>
                </a:cubicBezTo>
                <a:cubicBezTo>
                  <a:pt x="53" y="200"/>
                  <a:pt x="53" y="200"/>
                  <a:pt x="53" y="200"/>
                </a:cubicBezTo>
                <a:cubicBezTo>
                  <a:pt x="53" y="200"/>
                  <a:pt x="53" y="200"/>
                  <a:pt x="53" y="200"/>
                </a:cubicBezTo>
                <a:cubicBezTo>
                  <a:pt x="49" y="196"/>
                  <a:pt x="45" y="191"/>
                  <a:pt x="42" y="186"/>
                </a:cubicBezTo>
                <a:cubicBezTo>
                  <a:pt x="20" y="148"/>
                  <a:pt x="20" y="148"/>
                  <a:pt x="20" y="148"/>
                </a:cubicBezTo>
                <a:cubicBezTo>
                  <a:pt x="20" y="147"/>
                  <a:pt x="20" y="147"/>
                  <a:pt x="20" y="147"/>
                </a:cubicBezTo>
                <a:cubicBezTo>
                  <a:pt x="7" y="125"/>
                  <a:pt x="7" y="125"/>
                  <a:pt x="7" y="125"/>
                </a:cubicBezTo>
                <a:cubicBezTo>
                  <a:pt x="0" y="111"/>
                  <a:pt x="8" y="95"/>
                  <a:pt x="23" y="93"/>
                </a:cubicBezTo>
                <a:cubicBezTo>
                  <a:pt x="29" y="93"/>
                  <a:pt x="37" y="95"/>
                  <a:pt x="43" y="103"/>
                </a:cubicBezTo>
                <a:cubicBezTo>
                  <a:pt x="43" y="103"/>
                  <a:pt x="43" y="104"/>
                  <a:pt x="43" y="104"/>
                </a:cubicBezTo>
                <a:cubicBezTo>
                  <a:pt x="45" y="107"/>
                  <a:pt x="45" y="107"/>
                  <a:pt x="45" y="107"/>
                </a:cubicBezTo>
                <a:cubicBezTo>
                  <a:pt x="45" y="35"/>
                  <a:pt x="45" y="35"/>
                  <a:pt x="45" y="35"/>
                </a:cubicBezTo>
                <a:cubicBezTo>
                  <a:pt x="45" y="19"/>
                  <a:pt x="61" y="11"/>
                  <a:pt x="74" y="18"/>
                </a:cubicBezTo>
                <a:cubicBezTo>
                  <a:pt x="79" y="0"/>
                  <a:pt x="104" y="1"/>
                  <a:pt x="110" y="18"/>
                </a:cubicBezTo>
                <a:cubicBezTo>
                  <a:pt x="122" y="11"/>
                  <a:pt x="138" y="19"/>
                  <a:pt x="138" y="34"/>
                </a:cubicBezTo>
                <a:cubicBezTo>
                  <a:pt x="138" y="35"/>
                  <a:pt x="138" y="35"/>
                  <a:pt x="138" y="35"/>
                </a:cubicBezTo>
                <a:cubicBezTo>
                  <a:pt x="139" y="35"/>
                  <a:pt x="139" y="35"/>
                  <a:pt x="139" y="35"/>
                </a:cubicBezTo>
                <a:cubicBezTo>
                  <a:pt x="152" y="30"/>
                  <a:pt x="166" y="38"/>
                  <a:pt x="166" y="53"/>
                </a:cubicBezTo>
                <a:cubicBezTo>
                  <a:pt x="166" y="150"/>
                  <a:pt x="166" y="150"/>
                  <a:pt x="166" y="150"/>
                </a:cubicBezTo>
                <a:cubicBezTo>
                  <a:pt x="166" y="158"/>
                  <a:pt x="165" y="167"/>
                  <a:pt x="162" y="175"/>
                </a:cubicBezTo>
                <a:cubicBezTo>
                  <a:pt x="159" y="182"/>
                  <a:pt x="155" y="190"/>
                  <a:pt x="149" y="196"/>
                </a:cubicBezTo>
                <a:close/>
                <a:moveTo>
                  <a:pt x="128" y="194"/>
                </a:moveTo>
                <a:cubicBezTo>
                  <a:pt x="128" y="194"/>
                  <a:pt x="128" y="194"/>
                  <a:pt x="128" y="194"/>
                </a:cubicBezTo>
                <a:cubicBezTo>
                  <a:pt x="132" y="192"/>
                  <a:pt x="135" y="189"/>
                  <a:pt x="138" y="185"/>
                </a:cubicBezTo>
                <a:cubicBezTo>
                  <a:pt x="142" y="181"/>
                  <a:pt x="146" y="175"/>
                  <a:pt x="148" y="169"/>
                </a:cubicBezTo>
                <a:cubicBezTo>
                  <a:pt x="150" y="163"/>
                  <a:pt x="151" y="157"/>
                  <a:pt x="151" y="150"/>
                </a:cubicBezTo>
                <a:cubicBezTo>
                  <a:pt x="151" y="53"/>
                  <a:pt x="151" y="53"/>
                  <a:pt x="151" y="53"/>
                </a:cubicBezTo>
                <a:cubicBezTo>
                  <a:pt x="151" y="47"/>
                  <a:pt x="143" y="47"/>
                  <a:pt x="143" y="53"/>
                </a:cubicBezTo>
                <a:cubicBezTo>
                  <a:pt x="143" y="99"/>
                  <a:pt x="143" y="99"/>
                  <a:pt x="143" y="99"/>
                </a:cubicBezTo>
                <a:cubicBezTo>
                  <a:pt x="143" y="111"/>
                  <a:pt x="123" y="111"/>
                  <a:pt x="123" y="99"/>
                </a:cubicBezTo>
                <a:cubicBezTo>
                  <a:pt x="123" y="34"/>
                  <a:pt x="123" y="34"/>
                  <a:pt x="123" y="34"/>
                </a:cubicBezTo>
                <a:cubicBezTo>
                  <a:pt x="123" y="29"/>
                  <a:pt x="115" y="29"/>
                  <a:pt x="115" y="34"/>
                </a:cubicBezTo>
                <a:cubicBezTo>
                  <a:pt x="115" y="34"/>
                  <a:pt x="115" y="34"/>
                  <a:pt x="115" y="34"/>
                </a:cubicBezTo>
                <a:cubicBezTo>
                  <a:pt x="115" y="99"/>
                  <a:pt x="115" y="99"/>
                  <a:pt x="115" y="99"/>
                </a:cubicBezTo>
                <a:cubicBezTo>
                  <a:pt x="115" y="111"/>
                  <a:pt x="96" y="111"/>
                  <a:pt x="96" y="99"/>
                </a:cubicBezTo>
                <a:cubicBezTo>
                  <a:pt x="96" y="24"/>
                  <a:pt x="96" y="24"/>
                  <a:pt x="96" y="24"/>
                </a:cubicBezTo>
                <a:cubicBezTo>
                  <a:pt x="96" y="18"/>
                  <a:pt x="88" y="19"/>
                  <a:pt x="88" y="24"/>
                </a:cubicBezTo>
                <a:cubicBezTo>
                  <a:pt x="88" y="99"/>
                  <a:pt x="88" y="99"/>
                  <a:pt x="88" y="99"/>
                </a:cubicBezTo>
                <a:cubicBezTo>
                  <a:pt x="88" y="111"/>
                  <a:pt x="68" y="111"/>
                  <a:pt x="68" y="99"/>
                </a:cubicBezTo>
                <a:cubicBezTo>
                  <a:pt x="68" y="35"/>
                  <a:pt x="68" y="35"/>
                  <a:pt x="68" y="35"/>
                </a:cubicBezTo>
                <a:cubicBezTo>
                  <a:pt x="68" y="29"/>
                  <a:pt x="60" y="29"/>
                  <a:pt x="60" y="35"/>
                </a:cubicBezTo>
                <a:cubicBezTo>
                  <a:pt x="60" y="125"/>
                  <a:pt x="60" y="125"/>
                  <a:pt x="60" y="125"/>
                </a:cubicBezTo>
                <a:cubicBezTo>
                  <a:pt x="60" y="135"/>
                  <a:pt x="46" y="139"/>
                  <a:pt x="41" y="130"/>
                </a:cubicBezTo>
                <a:cubicBezTo>
                  <a:pt x="31" y="112"/>
                  <a:pt x="31" y="112"/>
                  <a:pt x="31" y="112"/>
                </a:cubicBezTo>
                <a:cubicBezTo>
                  <a:pt x="26" y="106"/>
                  <a:pt x="16" y="110"/>
                  <a:pt x="20" y="117"/>
                </a:cubicBezTo>
                <a:cubicBezTo>
                  <a:pt x="33" y="140"/>
                  <a:pt x="33" y="140"/>
                  <a:pt x="33" y="140"/>
                </a:cubicBezTo>
                <a:cubicBezTo>
                  <a:pt x="33" y="140"/>
                  <a:pt x="33" y="140"/>
                  <a:pt x="33" y="140"/>
                </a:cubicBezTo>
                <a:cubicBezTo>
                  <a:pt x="55" y="178"/>
                  <a:pt x="55" y="178"/>
                  <a:pt x="55" y="178"/>
                </a:cubicBezTo>
                <a:cubicBezTo>
                  <a:pt x="57" y="182"/>
                  <a:pt x="60" y="186"/>
                  <a:pt x="63" y="189"/>
                </a:cubicBezTo>
                <a:cubicBezTo>
                  <a:pt x="72" y="197"/>
                  <a:pt x="83" y="202"/>
                  <a:pt x="95" y="203"/>
                </a:cubicBezTo>
                <a:cubicBezTo>
                  <a:pt x="106" y="204"/>
                  <a:pt x="118" y="201"/>
                  <a:pt x="128" y="19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1" name="Freeform 13"/>
          <p:cNvSpPr>
            <a:spLocks noEditPoints="1"/>
          </p:cNvSpPr>
          <p:nvPr/>
        </p:nvSpPr>
        <p:spPr bwMode="auto">
          <a:xfrm>
            <a:off x="2784854" y="3470618"/>
            <a:ext cx="235234" cy="219413"/>
          </a:xfrm>
          <a:custGeom>
            <a:avLst/>
            <a:gdLst>
              <a:gd name="T0" fmla="*/ 70 w 192"/>
              <a:gd name="T1" fmla="*/ 76 h 179"/>
              <a:gd name="T2" fmla="*/ 70 w 192"/>
              <a:gd name="T3" fmla="*/ 97 h 179"/>
              <a:gd name="T4" fmla="*/ 50 w 192"/>
              <a:gd name="T5" fmla="*/ 97 h 179"/>
              <a:gd name="T6" fmla="*/ 50 w 192"/>
              <a:gd name="T7" fmla="*/ 76 h 179"/>
              <a:gd name="T8" fmla="*/ 96 w 192"/>
              <a:gd name="T9" fmla="*/ 0 h 179"/>
              <a:gd name="T10" fmla="*/ 163 w 192"/>
              <a:gd name="T11" fmla="*/ 25 h 179"/>
              <a:gd name="T12" fmla="*/ 163 w 192"/>
              <a:gd name="T13" fmla="*/ 148 h 179"/>
              <a:gd name="T14" fmla="*/ 73 w 192"/>
              <a:gd name="T15" fmla="*/ 170 h 179"/>
              <a:gd name="T16" fmla="*/ 31 w 192"/>
              <a:gd name="T17" fmla="*/ 177 h 179"/>
              <a:gd name="T18" fmla="*/ 24 w 192"/>
              <a:gd name="T19" fmla="*/ 179 h 179"/>
              <a:gd name="T20" fmla="*/ 13 w 192"/>
              <a:gd name="T21" fmla="*/ 170 h 179"/>
              <a:gd name="T22" fmla="*/ 13 w 192"/>
              <a:gd name="T23" fmla="*/ 162 h 179"/>
              <a:gd name="T24" fmla="*/ 5 w 192"/>
              <a:gd name="T25" fmla="*/ 115 h 179"/>
              <a:gd name="T26" fmla="*/ 28 w 192"/>
              <a:gd name="T27" fmla="*/ 25 h 179"/>
              <a:gd name="T28" fmla="*/ 153 w 192"/>
              <a:gd name="T29" fmla="*/ 37 h 179"/>
              <a:gd name="T30" fmla="*/ 96 w 192"/>
              <a:gd name="T31" fmla="*/ 16 h 179"/>
              <a:gd name="T32" fmla="*/ 14 w 192"/>
              <a:gd name="T33" fmla="*/ 86 h 179"/>
              <a:gd name="T34" fmla="*/ 31 w 192"/>
              <a:gd name="T35" fmla="*/ 130 h 179"/>
              <a:gd name="T36" fmla="*/ 28 w 192"/>
              <a:gd name="T37" fmla="*/ 162 h 179"/>
              <a:gd name="T38" fmla="*/ 57 w 192"/>
              <a:gd name="T39" fmla="*/ 149 h 179"/>
              <a:gd name="T40" fmla="*/ 96 w 192"/>
              <a:gd name="T41" fmla="*/ 157 h 179"/>
              <a:gd name="T42" fmla="*/ 177 w 192"/>
              <a:gd name="T43" fmla="*/ 86 h 179"/>
              <a:gd name="T44" fmla="*/ 64 w 192"/>
              <a:gd name="T45" fmla="*/ 83 h 179"/>
              <a:gd name="T46" fmla="*/ 60 w 192"/>
              <a:gd name="T47" fmla="*/ 81 h 179"/>
              <a:gd name="T48" fmla="*/ 55 w 192"/>
              <a:gd name="T49" fmla="*/ 86 h 179"/>
              <a:gd name="T50" fmla="*/ 60 w 192"/>
              <a:gd name="T51" fmla="*/ 92 h 179"/>
              <a:gd name="T52" fmla="*/ 65 w 192"/>
              <a:gd name="T53" fmla="*/ 86 h 179"/>
              <a:gd name="T54" fmla="*/ 96 w 192"/>
              <a:gd name="T55" fmla="*/ 72 h 179"/>
              <a:gd name="T56" fmla="*/ 105 w 192"/>
              <a:gd name="T57" fmla="*/ 76 h 179"/>
              <a:gd name="T58" fmla="*/ 105 w 192"/>
              <a:gd name="T59" fmla="*/ 97 h 179"/>
              <a:gd name="T60" fmla="*/ 86 w 192"/>
              <a:gd name="T61" fmla="*/ 97 h 179"/>
              <a:gd name="T62" fmla="*/ 86 w 192"/>
              <a:gd name="T63" fmla="*/ 76 h 179"/>
              <a:gd name="T64" fmla="*/ 99 w 192"/>
              <a:gd name="T65" fmla="*/ 83 h 179"/>
              <a:gd name="T66" fmla="*/ 96 w 192"/>
              <a:gd name="T67" fmla="*/ 81 h 179"/>
              <a:gd name="T68" fmla="*/ 90 w 192"/>
              <a:gd name="T69" fmla="*/ 86 h 179"/>
              <a:gd name="T70" fmla="*/ 96 w 192"/>
              <a:gd name="T71" fmla="*/ 92 h 179"/>
              <a:gd name="T72" fmla="*/ 101 w 192"/>
              <a:gd name="T73" fmla="*/ 86 h 179"/>
              <a:gd name="T74" fmla="*/ 131 w 192"/>
              <a:gd name="T75" fmla="*/ 72 h 179"/>
              <a:gd name="T76" fmla="*/ 141 w 192"/>
              <a:gd name="T77" fmla="*/ 76 h 179"/>
              <a:gd name="T78" fmla="*/ 141 w 192"/>
              <a:gd name="T79" fmla="*/ 97 h 179"/>
              <a:gd name="T80" fmla="*/ 121 w 192"/>
              <a:gd name="T81" fmla="*/ 97 h 179"/>
              <a:gd name="T82" fmla="*/ 121 w 192"/>
              <a:gd name="T83" fmla="*/ 76 h 179"/>
              <a:gd name="T84" fmla="*/ 135 w 192"/>
              <a:gd name="T85" fmla="*/ 83 h 179"/>
              <a:gd name="T86" fmla="*/ 131 w 192"/>
              <a:gd name="T87" fmla="*/ 81 h 179"/>
              <a:gd name="T88" fmla="*/ 126 w 192"/>
              <a:gd name="T89" fmla="*/ 86 h 179"/>
              <a:gd name="T90" fmla="*/ 131 w 192"/>
              <a:gd name="T91" fmla="*/ 92 h 179"/>
              <a:gd name="T92" fmla="*/ 136 w 192"/>
              <a:gd name="T93" fmla="*/ 8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179">
                <a:moveTo>
                  <a:pt x="60" y="72"/>
                </a:moveTo>
                <a:cubicBezTo>
                  <a:pt x="64" y="72"/>
                  <a:pt x="67" y="74"/>
                  <a:pt x="70" y="76"/>
                </a:cubicBezTo>
                <a:cubicBezTo>
                  <a:pt x="73" y="79"/>
                  <a:pt x="74" y="82"/>
                  <a:pt x="74" y="86"/>
                </a:cubicBezTo>
                <a:cubicBezTo>
                  <a:pt x="74" y="90"/>
                  <a:pt x="73" y="94"/>
                  <a:pt x="70" y="97"/>
                </a:cubicBezTo>
                <a:cubicBezTo>
                  <a:pt x="67" y="99"/>
                  <a:pt x="64" y="101"/>
                  <a:pt x="60" y="101"/>
                </a:cubicBezTo>
                <a:cubicBezTo>
                  <a:pt x="56" y="101"/>
                  <a:pt x="53" y="99"/>
                  <a:pt x="50" y="97"/>
                </a:cubicBezTo>
                <a:cubicBezTo>
                  <a:pt x="48" y="94"/>
                  <a:pt x="46" y="90"/>
                  <a:pt x="46" y="86"/>
                </a:cubicBezTo>
                <a:cubicBezTo>
                  <a:pt x="46" y="82"/>
                  <a:pt x="48" y="79"/>
                  <a:pt x="50" y="76"/>
                </a:cubicBezTo>
                <a:cubicBezTo>
                  <a:pt x="53" y="74"/>
                  <a:pt x="56" y="72"/>
                  <a:pt x="60" y="72"/>
                </a:cubicBezTo>
                <a:close/>
                <a:moveTo>
                  <a:pt x="96" y="0"/>
                </a:moveTo>
                <a:cubicBezTo>
                  <a:pt x="96" y="0"/>
                  <a:pt x="96" y="0"/>
                  <a:pt x="96" y="0"/>
                </a:cubicBezTo>
                <a:cubicBezTo>
                  <a:pt x="122" y="0"/>
                  <a:pt x="146" y="10"/>
                  <a:pt x="163" y="25"/>
                </a:cubicBezTo>
                <a:cubicBezTo>
                  <a:pt x="181" y="41"/>
                  <a:pt x="192" y="62"/>
                  <a:pt x="192" y="86"/>
                </a:cubicBezTo>
                <a:cubicBezTo>
                  <a:pt x="192" y="110"/>
                  <a:pt x="181" y="132"/>
                  <a:pt x="163" y="148"/>
                </a:cubicBezTo>
                <a:cubicBezTo>
                  <a:pt x="146" y="163"/>
                  <a:pt x="122" y="172"/>
                  <a:pt x="96" y="172"/>
                </a:cubicBezTo>
                <a:cubicBezTo>
                  <a:pt x="88" y="172"/>
                  <a:pt x="80" y="172"/>
                  <a:pt x="73" y="170"/>
                </a:cubicBezTo>
                <a:cubicBezTo>
                  <a:pt x="66" y="169"/>
                  <a:pt x="60" y="167"/>
                  <a:pt x="54" y="164"/>
                </a:cubicBezTo>
                <a:cubicBezTo>
                  <a:pt x="31" y="177"/>
                  <a:pt x="31" y="177"/>
                  <a:pt x="31" y="177"/>
                </a:cubicBezTo>
                <a:cubicBezTo>
                  <a:pt x="29" y="178"/>
                  <a:pt x="27" y="179"/>
                  <a:pt x="24" y="179"/>
                </a:cubicBezTo>
                <a:cubicBezTo>
                  <a:pt x="24" y="179"/>
                  <a:pt x="24" y="179"/>
                  <a:pt x="24" y="179"/>
                </a:cubicBezTo>
                <a:cubicBezTo>
                  <a:pt x="22" y="178"/>
                  <a:pt x="19" y="177"/>
                  <a:pt x="17" y="176"/>
                </a:cubicBezTo>
                <a:cubicBezTo>
                  <a:pt x="15" y="174"/>
                  <a:pt x="14" y="172"/>
                  <a:pt x="13" y="170"/>
                </a:cubicBezTo>
                <a:cubicBezTo>
                  <a:pt x="13" y="170"/>
                  <a:pt x="13" y="170"/>
                  <a:pt x="13" y="170"/>
                </a:cubicBezTo>
                <a:cubicBezTo>
                  <a:pt x="12" y="167"/>
                  <a:pt x="12" y="165"/>
                  <a:pt x="13" y="162"/>
                </a:cubicBezTo>
                <a:cubicBezTo>
                  <a:pt x="18" y="137"/>
                  <a:pt x="18" y="137"/>
                  <a:pt x="18" y="137"/>
                </a:cubicBezTo>
                <a:cubicBezTo>
                  <a:pt x="13" y="131"/>
                  <a:pt x="8" y="123"/>
                  <a:pt x="5" y="115"/>
                </a:cubicBezTo>
                <a:cubicBezTo>
                  <a:pt x="2" y="106"/>
                  <a:pt x="0" y="96"/>
                  <a:pt x="0" y="86"/>
                </a:cubicBezTo>
                <a:cubicBezTo>
                  <a:pt x="0" y="62"/>
                  <a:pt x="10" y="41"/>
                  <a:pt x="28" y="25"/>
                </a:cubicBezTo>
                <a:cubicBezTo>
                  <a:pt x="45" y="10"/>
                  <a:pt x="69" y="0"/>
                  <a:pt x="96" y="0"/>
                </a:cubicBezTo>
                <a:close/>
                <a:moveTo>
                  <a:pt x="153" y="37"/>
                </a:moveTo>
                <a:cubicBezTo>
                  <a:pt x="153" y="37"/>
                  <a:pt x="153" y="37"/>
                  <a:pt x="153" y="37"/>
                </a:cubicBezTo>
                <a:cubicBezTo>
                  <a:pt x="139" y="24"/>
                  <a:pt x="118" y="16"/>
                  <a:pt x="96" y="16"/>
                </a:cubicBezTo>
                <a:cubicBezTo>
                  <a:pt x="73" y="16"/>
                  <a:pt x="52" y="24"/>
                  <a:pt x="38" y="37"/>
                </a:cubicBezTo>
                <a:cubicBezTo>
                  <a:pt x="23" y="49"/>
                  <a:pt x="14" y="67"/>
                  <a:pt x="14" y="86"/>
                </a:cubicBezTo>
                <a:cubicBezTo>
                  <a:pt x="14" y="94"/>
                  <a:pt x="16" y="102"/>
                  <a:pt x="19" y="109"/>
                </a:cubicBezTo>
                <a:cubicBezTo>
                  <a:pt x="22" y="117"/>
                  <a:pt x="26" y="124"/>
                  <a:pt x="31" y="130"/>
                </a:cubicBezTo>
                <a:cubicBezTo>
                  <a:pt x="33" y="131"/>
                  <a:pt x="34" y="134"/>
                  <a:pt x="33" y="137"/>
                </a:cubicBezTo>
                <a:cubicBezTo>
                  <a:pt x="28" y="162"/>
                  <a:pt x="28" y="162"/>
                  <a:pt x="28" y="162"/>
                </a:cubicBezTo>
                <a:cubicBezTo>
                  <a:pt x="51" y="149"/>
                  <a:pt x="51" y="149"/>
                  <a:pt x="51" y="149"/>
                </a:cubicBezTo>
                <a:cubicBezTo>
                  <a:pt x="53" y="148"/>
                  <a:pt x="55" y="148"/>
                  <a:pt x="57" y="149"/>
                </a:cubicBezTo>
                <a:cubicBezTo>
                  <a:pt x="63" y="152"/>
                  <a:pt x="69" y="154"/>
                  <a:pt x="76" y="155"/>
                </a:cubicBezTo>
                <a:cubicBezTo>
                  <a:pt x="82" y="157"/>
                  <a:pt x="89" y="157"/>
                  <a:pt x="96" y="157"/>
                </a:cubicBezTo>
                <a:cubicBezTo>
                  <a:pt x="118" y="157"/>
                  <a:pt x="139" y="149"/>
                  <a:pt x="153" y="136"/>
                </a:cubicBezTo>
                <a:cubicBezTo>
                  <a:pt x="168" y="123"/>
                  <a:pt x="177" y="106"/>
                  <a:pt x="177" y="86"/>
                </a:cubicBezTo>
                <a:cubicBezTo>
                  <a:pt x="177" y="67"/>
                  <a:pt x="168" y="49"/>
                  <a:pt x="153" y="37"/>
                </a:cubicBezTo>
                <a:close/>
                <a:moveTo>
                  <a:pt x="64" y="83"/>
                </a:moveTo>
                <a:cubicBezTo>
                  <a:pt x="64" y="83"/>
                  <a:pt x="64" y="83"/>
                  <a:pt x="64" y="83"/>
                </a:cubicBezTo>
                <a:cubicBezTo>
                  <a:pt x="63" y="82"/>
                  <a:pt x="62" y="81"/>
                  <a:pt x="60" y="81"/>
                </a:cubicBezTo>
                <a:cubicBezTo>
                  <a:pt x="59" y="81"/>
                  <a:pt x="57" y="82"/>
                  <a:pt x="56" y="83"/>
                </a:cubicBezTo>
                <a:cubicBezTo>
                  <a:pt x="56" y="84"/>
                  <a:pt x="55" y="85"/>
                  <a:pt x="55" y="86"/>
                </a:cubicBezTo>
                <a:cubicBezTo>
                  <a:pt x="55" y="88"/>
                  <a:pt x="56" y="89"/>
                  <a:pt x="56" y="90"/>
                </a:cubicBezTo>
                <a:cubicBezTo>
                  <a:pt x="57" y="91"/>
                  <a:pt x="59" y="92"/>
                  <a:pt x="60" y="92"/>
                </a:cubicBezTo>
                <a:cubicBezTo>
                  <a:pt x="62" y="92"/>
                  <a:pt x="63" y="91"/>
                  <a:pt x="64" y="90"/>
                </a:cubicBezTo>
                <a:cubicBezTo>
                  <a:pt x="65" y="89"/>
                  <a:pt x="65" y="88"/>
                  <a:pt x="65" y="86"/>
                </a:cubicBezTo>
                <a:cubicBezTo>
                  <a:pt x="65" y="85"/>
                  <a:pt x="65" y="84"/>
                  <a:pt x="64" y="83"/>
                </a:cubicBezTo>
                <a:close/>
                <a:moveTo>
                  <a:pt x="96" y="72"/>
                </a:moveTo>
                <a:cubicBezTo>
                  <a:pt x="96" y="72"/>
                  <a:pt x="96" y="72"/>
                  <a:pt x="96" y="72"/>
                </a:cubicBezTo>
                <a:cubicBezTo>
                  <a:pt x="99" y="72"/>
                  <a:pt x="103" y="74"/>
                  <a:pt x="105" y="76"/>
                </a:cubicBezTo>
                <a:cubicBezTo>
                  <a:pt x="108" y="79"/>
                  <a:pt x="110" y="82"/>
                  <a:pt x="110" y="86"/>
                </a:cubicBezTo>
                <a:cubicBezTo>
                  <a:pt x="110" y="90"/>
                  <a:pt x="108" y="94"/>
                  <a:pt x="105" y="97"/>
                </a:cubicBezTo>
                <a:cubicBezTo>
                  <a:pt x="103" y="99"/>
                  <a:pt x="99" y="101"/>
                  <a:pt x="96" y="101"/>
                </a:cubicBezTo>
                <a:cubicBezTo>
                  <a:pt x="92" y="101"/>
                  <a:pt x="88" y="99"/>
                  <a:pt x="86" y="97"/>
                </a:cubicBezTo>
                <a:cubicBezTo>
                  <a:pt x="83" y="94"/>
                  <a:pt x="82" y="90"/>
                  <a:pt x="82" y="86"/>
                </a:cubicBezTo>
                <a:cubicBezTo>
                  <a:pt x="82" y="82"/>
                  <a:pt x="83" y="79"/>
                  <a:pt x="86" y="76"/>
                </a:cubicBezTo>
                <a:cubicBezTo>
                  <a:pt x="88" y="74"/>
                  <a:pt x="92" y="72"/>
                  <a:pt x="96" y="72"/>
                </a:cubicBezTo>
                <a:close/>
                <a:moveTo>
                  <a:pt x="99" y="83"/>
                </a:moveTo>
                <a:cubicBezTo>
                  <a:pt x="99" y="83"/>
                  <a:pt x="99" y="83"/>
                  <a:pt x="99" y="83"/>
                </a:cubicBezTo>
                <a:cubicBezTo>
                  <a:pt x="98" y="82"/>
                  <a:pt x="97" y="81"/>
                  <a:pt x="96" y="81"/>
                </a:cubicBezTo>
                <a:cubicBezTo>
                  <a:pt x="94" y="81"/>
                  <a:pt x="93" y="82"/>
                  <a:pt x="92" y="83"/>
                </a:cubicBezTo>
                <a:cubicBezTo>
                  <a:pt x="91" y="84"/>
                  <a:pt x="90" y="85"/>
                  <a:pt x="90" y="86"/>
                </a:cubicBezTo>
                <a:cubicBezTo>
                  <a:pt x="90" y="88"/>
                  <a:pt x="91" y="89"/>
                  <a:pt x="92" y="90"/>
                </a:cubicBezTo>
                <a:cubicBezTo>
                  <a:pt x="93" y="91"/>
                  <a:pt x="94" y="92"/>
                  <a:pt x="96" y="92"/>
                </a:cubicBezTo>
                <a:cubicBezTo>
                  <a:pt x="97" y="92"/>
                  <a:pt x="98" y="91"/>
                  <a:pt x="99" y="90"/>
                </a:cubicBezTo>
                <a:cubicBezTo>
                  <a:pt x="100" y="89"/>
                  <a:pt x="101" y="88"/>
                  <a:pt x="101" y="86"/>
                </a:cubicBezTo>
                <a:cubicBezTo>
                  <a:pt x="101" y="85"/>
                  <a:pt x="100" y="84"/>
                  <a:pt x="99" y="83"/>
                </a:cubicBezTo>
                <a:close/>
                <a:moveTo>
                  <a:pt x="131" y="72"/>
                </a:moveTo>
                <a:cubicBezTo>
                  <a:pt x="131" y="72"/>
                  <a:pt x="131" y="72"/>
                  <a:pt x="131" y="72"/>
                </a:cubicBezTo>
                <a:cubicBezTo>
                  <a:pt x="135" y="72"/>
                  <a:pt x="138" y="74"/>
                  <a:pt x="141" y="76"/>
                </a:cubicBezTo>
                <a:cubicBezTo>
                  <a:pt x="143" y="79"/>
                  <a:pt x="145" y="82"/>
                  <a:pt x="145" y="86"/>
                </a:cubicBezTo>
                <a:cubicBezTo>
                  <a:pt x="145" y="90"/>
                  <a:pt x="143" y="94"/>
                  <a:pt x="141" y="97"/>
                </a:cubicBezTo>
                <a:cubicBezTo>
                  <a:pt x="138" y="99"/>
                  <a:pt x="135" y="101"/>
                  <a:pt x="131" y="101"/>
                </a:cubicBezTo>
                <a:cubicBezTo>
                  <a:pt x="127" y="101"/>
                  <a:pt x="124" y="99"/>
                  <a:pt x="121" y="97"/>
                </a:cubicBezTo>
                <a:cubicBezTo>
                  <a:pt x="119" y="94"/>
                  <a:pt x="117" y="90"/>
                  <a:pt x="117" y="86"/>
                </a:cubicBezTo>
                <a:cubicBezTo>
                  <a:pt x="117" y="82"/>
                  <a:pt x="119" y="79"/>
                  <a:pt x="121" y="76"/>
                </a:cubicBezTo>
                <a:cubicBezTo>
                  <a:pt x="124" y="74"/>
                  <a:pt x="127" y="72"/>
                  <a:pt x="131" y="72"/>
                </a:cubicBezTo>
                <a:close/>
                <a:moveTo>
                  <a:pt x="135" y="83"/>
                </a:moveTo>
                <a:cubicBezTo>
                  <a:pt x="135" y="83"/>
                  <a:pt x="135" y="83"/>
                  <a:pt x="135" y="83"/>
                </a:cubicBezTo>
                <a:cubicBezTo>
                  <a:pt x="134" y="82"/>
                  <a:pt x="132" y="81"/>
                  <a:pt x="131" y="81"/>
                </a:cubicBezTo>
                <a:cubicBezTo>
                  <a:pt x="130" y="81"/>
                  <a:pt x="128" y="82"/>
                  <a:pt x="127" y="83"/>
                </a:cubicBezTo>
                <a:cubicBezTo>
                  <a:pt x="126" y="84"/>
                  <a:pt x="126" y="85"/>
                  <a:pt x="126" y="86"/>
                </a:cubicBezTo>
                <a:cubicBezTo>
                  <a:pt x="126" y="88"/>
                  <a:pt x="126" y="89"/>
                  <a:pt x="127" y="90"/>
                </a:cubicBezTo>
                <a:cubicBezTo>
                  <a:pt x="128" y="91"/>
                  <a:pt x="130" y="92"/>
                  <a:pt x="131" y="92"/>
                </a:cubicBezTo>
                <a:cubicBezTo>
                  <a:pt x="132" y="92"/>
                  <a:pt x="134" y="91"/>
                  <a:pt x="135" y="90"/>
                </a:cubicBezTo>
                <a:cubicBezTo>
                  <a:pt x="136" y="89"/>
                  <a:pt x="136" y="88"/>
                  <a:pt x="136" y="86"/>
                </a:cubicBezTo>
                <a:cubicBezTo>
                  <a:pt x="136" y="85"/>
                  <a:pt x="136" y="84"/>
                  <a:pt x="135" y="8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2" name="Rectangle 24"/>
          <p:cNvSpPr>
            <a:spLocks noChangeArrowheads="1"/>
          </p:cNvSpPr>
          <p:nvPr/>
        </p:nvSpPr>
        <p:spPr bwMode="auto">
          <a:xfrm>
            <a:off x="788640" y="3257556"/>
            <a:ext cx="1466850" cy="59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填加标题</a:t>
            </a:r>
            <a:endParaRPr lang="zh-CN" altLang="en-US" sz="1200" b="1" dirty="0">
              <a:solidFill>
                <a:schemeClr val="bg1">
                  <a:lumMod val="50000"/>
                </a:schemeClr>
              </a:solidFill>
            </a:endParaRPr>
          </a:p>
          <a:p>
            <a:pPr algn="ctr" defTabSz="914400">
              <a:lnSpc>
                <a:spcPct val="120000"/>
              </a:lnSpc>
              <a:spcBef>
                <a:spcPts val="300"/>
              </a:spcBef>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ctr" defTabSz="914400">
              <a:lnSpc>
                <a:spcPct val="120000"/>
              </a:lnSpc>
              <a:spcBef>
                <a:spcPts val="300"/>
              </a:spcBef>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Freeform 21"/>
          <p:cNvSpPr>
            <a:spLocks noEditPoints="1"/>
          </p:cNvSpPr>
          <p:nvPr/>
        </p:nvSpPr>
        <p:spPr bwMode="auto">
          <a:xfrm>
            <a:off x="7678865" y="3467967"/>
            <a:ext cx="240302" cy="245718"/>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4"/>
          <p:cNvSpPr>
            <a:spLocks noEditPoints="1"/>
          </p:cNvSpPr>
          <p:nvPr/>
        </p:nvSpPr>
        <p:spPr bwMode="auto">
          <a:xfrm>
            <a:off x="6455818" y="1856751"/>
            <a:ext cx="238125" cy="224899"/>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Rectangle 24"/>
          <p:cNvSpPr>
            <a:spLocks noChangeArrowheads="1"/>
          </p:cNvSpPr>
          <p:nvPr/>
        </p:nvSpPr>
        <p:spPr bwMode="auto">
          <a:xfrm>
            <a:off x="3393182" y="3257556"/>
            <a:ext cx="1466850" cy="59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填加标题</a:t>
            </a:r>
            <a:endParaRPr lang="zh-CN" altLang="en-US" sz="1200" b="1" dirty="0">
              <a:solidFill>
                <a:schemeClr val="bg1">
                  <a:lumMod val="50000"/>
                </a:schemeClr>
              </a:solidFill>
            </a:endParaRPr>
          </a:p>
          <a:p>
            <a:pPr algn="ctr" defTabSz="914400">
              <a:lnSpc>
                <a:spcPct val="120000"/>
              </a:lnSpc>
              <a:spcBef>
                <a:spcPts val="300"/>
              </a:spcBef>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ctr" defTabSz="914400">
              <a:lnSpc>
                <a:spcPct val="120000"/>
              </a:lnSpc>
              <a:spcBef>
                <a:spcPts val="300"/>
              </a:spcBef>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6" name="Rectangle 24"/>
          <p:cNvSpPr>
            <a:spLocks noChangeArrowheads="1"/>
          </p:cNvSpPr>
          <p:nvPr/>
        </p:nvSpPr>
        <p:spPr bwMode="auto">
          <a:xfrm>
            <a:off x="5841454" y="3257556"/>
            <a:ext cx="1466850" cy="59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填加标题</a:t>
            </a:r>
            <a:endParaRPr lang="zh-CN" altLang="en-US" sz="1200" b="1" dirty="0">
              <a:solidFill>
                <a:schemeClr val="bg1">
                  <a:lumMod val="50000"/>
                </a:schemeClr>
              </a:solidFill>
            </a:endParaRPr>
          </a:p>
          <a:p>
            <a:pPr algn="ctr" defTabSz="914400">
              <a:lnSpc>
                <a:spcPct val="120000"/>
              </a:lnSpc>
              <a:spcBef>
                <a:spcPts val="300"/>
              </a:spcBef>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ctr" defTabSz="914400">
              <a:lnSpc>
                <a:spcPct val="120000"/>
              </a:lnSpc>
              <a:spcBef>
                <a:spcPts val="300"/>
              </a:spcBef>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7" name="Rectangle 24"/>
          <p:cNvSpPr>
            <a:spLocks noChangeArrowheads="1"/>
          </p:cNvSpPr>
          <p:nvPr/>
        </p:nvSpPr>
        <p:spPr bwMode="auto">
          <a:xfrm>
            <a:off x="2169047" y="1635928"/>
            <a:ext cx="1466850" cy="59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填加标题</a:t>
            </a:r>
            <a:endParaRPr lang="zh-CN" altLang="en-US" sz="1200" b="1" dirty="0">
              <a:solidFill>
                <a:schemeClr val="bg1">
                  <a:lumMod val="50000"/>
                </a:schemeClr>
              </a:solidFill>
            </a:endParaRPr>
          </a:p>
          <a:p>
            <a:pPr algn="ctr" defTabSz="914400">
              <a:lnSpc>
                <a:spcPct val="120000"/>
              </a:lnSpc>
              <a:spcBef>
                <a:spcPts val="300"/>
              </a:spcBef>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ctr" defTabSz="914400">
              <a:lnSpc>
                <a:spcPct val="120000"/>
              </a:lnSpc>
              <a:spcBef>
                <a:spcPts val="300"/>
              </a:spcBef>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8" name="Rectangle 24"/>
          <p:cNvSpPr>
            <a:spLocks noChangeArrowheads="1"/>
          </p:cNvSpPr>
          <p:nvPr/>
        </p:nvSpPr>
        <p:spPr bwMode="auto">
          <a:xfrm>
            <a:off x="4617319" y="1635928"/>
            <a:ext cx="1466850" cy="59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填加标题</a:t>
            </a:r>
            <a:endParaRPr lang="zh-CN" altLang="en-US" sz="1200" b="1" dirty="0">
              <a:solidFill>
                <a:schemeClr val="bg1">
                  <a:lumMod val="50000"/>
                </a:schemeClr>
              </a:solidFill>
            </a:endParaRPr>
          </a:p>
          <a:p>
            <a:pPr algn="ctr" defTabSz="914400">
              <a:lnSpc>
                <a:spcPct val="120000"/>
              </a:lnSpc>
              <a:spcBef>
                <a:spcPts val="300"/>
              </a:spcBef>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ctr" defTabSz="914400">
              <a:lnSpc>
                <a:spcPct val="120000"/>
              </a:lnSpc>
              <a:spcBef>
                <a:spcPts val="300"/>
              </a:spcBef>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9" name="Rectangle 24"/>
          <p:cNvSpPr>
            <a:spLocks noChangeArrowheads="1"/>
          </p:cNvSpPr>
          <p:nvPr/>
        </p:nvSpPr>
        <p:spPr bwMode="auto">
          <a:xfrm>
            <a:off x="7065591" y="1635928"/>
            <a:ext cx="1466850" cy="59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填加标题</a:t>
            </a:r>
            <a:endParaRPr lang="zh-CN" altLang="en-US" sz="1200" b="1" dirty="0">
              <a:solidFill>
                <a:schemeClr val="bg1">
                  <a:lumMod val="50000"/>
                </a:schemeClr>
              </a:solidFill>
            </a:endParaRPr>
          </a:p>
          <a:p>
            <a:pPr algn="ctr" defTabSz="914400">
              <a:lnSpc>
                <a:spcPct val="120000"/>
              </a:lnSpc>
              <a:spcBef>
                <a:spcPts val="300"/>
              </a:spcBef>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ctr" defTabSz="914400">
              <a:lnSpc>
                <a:spcPct val="120000"/>
              </a:lnSpc>
              <a:spcBef>
                <a:spcPts val="300"/>
              </a:spcBef>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0" name="Rectangle 24"/>
          <p:cNvSpPr>
            <a:spLocks noChangeArrowheads="1"/>
          </p:cNvSpPr>
          <p:nvPr/>
        </p:nvSpPr>
        <p:spPr bwMode="auto">
          <a:xfrm>
            <a:off x="1167383" y="2599391"/>
            <a:ext cx="709364" cy="32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900" b="1" dirty="0">
                <a:solidFill>
                  <a:schemeClr val="bg1"/>
                </a:solidFill>
              </a:rPr>
              <a:t>点此替换文本</a:t>
            </a:r>
            <a:r>
              <a:rPr lang="en-US" altLang="zh-CN" sz="900" b="1" dirty="0">
                <a:solidFill>
                  <a:schemeClr val="bg1"/>
                </a:solidFill>
              </a:rPr>
              <a:t> 01</a:t>
            </a:r>
            <a:endParaRPr lang="en-US" altLang="zh-CN" sz="900" dirty="0">
              <a:solidFill>
                <a:schemeClr val="bg1"/>
              </a:solidFill>
            </a:endParaRPr>
          </a:p>
        </p:txBody>
      </p:sp>
      <p:sp>
        <p:nvSpPr>
          <p:cNvPr id="41" name="Rectangle 24"/>
          <p:cNvSpPr>
            <a:spLocks noChangeArrowheads="1"/>
          </p:cNvSpPr>
          <p:nvPr/>
        </p:nvSpPr>
        <p:spPr bwMode="auto">
          <a:xfrm>
            <a:off x="2547789" y="2599391"/>
            <a:ext cx="709364"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900" b="1" dirty="0">
                <a:solidFill>
                  <a:schemeClr val="bg1"/>
                </a:solidFill>
              </a:rPr>
              <a:t>点此替换文本</a:t>
            </a:r>
            <a:r>
              <a:rPr lang="en-US" altLang="zh-CN" sz="900" b="1" dirty="0">
                <a:solidFill>
                  <a:schemeClr val="bg1"/>
                </a:solidFill>
              </a:rPr>
              <a:t> 02</a:t>
            </a:r>
            <a:endParaRPr lang="en-US" altLang="zh-CN" sz="900" dirty="0">
              <a:solidFill>
                <a:schemeClr val="bg1"/>
              </a:solidFill>
            </a:endParaRPr>
          </a:p>
        </p:txBody>
      </p:sp>
      <p:sp>
        <p:nvSpPr>
          <p:cNvPr id="42" name="Rectangle 24"/>
          <p:cNvSpPr>
            <a:spLocks noChangeArrowheads="1"/>
          </p:cNvSpPr>
          <p:nvPr/>
        </p:nvSpPr>
        <p:spPr bwMode="auto">
          <a:xfrm>
            <a:off x="3771925" y="2599391"/>
            <a:ext cx="709364"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900" b="1" dirty="0">
                <a:solidFill>
                  <a:schemeClr val="bg1"/>
                </a:solidFill>
              </a:rPr>
              <a:t>点此替换文本</a:t>
            </a:r>
            <a:r>
              <a:rPr lang="en-US" altLang="zh-CN" sz="900" b="1" dirty="0">
                <a:solidFill>
                  <a:schemeClr val="bg1"/>
                </a:solidFill>
              </a:rPr>
              <a:t> 03</a:t>
            </a:r>
            <a:endParaRPr lang="en-US" altLang="zh-CN" sz="900" dirty="0">
              <a:solidFill>
                <a:schemeClr val="bg1"/>
              </a:solidFill>
            </a:endParaRPr>
          </a:p>
        </p:txBody>
      </p:sp>
      <p:sp>
        <p:nvSpPr>
          <p:cNvPr id="43" name="Rectangle 24"/>
          <p:cNvSpPr>
            <a:spLocks noChangeArrowheads="1"/>
          </p:cNvSpPr>
          <p:nvPr/>
        </p:nvSpPr>
        <p:spPr bwMode="auto">
          <a:xfrm>
            <a:off x="4994473" y="2599391"/>
            <a:ext cx="709364"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900" b="1" dirty="0">
                <a:solidFill>
                  <a:schemeClr val="bg1"/>
                </a:solidFill>
              </a:rPr>
              <a:t>点此替换文本</a:t>
            </a:r>
            <a:r>
              <a:rPr lang="en-US" altLang="zh-CN" sz="900" b="1" dirty="0">
                <a:solidFill>
                  <a:schemeClr val="bg1"/>
                </a:solidFill>
              </a:rPr>
              <a:t> 04</a:t>
            </a:r>
            <a:endParaRPr lang="en-US" altLang="zh-CN" sz="900" dirty="0">
              <a:solidFill>
                <a:schemeClr val="bg1"/>
              </a:solidFill>
            </a:endParaRPr>
          </a:p>
        </p:txBody>
      </p:sp>
      <p:sp>
        <p:nvSpPr>
          <p:cNvPr id="44" name="Rectangle 24"/>
          <p:cNvSpPr>
            <a:spLocks noChangeArrowheads="1"/>
          </p:cNvSpPr>
          <p:nvPr/>
        </p:nvSpPr>
        <p:spPr bwMode="auto">
          <a:xfrm>
            <a:off x="6218610" y="2599391"/>
            <a:ext cx="709364"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900" b="1" dirty="0">
                <a:solidFill>
                  <a:schemeClr val="bg1"/>
                </a:solidFill>
              </a:rPr>
              <a:t>点此替换文本</a:t>
            </a:r>
            <a:r>
              <a:rPr lang="en-US" altLang="zh-CN" sz="900" b="1" dirty="0">
                <a:solidFill>
                  <a:schemeClr val="bg1"/>
                </a:solidFill>
              </a:rPr>
              <a:t> 05</a:t>
            </a:r>
            <a:endParaRPr lang="en-US" altLang="zh-CN" sz="900" dirty="0">
              <a:solidFill>
                <a:schemeClr val="bg1"/>
              </a:solidFill>
            </a:endParaRPr>
          </a:p>
        </p:txBody>
      </p:sp>
      <p:sp>
        <p:nvSpPr>
          <p:cNvPr id="45" name="Rectangle 24"/>
          <p:cNvSpPr>
            <a:spLocks noChangeArrowheads="1"/>
          </p:cNvSpPr>
          <p:nvPr/>
        </p:nvSpPr>
        <p:spPr bwMode="auto">
          <a:xfrm>
            <a:off x="7444334" y="2599391"/>
            <a:ext cx="709364"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900" b="1" dirty="0">
                <a:solidFill>
                  <a:schemeClr val="bg1"/>
                </a:solidFill>
              </a:rPr>
              <a:t>点此替换文本</a:t>
            </a:r>
            <a:r>
              <a:rPr lang="en-US" altLang="zh-CN" sz="900" b="1" dirty="0">
                <a:solidFill>
                  <a:schemeClr val="bg1"/>
                </a:solidFill>
              </a:rPr>
              <a:t> 06</a:t>
            </a:r>
            <a:endParaRPr lang="en-US" altLang="zh-CN" sz="900" dirty="0">
              <a:solidFill>
                <a:schemeClr val="bg1"/>
              </a:solidFil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80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p:tgtEl>
                                          <p:spTgt spid="22"/>
                                        </p:tgtEl>
                                        <p:attrNameLst>
                                          <p:attrName>ppt_x</p:attrName>
                                        </p:attrNameLst>
                                      </p:cBhvr>
                                      <p:tavLst>
                                        <p:tav tm="0">
                                          <p:val>
                                            <p:strVal val="#ppt_x-#ppt_w*1.125000"/>
                                          </p:val>
                                        </p:tav>
                                        <p:tav tm="100000">
                                          <p:val>
                                            <p:strVal val="#ppt_x"/>
                                          </p:val>
                                        </p:tav>
                                      </p:tavLst>
                                    </p:anim>
                                    <p:animEffect transition="in" filter="wipe(right)">
                                      <p:cBhvr>
                                        <p:cTn id="8" dur="500"/>
                                        <p:tgtEl>
                                          <p:spTgt spid="22"/>
                                        </p:tgtEl>
                                      </p:cBhvr>
                                    </p:animEffect>
                                  </p:childTnLst>
                                </p:cTn>
                              </p:par>
                              <p:par>
                                <p:cTn id="9" presetID="22" presetClass="entr" presetSubtype="4" fill="hold" grpId="0" nodeType="withEffect">
                                  <p:stCondLst>
                                    <p:cond delay="130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53" presetClass="entr" presetSubtype="16" fill="hold" grpId="0" nodeType="withEffect">
                                  <p:stCondLst>
                                    <p:cond delay="1300"/>
                                  </p:stCondLst>
                                  <p:childTnLst>
                                    <p:set>
                                      <p:cBhvr>
                                        <p:cTn id="13" dur="1" fill="hold">
                                          <p:stCondLst>
                                            <p:cond delay="0"/>
                                          </p:stCondLst>
                                        </p:cTn>
                                        <p:tgtEl>
                                          <p:spTgt spid="40"/>
                                        </p:tgtEl>
                                        <p:attrNameLst>
                                          <p:attrName>style.visibility</p:attrName>
                                        </p:attrNameLst>
                                      </p:cBhvr>
                                      <p:to>
                                        <p:strVal val="visible"/>
                                      </p:to>
                                    </p:set>
                                    <p:anim calcmode="lin" valueType="num">
                                      <p:cBhvr>
                                        <p:cTn id="14" dur="500" fill="hold"/>
                                        <p:tgtEl>
                                          <p:spTgt spid="40"/>
                                        </p:tgtEl>
                                        <p:attrNameLst>
                                          <p:attrName>ppt_w</p:attrName>
                                        </p:attrNameLst>
                                      </p:cBhvr>
                                      <p:tavLst>
                                        <p:tav tm="0">
                                          <p:val>
                                            <p:fltVal val="0"/>
                                          </p:val>
                                        </p:tav>
                                        <p:tav tm="100000">
                                          <p:val>
                                            <p:strVal val="#ppt_w"/>
                                          </p:val>
                                        </p:tav>
                                      </p:tavLst>
                                    </p:anim>
                                    <p:anim calcmode="lin" valueType="num">
                                      <p:cBhvr>
                                        <p:cTn id="15" dur="500" fill="hold"/>
                                        <p:tgtEl>
                                          <p:spTgt spid="40"/>
                                        </p:tgtEl>
                                        <p:attrNameLst>
                                          <p:attrName>ppt_h</p:attrName>
                                        </p:attrNameLst>
                                      </p:cBhvr>
                                      <p:tavLst>
                                        <p:tav tm="0">
                                          <p:val>
                                            <p:fltVal val="0"/>
                                          </p:val>
                                        </p:tav>
                                        <p:tav tm="100000">
                                          <p:val>
                                            <p:strVal val="#ppt_h"/>
                                          </p:val>
                                        </p:tav>
                                      </p:tavLst>
                                    </p:anim>
                                    <p:animEffect transition="in" filter="fade">
                                      <p:cBhvr>
                                        <p:cTn id="16" dur="500"/>
                                        <p:tgtEl>
                                          <p:spTgt spid="40"/>
                                        </p:tgtEl>
                                      </p:cBhvr>
                                    </p:animEffect>
                                  </p:childTnLst>
                                </p:cTn>
                              </p:par>
                              <p:par>
                                <p:cTn id="17" presetID="53" presetClass="entr" presetSubtype="16" fill="hold" grpId="0" nodeType="withEffect">
                                  <p:stCondLst>
                                    <p:cond delay="180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par>
                                <p:cTn id="22" presetID="53" presetClass="entr" presetSubtype="16" fill="hold" grpId="0" nodeType="withEffect">
                                  <p:stCondLst>
                                    <p:cond delay="180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par>
                                <p:cTn id="27" presetID="42" presetClass="entr" presetSubtype="0" fill="hold" grpId="0" nodeType="withEffect">
                                  <p:stCondLst>
                                    <p:cond delay="180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anim calcmode="lin" valueType="num">
                                      <p:cBhvr>
                                        <p:cTn id="30" dur="500" fill="hold"/>
                                        <p:tgtEl>
                                          <p:spTgt spid="32"/>
                                        </p:tgtEl>
                                        <p:attrNameLst>
                                          <p:attrName>ppt_x</p:attrName>
                                        </p:attrNameLst>
                                      </p:cBhvr>
                                      <p:tavLst>
                                        <p:tav tm="0">
                                          <p:val>
                                            <p:strVal val="#ppt_x"/>
                                          </p:val>
                                        </p:tav>
                                        <p:tav tm="100000">
                                          <p:val>
                                            <p:strVal val="#ppt_x"/>
                                          </p:val>
                                        </p:tav>
                                      </p:tavLst>
                                    </p:anim>
                                    <p:anim calcmode="lin" valueType="num">
                                      <p:cBhvr>
                                        <p:cTn id="31" dur="500" fill="hold"/>
                                        <p:tgtEl>
                                          <p:spTgt spid="32"/>
                                        </p:tgtEl>
                                        <p:attrNameLst>
                                          <p:attrName>ppt_y</p:attrName>
                                        </p:attrNameLst>
                                      </p:cBhvr>
                                      <p:tavLst>
                                        <p:tav tm="0">
                                          <p:val>
                                            <p:strVal val="#ppt_y+.1"/>
                                          </p:val>
                                        </p:tav>
                                        <p:tav tm="100000">
                                          <p:val>
                                            <p:strVal val="#ppt_y"/>
                                          </p:val>
                                        </p:tav>
                                      </p:tavLst>
                                    </p:anim>
                                  </p:childTnLst>
                                </p:cTn>
                              </p:par>
                              <p:par>
                                <p:cTn id="32" presetID="12" presetClass="entr" presetSubtype="8" fill="hold" grpId="0" nodeType="withEffect">
                                  <p:stCondLst>
                                    <p:cond delay="230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p:tgtEl>
                                          <p:spTgt spid="23"/>
                                        </p:tgtEl>
                                        <p:attrNameLst>
                                          <p:attrName>ppt_x</p:attrName>
                                        </p:attrNameLst>
                                      </p:cBhvr>
                                      <p:tavLst>
                                        <p:tav tm="0">
                                          <p:val>
                                            <p:strVal val="#ppt_x-#ppt_w*1.125000"/>
                                          </p:val>
                                        </p:tav>
                                        <p:tav tm="100000">
                                          <p:val>
                                            <p:strVal val="#ppt_x"/>
                                          </p:val>
                                        </p:tav>
                                      </p:tavLst>
                                    </p:anim>
                                    <p:animEffect transition="in" filter="wipe(right)">
                                      <p:cBhvr>
                                        <p:cTn id="35" dur="500"/>
                                        <p:tgtEl>
                                          <p:spTgt spid="23"/>
                                        </p:tgtEl>
                                      </p:cBhvr>
                                    </p:animEffect>
                                  </p:childTnLst>
                                </p:cTn>
                              </p:par>
                              <p:par>
                                <p:cTn id="36" presetID="53" presetClass="entr" presetSubtype="16" fill="hold" grpId="0" nodeType="withEffect">
                                  <p:stCondLst>
                                    <p:cond delay="2800"/>
                                  </p:stCondLst>
                                  <p:childTnLst>
                                    <p:set>
                                      <p:cBhvr>
                                        <p:cTn id="37" dur="1" fill="hold">
                                          <p:stCondLst>
                                            <p:cond delay="0"/>
                                          </p:stCondLst>
                                        </p:cTn>
                                        <p:tgtEl>
                                          <p:spTgt spid="41"/>
                                        </p:tgtEl>
                                        <p:attrNameLst>
                                          <p:attrName>style.visibility</p:attrName>
                                        </p:attrNameLst>
                                      </p:cBhvr>
                                      <p:to>
                                        <p:strVal val="visible"/>
                                      </p:to>
                                    </p:set>
                                    <p:anim calcmode="lin" valueType="num">
                                      <p:cBhvr>
                                        <p:cTn id="38" dur="500" fill="hold"/>
                                        <p:tgtEl>
                                          <p:spTgt spid="41"/>
                                        </p:tgtEl>
                                        <p:attrNameLst>
                                          <p:attrName>ppt_w</p:attrName>
                                        </p:attrNameLst>
                                      </p:cBhvr>
                                      <p:tavLst>
                                        <p:tav tm="0">
                                          <p:val>
                                            <p:fltVal val="0"/>
                                          </p:val>
                                        </p:tav>
                                        <p:tav tm="100000">
                                          <p:val>
                                            <p:strVal val="#ppt_w"/>
                                          </p:val>
                                        </p:tav>
                                      </p:tavLst>
                                    </p:anim>
                                    <p:anim calcmode="lin" valueType="num">
                                      <p:cBhvr>
                                        <p:cTn id="39" dur="500" fill="hold"/>
                                        <p:tgtEl>
                                          <p:spTgt spid="41"/>
                                        </p:tgtEl>
                                        <p:attrNameLst>
                                          <p:attrName>ppt_h</p:attrName>
                                        </p:attrNameLst>
                                      </p:cBhvr>
                                      <p:tavLst>
                                        <p:tav tm="0">
                                          <p:val>
                                            <p:fltVal val="0"/>
                                          </p:val>
                                        </p:tav>
                                        <p:tav tm="100000">
                                          <p:val>
                                            <p:strVal val="#ppt_h"/>
                                          </p:val>
                                        </p:tav>
                                      </p:tavLst>
                                    </p:anim>
                                    <p:animEffect transition="in" filter="fade">
                                      <p:cBhvr>
                                        <p:cTn id="40" dur="500"/>
                                        <p:tgtEl>
                                          <p:spTgt spid="41"/>
                                        </p:tgtEl>
                                      </p:cBhvr>
                                    </p:animEffect>
                                  </p:childTnLst>
                                </p:cTn>
                              </p:par>
                              <p:par>
                                <p:cTn id="41" presetID="22" presetClass="entr" presetSubtype="1" fill="hold" grpId="0" nodeType="withEffect">
                                  <p:stCondLst>
                                    <p:cond delay="280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par>
                                <p:cTn id="44" presetID="53" presetClass="entr" presetSubtype="16" fill="hold" grpId="0" nodeType="withEffect">
                                  <p:stCondLst>
                                    <p:cond delay="330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par>
                                <p:cTn id="49" presetID="53" presetClass="entr" presetSubtype="16" fill="hold" grpId="0" nodeType="withEffect">
                                  <p:stCondLst>
                                    <p:cond delay="330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par>
                                <p:cTn id="54" presetID="47" presetClass="entr" presetSubtype="0" fill="hold" grpId="0" nodeType="withEffect">
                                  <p:stCondLst>
                                    <p:cond delay="330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anim calcmode="lin" valueType="num">
                                      <p:cBhvr>
                                        <p:cTn id="57" dur="500" fill="hold"/>
                                        <p:tgtEl>
                                          <p:spTgt spid="37"/>
                                        </p:tgtEl>
                                        <p:attrNameLst>
                                          <p:attrName>ppt_x</p:attrName>
                                        </p:attrNameLst>
                                      </p:cBhvr>
                                      <p:tavLst>
                                        <p:tav tm="0">
                                          <p:val>
                                            <p:strVal val="#ppt_x"/>
                                          </p:val>
                                        </p:tav>
                                        <p:tav tm="100000">
                                          <p:val>
                                            <p:strVal val="#ppt_x"/>
                                          </p:val>
                                        </p:tav>
                                      </p:tavLst>
                                    </p:anim>
                                    <p:anim calcmode="lin" valueType="num">
                                      <p:cBhvr>
                                        <p:cTn id="58" dur="500" fill="hold"/>
                                        <p:tgtEl>
                                          <p:spTgt spid="37"/>
                                        </p:tgtEl>
                                        <p:attrNameLst>
                                          <p:attrName>ppt_y</p:attrName>
                                        </p:attrNameLst>
                                      </p:cBhvr>
                                      <p:tavLst>
                                        <p:tav tm="0">
                                          <p:val>
                                            <p:strVal val="#ppt_y-.1"/>
                                          </p:val>
                                        </p:tav>
                                        <p:tav tm="100000">
                                          <p:val>
                                            <p:strVal val="#ppt_y"/>
                                          </p:val>
                                        </p:tav>
                                      </p:tavLst>
                                    </p:anim>
                                  </p:childTnLst>
                                </p:cTn>
                              </p:par>
                              <p:par>
                                <p:cTn id="59" presetID="12" presetClass="entr" presetSubtype="8" fill="hold" grpId="0" nodeType="withEffect">
                                  <p:stCondLst>
                                    <p:cond delay="380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p:tgtEl>
                                          <p:spTgt spid="24"/>
                                        </p:tgtEl>
                                        <p:attrNameLst>
                                          <p:attrName>ppt_x</p:attrName>
                                        </p:attrNameLst>
                                      </p:cBhvr>
                                      <p:tavLst>
                                        <p:tav tm="0">
                                          <p:val>
                                            <p:strVal val="#ppt_x-#ppt_w*1.125000"/>
                                          </p:val>
                                        </p:tav>
                                        <p:tav tm="100000">
                                          <p:val>
                                            <p:strVal val="#ppt_x"/>
                                          </p:val>
                                        </p:tav>
                                      </p:tavLst>
                                    </p:anim>
                                    <p:animEffect transition="in" filter="wipe(right)">
                                      <p:cBhvr>
                                        <p:cTn id="62" dur="500"/>
                                        <p:tgtEl>
                                          <p:spTgt spid="24"/>
                                        </p:tgtEl>
                                      </p:cBhvr>
                                    </p:animEffect>
                                  </p:childTnLst>
                                </p:cTn>
                              </p:par>
                              <p:par>
                                <p:cTn id="63" presetID="53" presetClass="entr" presetSubtype="16" fill="hold" grpId="0" nodeType="withEffect">
                                  <p:stCondLst>
                                    <p:cond delay="4300"/>
                                  </p:stCondLst>
                                  <p:childTnLst>
                                    <p:set>
                                      <p:cBhvr>
                                        <p:cTn id="64" dur="1" fill="hold">
                                          <p:stCondLst>
                                            <p:cond delay="0"/>
                                          </p:stCondLst>
                                        </p:cTn>
                                        <p:tgtEl>
                                          <p:spTgt spid="42"/>
                                        </p:tgtEl>
                                        <p:attrNameLst>
                                          <p:attrName>style.visibility</p:attrName>
                                        </p:attrNameLst>
                                      </p:cBhvr>
                                      <p:to>
                                        <p:strVal val="visible"/>
                                      </p:to>
                                    </p:set>
                                    <p:anim calcmode="lin" valueType="num">
                                      <p:cBhvr>
                                        <p:cTn id="65" dur="500" fill="hold"/>
                                        <p:tgtEl>
                                          <p:spTgt spid="42"/>
                                        </p:tgtEl>
                                        <p:attrNameLst>
                                          <p:attrName>ppt_w</p:attrName>
                                        </p:attrNameLst>
                                      </p:cBhvr>
                                      <p:tavLst>
                                        <p:tav tm="0">
                                          <p:val>
                                            <p:fltVal val="0"/>
                                          </p:val>
                                        </p:tav>
                                        <p:tav tm="100000">
                                          <p:val>
                                            <p:strVal val="#ppt_w"/>
                                          </p:val>
                                        </p:tav>
                                      </p:tavLst>
                                    </p:anim>
                                    <p:anim calcmode="lin" valueType="num">
                                      <p:cBhvr>
                                        <p:cTn id="66" dur="500" fill="hold"/>
                                        <p:tgtEl>
                                          <p:spTgt spid="42"/>
                                        </p:tgtEl>
                                        <p:attrNameLst>
                                          <p:attrName>ppt_h</p:attrName>
                                        </p:attrNameLst>
                                      </p:cBhvr>
                                      <p:tavLst>
                                        <p:tav tm="0">
                                          <p:val>
                                            <p:fltVal val="0"/>
                                          </p:val>
                                        </p:tav>
                                        <p:tav tm="100000">
                                          <p:val>
                                            <p:strVal val="#ppt_h"/>
                                          </p:val>
                                        </p:tav>
                                      </p:tavLst>
                                    </p:anim>
                                    <p:animEffect transition="in" filter="fade">
                                      <p:cBhvr>
                                        <p:cTn id="67" dur="500"/>
                                        <p:tgtEl>
                                          <p:spTgt spid="42"/>
                                        </p:tgtEl>
                                      </p:cBhvr>
                                    </p:animEffect>
                                  </p:childTnLst>
                                </p:cTn>
                              </p:par>
                              <p:par>
                                <p:cTn id="68" presetID="22" presetClass="entr" presetSubtype="4" fill="hold" grpId="0" nodeType="withEffect">
                                  <p:stCondLst>
                                    <p:cond delay="4300"/>
                                  </p:stCondLst>
                                  <p:childTnLst>
                                    <p:set>
                                      <p:cBhvr>
                                        <p:cTn id="69" dur="1" fill="hold">
                                          <p:stCondLst>
                                            <p:cond delay="0"/>
                                          </p:stCondLst>
                                        </p:cTn>
                                        <p:tgtEl>
                                          <p:spTgt spid="9"/>
                                        </p:tgtEl>
                                        <p:attrNameLst>
                                          <p:attrName>style.visibility</p:attrName>
                                        </p:attrNameLst>
                                      </p:cBhvr>
                                      <p:to>
                                        <p:strVal val="visible"/>
                                      </p:to>
                                    </p:set>
                                    <p:animEffect transition="in" filter="wipe(down)">
                                      <p:cBhvr>
                                        <p:cTn id="70" dur="500"/>
                                        <p:tgtEl>
                                          <p:spTgt spid="9"/>
                                        </p:tgtEl>
                                      </p:cBhvr>
                                    </p:animEffect>
                                  </p:childTnLst>
                                </p:cTn>
                              </p:par>
                              <p:par>
                                <p:cTn id="71" presetID="53" presetClass="entr" presetSubtype="16" fill="hold" grpId="0" nodeType="withEffect">
                                  <p:stCondLst>
                                    <p:cond delay="480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Effect transition="in" filter="fade">
                                      <p:cBhvr>
                                        <p:cTn id="75" dur="500"/>
                                        <p:tgtEl>
                                          <p:spTgt spid="16"/>
                                        </p:tgtEl>
                                      </p:cBhvr>
                                    </p:animEffect>
                                  </p:childTnLst>
                                </p:cTn>
                              </p:par>
                              <p:par>
                                <p:cTn id="76" presetID="53" presetClass="entr" presetSubtype="16" fill="hold" grpId="0" nodeType="withEffect">
                                  <p:stCondLst>
                                    <p:cond delay="4800"/>
                                  </p:stCondLst>
                                  <p:childTnLst>
                                    <p:set>
                                      <p:cBhvr>
                                        <p:cTn id="77" dur="1" fill="hold">
                                          <p:stCondLst>
                                            <p:cond delay="0"/>
                                          </p:stCondLst>
                                        </p:cTn>
                                        <p:tgtEl>
                                          <p:spTgt spid="29"/>
                                        </p:tgtEl>
                                        <p:attrNameLst>
                                          <p:attrName>style.visibility</p:attrName>
                                        </p:attrNameLst>
                                      </p:cBhvr>
                                      <p:to>
                                        <p:strVal val="visible"/>
                                      </p:to>
                                    </p:set>
                                    <p:anim calcmode="lin" valueType="num">
                                      <p:cBhvr>
                                        <p:cTn id="78" dur="500" fill="hold"/>
                                        <p:tgtEl>
                                          <p:spTgt spid="29"/>
                                        </p:tgtEl>
                                        <p:attrNameLst>
                                          <p:attrName>ppt_w</p:attrName>
                                        </p:attrNameLst>
                                      </p:cBhvr>
                                      <p:tavLst>
                                        <p:tav tm="0">
                                          <p:val>
                                            <p:fltVal val="0"/>
                                          </p:val>
                                        </p:tav>
                                        <p:tav tm="100000">
                                          <p:val>
                                            <p:strVal val="#ppt_w"/>
                                          </p:val>
                                        </p:tav>
                                      </p:tavLst>
                                    </p:anim>
                                    <p:anim calcmode="lin" valueType="num">
                                      <p:cBhvr>
                                        <p:cTn id="79" dur="500" fill="hold"/>
                                        <p:tgtEl>
                                          <p:spTgt spid="29"/>
                                        </p:tgtEl>
                                        <p:attrNameLst>
                                          <p:attrName>ppt_h</p:attrName>
                                        </p:attrNameLst>
                                      </p:cBhvr>
                                      <p:tavLst>
                                        <p:tav tm="0">
                                          <p:val>
                                            <p:fltVal val="0"/>
                                          </p:val>
                                        </p:tav>
                                        <p:tav tm="100000">
                                          <p:val>
                                            <p:strVal val="#ppt_h"/>
                                          </p:val>
                                        </p:tav>
                                      </p:tavLst>
                                    </p:anim>
                                    <p:animEffect transition="in" filter="fade">
                                      <p:cBhvr>
                                        <p:cTn id="80" dur="500"/>
                                        <p:tgtEl>
                                          <p:spTgt spid="29"/>
                                        </p:tgtEl>
                                      </p:cBhvr>
                                    </p:animEffect>
                                  </p:childTnLst>
                                </p:cTn>
                              </p:par>
                              <p:par>
                                <p:cTn id="81" presetID="42" presetClass="entr" presetSubtype="0" fill="hold" grpId="0" nodeType="withEffect">
                                  <p:stCondLst>
                                    <p:cond delay="480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anim calcmode="lin" valueType="num">
                                      <p:cBhvr>
                                        <p:cTn id="84" dur="500" fill="hold"/>
                                        <p:tgtEl>
                                          <p:spTgt spid="35"/>
                                        </p:tgtEl>
                                        <p:attrNameLst>
                                          <p:attrName>ppt_x</p:attrName>
                                        </p:attrNameLst>
                                      </p:cBhvr>
                                      <p:tavLst>
                                        <p:tav tm="0">
                                          <p:val>
                                            <p:strVal val="#ppt_x"/>
                                          </p:val>
                                        </p:tav>
                                        <p:tav tm="100000">
                                          <p:val>
                                            <p:strVal val="#ppt_x"/>
                                          </p:val>
                                        </p:tav>
                                      </p:tavLst>
                                    </p:anim>
                                    <p:anim calcmode="lin" valueType="num">
                                      <p:cBhvr>
                                        <p:cTn id="85" dur="500" fill="hold"/>
                                        <p:tgtEl>
                                          <p:spTgt spid="35"/>
                                        </p:tgtEl>
                                        <p:attrNameLst>
                                          <p:attrName>ppt_y</p:attrName>
                                        </p:attrNameLst>
                                      </p:cBhvr>
                                      <p:tavLst>
                                        <p:tav tm="0">
                                          <p:val>
                                            <p:strVal val="#ppt_y+.1"/>
                                          </p:val>
                                        </p:tav>
                                        <p:tav tm="100000">
                                          <p:val>
                                            <p:strVal val="#ppt_y"/>
                                          </p:val>
                                        </p:tav>
                                      </p:tavLst>
                                    </p:anim>
                                  </p:childTnLst>
                                </p:cTn>
                              </p:par>
                              <p:par>
                                <p:cTn id="86" presetID="12" presetClass="entr" presetSubtype="8" fill="hold" grpId="0" nodeType="withEffect">
                                  <p:stCondLst>
                                    <p:cond delay="5300"/>
                                  </p:stCondLst>
                                  <p:childTnLst>
                                    <p:set>
                                      <p:cBhvr>
                                        <p:cTn id="87" dur="1" fill="hold">
                                          <p:stCondLst>
                                            <p:cond delay="0"/>
                                          </p:stCondLst>
                                        </p:cTn>
                                        <p:tgtEl>
                                          <p:spTgt spid="25"/>
                                        </p:tgtEl>
                                        <p:attrNameLst>
                                          <p:attrName>style.visibility</p:attrName>
                                        </p:attrNameLst>
                                      </p:cBhvr>
                                      <p:to>
                                        <p:strVal val="visible"/>
                                      </p:to>
                                    </p:set>
                                    <p:anim calcmode="lin" valueType="num">
                                      <p:cBhvr additive="base">
                                        <p:cTn id="88" dur="500"/>
                                        <p:tgtEl>
                                          <p:spTgt spid="25"/>
                                        </p:tgtEl>
                                        <p:attrNameLst>
                                          <p:attrName>ppt_x</p:attrName>
                                        </p:attrNameLst>
                                      </p:cBhvr>
                                      <p:tavLst>
                                        <p:tav tm="0">
                                          <p:val>
                                            <p:strVal val="#ppt_x-#ppt_w*1.125000"/>
                                          </p:val>
                                        </p:tav>
                                        <p:tav tm="100000">
                                          <p:val>
                                            <p:strVal val="#ppt_x"/>
                                          </p:val>
                                        </p:tav>
                                      </p:tavLst>
                                    </p:anim>
                                    <p:animEffect transition="in" filter="wipe(right)">
                                      <p:cBhvr>
                                        <p:cTn id="89" dur="500"/>
                                        <p:tgtEl>
                                          <p:spTgt spid="25"/>
                                        </p:tgtEl>
                                      </p:cBhvr>
                                    </p:animEffect>
                                  </p:childTnLst>
                                </p:cTn>
                              </p:par>
                              <p:par>
                                <p:cTn id="90" presetID="53" presetClass="entr" presetSubtype="16" fill="hold" grpId="0" nodeType="withEffect">
                                  <p:stCondLst>
                                    <p:cond delay="580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22" presetClass="entr" presetSubtype="1" fill="hold" grpId="0" nodeType="withEffect">
                                  <p:stCondLst>
                                    <p:cond delay="5800"/>
                                  </p:stCondLst>
                                  <p:childTnLst>
                                    <p:set>
                                      <p:cBhvr>
                                        <p:cTn id="96" dur="1" fill="hold">
                                          <p:stCondLst>
                                            <p:cond delay="0"/>
                                          </p:stCondLst>
                                        </p:cTn>
                                        <p:tgtEl>
                                          <p:spTgt spid="8"/>
                                        </p:tgtEl>
                                        <p:attrNameLst>
                                          <p:attrName>style.visibility</p:attrName>
                                        </p:attrNameLst>
                                      </p:cBhvr>
                                      <p:to>
                                        <p:strVal val="visible"/>
                                      </p:to>
                                    </p:set>
                                    <p:animEffect transition="in" filter="wipe(up)">
                                      <p:cBhvr>
                                        <p:cTn id="97" dur="500"/>
                                        <p:tgtEl>
                                          <p:spTgt spid="8"/>
                                        </p:tgtEl>
                                      </p:cBhvr>
                                    </p:animEffect>
                                  </p:childTnLst>
                                </p:cTn>
                              </p:par>
                              <p:par>
                                <p:cTn id="98" presetID="53" presetClass="entr" presetSubtype="16" fill="hold" grpId="0" nodeType="withEffect">
                                  <p:stCondLst>
                                    <p:cond delay="6300"/>
                                  </p:stCondLst>
                                  <p:childTnLst>
                                    <p:set>
                                      <p:cBhvr>
                                        <p:cTn id="99" dur="1" fill="hold">
                                          <p:stCondLst>
                                            <p:cond delay="0"/>
                                          </p:stCondLst>
                                        </p:cTn>
                                        <p:tgtEl>
                                          <p:spTgt spid="17"/>
                                        </p:tgtEl>
                                        <p:attrNameLst>
                                          <p:attrName>style.visibility</p:attrName>
                                        </p:attrNameLst>
                                      </p:cBhvr>
                                      <p:to>
                                        <p:strVal val="visible"/>
                                      </p:to>
                                    </p:set>
                                    <p:anim calcmode="lin" valueType="num">
                                      <p:cBhvr>
                                        <p:cTn id="100" dur="500" fill="hold"/>
                                        <p:tgtEl>
                                          <p:spTgt spid="17"/>
                                        </p:tgtEl>
                                        <p:attrNameLst>
                                          <p:attrName>ppt_w</p:attrName>
                                        </p:attrNameLst>
                                      </p:cBhvr>
                                      <p:tavLst>
                                        <p:tav tm="0">
                                          <p:val>
                                            <p:fltVal val="0"/>
                                          </p:val>
                                        </p:tav>
                                        <p:tav tm="100000">
                                          <p:val>
                                            <p:strVal val="#ppt_w"/>
                                          </p:val>
                                        </p:tav>
                                      </p:tavLst>
                                    </p:anim>
                                    <p:anim calcmode="lin" valueType="num">
                                      <p:cBhvr>
                                        <p:cTn id="101" dur="500" fill="hold"/>
                                        <p:tgtEl>
                                          <p:spTgt spid="17"/>
                                        </p:tgtEl>
                                        <p:attrNameLst>
                                          <p:attrName>ppt_h</p:attrName>
                                        </p:attrNameLst>
                                      </p:cBhvr>
                                      <p:tavLst>
                                        <p:tav tm="0">
                                          <p:val>
                                            <p:fltVal val="0"/>
                                          </p:val>
                                        </p:tav>
                                        <p:tav tm="100000">
                                          <p:val>
                                            <p:strVal val="#ppt_h"/>
                                          </p:val>
                                        </p:tav>
                                      </p:tavLst>
                                    </p:anim>
                                    <p:animEffect transition="in" filter="fade">
                                      <p:cBhvr>
                                        <p:cTn id="102" dur="500"/>
                                        <p:tgtEl>
                                          <p:spTgt spid="17"/>
                                        </p:tgtEl>
                                      </p:cBhvr>
                                    </p:animEffect>
                                  </p:childTnLst>
                                </p:cTn>
                              </p:par>
                              <p:par>
                                <p:cTn id="103" presetID="53" presetClass="entr" presetSubtype="16" fill="hold" grpId="0" nodeType="withEffect">
                                  <p:stCondLst>
                                    <p:cond delay="6300"/>
                                  </p:stCondLst>
                                  <p:childTnLst>
                                    <p:set>
                                      <p:cBhvr>
                                        <p:cTn id="104" dur="1" fill="hold">
                                          <p:stCondLst>
                                            <p:cond delay="0"/>
                                          </p:stCondLst>
                                        </p:cTn>
                                        <p:tgtEl>
                                          <p:spTgt spid="30"/>
                                        </p:tgtEl>
                                        <p:attrNameLst>
                                          <p:attrName>style.visibility</p:attrName>
                                        </p:attrNameLst>
                                      </p:cBhvr>
                                      <p:to>
                                        <p:strVal val="visible"/>
                                      </p:to>
                                    </p:set>
                                    <p:anim calcmode="lin" valueType="num">
                                      <p:cBhvr>
                                        <p:cTn id="105" dur="500" fill="hold"/>
                                        <p:tgtEl>
                                          <p:spTgt spid="30"/>
                                        </p:tgtEl>
                                        <p:attrNameLst>
                                          <p:attrName>ppt_w</p:attrName>
                                        </p:attrNameLst>
                                      </p:cBhvr>
                                      <p:tavLst>
                                        <p:tav tm="0">
                                          <p:val>
                                            <p:fltVal val="0"/>
                                          </p:val>
                                        </p:tav>
                                        <p:tav tm="100000">
                                          <p:val>
                                            <p:strVal val="#ppt_w"/>
                                          </p:val>
                                        </p:tav>
                                      </p:tavLst>
                                    </p:anim>
                                    <p:anim calcmode="lin" valueType="num">
                                      <p:cBhvr>
                                        <p:cTn id="106" dur="500" fill="hold"/>
                                        <p:tgtEl>
                                          <p:spTgt spid="30"/>
                                        </p:tgtEl>
                                        <p:attrNameLst>
                                          <p:attrName>ppt_h</p:attrName>
                                        </p:attrNameLst>
                                      </p:cBhvr>
                                      <p:tavLst>
                                        <p:tav tm="0">
                                          <p:val>
                                            <p:fltVal val="0"/>
                                          </p:val>
                                        </p:tav>
                                        <p:tav tm="100000">
                                          <p:val>
                                            <p:strVal val="#ppt_h"/>
                                          </p:val>
                                        </p:tav>
                                      </p:tavLst>
                                    </p:anim>
                                    <p:animEffect transition="in" filter="fade">
                                      <p:cBhvr>
                                        <p:cTn id="107" dur="500"/>
                                        <p:tgtEl>
                                          <p:spTgt spid="30"/>
                                        </p:tgtEl>
                                      </p:cBhvr>
                                    </p:animEffect>
                                  </p:childTnLst>
                                </p:cTn>
                              </p:par>
                              <p:par>
                                <p:cTn id="108" presetID="47" presetClass="entr" presetSubtype="0" fill="hold" grpId="0" nodeType="withEffect">
                                  <p:stCondLst>
                                    <p:cond delay="6300"/>
                                  </p:stCondLst>
                                  <p:childTnLst>
                                    <p:set>
                                      <p:cBhvr>
                                        <p:cTn id="109" dur="1" fill="hold">
                                          <p:stCondLst>
                                            <p:cond delay="0"/>
                                          </p:stCondLst>
                                        </p:cTn>
                                        <p:tgtEl>
                                          <p:spTgt spid="38"/>
                                        </p:tgtEl>
                                        <p:attrNameLst>
                                          <p:attrName>style.visibility</p:attrName>
                                        </p:attrNameLst>
                                      </p:cBhvr>
                                      <p:to>
                                        <p:strVal val="visible"/>
                                      </p:to>
                                    </p:set>
                                    <p:animEffect transition="in" filter="fade">
                                      <p:cBhvr>
                                        <p:cTn id="110" dur="500"/>
                                        <p:tgtEl>
                                          <p:spTgt spid="38"/>
                                        </p:tgtEl>
                                      </p:cBhvr>
                                    </p:animEffect>
                                    <p:anim calcmode="lin" valueType="num">
                                      <p:cBhvr>
                                        <p:cTn id="111" dur="500" fill="hold"/>
                                        <p:tgtEl>
                                          <p:spTgt spid="38"/>
                                        </p:tgtEl>
                                        <p:attrNameLst>
                                          <p:attrName>ppt_x</p:attrName>
                                        </p:attrNameLst>
                                      </p:cBhvr>
                                      <p:tavLst>
                                        <p:tav tm="0">
                                          <p:val>
                                            <p:strVal val="#ppt_x"/>
                                          </p:val>
                                        </p:tav>
                                        <p:tav tm="100000">
                                          <p:val>
                                            <p:strVal val="#ppt_x"/>
                                          </p:val>
                                        </p:tav>
                                      </p:tavLst>
                                    </p:anim>
                                    <p:anim calcmode="lin" valueType="num">
                                      <p:cBhvr>
                                        <p:cTn id="112" dur="500" fill="hold"/>
                                        <p:tgtEl>
                                          <p:spTgt spid="38"/>
                                        </p:tgtEl>
                                        <p:attrNameLst>
                                          <p:attrName>ppt_y</p:attrName>
                                        </p:attrNameLst>
                                      </p:cBhvr>
                                      <p:tavLst>
                                        <p:tav tm="0">
                                          <p:val>
                                            <p:strVal val="#ppt_y-.1"/>
                                          </p:val>
                                        </p:tav>
                                        <p:tav tm="100000">
                                          <p:val>
                                            <p:strVal val="#ppt_y"/>
                                          </p:val>
                                        </p:tav>
                                      </p:tavLst>
                                    </p:anim>
                                  </p:childTnLst>
                                </p:cTn>
                              </p:par>
                              <p:par>
                                <p:cTn id="113" presetID="12" presetClass="entr" presetSubtype="8" fill="hold" grpId="0" nodeType="withEffect">
                                  <p:stCondLst>
                                    <p:cond delay="6800"/>
                                  </p:stCondLst>
                                  <p:childTnLst>
                                    <p:set>
                                      <p:cBhvr>
                                        <p:cTn id="114" dur="1" fill="hold">
                                          <p:stCondLst>
                                            <p:cond delay="0"/>
                                          </p:stCondLst>
                                        </p:cTn>
                                        <p:tgtEl>
                                          <p:spTgt spid="26"/>
                                        </p:tgtEl>
                                        <p:attrNameLst>
                                          <p:attrName>style.visibility</p:attrName>
                                        </p:attrNameLst>
                                      </p:cBhvr>
                                      <p:to>
                                        <p:strVal val="visible"/>
                                      </p:to>
                                    </p:set>
                                    <p:anim calcmode="lin" valueType="num">
                                      <p:cBhvr additive="base">
                                        <p:cTn id="115" dur="500"/>
                                        <p:tgtEl>
                                          <p:spTgt spid="26"/>
                                        </p:tgtEl>
                                        <p:attrNameLst>
                                          <p:attrName>ppt_x</p:attrName>
                                        </p:attrNameLst>
                                      </p:cBhvr>
                                      <p:tavLst>
                                        <p:tav tm="0">
                                          <p:val>
                                            <p:strVal val="#ppt_x-#ppt_w*1.125000"/>
                                          </p:val>
                                        </p:tav>
                                        <p:tav tm="100000">
                                          <p:val>
                                            <p:strVal val="#ppt_x"/>
                                          </p:val>
                                        </p:tav>
                                      </p:tavLst>
                                    </p:anim>
                                    <p:animEffect transition="in" filter="wipe(right)">
                                      <p:cBhvr>
                                        <p:cTn id="116" dur="500"/>
                                        <p:tgtEl>
                                          <p:spTgt spid="26"/>
                                        </p:tgtEl>
                                      </p:cBhvr>
                                    </p:animEffect>
                                  </p:childTnLst>
                                </p:cTn>
                              </p:par>
                              <p:par>
                                <p:cTn id="117" presetID="53" presetClass="entr" presetSubtype="16" fill="hold" grpId="0" nodeType="withEffect">
                                  <p:stCondLst>
                                    <p:cond delay="7300"/>
                                  </p:stCondLst>
                                  <p:childTnLst>
                                    <p:set>
                                      <p:cBhvr>
                                        <p:cTn id="118" dur="1" fill="hold">
                                          <p:stCondLst>
                                            <p:cond delay="0"/>
                                          </p:stCondLst>
                                        </p:cTn>
                                        <p:tgtEl>
                                          <p:spTgt spid="44"/>
                                        </p:tgtEl>
                                        <p:attrNameLst>
                                          <p:attrName>style.visibility</p:attrName>
                                        </p:attrNameLst>
                                      </p:cBhvr>
                                      <p:to>
                                        <p:strVal val="visible"/>
                                      </p:to>
                                    </p:set>
                                    <p:anim calcmode="lin" valueType="num">
                                      <p:cBhvr>
                                        <p:cTn id="119" dur="500" fill="hold"/>
                                        <p:tgtEl>
                                          <p:spTgt spid="44"/>
                                        </p:tgtEl>
                                        <p:attrNameLst>
                                          <p:attrName>ppt_w</p:attrName>
                                        </p:attrNameLst>
                                      </p:cBhvr>
                                      <p:tavLst>
                                        <p:tav tm="0">
                                          <p:val>
                                            <p:fltVal val="0"/>
                                          </p:val>
                                        </p:tav>
                                        <p:tav tm="100000">
                                          <p:val>
                                            <p:strVal val="#ppt_w"/>
                                          </p:val>
                                        </p:tav>
                                      </p:tavLst>
                                    </p:anim>
                                    <p:anim calcmode="lin" valueType="num">
                                      <p:cBhvr>
                                        <p:cTn id="120" dur="500" fill="hold"/>
                                        <p:tgtEl>
                                          <p:spTgt spid="44"/>
                                        </p:tgtEl>
                                        <p:attrNameLst>
                                          <p:attrName>ppt_h</p:attrName>
                                        </p:attrNameLst>
                                      </p:cBhvr>
                                      <p:tavLst>
                                        <p:tav tm="0">
                                          <p:val>
                                            <p:fltVal val="0"/>
                                          </p:val>
                                        </p:tav>
                                        <p:tav tm="100000">
                                          <p:val>
                                            <p:strVal val="#ppt_h"/>
                                          </p:val>
                                        </p:tav>
                                      </p:tavLst>
                                    </p:anim>
                                    <p:animEffect transition="in" filter="fade">
                                      <p:cBhvr>
                                        <p:cTn id="121" dur="500"/>
                                        <p:tgtEl>
                                          <p:spTgt spid="44"/>
                                        </p:tgtEl>
                                      </p:cBhvr>
                                    </p:animEffect>
                                  </p:childTnLst>
                                </p:cTn>
                              </p:par>
                              <p:par>
                                <p:cTn id="122" presetID="22" presetClass="entr" presetSubtype="4" fill="hold" grpId="0" nodeType="withEffect">
                                  <p:stCondLst>
                                    <p:cond delay="7300"/>
                                  </p:stCondLst>
                                  <p:childTnLst>
                                    <p:set>
                                      <p:cBhvr>
                                        <p:cTn id="123" dur="1" fill="hold">
                                          <p:stCondLst>
                                            <p:cond delay="0"/>
                                          </p:stCondLst>
                                        </p:cTn>
                                        <p:tgtEl>
                                          <p:spTgt spid="10"/>
                                        </p:tgtEl>
                                        <p:attrNameLst>
                                          <p:attrName>style.visibility</p:attrName>
                                        </p:attrNameLst>
                                      </p:cBhvr>
                                      <p:to>
                                        <p:strVal val="visible"/>
                                      </p:to>
                                    </p:set>
                                    <p:animEffect transition="in" filter="wipe(down)">
                                      <p:cBhvr>
                                        <p:cTn id="124" dur="500"/>
                                        <p:tgtEl>
                                          <p:spTgt spid="10"/>
                                        </p:tgtEl>
                                      </p:cBhvr>
                                    </p:animEffect>
                                  </p:childTnLst>
                                </p:cTn>
                              </p:par>
                              <p:par>
                                <p:cTn id="125" presetID="53" presetClass="entr" presetSubtype="16" fill="hold" grpId="0" nodeType="withEffect">
                                  <p:stCondLst>
                                    <p:cond delay="7800"/>
                                  </p:stCondLst>
                                  <p:childTnLst>
                                    <p:set>
                                      <p:cBhvr>
                                        <p:cTn id="126" dur="1" fill="hold">
                                          <p:stCondLst>
                                            <p:cond delay="0"/>
                                          </p:stCondLst>
                                        </p:cTn>
                                        <p:tgtEl>
                                          <p:spTgt spid="21"/>
                                        </p:tgtEl>
                                        <p:attrNameLst>
                                          <p:attrName>style.visibility</p:attrName>
                                        </p:attrNameLst>
                                      </p:cBhvr>
                                      <p:to>
                                        <p:strVal val="visible"/>
                                      </p:to>
                                    </p:set>
                                    <p:anim calcmode="lin" valueType="num">
                                      <p:cBhvr>
                                        <p:cTn id="127" dur="500" fill="hold"/>
                                        <p:tgtEl>
                                          <p:spTgt spid="21"/>
                                        </p:tgtEl>
                                        <p:attrNameLst>
                                          <p:attrName>ppt_w</p:attrName>
                                        </p:attrNameLst>
                                      </p:cBhvr>
                                      <p:tavLst>
                                        <p:tav tm="0">
                                          <p:val>
                                            <p:fltVal val="0"/>
                                          </p:val>
                                        </p:tav>
                                        <p:tav tm="100000">
                                          <p:val>
                                            <p:strVal val="#ppt_w"/>
                                          </p:val>
                                        </p:tav>
                                      </p:tavLst>
                                    </p:anim>
                                    <p:anim calcmode="lin" valueType="num">
                                      <p:cBhvr>
                                        <p:cTn id="128" dur="500" fill="hold"/>
                                        <p:tgtEl>
                                          <p:spTgt spid="21"/>
                                        </p:tgtEl>
                                        <p:attrNameLst>
                                          <p:attrName>ppt_h</p:attrName>
                                        </p:attrNameLst>
                                      </p:cBhvr>
                                      <p:tavLst>
                                        <p:tav tm="0">
                                          <p:val>
                                            <p:fltVal val="0"/>
                                          </p:val>
                                        </p:tav>
                                        <p:tav tm="100000">
                                          <p:val>
                                            <p:strVal val="#ppt_h"/>
                                          </p:val>
                                        </p:tav>
                                      </p:tavLst>
                                    </p:anim>
                                    <p:animEffect transition="in" filter="fade">
                                      <p:cBhvr>
                                        <p:cTn id="129" dur="500"/>
                                        <p:tgtEl>
                                          <p:spTgt spid="21"/>
                                        </p:tgtEl>
                                      </p:cBhvr>
                                    </p:animEffect>
                                  </p:childTnLst>
                                </p:cTn>
                              </p:par>
                              <p:par>
                                <p:cTn id="130" presetID="53" presetClass="entr" presetSubtype="16" fill="hold" grpId="0" nodeType="withEffect">
                                  <p:stCondLst>
                                    <p:cond delay="780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par>
                                <p:cTn id="135" presetID="42" presetClass="entr" presetSubtype="0" fill="hold" grpId="0" nodeType="withEffect">
                                  <p:stCondLst>
                                    <p:cond delay="7800"/>
                                  </p:stCondLst>
                                  <p:childTnLst>
                                    <p:set>
                                      <p:cBhvr>
                                        <p:cTn id="136" dur="1" fill="hold">
                                          <p:stCondLst>
                                            <p:cond delay="0"/>
                                          </p:stCondLst>
                                        </p:cTn>
                                        <p:tgtEl>
                                          <p:spTgt spid="36"/>
                                        </p:tgtEl>
                                        <p:attrNameLst>
                                          <p:attrName>style.visibility</p:attrName>
                                        </p:attrNameLst>
                                      </p:cBhvr>
                                      <p:to>
                                        <p:strVal val="visible"/>
                                      </p:to>
                                    </p:set>
                                    <p:animEffect transition="in" filter="fade">
                                      <p:cBhvr>
                                        <p:cTn id="137" dur="500"/>
                                        <p:tgtEl>
                                          <p:spTgt spid="36"/>
                                        </p:tgtEl>
                                      </p:cBhvr>
                                    </p:animEffect>
                                    <p:anim calcmode="lin" valueType="num">
                                      <p:cBhvr>
                                        <p:cTn id="138" dur="500" fill="hold"/>
                                        <p:tgtEl>
                                          <p:spTgt spid="36"/>
                                        </p:tgtEl>
                                        <p:attrNameLst>
                                          <p:attrName>ppt_x</p:attrName>
                                        </p:attrNameLst>
                                      </p:cBhvr>
                                      <p:tavLst>
                                        <p:tav tm="0">
                                          <p:val>
                                            <p:strVal val="#ppt_x"/>
                                          </p:val>
                                        </p:tav>
                                        <p:tav tm="100000">
                                          <p:val>
                                            <p:strVal val="#ppt_x"/>
                                          </p:val>
                                        </p:tav>
                                      </p:tavLst>
                                    </p:anim>
                                    <p:anim calcmode="lin" valueType="num">
                                      <p:cBhvr>
                                        <p:cTn id="139" dur="500" fill="hold"/>
                                        <p:tgtEl>
                                          <p:spTgt spid="36"/>
                                        </p:tgtEl>
                                        <p:attrNameLst>
                                          <p:attrName>ppt_y</p:attrName>
                                        </p:attrNameLst>
                                      </p:cBhvr>
                                      <p:tavLst>
                                        <p:tav tm="0">
                                          <p:val>
                                            <p:strVal val="#ppt_y+.1"/>
                                          </p:val>
                                        </p:tav>
                                        <p:tav tm="100000">
                                          <p:val>
                                            <p:strVal val="#ppt_y"/>
                                          </p:val>
                                        </p:tav>
                                      </p:tavLst>
                                    </p:anim>
                                  </p:childTnLst>
                                </p:cTn>
                              </p:par>
                              <p:par>
                                <p:cTn id="140" presetID="12" presetClass="entr" presetSubtype="8" fill="hold" grpId="0" nodeType="withEffect">
                                  <p:stCondLst>
                                    <p:cond delay="8300"/>
                                  </p:stCondLst>
                                  <p:childTnLst>
                                    <p:set>
                                      <p:cBhvr>
                                        <p:cTn id="141" dur="1" fill="hold">
                                          <p:stCondLst>
                                            <p:cond delay="0"/>
                                          </p:stCondLst>
                                        </p:cTn>
                                        <p:tgtEl>
                                          <p:spTgt spid="27"/>
                                        </p:tgtEl>
                                        <p:attrNameLst>
                                          <p:attrName>style.visibility</p:attrName>
                                        </p:attrNameLst>
                                      </p:cBhvr>
                                      <p:to>
                                        <p:strVal val="visible"/>
                                      </p:to>
                                    </p:set>
                                    <p:anim calcmode="lin" valueType="num">
                                      <p:cBhvr additive="base">
                                        <p:cTn id="142" dur="500"/>
                                        <p:tgtEl>
                                          <p:spTgt spid="27"/>
                                        </p:tgtEl>
                                        <p:attrNameLst>
                                          <p:attrName>ppt_x</p:attrName>
                                        </p:attrNameLst>
                                      </p:cBhvr>
                                      <p:tavLst>
                                        <p:tav tm="0">
                                          <p:val>
                                            <p:strVal val="#ppt_x-#ppt_w*1.125000"/>
                                          </p:val>
                                        </p:tav>
                                        <p:tav tm="100000">
                                          <p:val>
                                            <p:strVal val="#ppt_x"/>
                                          </p:val>
                                        </p:tav>
                                      </p:tavLst>
                                    </p:anim>
                                    <p:animEffect transition="in" filter="wipe(right)">
                                      <p:cBhvr>
                                        <p:cTn id="143" dur="500"/>
                                        <p:tgtEl>
                                          <p:spTgt spid="27"/>
                                        </p:tgtEl>
                                      </p:cBhvr>
                                    </p:animEffect>
                                  </p:childTnLst>
                                </p:cTn>
                              </p:par>
                              <p:par>
                                <p:cTn id="144" presetID="53" presetClass="entr" presetSubtype="16" fill="hold" grpId="0" nodeType="withEffect">
                                  <p:stCondLst>
                                    <p:cond delay="8800"/>
                                  </p:stCondLst>
                                  <p:childTnLst>
                                    <p:set>
                                      <p:cBhvr>
                                        <p:cTn id="145" dur="1" fill="hold">
                                          <p:stCondLst>
                                            <p:cond delay="0"/>
                                          </p:stCondLst>
                                        </p:cTn>
                                        <p:tgtEl>
                                          <p:spTgt spid="45"/>
                                        </p:tgtEl>
                                        <p:attrNameLst>
                                          <p:attrName>style.visibility</p:attrName>
                                        </p:attrNameLst>
                                      </p:cBhvr>
                                      <p:to>
                                        <p:strVal val="visible"/>
                                      </p:to>
                                    </p:set>
                                    <p:anim calcmode="lin" valueType="num">
                                      <p:cBhvr>
                                        <p:cTn id="146" dur="500" fill="hold"/>
                                        <p:tgtEl>
                                          <p:spTgt spid="45"/>
                                        </p:tgtEl>
                                        <p:attrNameLst>
                                          <p:attrName>ppt_w</p:attrName>
                                        </p:attrNameLst>
                                      </p:cBhvr>
                                      <p:tavLst>
                                        <p:tav tm="0">
                                          <p:val>
                                            <p:fltVal val="0"/>
                                          </p:val>
                                        </p:tav>
                                        <p:tav tm="100000">
                                          <p:val>
                                            <p:strVal val="#ppt_w"/>
                                          </p:val>
                                        </p:tav>
                                      </p:tavLst>
                                    </p:anim>
                                    <p:anim calcmode="lin" valueType="num">
                                      <p:cBhvr>
                                        <p:cTn id="147" dur="500" fill="hold"/>
                                        <p:tgtEl>
                                          <p:spTgt spid="45"/>
                                        </p:tgtEl>
                                        <p:attrNameLst>
                                          <p:attrName>ppt_h</p:attrName>
                                        </p:attrNameLst>
                                      </p:cBhvr>
                                      <p:tavLst>
                                        <p:tav tm="0">
                                          <p:val>
                                            <p:fltVal val="0"/>
                                          </p:val>
                                        </p:tav>
                                        <p:tav tm="100000">
                                          <p:val>
                                            <p:strVal val="#ppt_h"/>
                                          </p:val>
                                        </p:tav>
                                      </p:tavLst>
                                    </p:anim>
                                    <p:animEffect transition="in" filter="fade">
                                      <p:cBhvr>
                                        <p:cTn id="148" dur="500"/>
                                        <p:tgtEl>
                                          <p:spTgt spid="45"/>
                                        </p:tgtEl>
                                      </p:cBhvr>
                                    </p:animEffect>
                                  </p:childTnLst>
                                </p:cTn>
                              </p:par>
                              <p:par>
                                <p:cTn id="149" presetID="22" presetClass="entr" presetSubtype="1" fill="hold" grpId="0" nodeType="withEffect">
                                  <p:stCondLst>
                                    <p:cond delay="8800"/>
                                  </p:stCondLst>
                                  <p:childTnLst>
                                    <p:set>
                                      <p:cBhvr>
                                        <p:cTn id="150" dur="1" fill="hold">
                                          <p:stCondLst>
                                            <p:cond delay="0"/>
                                          </p:stCondLst>
                                        </p:cTn>
                                        <p:tgtEl>
                                          <p:spTgt spid="18"/>
                                        </p:tgtEl>
                                        <p:attrNameLst>
                                          <p:attrName>style.visibility</p:attrName>
                                        </p:attrNameLst>
                                      </p:cBhvr>
                                      <p:to>
                                        <p:strVal val="visible"/>
                                      </p:to>
                                    </p:set>
                                    <p:animEffect transition="in" filter="wipe(up)">
                                      <p:cBhvr>
                                        <p:cTn id="151" dur="500"/>
                                        <p:tgtEl>
                                          <p:spTgt spid="18"/>
                                        </p:tgtEl>
                                      </p:cBhvr>
                                    </p:animEffect>
                                  </p:childTnLst>
                                </p:cTn>
                              </p:par>
                              <p:par>
                                <p:cTn id="152" presetID="53" presetClass="entr" presetSubtype="16" fill="hold" grpId="0" nodeType="withEffect">
                                  <p:stCondLst>
                                    <p:cond delay="9300"/>
                                  </p:stCondLst>
                                  <p:childTnLst>
                                    <p:set>
                                      <p:cBhvr>
                                        <p:cTn id="153" dur="1" fill="hold">
                                          <p:stCondLst>
                                            <p:cond delay="0"/>
                                          </p:stCondLst>
                                        </p:cTn>
                                        <p:tgtEl>
                                          <p:spTgt spid="19"/>
                                        </p:tgtEl>
                                        <p:attrNameLst>
                                          <p:attrName>style.visibility</p:attrName>
                                        </p:attrNameLst>
                                      </p:cBhvr>
                                      <p:to>
                                        <p:strVal val="visible"/>
                                      </p:to>
                                    </p:set>
                                    <p:anim calcmode="lin" valueType="num">
                                      <p:cBhvr>
                                        <p:cTn id="154" dur="500" fill="hold"/>
                                        <p:tgtEl>
                                          <p:spTgt spid="19"/>
                                        </p:tgtEl>
                                        <p:attrNameLst>
                                          <p:attrName>ppt_w</p:attrName>
                                        </p:attrNameLst>
                                      </p:cBhvr>
                                      <p:tavLst>
                                        <p:tav tm="0">
                                          <p:val>
                                            <p:fltVal val="0"/>
                                          </p:val>
                                        </p:tav>
                                        <p:tav tm="100000">
                                          <p:val>
                                            <p:strVal val="#ppt_w"/>
                                          </p:val>
                                        </p:tav>
                                      </p:tavLst>
                                    </p:anim>
                                    <p:anim calcmode="lin" valueType="num">
                                      <p:cBhvr>
                                        <p:cTn id="155" dur="500" fill="hold"/>
                                        <p:tgtEl>
                                          <p:spTgt spid="19"/>
                                        </p:tgtEl>
                                        <p:attrNameLst>
                                          <p:attrName>ppt_h</p:attrName>
                                        </p:attrNameLst>
                                      </p:cBhvr>
                                      <p:tavLst>
                                        <p:tav tm="0">
                                          <p:val>
                                            <p:fltVal val="0"/>
                                          </p:val>
                                        </p:tav>
                                        <p:tav tm="100000">
                                          <p:val>
                                            <p:strVal val="#ppt_h"/>
                                          </p:val>
                                        </p:tav>
                                      </p:tavLst>
                                    </p:anim>
                                    <p:animEffect transition="in" filter="fade">
                                      <p:cBhvr>
                                        <p:cTn id="156" dur="500"/>
                                        <p:tgtEl>
                                          <p:spTgt spid="19"/>
                                        </p:tgtEl>
                                      </p:cBhvr>
                                    </p:animEffect>
                                  </p:childTnLst>
                                </p:cTn>
                              </p:par>
                              <p:par>
                                <p:cTn id="157" presetID="53" presetClass="entr" presetSubtype="16" fill="hold" grpId="0" nodeType="withEffect">
                                  <p:stCondLst>
                                    <p:cond delay="9300"/>
                                  </p:stCondLst>
                                  <p:childTnLst>
                                    <p:set>
                                      <p:cBhvr>
                                        <p:cTn id="158" dur="1" fill="hold">
                                          <p:stCondLst>
                                            <p:cond delay="0"/>
                                          </p:stCondLst>
                                        </p:cTn>
                                        <p:tgtEl>
                                          <p:spTgt spid="33"/>
                                        </p:tgtEl>
                                        <p:attrNameLst>
                                          <p:attrName>style.visibility</p:attrName>
                                        </p:attrNameLst>
                                      </p:cBhvr>
                                      <p:to>
                                        <p:strVal val="visible"/>
                                      </p:to>
                                    </p:set>
                                    <p:anim calcmode="lin" valueType="num">
                                      <p:cBhvr>
                                        <p:cTn id="159" dur="500" fill="hold"/>
                                        <p:tgtEl>
                                          <p:spTgt spid="33"/>
                                        </p:tgtEl>
                                        <p:attrNameLst>
                                          <p:attrName>ppt_w</p:attrName>
                                        </p:attrNameLst>
                                      </p:cBhvr>
                                      <p:tavLst>
                                        <p:tav tm="0">
                                          <p:val>
                                            <p:fltVal val="0"/>
                                          </p:val>
                                        </p:tav>
                                        <p:tav tm="100000">
                                          <p:val>
                                            <p:strVal val="#ppt_w"/>
                                          </p:val>
                                        </p:tav>
                                      </p:tavLst>
                                    </p:anim>
                                    <p:anim calcmode="lin" valueType="num">
                                      <p:cBhvr>
                                        <p:cTn id="160" dur="500" fill="hold"/>
                                        <p:tgtEl>
                                          <p:spTgt spid="33"/>
                                        </p:tgtEl>
                                        <p:attrNameLst>
                                          <p:attrName>ppt_h</p:attrName>
                                        </p:attrNameLst>
                                      </p:cBhvr>
                                      <p:tavLst>
                                        <p:tav tm="0">
                                          <p:val>
                                            <p:fltVal val="0"/>
                                          </p:val>
                                        </p:tav>
                                        <p:tav tm="100000">
                                          <p:val>
                                            <p:strVal val="#ppt_h"/>
                                          </p:val>
                                        </p:tav>
                                      </p:tavLst>
                                    </p:anim>
                                    <p:animEffect transition="in" filter="fade">
                                      <p:cBhvr>
                                        <p:cTn id="161" dur="500"/>
                                        <p:tgtEl>
                                          <p:spTgt spid="33"/>
                                        </p:tgtEl>
                                      </p:cBhvr>
                                    </p:animEffect>
                                  </p:childTnLst>
                                </p:cTn>
                              </p:par>
                              <p:par>
                                <p:cTn id="162" presetID="47" presetClass="entr" presetSubtype="0" fill="hold" grpId="0" nodeType="withEffect">
                                  <p:stCondLst>
                                    <p:cond delay="930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500"/>
                                        <p:tgtEl>
                                          <p:spTgt spid="39"/>
                                        </p:tgtEl>
                                      </p:cBhvr>
                                    </p:animEffect>
                                    <p:anim calcmode="lin" valueType="num">
                                      <p:cBhvr>
                                        <p:cTn id="165" dur="500" fill="hold"/>
                                        <p:tgtEl>
                                          <p:spTgt spid="39"/>
                                        </p:tgtEl>
                                        <p:attrNameLst>
                                          <p:attrName>ppt_x</p:attrName>
                                        </p:attrNameLst>
                                      </p:cBhvr>
                                      <p:tavLst>
                                        <p:tav tm="0">
                                          <p:val>
                                            <p:strVal val="#ppt_x"/>
                                          </p:val>
                                        </p:tav>
                                        <p:tav tm="100000">
                                          <p:val>
                                            <p:strVal val="#ppt_x"/>
                                          </p:val>
                                        </p:tav>
                                      </p:tavLst>
                                    </p:anim>
                                    <p:anim calcmode="lin" valueType="num">
                                      <p:cBhvr>
                                        <p:cTn id="166"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p:bldP spid="33" grpId="0" animBg="1"/>
      <p:bldP spid="34" grpId="0" animBg="1"/>
      <p:bldP spid="35" grpId="0"/>
      <p:bldP spid="36" grpId="0"/>
      <p:bldP spid="37" grpId="0"/>
      <p:bldP spid="38" grpId="0"/>
      <p:bldP spid="39" grpId="0"/>
      <p:bldP spid="40" grpId="0"/>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
          <p:cNvGrpSpPr/>
          <p:nvPr/>
        </p:nvGrpSpPr>
        <p:grpSpPr>
          <a:xfrm>
            <a:off x="2719551" y="1005576"/>
            <a:ext cx="3704899" cy="3759902"/>
            <a:chOff x="3646934" y="1340768"/>
            <a:chExt cx="4939865" cy="5013202"/>
          </a:xfrm>
          <a:solidFill>
            <a:srgbClr val="00B0F0"/>
          </a:solidFill>
        </p:grpSpPr>
        <p:sp>
          <p:nvSpPr>
            <p:cNvPr id="7" name="Freeform 11"/>
            <p:cNvSpPr/>
            <p:nvPr/>
          </p:nvSpPr>
          <p:spPr bwMode="auto">
            <a:xfrm>
              <a:off x="5689646" y="1340768"/>
              <a:ext cx="854441" cy="1340794"/>
            </a:xfrm>
            <a:custGeom>
              <a:avLst/>
              <a:gdLst>
                <a:gd name="T0" fmla="*/ 136 w 272"/>
                <a:gd name="T1" fmla="*/ 0 h 427"/>
                <a:gd name="T2" fmla="*/ 272 w 272"/>
                <a:gd name="T3" fmla="*/ 136 h 427"/>
                <a:gd name="T4" fmla="*/ 255 w 272"/>
                <a:gd name="T5" fmla="*/ 201 h 427"/>
                <a:gd name="T6" fmla="*/ 139 w 272"/>
                <a:gd name="T7" fmla="*/ 427 h 427"/>
                <a:gd name="T8" fmla="*/ 19 w 272"/>
                <a:gd name="T9" fmla="*/ 206 h 427"/>
                <a:gd name="T10" fmla="*/ 13 w 272"/>
                <a:gd name="T11" fmla="*/ 195 h 427"/>
                <a:gd name="T12" fmla="*/ 13 w 272"/>
                <a:gd name="T13" fmla="*/ 195 h 427"/>
                <a:gd name="T14" fmla="*/ 0 w 272"/>
                <a:gd name="T15" fmla="*/ 136 h 427"/>
                <a:gd name="T16" fmla="*/ 136 w 272"/>
                <a:gd name="T17"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427">
                  <a:moveTo>
                    <a:pt x="136" y="0"/>
                  </a:moveTo>
                  <a:cubicBezTo>
                    <a:pt x="211" y="0"/>
                    <a:pt x="272" y="61"/>
                    <a:pt x="272" y="136"/>
                  </a:cubicBezTo>
                  <a:cubicBezTo>
                    <a:pt x="272" y="160"/>
                    <a:pt x="266" y="182"/>
                    <a:pt x="255" y="201"/>
                  </a:cubicBezTo>
                  <a:cubicBezTo>
                    <a:pt x="139" y="427"/>
                    <a:pt x="139" y="427"/>
                    <a:pt x="139" y="427"/>
                  </a:cubicBezTo>
                  <a:cubicBezTo>
                    <a:pt x="19" y="206"/>
                    <a:pt x="19" y="206"/>
                    <a:pt x="19" y="206"/>
                  </a:cubicBezTo>
                  <a:cubicBezTo>
                    <a:pt x="17" y="203"/>
                    <a:pt x="15" y="199"/>
                    <a:pt x="13" y="195"/>
                  </a:cubicBezTo>
                  <a:cubicBezTo>
                    <a:pt x="13" y="195"/>
                    <a:pt x="13" y="195"/>
                    <a:pt x="13" y="195"/>
                  </a:cubicBezTo>
                  <a:cubicBezTo>
                    <a:pt x="5" y="177"/>
                    <a:pt x="0" y="157"/>
                    <a:pt x="0" y="136"/>
                  </a:cubicBezTo>
                  <a:cubicBezTo>
                    <a:pt x="0" y="61"/>
                    <a:pt x="61" y="0"/>
                    <a:pt x="13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135000" rIns="68580" bIns="34290" numCol="1" anchor="t" anchorCtr="0" compatLnSpc="1"/>
            <a:lstStyle/>
            <a:p>
              <a:pPr algn="ctr"/>
              <a:r>
                <a:rPr lang="en-US" altLang="zh-CN" sz="3000" dirty="0">
                  <a:solidFill>
                    <a:schemeClr val="bg1"/>
                  </a:solidFill>
                  <a:latin typeface="AvantGarde Md BT" pitchFamily="34" charset="0"/>
                </a:rPr>
                <a:t>01</a:t>
              </a:r>
              <a:endParaRPr lang="zh-CN" altLang="en-US" sz="3000" dirty="0">
                <a:solidFill>
                  <a:schemeClr val="bg1"/>
                </a:solidFill>
                <a:latin typeface="AvantGarde Md BT" pitchFamily="34" charset="0"/>
              </a:endParaRPr>
            </a:p>
          </p:txBody>
        </p:sp>
        <p:sp>
          <p:nvSpPr>
            <p:cNvPr id="11" name="Freeform 12"/>
            <p:cNvSpPr/>
            <p:nvPr/>
          </p:nvSpPr>
          <p:spPr bwMode="auto">
            <a:xfrm>
              <a:off x="5689646" y="5013176"/>
              <a:ext cx="854441" cy="1340794"/>
            </a:xfrm>
            <a:custGeom>
              <a:avLst/>
              <a:gdLst>
                <a:gd name="T0" fmla="*/ 136 w 272"/>
                <a:gd name="T1" fmla="*/ 427 h 427"/>
                <a:gd name="T2" fmla="*/ 272 w 272"/>
                <a:gd name="T3" fmla="*/ 291 h 427"/>
                <a:gd name="T4" fmla="*/ 255 w 272"/>
                <a:gd name="T5" fmla="*/ 226 h 427"/>
                <a:gd name="T6" fmla="*/ 139 w 272"/>
                <a:gd name="T7" fmla="*/ 0 h 427"/>
                <a:gd name="T8" fmla="*/ 19 w 272"/>
                <a:gd name="T9" fmla="*/ 221 h 427"/>
                <a:gd name="T10" fmla="*/ 13 w 272"/>
                <a:gd name="T11" fmla="*/ 232 h 427"/>
                <a:gd name="T12" fmla="*/ 13 w 272"/>
                <a:gd name="T13" fmla="*/ 232 h 427"/>
                <a:gd name="T14" fmla="*/ 0 w 272"/>
                <a:gd name="T15" fmla="*/ 291 h 427"/>
                <a:gd name="T16" fmla="*/ 136 w 272"/>
                <a:gd name="T17"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427">
                  <a:moveTo>
                    <a:pt x="136" y="427"/>
                  </a:moveTo>
                  <a:cubicBezTo>
                    <a:pt x="211" y="427"/>
                    <a:pt x="272" y="366"/>
                    <a:pt x="272" y="291"/>
                  </a:cubicBezTo>
                  <a:cubicBezTo>
                    <a:pt x="272" y="268"/>
                    <a:pt x="266" y="245"/>
                    <a:pt x="255" y="226"/>
                  </a:cubicBezTo>
                  <a:cubicBezTo>
                    <a:pt x="139" y="0"/>
                    <a:pt x="139" y="0"/>
                    <a:pt x="139" y="0"/>
                  </a:cubicBezTo>
                  <a:cubicBezTo>
                    <a:pt x="19" y="221"/>
                    <a:pt x="19" y="221"/>
                    <a:pt x="19" y="221"/>
                  </a:cubicBezTo>
                  <a:cubicBezTo>
                    <a:pt x="17" y="224"/>
                    <a:pt x="15" y="228"/>
                    <a:pt x="13" y="232"/>
                  </a:cubicBezTo>
                  <a:cubicBezTo>
                    <a:pt x="13" y="232"/>
                    <a:pt x="13" y="232"/>
                    <a:pt x="13" y="232"/>
                  </a:cubicBezTo>
                  <a:cubicBezTo>
                    <a:pt x="5" y="250"/>
                    <a:pt x="0" y="270"/>
                    <a:pt x="0" y="291"/>
                  </a:cubicBezTo>
                  <a:cubicBezTo>
                    <a:pt x="0" y="366"/>
                    <a:pt x="61" y="427"/>
                    <a:pt x="136" y="427"/>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432000" rIns="68580" bIns="35100" numCol="1" anchor="t" anchorCtr="0" compatLnSpc="1"/>
            <a:lstStyle/>
            <a:p>
              <a:pPr algn="ctr"/>
              <a:r>
                <a:rPr lang="en-US" altLang="zh-CN" sz="3000" dirty="0">
                  <a:solidFill>
                    <a:schemeClr val="bg1"/>
                  </a:solidFill>
                  <a:latin typeface="AvantGarde Md BT" pitchFamily="34" charset="0"/>
                </a:rPr>
                <a:t>03</a:t>
              </a:r>
              <a:endParaRPr lang="zh-CN" altLang="en-US" sz="3000" dirty="0">
                <a:solidFill>
                  <a:schemeClr val="bg1"/>
                </a:solidFill>
                <a:latin typeface="AvantGarde Md BT" pitchFamily="34" charset="0"/>
              </a:endParaRPr>
            </a:p>
          </p:txBody>
        </p:sp>
        <p:sp>
          <p:nvSpPr>
            <p:cNvPr id="13" name="Freeform 13"/>
            <p:cNvSpPr/>
            <p:nvPr/>
          </p:nvSpPr>
          <p:spPr bwMode="auto">
            <a:xfrm>
              <a:off x="7247334" y="3420813"/>
              <a:ext cx="1339465" cy="853112"/>
            </a:xfrm>
            <a:custGeom>
              <a:avLst/>
              <a:gdLst>
                <a:gd name="T0" fmla="*/ 427 w 427"/>
                <a:gd name="T1" fmla="*/ 136 h 272"/>
                <a:gd name="T2" fmla="*/ 291 w 427"/>
                <a:gd name="T3" fmla="*/ 272 h 272"/>
                <a:gd name="T4" fmla="*/ 226 w 427"/>
                <a:gd name="T5" fmla="*/ 255 h 272"/>
                <a:gd name="T6" fmla="*/ 0 w 427"/>
                <a:gd name="T7" fmla="*/ 139 h 272"/>
                <a:gd name="T8" fmla="*/ 221 w 427"/>
                <a:gd name="T9" fmla="*/ 19 h 272"/>
                <a:gd name="T10" fmla="*/ 232 w 427"/>
                <a:gd name="T11" fmla="*/ 13 h 272"/>
                <a:gd name="T12" fmla="*/ 232 w 427"/>
                <a:gd name="T13" fmla="*/ 13 h 272"/>
                <a:gd name="T14" fmla="*/ 291 w 427"/>
                <a:gd name="T15" fmla="*/ 0 h 272"/>
                <a:gd name="T16" fmla="*/ 427 w 427"/>
                <a:gd name="T17" fmla="*/ 13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7" h="272">
                  <a:moveTo>
                    <a:pt x="427" y="136"/>
                  </a:moveTo>
                  <a:cubicBezTo>
                    <a:pt x="427" y="211"/>
                    <a:pt x="366" y="272"/>
                    <a:pt x="291" y="272"/>
                  </a:cubicBezTo>
                  <a:cubicBezTo>
                    <a:pt x="268" y="272"/>
                    <a:pt x="246" y="266"/>
                    <a:pt x="226" y="255"/>
                  </a:cubicBezTo>
                  <a:cubicBezTo>
                    <a:pt x="0" y="139"/>
                    <a:pt x="0" y="139"/>
                    <a:pt x="0" y="139"/>
                  </a:cubicBezTo>
                  <a:cubicBezTo>
                    <a:pt x="221" y="19"/>
                    <a:pt x="221" y="19"/>
                    <a:pt x="221" y="19"/>
                  </a:cubicBezTo>
                  <a:cubicBezTo>
                    <a:pt x="225" y="17"/>
                    <a:pt x="228" y="15"/>
                    <a:pt x="232" y="13"/>
                  </a:cubicBezTo>
                  <a:cubicBezTo>
                    <a:pt x="232" y="13"/>
                    <a:pt x="232" y="13"/>
                    <a:pt x="232" y="13"/>
                  </a:cubicBezTo>
                  <a:cubicBezTo>
                    <a:pt x="250" y="4"/>
                    <a:pt x="270" y="0"/>
                    <a:pt x="291" y="0"/>
                  </a:cubicBezTo>
                  <a:cubicBezTo>
                    <a:pt x="366" y="0"/>
                    <a:pt x="427" y="61"/>
                    <a:pt x="427" y="136"/>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378000" tIns="35100" rIns="68580" bIns="34290" numCol="1" anchor="ctr" anchorCtr="0" compatLnSpc="1"/>
            <a:lstStyle/>
            <a:p>
              <a:pPr algn="ctr"/>
              <a:r>
                <a:rPr lang="en-US" altLang="zh-CN" sz="3000" dirty="0">
                  <a:solidFill>
                    <a:schemeClr val="bg1"/>
                  </a:solidFill>
                  <a:latin typeface="AvantGarde Md BT" pitchFamily="34" charset="0"/>
                </a:rPr>
                <a:t>02</a:t>
              </a:r>
              <a:endParaRPr lang="zh-CN" altLang="en-US" sz="3000" dirty="0">
                <a:solidFill>
                  <a:schemeClr val="bg1"/>
                </a:solidFill>
                <a:latin typeface="AvantGarde Md BT" pitchFamily="34" charset="0"/>
              </a:endParaRPr>
            </a:p>
          </p:txBody>
        </p:sp>
        <p:sp>
          <p:nvSpPr>
            <p:cNvPr id="14" name="Freeform 14"/>
            <p:cNvSpPr/>
            <p:nvPr/>
          </p:nvSpPr>
          <p:spPr bwMode="auto">
            <a:xfrm>
              <a:off x="3646934" y="3420813"/>
              <a:ext cx="1340795" cy="853112"/>
            </a:xfrm>
            <a:custGeom>
              <a:avLst/>
              <a:gdLst>
                <a:gd name="T0" fmla="*/ 0 w 427"/>
                <a:gd name="T1" fmla="*/ 136 h 272"/>
                <a:gd name="T2" fmla="*/ 136 w 427"/>
                <a:gd name="T3" fmla="*/ 272 h 272"/>
                <a:gd name="T4" fmla="*/ 201 w 427"/>
                <a:gd name="T5" fmla="*/ 255 h 272"/>
                <a:gd name="T6" fmla="*/ 427 w 427"/>
                <a:gd name="T7" fmla="*/ 139 h 272"/>
                <a:gd name="T8" fmla="*/ 207 w 427"/>
                <a:gd name="T9" fmla="*/ 19 h 272"/>
                <a:gd name="T10" fmla="*/ 195 w 427"/>
                <a:gd name="T11" fmla="*/ 13 h 272"/>
                <a:gd name="T12" fmla="*/ 195 w 427"/>
                <a:gd name="T13" fmla="*/ 13 h 272"/>
                <a:gd name="T14" fmla="*/ 136 w 427"/>
                <a:gd name="T15" fmla="*/ 0 h 272"/>
                <a:gd name="T16" fmla="*/ 0 w 427"/>
                <a:gd name="T17" fmla="*/ 13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7" h="272">
                  <a:moveTo>
                    <a:pt x="0" y="136"/>
                  </a:moveTo>
                  <a:cubicBezTo>
                    <a:pt x="0" y="211"/>
                    <a:pt x="61" y="272"/>
                    <a:pt x="136" y="272"/>
                  </a:cubicBezTo>
                  <a:cubicBezTo>
                    <a:pt x="160" y="272"/>
                    <a:pt x="182" y="266"/>
                    <a:pt x="201" y="255"/>
                  </a:cubicBezTo>
                  <a:cubicBezTo>
                    <a:pt x="427" y="139"/>
                    <a:pt x="427" y="139"/>
                    <a:pt x="427" y="139"/>
                  </a:cubicBezTo>
                  <a:cubicBezTo>
                    <a:pt x="207" y="19"/>
                    <a:pt x="207" y="19"/>
                    <a:pt x="207" y="19"/>
                  </a:cubicBezTo>
                  <a:cubicBezTo>
                    <a:pt x="203" y="17"/>
                    <a:pt x="199" y="15"/>
                    <a:pt x="195" y="13"/>
                  </a:cubicBezTo>
                  <a:cubicBezTo>
                    <a:pt x="195" y="13"/>
                    <a:pt x="195" y="13"/>
                    <a:pt x="195" y="13"/>
                  </a:cubicBezTo>
                  <a:cubicBezTo>
                    <a:pt x="177" y="4"/>
                    <a:pt x="157" y="0"/>
                    <a:pt x="136" y="0"/>
                  </a:cubicBezTo>
                  <a:cubicBezTo>
                    <a:pt x="61" y="0"/>
                    <a:pt x="0" y="61"/>
                    <a:pt x="0" y="136"/>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67500" tIns="35100" rIns="378000" bIns="34290" numCol="1" anchor="ctr" anchorCtr="0" compatLnSpc="1"/>
            <a:lstStyle/>
            <a:p>
              <a:pPr algn="ctr"/>
              <a:r>
                <a:rPr lang="en-US" altLang="zh-CN" sz="3000" dirty="0">
                  <a:solidFill>
                    <a:schemeClr val="bg1"/>
                  </a:solidFill>
                  <a:latin typeface="AvantGarde Md BT" pitchFamily="34" charset="0"/>
                </a:rPr>
                <a:t>04</a:t>
              </a:r>
              <a:endParaRPr lang="zh-CN" altLang="en-US" sz="3000" dirty="0">
                <a:solidFill>
                  <a:schemeClr val="bg1"/>
                </a:solidFill>
                <a:latin typeface="AvantGarde Md BT" pitchFamily="34" charset="0"/>
              </a:endParaRPr>
            </a:p>
          </p:txBody>
        </p:sp>
      </p:grpSp>
      <p:grpSp>
        <p:nvGrpSpPr>
          <p:cNvPr id="3" name="组合 14"/>
          <p:cNvGrpSpPr/>
          <p:nvPr/>
        </p:nvGrpSpPr>
        <p:grpSpPr>
          <a:xfrm>
            <a:off x="3826177" y="2139703"/>
            <a:ext cx="1491650" cy="1491648"/>
            <a:chOff x="5072992" y="2642531"/>
            <a:chExt cx="1988866" cy="1988864"/>
          </a:xfrm>
        </p:grpSpPr>
        <p:sp>
          <p:nvSpPr>
            <p:cNvPr id="16" name="Oval 19"/>
            <p:cNvSpPr>
              <a:spLocks noChangeArrowheads="1"/>
            </p:cNvSpPr>
            <p:nvPr/>
          </p:nvSpPr>
          <p:spPr bwMode="auto">
            <a:xfrm>
              <a:off x="5072992" y="2642531"/>
              <a:ext cx="1988866" cy="1988864"/>
            </a:xfrm>
            <a:prstGeom prst="ellipse">
              <a:avLst/>
            </a:prstGeom>
            <a:solidFill>
              <a:schemeClr val="bg1">
                <a:lumMod val="85000"/>
              </a:schemeClr>
            </a:solidFill>
            <a:ln w="19050" cap="flat" cmpd="sng" algn="ctr">
              <a:noFill/>
              <a:prstDash val="solid"/>
            </a:ln>
            <a:effectLst/>
          </p:spPr>
          <p:txBody>
            <a:bodyPr anchor="ctr"/>
            <a:lstStyle/>
            <a:p>
              <a:pPr algn="ctr">
                <a:lnSpc>
                  <a:spcPct val="120000"/>
                </a:lnSpc>
              </a:pPr>
              <a:endParaRPr lang="zh-CN" altLang="en-US" sz="900" kern="0" dirty="0">
                <a:solidFill>
                  <a:srgbClr val="4D4D4D"/>
                </a:solidFill>
                <a:latin typeface="微软雅黑" panose="020B0503020204020204" pitchFamily="34" charset="-122"/>
                <a:ea typeface="微软雅黑" panose="020B0503020204020204" pitchFamily="34" charset="-122"/>
              </a:endParaRPr>
            </a:p>
          </p:txBody>
        </p:sp>
        <p:sp>
          <p:nvSpPr>
            <p:cNvPr id="17" name="Oval 19"/>
            <p:cNvSpPr>
              <a:spLocks noChangeArrowheads="1"/>
            </p:cNvSpPr>
            <p:nvPr/>
          </p:nvSpPr>
          <p:spPr bwMode="auto">
            <a:xfrm>
              <a:off x="5459899" y="3047171"/>
              <a:ext cx="1215050" cy="1179584"/>
            </a:xfrm>
            <a:prstGeom prst="ellipse">
              <a:avLst/>
            </a:prstGeom>
            <a:solidFill>
              <a:schemeClr val="bg1">
                <a:lumMod val="65000"/>
              </a:schemeClr>
            </a:solidFill>
            <a:ln w="3175" cap="flat" cmpd="sng" algn="ctr">
              <a:noFill/>
              <a:prstDash val="solid"/>
            </a:ln>
            <a:effectLst/>
          </p:spPr>
          <p:txBody>
            <a:bodyPr anchor="ctr"/>
            <a:lstStyle/>
            <a:p>
              <a:pPr algn="ctr"/>
              <a:r>
                <a:rPr lang="zh-CN" altLang="en-US" kern="0" dirty="0">
                  <a:solidFill>
                    <a:schemeClr val="bg1"/>
                  </a:solidFill>
                  <a:latin typeface="AvantGarde Md BT" pitchFamily="34" charset="0"/>
                  <a:ea typeface="微软雅黑" panose="020B0503020204020204" pitchFamily="34" charset="-122"/>
                </a:rPr>
                <a:t>添加标题</a:t>
              </a:r>
            </a:p>
          </p:txBody>
        </p:sp>
      </p:grpSp>
      <p:sp>
        <p:nvSpPr>
          <p:cNvPr id="18" name="TextBox 17"/>
          <p:cNvSpPr txBox="1"/>
          <p:nvPr/>
        </p:nvSpPr>
        <p:spPr>
          <a:xfrm>
            <a:off x="1320315" y="1530306"/>
            <a:ext cx="2505862" cy="609383"/>
          </a:xfrm>
          <a:prstGeom prst="rect">
            <a:avLst/>
          </a:prstGeom>
          <a:noFill/>
        </p:spPr>
        <p:txBody>
          <a:bodyPr wrap="square" lIns="68560" tIns="34280" rIns="68560" bIns="34280" rtlCol="0">
            <a:spAutoFit/>
          </a:bodyPr>
          <a:lstStyle/>
          <a:p>
            <a:pPr algn="just">
              <a:lnSpc>
                <a:spcPct val="13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
        <p:nvSpPr>
          <p:cNvPr id="19" name="TextBox 18"/>
          <p:cNvSpPr txBox="1"/>
          <p:nvPr/>
        </p:nvSpPr>
        <p:spPr>
          <a:xfrm>
            <a:off x="2495470" y="1184057"/>
            <a:ext cx="1330707" cy="276999"/>
          </a:xfrm>
          <a:prstGeom prst="rect">
            <a:avLst/>
          </a:prstGeom>
          <a:noFill/>
        </p:spPr>
        <p:txBody>
          <a:bodyPr wrap="square" lIns="68560" tIns="0" rIns="68560" bIns="0" rtlCol="0" anchor="t">
            <a:spAutoFit/>
          </a:bodyPr>
          <a:lstStyle/>
          <a:p>
            <a:pPr algn="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20" name="TextBox 19"/>
          <p:cNvSpPr txBox="1"/>
          <p:nvPr/>
        </p:nvSpPr>
        <p:spPr>
          <a:xfrm>
            <a:off x="5331717" y="1530306"/>
            <a:ext cx="2505862" cy="609383"/>
          </a:xfrm>
          <a:prstGeom prst="rect">
            <a:avLst/>
          </a:prstGeom>
          <a:noFill/>
        </p:spPr>
        <p:txBody>
          <a:bodyPr wrap="square" lIns="68560" tIns="34280" rIns="68560" bIns="34280" rtlCol="0">
            <a:spAutoFit/>
          </a:bodyPr>
          <a:lstStyle/>
          <a:p>
            <a:pPr algn="just">
              <a:lnSpc>
                <a:spcPct val="13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
        <p:nvSpPr>
          <p:cNvPr id="21" name="TextBox 20"/>
          <p:cNvSpPr txBox="1"/>
          <p:nvPr/>
        </p:nvSpPr>
        <p:spPr>
          <a:xfrm>
            <a:off x="5331717" y="1184057"/>
            <a:ext cx="1330707" cy="276999"/>
          </a:xfrm>
          <a:prstGeom prst="rect">
            <a:avLst/>
          </a:prstGeom>
          <a:noFill/>
        </p:spPr>
        <p:txBody>
          <a:bodyPr wrap="square" lIns="68560" tIns="0" rIns="68560" bIns="0" rtlCol="0" anchor="t">
            <a:spAutoFit/>
          </a:bodyPr>
          <a:lstStyle/>
          <a:p>
            <a:pP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22" name="TextBox 21"/>
          <p:cNvSpPr txBox="1"/>
          <p:nvPr/>
        </p:nvSpPr>
        <p:spPr>
          <a:xfrm>
            <a:off x="1320315" y="3867896"/>
            <a:ext cx="2505862" cy="609383"/>
          </a:xfrm>
          <a:prstGeom prst="rect">
            <a:avLst/>
          </a:prstGeom>
          <a:noFill/>
        </p:spPr>
        <p:txBody>
          <a:bodyPr wrap="square" lIns="68560" tIns="34280" rIns="68560" bIns="34280" rtlCol="0">
            <a:spAutoFit/>
          </a:bodyPr>
          <a:lstStyle/>
          <a:p>
            <a:pPr algn="just">
              <a:lnSpc>
                <a:spcPct val="13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r>
              <a:rPr lang="zh-CN" altLang="en-US" sz="900" dirty="0">
                <a:solidFill>
                  <a:srgbClr val="262626"/>
                </a:solidFill>
                <a:latin typeface="微软雅黑" panose="020B0503020204020204" pitchFamily="34" charset="-122"/>
                <a:ea typeface="微软雅黑" panose="020B0503020204020204" pitchFamily="34" charset="-122"/>
              </a:rPr>
              <a:t>。</a:t>
            </a:r>
          </a:p>
        </p:txBody>
      </p:sp>
      <p:sp>
        <p:nvSpPr>
          <p:cNvPr id="23" name="TextBox 22"/>
          <p:cNvSpPr txBox="1"/>
          <p:nvPr/>
        </p:nvSpPr>
        <p:spPr>
          <a:xfrm>
            <a:off x="2495470" y="3521648"/>
            <a:ext cx="1330707" cy="276999"/>
          </a:xfrm>
          <a:prstGeom prst="rect">
            <a:avLst/>
          </a:prstGeom>
          <a:noFill/>
        </p:spPr>
        <p:txBody>
          <a:bodyPr wrap="square" lIns="68560" tIns="0" rIns="68560" bIns="0" rtlCol="0" anchor="t">
            <a:spAutoFit/>
          </a:bodyPr>
          <a:lstStyle/>
          <a:p>
            <a:pPr algn="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24" name="TextBox 23"/>
          <p:cNvSpPr txBox="1"/>
          <p:nvPr/>
        </p:nvSpPr>
        <p:spPr>
          <a:xfrm>
            <a:off x="5331717" y="3867896"/>
            <a:ext cx="2505862" cy="609383"/>
          </a:xfrm>
          <a:prstGeom prst="rect">
            <a:avLst/>
          </a:prstGeom>
          <a:noFill/>
        </p:spPr>
        <p:txBody>
          <a:bodyPr wrap="square" lIns="68560" tIns="34280" rIns="68560" bIns="34280" rtlCol="0">
            <a:spAutoFit/>
          </a:bodyPr>
          <a:lstStyle/>
          <a:p>
            <a:pPr algn="just">
              <a:lnSpc>
                <a:spcPct val="13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r>
              <a:rPr lang="zh-CN" altLang="en-US" sz="900" dirty="0">
                <a:solidFill>
                  <a:srgbClr val="262626"/>
                </a:solidFill>
                <a:latin typeface="微软雅黑" panose="020B0503020204020204" pitchFamily="34" charset="-122"/>
                <a:ea typeface="微软雅黑" panose="020B0503020204020204" pitchFamily="34" charset="-122"/>
              </a:rPr>
              <a:t>。</a:t>
            </a:r>
          </a:p>
        </p:txBody>
      </p:sp>
      <p:sp>
        <p:nvSpPr>
          <p:cNvPr id="25" name="TextBox 24"/>
          <p:cNvSpPr txBox="1"/>
          <p:nvPr/>
        </p:nvSpPr>
        <p:spPr>
          <a:xfrm>
            <a:off x="5331718" y="3521648"/>
            <a:ext cx="1330707" cy="276999"/>
          </a:xfrm>
          <a:prstGeom prst="rect">
            <a:avLst/>
          </a:prstGeom>
          <a:noFill/>
        </p:spPr>
        <p:txBody>
          <a:bodyPr wrap="square" lIns="68560" tIns="0" rIns="68560" bIns="0" rtlCol="0" anchor="t">
            <a:spAutoFit/>
          </a:bodyPr>
          <a:lstStyle/>
          <a:p>
            <a:pP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点击添加标题</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 calcmode="lin" valueType="num">
                                      <p:cBhvr>
                                        <p:cTn id="16" dur="500" fill="hold"/>
                                        <p:tgtEl>
                                          <p:spTgt spid="2"/>
                                        </p:tgtEl>
                                        <p:attrNameLst>
                                          <p:attrName>style.rotation</p:attrName>
                                        </p:attrNameLst>
                                      </p:cBhvr>
                                      <p:tavLst>
                                        <p:tav tm="0">
                                          <p:val>
                                            <p:fltVal val="360"/>
                                          </p:val>
                                        </p:tav>
                                        <p:tav tm="100000">
                                          <p:val>
                                            <p:fltVal val="0"/>
                                          </p:val>
                                        </p:tav>
                                      </p:tavLst>
                                    </p:anim>
                                    <p:animEffect transition="in" filter="fade">
                                      <p:cBhvr>
                                        <p:cTn id="17" dur="500"/>
                                        <p:tgtEl>
                                          <p:spTgt spid="2"/>
                                        </p:tgtEl>
                                      </p:cBhvr>
                                    </p:animEffect>
                                  </p:childTnLst>
                                </p:cTn>
                              </p:par>
                            </p:childTnLst>
                          </p:cTn>
                        </p:par>
                        <p:par>
                          <p:cTn id="18" fill="hold">
                            <p:stCondLst>
                              <p:cond delay="1000"/>
                            </p:stCondLst>
                            <p:childTnLst>
                              <p:par>
                                <p:cTn id="19" presetID="12" presetClass="entr" presetSubtype="2"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p:tgtEl>
                                          <p:spTgt spid="19"/>
                                        </p:tgtEl>
                                        <p:attrNameLst>
                                          <p:attrName>ppt_x</p:attrName>
                                        </p:attrNameLst>
                                      </p:cBhvr>
                                      <p:tavLst>
                                        <p:tav tm="0">
                                          <p:val>
                                            <p:strVal val="#ppt_x+#ppt_w*1.125000"/>
                                          </p:val>
                                        </p:tav>
                                        <p:tav tm="100000">
                                          <p:val>
                                            <p:strVal val="#ppt_x"/>
                                          </p:val>
                                        </p:tav>
                                      </p:tavLst>
                                    </p:anim>
                                    <p:animEffect transition="in" filter="wipe(left)">
                                      <p:cBhvr>
                                        <p:cTn id="22" dur="500"/>
                                        <p:tgtEl>
                                          <p:spTgt spid="19"/>
                                        </p:tgtEl>
                                      </p:cBhvr>
                                    </p:animEffect>
                                  </p:childTnLst>
                                </p:cTn>
                              </p:par>
                              <p:par>
                                <p:cTn id="23" presetID="12" presetClass="entr" presetSubtype="2"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p:tgtEl>
                                          <p:spTgt spid="18"/>
                                        </p:tgtEl>
                                        <p:attrNameLst>
                                          <p:attrName>ppt_x</p:attrName>
                                        </p:attrNameLst>
                                      </p:cBhvr>
                                      <p:tavLst>
                                        <p:tav tm="0">
                                          <p:val>
                                            <p:strVal val="#ppt_x+#ppt_w*1.125000"/>
                                          </p:val>
                                        </p:tav>
                                        <p:tav tm="100000">
                                          <p:val>
                                            <p:strVal val="#ppt_x"/>
                                          </p:val>
                                        </p:tav>
                                      </p:tavLst>
                                    </p:anim>
                                    <p:animEffect transition="in" filter="wipe(left)">
                                      <p:cBhvr>
                                        <p:cTn id="26" dur="500"/>
                                        <p:tgtEl>
                                          <p:spTgt spid="18"/>
                                        </p:tgtEl>
                                      </p:cBhvr>
                                    </p:animEffect>
                                  </p:childTnLst>
                                </p:cTn>
                              </p:par>
                              <p:par>
                                <p:cTn id="27" presetID="12" presetClass="entr" presetSubtype="8"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p:tgtEl>
                                          <p:spTgt spid="21"/>
                                        </p:tgtEl>
                                        <p:attrNameLst>
                                          <p:attrName>ppt_x</p:attrName>
                                        </p:attrNameLst>
                                      </p:cBhvr>
                                      <p:tavLst>
                                        <p:tav tm="0">
                                          <p:val>
                                            <p:strVal val="#ppt_x-#ppt_w*1.125000"/>
                                          </p:val>
                                        </p:tav>
                                        <p:tav tm="100000">
                                          <p:val>
                                            <p:strVal val="#ppt_x"/>
                                          </p:val>
                                        </p:tav>
                                      </p:tavLst>
                                    </p:anim>
                                    <p:animEffect transition="in" filter="wipe(right)">
                                      <p:cBhvr>
                                        <p:cTn id="30" dur="500"/>
                                        <p:tgtEl>
                                          <p:spTgt spid="21"/>
                                        </p:tgtEl>
                                      </p:cBhvr>
                                    </p:animEffect>
                                  </p:childTnLst>
                                </p:cTn>
                              </p:par>
                              <p:par>
                                <p:cTn id="31" presetID="12" presetClass="entr" presetSubtype="8"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p:tgtEl>
                                          <p:spTgt spid="20"/>
                                        </p:tgtEl>
                                        <p:attrNameLst>
                                          <p:attrName>ppt_x</p:attrName>
                                        </p:attrNameLst>
                                      </p:cBhvr>
                                      <p:tavLst>
                                        <p:tav tm="0">
                                          <p:val>
                                            <p:strVal val="#ppt_x-#ppt_w*1.125000"/>
                                          </p:val>
                                        </p:tav>
                                        <p:tav tm="100000">
                                          <p:val>
                                            <p:strVal val="#ppt_x"/>
                                          </p:val>
                                        </p:tav>
                                      </p:tavLst>
                                    </p:anim>
                                    <p:animEffect transition="in" filter="wipe(right)">
                                      <p:cBhvr>
                                        <p:cTn id="34" dur="500"/>
                                        <p:tgtEl>
                                          <p:spTgt spid="20"/>
                                        </p:tgtEl>
                                      </p:cBhvr>
                                    </p:animEffect>
                                  </p:childTnLst>
                                </p:cTn>
                              </p:par>
                              <p:par>
                                <p:cTn id="35" presetID="12" presetClass="entr" presetSubtype="2"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p:tgtEl>
                                          <p:spTgt spid="23"/>
                                        </p:tgtEl>
                                        <p:attrNameLst>
                                          <p:attrName>ppt_x</p:attrName>
                                        </p:attrNameLst>
                                      </p:cBhvr>
                                      <p:tavLst>
                                        <p:tav tm="0">
                                          <p:val>
                                            <p:strVal val="#ppt_x+#ppt_w*1.125000"/>
                                          </p:val>
                                        </p:tav>
                                        <p:tav tm="100000">
                                          <p:val>
                                            <p:strVal val="#ppt_x"/>
                                          </p:val>
                                        </p:tav>
                                      </p:tavLst>
                                    </p:anim>
                                    <p:animEffect transition="in" filter="wipe(left)">
                                      <p:cBhvr>
                                        <p:cTn id="38" dur="500"/>
                                        <p:tgtEl>
                                          <p:spTgt spid="23"/>
                                        </p:tgtEl>
                                      </p:cBhvr>
                                    </p:animEffect>
                                  </p:childTnLst>
                                </p:cTn>
                              </p:par>
                              <p:par>
                                <p:cTn id="39" presetID="12" presetClass="entr" presetSubtype="2"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p:tgtEl>
                                          <p:spTgt spid="22"/>
                                        </p:tgtEl>
                                        <p:attrNameLst>
                                          <p:attrName>ppt_x</p:attrName>
                                        </p:attrNameLst>
                                      </p:cBhvr>
                                      <p:tavLst>
                                        <p:tav tm="0">
                                          <p:val>
                                            <p:strVal val="#ppt_x+#ppt_w*1.125000"/>
                                          </p:val>
                                        </p:tav>
                                        <p:tav tm="100000">
                                          <p:val>
                                            <p:strVal val="#ppt_x"/>
                                          </p:val>
                                        </p:tav>
                                      </p:tavLst>
                                    </p:anim>
                                    <p:animEffect transition="in" filter="wipe(left)">
                                      <p:cBhvr>
                                        <p:cTn id="42" dur="500"/>
                                        <p:tgtEl>
                                          <p:spTgt spid="22"/>
                                        </p:tgtEl>
                                      </p:cBhvr>
                                    </p:animEffect>
                                  </p:childTnLst>
                                </p:cTn>
                              </p:par>
                              <p:par>
                                <p:cTn id="43" presetID="12" presetClass="entr" presetSubtype="8"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500"/>
                                        <p:tgtEl>
                                          <p:spTgt spid="25"/>
                                        </p:tgtEl>
                                        <p:attrNameLst>
                                          <p:attrName>ppt_x</p:attrName>
                                        </p:attrNameLst>
                                      </p:cBhvr>
                                      <p:tavLst>
                                        <p:tav tm="0">
                                          <p:val>
                                            <p:strVal val="#ppt_x-#ppt_w*1.125000"/>
                                          </p:val>
                                        </p:tav>
                                        <p:tav tm="100000">
                                          <p:val>
                                            <p:strVal val="#ppt_x"/>
                                          </p:val>
                                        </p:tav>
                                      </p:tavLst>
                                    </p:anim>
                                    <p:animEffect transition="in" filter="wipe(right)">
                                      <p:cBhvr>
                                        <p:cTn id="46" dur="500"/>
                                        <p:tgtEl>
                                          <p:spTgt spid="25"/>
                                        </p:tgtEl>
                                      </p:cBhvr>
                                    </p:animEffect>
                                  </p:childTnLst>
                                </p:cTn>
                              </p:par>
                              <p:par>
                                <p:cTn id="47" presetID="12" presetClass="entr" presetSubtype="8"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p:tgtEl>
                                          <p:spTgt spid="24"/>
                                        </p:tgtEl>
                                        <p:attrNameLst>
                                          <p:attrName>ppt_x</p:attrName>
                                        </p:attrNameLst>
                                      </p:cBhvr>
                                      <p:tavLst>
                                        <p:tav tm="0">
                                          <p:val>
                                            <p:strVal val="#ppt_x-#ppt_w*1.125000"/>
                                          </p:val>
                                        </p:tav>
                                        <p:tav tm="100000">
                                          <p:val>
                                            <p:strVal val="#ppt_x"/>
                                          </p:val>
                                        </p:tav>
                                      </p:tavLst>
                                    </p:anim>
                                    <p:animEffect transition="in" filter="wipe(right)">
                                      <p:cBhvr>
                                        <p:cTn id="5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val 2"/>
          <p:cNvSpPr>
            <a:spLocks noChangeArrowheads="1"/>
          </p:cNvSpPr>
          <p:nvPr/>
        </p:nvSpPr>
        <p:spPr bwMode="auto">
          <a:xfrm>
            <a:off x="1471197" y="1582480"/>
            <a:ext cx="1281112" cy="1279920"/>
          </a:xfrm>
          <a:prstGeom prst="ellipse">
            <a:avLst/>
          </a:prstGeom>
          <a:solidFill>
            <a:schemeClr val="accent1"/>
          </a:solidFill>
          <a:ln w="9525" cmpd="sng">
            <a:noFill/>
            <a:round/>
          </a:ln>
        </p:spPr>
        <p:txBody>
          <a:bodyPr lIns="91440" tIns="45720" rIns="91440" bIns="45720"/>
          <a:lstStyle/>
          <a:p>
            <a:endParaRPr lang="zh-CN" altLang="en-US"/>
          </a:p>
        </p:txBody>
      </p:sp>
      <p:sp>
        <p:nvSpPr>
          <p:cNvPr id="7171" name="Oval 3"/>
          <p:cNvSpPr>
            <a:spLocks noChangeArrowheads="1"/>
          </p:cNvSpPr>
          <p:nvPr/>
        </p:nvSpPr>
        <p:spPr bwMode="auto">
          <a:xfrm>
            <a:off x="2752310" y="1582480"/>
            <a:ext cx="1277938" cy="1279920"/>
          </a:xfrm>
          <a:prstGeom prst="ellipse">
            <a:avLst/>
          </a:prstGeom>
          <a:solidFill>
            <a:schemeClr val="accent2"/>
          </a:solidFill>
          <a:ln w="9525" cmpd="sng">
            <a:noFill/>
            <a:round/>
          </a:ln>
        </p:spPr>
        <p:txBody>
          <a:bodyPr lIns="91440" tIns="45720" rIns="91440" bIns="45720"/>
          <a:lstStyle/>
          <a:p>
            <a:endParaRPr lang="zh-CN" altLang="en-US"/>
          </a:p>
        </p:txBody>
      </p:sp>
      <p:sp>
        <p:nvSpPr>
          <p:cNvPr id="7172" name="Oval 4"/>
          <p:cNvSpPr>
            <a:spLocks noChangeArrowheads="1"/>
          </p:cNvSpPr>
          <p:nvPr/>
        </p:nvSpPr>
        <p:spPr bwMode="auto">
          <a:xfrm>
            <a:off x="1474373" y="2859224"/>
            <a:ext cx="1281112" cy="1279920"/>
          </a:xfrm>
          <a:prstGeom prst="ellipse">
            <a:avLst/>
          </a:prstGeom>
          <a:solidFill>
            <a:schemeClr val="accent4"/>
          </a:solidFill>
          <a:ln w="9525" cmpd="sng">
            <a:noFill/>
            <a:round/>
          </a:ln>
        </p:spPr>
        <p:txBody>
          <a:bodyPr lIns="91440" tIns="45720" rIns="91440" bIns="45720"/>
          <a:lstStyle/>
          <a:p>
            <a:endParaRPr lang="zh-CN" altLang="en-US"/>
          </a:p>
        </p:txBody>
      </p:sp>
      <p:sp>
        <p:nvSpPr>
          <p:cNvPr id="7173" name="Oval 5"/>
          <p:cNvSpPr>
            <a:spLocks noChangeArrowheads="1"/>
          </p:cNvSpPr>
          <p:nvPr/>
        </p:nvSpPr>
        <p:spPr bwMode="auto">
          <a:xfrm>
            <a:off x="2752310" y="2862400"/>
            <a:ext cx="1277938" cy="1279920"/>
          </a:xfrm>
          <a:prstGeom prst="ellipse">
            <a:avLst/>
          </a:prstGeom>
          <a:solidFill>
            <a:schemeClr val="accent3"/>
          </a:solidFill>
          <a:ln w="9525" cmpd="sng">
            <a:noFill/>
            <a:round/>
          </a:ln>
        </p:spPr>
        <p:txBody>
          <a:bodyPr lIns="91440" tIns="45720" rIns="91440" bIns="45720"/>
          <a:lstStyle/>
          <a:p>
            <a:endParaRPr lang="zh-CN" altLang="en-US"/>
          </a:p>
        </p:txBody>
      </p:sp>
      <p:sp>
        <p:nvSpPr>
          <p:cNvPr id="7174" name="Oval 6"/>
          <p:cNvSpPr>
            <a:spLocks noChangeArrowheads="1"/>
          </p:cNvSpPr>
          <p:nvPr/>
        </p:nvSpPr>
        <p:spPr bwMode="auto">
          <a:xfrm>
            <a:off x="2234785" y="2401882"/>
            <a:ext cx="517525" cy="519273"/>
          </a:xfrm>
          <a:prstGeom prst="ellipse">
            <a:avLst/>
          </a:prstGeom>
          <a:solidFill>
            <a:srgbClr val="FFFDEF"/>
          </a:solidFill>
          <a:ln w="9525" cmpd="sng">
            <a:solidFill>
              <a:srgbClr val="CBAB89"/>
            </a:solidFill>
            <a:round/>
          </a:ln>
        </p:spPr>
        <p:txBody>
          <a:bodyPr lIns="91440" tIns="45720" rIns="91440" bIns="45720"/>
          <a:lstStyle/>
          <a:p>
            <a:endParaRPr lang="zh-CN" altLang="en-US"/>
          </a:p>
        </p:txBody>
      </p:sp>
      <p:sp>
        <p:nvSpPr>
          <p:cNvPr id="7175" name="Oval 7"/>
          <p:cNvSpPr>
            <a:spLocks noChangeArrowheads="1"/>
          </p:cNvSpPr>
          <p:nvPr/>
        </p:nvSpPr>
        <p:spPr bwMode="auto">
          <a:xfrm>
            <a:off x="2679286" y="2405059"/>
            <a:ext cx="519113" cy="517685"/>
          </a:xfrm>
          <a:prstGeom prst="ellipse">
            <a:avLst/>
          </a:prstGeom>
          <a:solidFill>
            <a:srgbClr val="FFFDEF"/>
          </a:solidFill>
          <a:ln w="9525" cmpd="sng">
            <a:solidFill>
              <a:srgbClr val="CBAB89"/>
            </a:solidFill>
            <a:round/>
          </a:ln>
        </p:spPr>
        <p:txBody>
          <a:bodyPr lIns="91440" tIns="45720" rIns="91440" bIns="45720"/>
          <a:lstStyle/>
          <a:p>
            <a:endParaRPr lang="zh-CN" altLang="en-US"/>
          </a:p>
        </p:txBody>
      </p:sp>
      <p:sp>
        <p:nvSpPr>
          <p:cNvPr id="7176" name="Oval 8"/>
          <p:cNvSpPr>
            <a:spLocks noChangeArrowheads="1"/>
          </p:cNvSpPr>
          <p:nvPr/>
        </p:nvSpPr>
        <p:spPr bwMode="auto">
          <a:xfrm>
            <a:off x="2234785" y="2827463"/>
            <a:ext cx="517525" cy="519273"/>
          </a:xfrm>
          <a:prstGeom prst="ellipse">
            <a:avLst/>
          </a:prstGeom>
          <a:solidFill>
            <a:srgbClr val="FFFDEF"/>
          </a:solidFill>
          <a:ln w="9525" cmpd="sng">
            <a:solidFill>
              <a:srgbClr val="CBAB89"/>
            </a:solidFill>
            <a:round/>
          </a:ln>
        </p:spPr>
        <p:txBody>
          <a:bodyPr lIns="91440" tIns="45720" rIns="91440" bIns="45720"/>
          <a:lstStyle/>
          <a:p>
            <a:endParaRPr lang="zh-CN" altLang="en-US"/>
          </a:p>
        </p:txBody>
      </p:sp>
      <p:sp>
        <p:nvSpPr>
          <p:cNvPr id="7177" name="Oval 9"/>
          <p:cNvSpPr>
            <a:spLocks noChangeArrowheads="1"/>
          </p:cNvSpPr>
          <p:nvPr/>
        </p:nvSpPr>
        <p:spPr bwMode="auto">
          <a:xfrm>
            <a:off x="2679286" y="2827463"/>
            <a:ext cx="519113" cy="519273"/>
          </a:xfrm>
          <a:prstGeom prst="ellipse">
            <a:avLst/>
          </a:prstGeom>
          <a:solidFill>
            <a:srgbClr val="FFFDEF"/>
          </a:solidFill>
          <a:ln w="9525" cmpd="sng">
            <a:solidFill>
              <a:srgbClr val="CBAB89"/>
            </a:solidFill>
            <a:round/>
          </a:ln>
        </p:spPr>
        <p:txBody>
          <a:bodyPr lIns="91440" tIns="45720" rIns="91440" bIns="45720"/>
          <a:lstStyle/>
          <a:p>
            <a:endParaRPr lang="zh-CN" altLang="en-US"/>
          </a:p>
        </p:txBody>
      </p:sp>
      <p:sp>
        <p:nvSpPr>
          <p:cNvPr id="7178" name="Text Box 10"/>
          <p:cNvSpPr txBox="1">
            <a:spLocks noChangeArrowheads="1"/>
          </p:cNvSpPr>
          <p:nvPr/>
        </p:nvSpPr>
        <p:spPr bwMode="auto">
          <a:xfrm>
            <a:off x="2369123" y="2527333"/>
            <a:ext cx="255198" cy="277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spAutoFit/>
          </a:bodyPr>
          <a:lstStyle/>
          <a:p>
            <a:pPr algn="ctr"/>
            <a:r>
              <a:rPr lang="zh-CN" altLang="zh-CN" sz="1200" dirty="0">
                <a:solidFill>
                  <a:srgbClr val="A2897B"/>
                </a:solidFill>
              </a:rPr>
              <a:t>S</a:t>
            </a:r>
          </a:p>
        </p:txBody>
      </p:sp>
      <p:sp>
        <p:nvSpPr>
          <p:cNvPr id="7179" name="Text Box 11"/>
          <p:cNvSpPr txBox="1">
            <a:spLocks noChangeArrowheads="1"/>
          </p:cNvSpPr>
          <p:nvPr/>
        </p:nvSpPr>
        <p:spPr bwMode="auto">
          <a:xfrm>
            <a:off x="2766598" y="2527333"/>
            <a:ext cx="328612" cy="274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spAutoFit/>
          </a:bodyPr>
          <a:lstStyle/>
          <a:p>
            <a:pPr algn="ctr"/>
            <a:r>
              <a:rPr lang="zh-CN" altLang="zh-CN" sz="1200" dirty="0">
                <a:solidFill>
                  <a:srgbClr val="A2897B"/>
                </a:solidFill>
              </a:rPr>
              <a:t>W</a:t>
            </a:r>
          </a:p>
        </p:txBody>
      </p:sp>
      <p:sp>
        <p:nvSpPr>
          <p:cNvPr id="7180" name="Text Box 12"/>
          <p:cNvSpPr txBox="1">
            <a:spLocks noChangeArrowheads="1"/>
          </p:cNvSpPr>
          <p:nvPr/>
        </p:nvSpPr>
        <p:spPr bwMode="auto">
          <a:xfrm>
            <a:off x="2353886" y="2951327"/>
            <a:ext cx="287258" cy="277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spAutoFit/>
          </a:bodyPr>
          <a:lstStyle/>
          <a:p>
            <a:pPr algn="ctr"/>
            <a:r>
              <a:rPr lang="zh-CN" altLang="zh-CN" sz="1200" dirty="0">
                <a:solidFill>
                  <a:srgbClr val="A2897B"/>
                </a:solidFill>
              </a:rPr>
              <a:t>O</a:t>
            </a:r>
          </a:p>
        </p:txBody>
      </p:sp>
      <p:sp>
        <p:nvSpPr>
          <p:cNvPr id="7181" name="Text Box 13"/>
          <p:cNvSpPr txBox="1">
            <a:spLocks noChangeArrowheads="1"/>
          </p:cNvSpPr>
          <p:nvPr/>
        </p:nvSpPr>
        <p:spPr bwMode="auto">
          <a:xfrm>
            <a:off x="2802487" y="2951327"/>
            <a:ext cx="260008" cy="277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spAutoFit/>
          </a:bodyPr>
          <a:lstStyle/>
          <a:p>
            <a:pPr algn="ctr"/>
            <a:r>
              <a:rPr lang="zh-CN" altLang="zh-CN" sz="1200" dirty="0">
                <a:solidFill>
                  <a:srgbClr val="A2897B"/>
                </a:solidFill>
              </a:rPr>
              <a:t>T</a:t>
            </a:r>
          </a:p>
        </p:txBody>
      </p:sp>
      <p:sp>
        <p:nvSpPr>
          <p:cNvPr id="7182" name="Text Box 14"/>
          <p:cNvSpPr txBox="1">
            <a:spLocks noChangeArrowheads="1"/>
          </p:cNvSpPr>
          <p:nvPr/>
        </p:nvSpPr>
        <p:spPr bwMode="auto">
          <a:xfrm>
            <a:off x="1553788" y="2068405"/>
            <a:ext cx="110799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spAutoFit/>
          </a:bodyPr>
          <a:lstStyle/>
          <a:p>
            <a:pPr algn="ctr"/>
            <a:r>
              <a:rPr lang="zh-CN" altLang="en-US" sz="1200" dirty="0">
                <a:solidFill>
                  <a:schemeClr val="bg1"/>
                </a:solidFill>
              </a:rPr>
              <a:t>点此替换文本</a:t>
            </a:r>
            <a:endParaRPr lang="zh-CN" altLang="zh-CN" sz="1200" dirty="0">
              <a:solidFill>
                <a:schemeClr val="bg1"/>
              </a:solidFill>
            </a:endParaRPr>
          </a:p>
        </p:txBody>
      </p:sp>
      <p:sp>
        <p:nvSpPr>
          <p:cNvPr id="7183" name="Text Box 15"/>
          <p:cNvSpPr txBox="1">
            <a:spLocks noChangeArrowheads="1"/>
          </p:cNvSpPr>
          <p:nvPr/>
        </p:nvSpPr>
        <p:spPr bwMode="auto">
          <a:xfrm>
            <a:off x="2867444" y="2068405"/>
            <a:ext cx="110799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spAutoFit/>
          </a:bodyPr>
          <a:lstStyle/>
          <a:p>
            <a:pPr algn="ctr"/>
            <a:r>
              <a:rPr lang="zh-CN" altLang="en-US" sz="1200" dirty="0">
                <a:solidFill>
                  <a:schemeClr val="bg1"/>
                </a:solidFill>
              </a:rPr>
              <a:t>点此替换文本</a:t>
            </a:r>
            <a:endParaRPr lang="zh-CN" altLang="zh-CN" sz="1200" dirty="0">
              <a:solidFill>
                <a:schemeClr val="bg1"/>
              </a:solidFill>
            </a:endParaRPr>
          </a:p>
        </p:txBody>
      </p:sp>
      <p:sp>
        <p:nvSpPr>
          <p:cNvPr id="7184" name="Text Box 16"/>
          <p:cNvSpPr txBox="1">
            <a:spLocks noChangeArrowheads="1"/>
          </p:cNvSpPr>
          <p:nvPr/>
        </p:nvSpPr>
        <p:spPr bwMode="auto">
          <a:xfrm>
            <a:off x="1552994" y="3384847"/>
            <a:ext cx="110799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spAutoFit/>
          </a:bodyPr>
          <a:lstStyle/>
          <a:p>
            <a:pPr algn="ctr"/>
            <a:r>
              <a:rPr lang="zh-CN" altLang="en-US" sz="1200" dirty="0">
                <a:solidFill>
                  <a:schemeClr val="bg1"/>
                </a:solidFill>
              </a:rPr>
              <a:t>点此替换文本</a:t>
            </a:r>
            <a:endParaRPr lang="zh-CN" altLang="zh-CN" sz="1200" dirty="0">
              <a:solidFill>
                <a:schemeClr val="bg1"/>
              </a:solidFill>
            </a:endParaRPr>
          </a:p>
        </p:txBody>
      </p:sp>
      <p:sp>
        <p:nvSpPr>
          <p:cNvPr id="7185" name="Text Box 17"/>
          <p:cNvSpPr txBox="1">
            <a:spLocks noChangeArrowheads="1"/>
          </p:cNvSpPr>
          <p:nvPr/>
        </p:nvSpPr>
        <p:spPr bwMode="auto">
          <a:xfrm>
            <a:off x="2867444" y="3384848"/>
            <a:ext cx="110799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spAutoFit/>
          </a:bodyPr>
          <a:lstStyle/>
          <a:p>
            <a:pPr algn="ctr"/>
            <a:r>
              <a:rPr lang="zh-CN" altLang="en-US" sz="1200" dirty="0">
                <a:solidFill>
                  <a:schemeClr val="bg1"/>
                </a:solidFill>
              </a:rPr>
              <a:t>点此替换文本</a:t>
            </a:r>
            <a:endParaRPr lang="zh-CN" altLang="zh-CN" sz="1200" dirty="0">
              <a:solidFill>
                <a:schemeClr val="bg1"/>
              </a:solidFill>
            </a:endParaRPr>
          </a:p>
        </p:txBody>
      </p:sp>
      <p:grpSp>
        <p:nvGrpSpPr>
          <p:cNvPr id="2" name="Group 18"/>
          <p:cNvGrpSpPr/>
          <p:nvPr/>
        </p:nvGrpSpPr>
        <p:grpSpPr bwMode="auto">
          <a:xfrm>
            <a:off x="5058949" y="3929529"/>
            <a:ext cx="219075" cy="219142"/>
            <a:chOff x="0" y="0"/>
            <a:chExt cx="205" cy="206"/>
          </a:xfrm>
          <a:solidFill>
            <a:schemeClr val="accent4"/>
          </a:solidFill>
        </p:grpSpPr>
        <p:sp>
          <p:nvSpPr>
            <p:cNvPr id="7187" name="Freeform 19"/>
            <p:cNvSpPr>
              <a:spLocks noEditPoints="1"/>
            </p:cNvSpPr>
            <p:nvPr/>
          </p:nvSpPr>
          <p:spPr bwMode="auto">
            <a:xfrm>
              <a:off x="0" y="0"/>
              <a:ext cx="205" cy="206"/>
            </a:xfrm>
            <a:custGeom>
              <a:avLst/>
              <a:gdLst>
                <a:gd name="T0" fmla="*/ 70 w 140"/>
                <a:gd name="T1" fmla="*/ 0 h 140"/>
                <a:gd name="T2" fmla="*/ 0 w 140"/>
                <a:gd name="T3" fmla="*/ 70 h 140"/>
                <a:gd name="T4" fmla="*/ 70 w 140"/>
                <a:gd name="T5" fmla="*/ 140 h 140"/>
                <a:gd name="T6" fmla="*/ 140 w 140"/>
                <a:gd name="T7" fmla="*/ 70 h 140"/>
                <a:gd name="T8" fmla="*/ 70 w 140"/>
                <a:gd name="T9" fmla="*/ 0 h 140"/>
                <a:gd name="T10" fmla="*/ 70 w 140"/>
                <a:gd name="T11" fmla="*/ 128 h 140"/>
                <a:gd name="T12" fmla="*/ 12 w 140"/>
                <a:gd name="T13" fmla="*/ 70 h 140"/>
                <a:gd name="T14" fmla="*/ 70 w 140"/>
                <a:gd name="T15" fmla="*/ 12 h 140"/>
                <a:gd name="T16" fmla="*/ 128 w 140"/>
                <a:gd name="T17" fmla="*/ 70 h 140"/>
                <a:gd name="T18" fmla="*/ 70 w 140"/>
                <a:gd name="T19"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0">
                  <a:moveTo>
                    <a:pt x="70" y="0"/>
                  </a:moveTo>
                  <a:cubicBezTo>
                    <a:pt x="32" y="0"/>
                    <a:pt x="0" y="32"/>
                    <a:pt x="0" y="70"/>
                  </a:cubicBezTo>
                  <a:cubicBezTo>
                    <a:pt x="0" y="109"/>
                    <a:pt x="32" y="140"/>
                    <a:pt x="70" y="140"/>
                  </a:cubicBezTo>
                  <a:cubicBezTo>
                    <a:pt x="109" y="140"/>
                    <a:pt x="140" y="109"/>
                    <a:pt x="140" y="70"/>
                  </a:cubicBezTo>
                  <a:cubicBezTo>
                    <a:pt x="140" y="32"/>
                    <a:pt x="109" y="0"/>
                    <a:pt x="70" y="0"/>
                  </a:cubicBezTo>
                  <a:close/>
                  <a:moveTo>
                    <a:pt x="70" y="128"/>
                  </a:moveTo>
                  <a:cubicBezTo>
                    <a:pt x="38" y="128"/>
                    <a:pt x="12" y="102"/>
                    <a:pt x="12" y="70"/>
                  </a:cubicBezTo>
                  <a:cubicBezTo>
                    <a:pt x="12" y="38"/>
                    <a:pt x="38" y="12"/>
                    <a:pt x="70" y="12"/>
                  </a:cubicBezTo>
                  <a:cubicBezTo>
                    <a:pt x="102" y="12"/>
                    <a:pt x="128" y="38"/>
                    <a:pt x="128" y="70"/>
                  </a:cubicBezTo>
                  <a:cubicBezTo>
                    <a:pt x="128" y="102"/>
                    <a:pt x="102" y="128"/>
                    <a:pt x="70"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88" name="Freeform 20"/>
            <p:cNvSpPr/>
            <p:nvPr/>
          </p:nvSpPr>
          <p:spPr bwMode="auto">
            <a:xfrm>
              <a:off x="60" y="60"/>
              <a:ext cx="87" cy="86"/>
            </a:xfrm>
            <a:custGeom>
              <a:avLst/>
              <a:gdLst>
                <a:gd name="T0" fmla="*/ 56 w 59"/>
                <a:gd name="T1" fmla="*/ 2 h 58"/>
                <a:gd name="T2" fmla="*/ 48 w 59"/>
                <a:gd name="T3" fmla="*/ 2 h 58"/>
                <a:gd name="T4" fmla="*/ 29 w 59"/>
                <a:gd name="T5" fmla="*/ 21 h 58"/>
                <a:gd name="T6" fmla="*/ 11 w 59"/>
                <a:gd name="T7" fmla="*/ 2 h 58"/>
                <a:gd name="T8" fmla="*/ 2 w 59"/>
                <a:gd name="T9" fmla="*/ 2 h 58"/>
                <a:gd name="T10" fmla="*/ 2 w 59"/>
                <a:gd name="T11" fmla="*/ 11 h 58"/>
                <a:gd name="T12" fmla="*/ 21 w 59"/>
                <a:gd name="T13" fmla="*/ 29 h 58"/>
                <a:gd name="T14" fmla="*/ 2 w 59"/>
                <a:gd name="T15" fmla="*/ 48 h 58"/>
                <a:gd name="T16" fmla="*/ 2 w 59"/>
                <a:gd name="T17" fmla="*/ 56 h 58"/>
                <a:gd name="T18" fmla="*/ 7 w 59"/>
                <a:gd name="T19" fmla="*/ 58 h 58"/>
                <a:gd name="T20" fmla="*/ 11 w 59"/>
                <a:gd name="T21" fmla="*/ 56 h 58"/>
                <a:gd name="T22" fmla="*/ 29 w 59"/>
                <a:gd name="T23" fmla="*/ 38 h 58"/>
                <a:gd name="T24" fmla="*/ 48 w 59"/>
                <a:gd name="T25" fmla="*/ 56 h 58"/>
                <a:gd name="T26" fmla="*/ 52 w 59"/>
                <a:gd name="T27" fmla="*/ 58 h 58"/>
                <a:gd name="T28" fmla="*/ 56 w 59"/>
                <a:gd name="T29" fmla="*/ 56 h 58"/>
                <a:gd name="T30" fmla="*/ 56 w 59"/>
                <a:gd name="T31" fmla="*/ 48 h 58"/>
                <a:gd name="T32" fmla="*/ 38 w 59"/>
                <a:gd name="T33" fmla="*/ 29 h 58"/>
                <a:gd name="T34" fmla="*/ 56 w 59"/>
                <a:gd name="T35" fmla="*/ 11 h 58"/>
                <a:gd name="T36" fmla="*/ 56 w 59"/>
                <a:gd name="T37" fmla="*/ 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58">
                  <a:moveTo>
                    <a:pt x="56" y="2"/>
                  </a:moveTo>
                  <a:cubicBezTo>
                    <a:pt x="54" y="0"/>
                    <a:pt x="50" y="0"/>
                    <a:pt x="48" y="2"/>
                  </a:cubicBezTo>
                  <a:cubicBezTo>
                    <a:pt x="29" y="21"/>
                    <a:pt x="29" y="21"/>
                    <a:pt x="29" y="21"/>
                  </a:cubicBezTo>
                  <a:cubicBezTo>
                    <a:pt x="11" y="2"/>
                    <a:pt x="11" y="2"/>
                    <a:pt x="11" y="2"/>
                  </a:cubicBezTo>
                  <a:cubicBezTo>
                    <a:pt x="8" y="0"/>
                    <a:pt x="5" y="0"/>
                    <a:pt x="2" y="2"/>
                  </a:cubicBezTo>
                  <a:cubicBezTo>
                    <a:pt x="0" y="5"/>
                    <a:pt x="0" y="8"/>
                    <a:pt x="2" y="11"/>
                  </a:cubicBezTo>
                  <a:cubicBezTo>
                    <a:pt x="21" y="29"/>
                    <a:pt x="21" y="29"/>
                    <a:pt x="21" y="29"/>
                  </a:cubicBezTo>
                  <a:cubicBezTo>
                    <a:pt x="2" y="48"/>
                    <a:pt x="2" y="48"/>
                    <a:pt x="2" y="48"/>
                  </a:cubicBezTo>
                  <a:cubicBezTo>
                    <a:pt x="0" y="50"/>
                    <a:pt x="0" y="54"/>
                    <a:pt x="2" y="56"/>
                  </a:cubicBezTo>
                  <a:cubicBezTo>
                    <a:pt x="3" y="58"/>
                    <a:pt x="5" y="58"/>
                    <a:pt x="7" y="58"/>
                  </a:cubicBezTo>
                  <a:cubicBezTo>
                    <a:pt x="8" y="58"/>
                    <a:pt x="10" y="58"/>
                    <a:pt x="11" y="56"/>
                  </a:cubicBezTo>
                  <a:cubicBezTo>
                    <a:pt x="29" y="38"/>
                    <a:pt x="29" y="38"/>
                    <a:pt x="29" y="38"/>
                  </a:cubicBezTo>
                  <a:cubicBezTo>
                    <a:pt x="48" y="56"/>
                    <a:pt x="48" y="56"/>
                    <a:pt x="48" y="56"/>
                  </a:cubicBezTo>
                  <a:cubicBezTo>
                    <a:pt x="49" y="58"/>
                    <a:pt x="51" y="58"/>
                    <a:pt x="52" y="58"/>
                  </a:cubicBezTo>
                  <a:cubicBezTo>
                    <a:pt x="54" y="58"/>
                    <a:pt x="55" y="58"/>
                    <a:pt x="56" y="56"/>
                  </a:cubicBezTo>
                  <a:cubicBezTo>
                    <a:pt x="59" y="54"/>
                    <a:pt x="59" y="50"/>
                    <a:pt x="56" y="48"/>
                  </a:cubicBezTo>
                  <a:cubicBezTo>
                    <a:pt x="38" y="29"/>
                    <a:pt x="38" y="29"/>
                    <a:pt x="38" y="29"/>
                  </a:cubicBezTo>
                  <a:cubicBezTo>
                    <a:pt x="56" y="11"/>
                    <a:pt x="56" y="11"/>
                    <a:pt x="56" y="11"/>
                  </a:cubicBezTo>
                  <a:cubicBezTo>
                    <a:pt x="59" y="8"/>
                    <a:pt x="59" y="5"/>
                    <a:pt x="5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89" name="Freeform 21"/>
            <p:cNvSpPr>
              <a:spLocks noEditPoints="1"/>
            </p:cNvSpPr>
            <p:nvPr/>
          </p:nvSpPr>
          <p:spPr bwMode="auto">
            <a:xfrm>
              <a:off x="0" y="0"/>
              <a:ext cx="205" cy="206"/>
            </a:xfrm>
            <a:custGeom>
              <a:avLst/>
              <a:gdLst>
                <a:gd name="T0" fmla="*/ 70 w 140"/>
                <a:gd name="T1" fmla="*/ 0 h 140"/>
                <a:gd name="T2" fmla="*/ 0 w 140"/>
                <a:gd name="T3" fmla="*/ 70 h 140"/>
                <a:gd name="T4" fmla="*/ 70 w 140"/>
                <a:gd name="T5" fmla="*/ 140 h 140"/>
                <a:gd name="T6" fmla="*/ 140 w 140"/>
                <a:gd name="T7" fmla="*/ 70 h 140"/>
                <a:gd name="T8" fmla="*/ 70 w 140"/>
                <a:gd name="T9" fmla="*/ 0 h 140"/>
                <a:gd name="T10" fmla="*/ 70 w 140"/>
                <a:gd name="T11" fmla="*/ 128 h 140"/>
                <a:gd name="T12" fmla="*/ 12 w 140"/>
                <a:gd name="T13" fmla="*/ 70 h 140"/>
                <a:gd name="T14" fmla="*/ 70 w 140"/>
                <a:gd name="T15" fmla="*/ 12 h 140"/>
                <a:gd name="T16" fmla="*/ 128 w 140"/>
                <a:gd name="T17" fmla="*/ 70 h 140"/>
                <a:gd name="T18" fmla="*/ 70 w 140"/>
                <a:gd name="T19"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0">
                  <a:moveTo>
                    <a:pt x="70" y="0"/>
                  </a:moveTo>
                  <a:cubicBezTo>
                    <a:pt x="32" y="0"/>
                    <a:pt x="0" y="32"/>
                    <a:pt x="0" y="70"/>
                  </a:cubicBezTo>
                  <a:cubicBezTo>
                    <a:pt x="0" y="109"/>
                    <a:pt x="32" y="140"/>
                    <a:pt x="70" y="140"/>
                  </a:cubicBezTo>
                  <a:cubicBezTo>
                    <a:pt x="109" y="140"/>
                    <a:pt x="140" y="109"/>
                    <a:pt x="140" y="70"/>
                  </a:cubicBezTo>
                  <a:cubicBezTo>
                    <a:pt x="140" y="32"/>
                    <a:pt x="109" y="0"/>
                    <a:pt x="70" y="0"/>
                  </a:cubicBezTo>
                  <a:close/>
                  <a:moveTo>
                    <a:pt x="70" y="128"/>
                  </a:moveTo>
                  <a:cubicBezTo>
                    <a:pt x="38" y="128"/>
                    <a:pt x="12" y="102"/>
                    <a:pt x="12" y="70"/>
                  </a:cubicBezTo>
                  <a:cubicBezTo>
                    <a:pt x="12" y="38"/>
                    <a:pt x="38" y="12"/>
                    <a:pt x="70" y="12"/>
                  </a:cubicBezTo>
                  <a:cubicBezTo>
                    <a:pt x="102" y="12"/>
                    <a:pt x="128" y="38"/>
                    <a:pt x="128" y="70"/>
                  </a:cubicBezTo>
                  <a:cubicBezTo>
                    <a:pt x="128" y="102"/>
                    <a:pt x="102" y="128"/>
                    <a:pt x="70"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90" name="Freeform 22"/>
            <p:cNvSpPr/>
            <p:nvPr/>
          </p:nvSpPr>
          <p:spPr bwMode="auto">
            <a:xfrm>
              <a:off x="60" y="60"/>
              <a:ext cx="87" cy="86"/>
            </a:xfrm>
            <a:custGeom>
              <a:avLst/>
              <a:gdLst>
                <a:gd name="T0" fmla="*/ 56 w 59"/>
                <a:gd name="T1" fmla="*/ 2 h 58"/>
                <a:gd name="T2" fmla="*/ 48 w 59"/>
                <a:gd name="T3" fmla="*/ 2 h 58"/>
                <a:gd name="T4" fmla="*/ 29 w 59"/>
                <a:gd name="T5" fmla="*/ 21 h 58"/>
                <a:gd name="T6" fmla="*/ 11 w 59"/>
                <a:gd name="T7" fmla="*/ 2 h 58"/>
                <a:gd name="T8" fmla="*/ 2 w 59"/>
                <a:gd name="T9" fmla="*/ 2 h 58"/>
                <a:gd name="T10" fmla="*/ 2 w 59"/>
                <a:gd name="T11" fmla="*/ 11 h 58"/>
                <a:gd name="T12" fmla="*/ 21 w 59"/>
                <a:gd name="T13" fmla="*/ 29 h 58"/>
                <a:gd name="T14" fmla="*/ 2 w 59"/>
                <a:gd name="T15" fmla="*/ 48 h 58"/>
                <a:gd name="T16" fmla="*/ 2 w 59"/>
                <a:gd name="T17" fmla="*/ 56 h 58"/>
                <a:gd name="T18" fmla="*/ 7 w 59"/>
                <a:gd name="T19" fmla="*/ 58 h 58"/>
                <a:gd name="T20" fmla="*/ 11 w 59"/>
                <a:gd name="T21" fmla="*/ 56 h 58"/>
                <a:gd name="T22" fmla="*/ 29 w 59"/>
                <a:gd name="T23" fmla="*/ 38 h 58"/>
                <a:gd name="T24" fmla="*/ 48 w 59"/>
                <a:gd name="T25" fmla="*/ 56 h 58"/>
                <a:gd name="T26" fmla="*/ 52 w 59"/>
                <a:gd name="T27" fmla="*/ 58 h 58"/>
                <a:gd name="T28" fmla="*/ 56 w 59"/>
                <a:gd name="T29" fmla="*/ 56 h 58"/>
                <a:gd name="T30" fmla="*/ 56 w 59"/>
                <a:gd name="T31" fmla="*/ 48 h 58"/>
                <a:gd name="T32" fmla="*/ 38 w 59"/>
                <a:gd name="T33" fmla="*/ 29 h 58"/>
                <a:gd name="T34" fmla="*/ 56 w 59"/>
                <a:gd name="T35" fmla="*/ 11 h 58"/>
                <a:gd name="T36" fmla="*/ 56 w 59"/>
                <a:gd name="T37" fmla="*/ 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58">
                  <a:moveTo>
                    <a:pt x="56" y="2"/>
                  </a:moveTo>
                  <a:cubicBezTo>
                    <a:pt x="54" y="0"/>
                    <a:pt x="50" y="0"/>
                    <a:pt x="48" y="2"/>
                  </a:cubicBezTo>
                  <a:cubicBezTo>
                    <a:pt x="29" y="21"/>
                    <a:pt x="29" y="21"/>
                    <a:pt x="29" y="21"/>
                  </a:cubicBezTo>
                  <a:cubicBezTo>
                    <a:pt x="11" y="2"/>
                    <a:pt x="11" y="2"/>
                    <a:pt x="11" y="2"/>
                  </a:cubicBezTo>
                  <a:cubicBezTo>
                    <a:pt x="8" y="0"/>
                    <a:pt x="5" y="0"/>
                    <a:pt x="2" y="2"/>
                  </a:cubicBezTo>
                  <a:cubicBezTo>
                    <a:pt x="0" y="5"/>
                    <a:pt x="0" y="8"/>
                    <a:pt x="2" y="11"/>
                  </a:cubicBezTo>
                  <a:cubicBezTo>
                    <a:pt x="21" y="29"/>
                    <a:pt x="21" y="29"/>
                    <a:pt x="21" y="29"/>
                  </a:cubicBezTo>
                  <a:cubicBezTo>
                    <a:pt x="2" y="48"/>
                    <a:pt x="2" y="48"/>
                    <a:pt x="2" y="48"/>
                  </a:cubicBezTo>
                  <a:cubicBezTo>
                    <a:pt x="0" y="50"/>
                    <a:pt x="0" y="54"/>
                    <a:pt x="2" y="56"/>
                  </a:cubicBezTo>
                  <a:cubicBezTo>
                    <a:pt x="3" y="58"/>
                    <a:pt x="5" y="58"/>
                    <a:pt x="7" y="58"/>
                  </a:cubicBezTo>
                  <a:cubicBezTo>
                    <a:pt x="8" y="58"/>
                    <a:pt x="10" y="58"/>
                    <a:pt x="11" y="56"/>
                  </a:cubicBezTo>
                  <a:cubicBezTo>
                    <a:pt x="29" y="38"/>
                    <a:pt x="29" y="38"/>
                    <a:pt x="29" y="38"/>
                  </a:cubicBezTo>
                  <a:cubicBezTo>
                    <a:pt x="48" y="56"/>
                    <a:pt x="48" y="56"/>
                    <a:pt x="48" y="56"/>
                  </a:cubicBezTo>
                  <a:cubicBezTo>
                    <a:pt x="49" y="58"/>
                    <a:pt x="51" y="58"/>
                    <a:pt x="52" y="58"/>
                  </a:cubicBezTo>
                  <a:cubicBezTo>
                    <a:pt x="54" y="58"/>
                    <a:pt x="55" y="58"/>
                    <a:pt x="56" y="56"/>
                  </a:cubicBezTo>
                  <a:cubicBezTo>
                    <a:pt x="59" y="54"/>
                    <a:pt x="59" y="50"/>
                    <a:pt x="56" y="48"/>
                  </a:cubicBezTo>
                  <a:cubicBezTo>
                    <a:pt x="38" y="29"/>
                    <a:pt x="38" y="29"/>
                    <a:pt x="38" y="29"/>
                  </a:cubicBezTo>
                  <a:cubicBezTo>
                    <a:pt x="56" y="11"/>
                    <a:pt x="56" y="11"/>
                    <a:pt x="56" y="11"/>
                  </a:cubicBezTo>
                  <a:cubicBezTo>
                    <a:pt x="59" y="8"/>
                    <a:pt x="59" y="5"/>
                    <a:pt x="5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 name="Group 23"/>
          <p:cNvGrpSpPr/>
          <p:nvPr/>
        </p:nvGrpSpPr>
        <p:grpSpPr bwMode="auto">
          <a:xfrm>
            <a:off x="5058949" y="1580891"/>
            <a:ext cx="219075" cy="219142"/>
            <a:chOff x="0" y="0"/>
            <a:chExt cx="205" cy="206"/>
          </a:xfrm>
          <a:solidFill>
            <a:schemeClr val="accent1"/>
          </a:solidFill>
        </p:grpSpPr>
        <p:sp>
          <p:nvSpPr>
            <p:cNvPr id="7192" name="Freeform 24"/>
            <p:cNvSpPr>
              <a:spLocks noEditPoints="1"/>
            </p:cNvSpPr>
            <p:nvPr/>
          </p:nvSpPr>
          <p:spPr bwMode="auto">
            <a:xfrm>
              <a:off x="0" y="0"/>
              <a:ext cx="205" cy="206"/>
            </a:xfrm>
            <a:custGeom>
              <a:avLst/>
              <a:gdLst>
                <a:gd name="T0" fmla="*/ 0 w 205"/>
                <a:gd name="T1" fmla="*/ 0 h 206"/>
                <a:gd name="T2" fmla="*/ 0 w 205"/>
                <a:gd name="T3" fmla="*/ 206 h 206"/>
                <a:gd name="T4" fmla="*/ 205 w 205"/>
                <a:gd name="T5" fmla="*/ 206 h 206"/>
                <a:gd name="T6" fmla="*/ 205 w 205"/>
                <a:gd name="T7" fmla="*/ 0 h 206"/>
                <a:gd name="T8" fmla="*/ 0 w 205"/>
                <a:gd name="T9" fmla="*/ 0 h 206"/>
                <a:gd name="T10" fmla="*/ 188 w 205"/>
                <a:gd name="T11" fmla="*/ 188 h 206"/>
                <a:gd name="T12" fmla="*/ 17 w 205"/>
                <a:gd name="T13" fmla="*/ 188 h 206"/>
                <a:gd name="T14" fmla="*/ 17 w 205"/>
                <a:gd name="T15" fmla="*/ 17 h 206"/>
                <a:gd name="T16" fmla="*/ 188 w 205"/>
                <a:gd name="T17" fmla="*/ 17 h 206"/>
                <a:gd name="T18" fmla="*/ 188 w 205"/>
                <a:gd name="T19" fmla="*/ 18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206">
                  <a:moveTo>
                    <a:pt x="0" y="0"/>
                  </a:moveTo>
                  <a:lnTo>
                    <a:pt x="0" y="206"/>
                  </a:lnTo>
                  <a:lnTo>
                    <a:pt x="205" y="206"/>
                  </a:lnTo>
                  <a:lnTo>
                    <a:pt x="205" y="0"/>
                  </a:lnTo>
                  <a:lnTo>
                    <a:pt x="0" y="0"/>
                  </a:lnTo>
                  <a:close/>
                  <a:moveTo>
                    <a:pt x="188" y="188"/>
                  </a:moveTo>
                  <a:lnTo>
                    <a:pt x="17" y="188"/>
                  </a:lnTo>
                  <a:lnTo>
                    <a:pt x="17" y="17"/>
                  </a:lnTo>
                  <a:lnTo>
                    <a:pt x="188" y="17"/>
                  </a:lnTo>
                  <a:lnTo>
                    <a:pt x="188" y="1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93" name="Freeform 25"/>
            <p:cNvSpPr/>
            <p:nvPr/>
          </p:nvSpPr>
          <p:spPr bwMode="auto">
            <a:xfrm>
              <a:off x="48" y="60"/>
              <a:ext cx="112" cy="90"/>
            </a:xfrm>
            <a:custGeom>
              <a:avLst/>
              <a:gdLst>
                <a:gd name="T0" fmla="*/ 112 w 112"/>
                <a:gd name="T1" fmla="*/ 12 h 90"/>
                <a:gd name="T2" fmla="*/ 99 w 112"/>
                <a:gd name="T3" fmla="*/ 0 h 90"/>
                <a:gd name="T4" fmla="*/ 44 w 112"/>
                <a:gd name="T5" fmla="*/ 66 h 90"/>
                <a:gd name="T6" fmla="*/ 10 w 112"/>
                <a:gd name="T7" fmla="*/ 38 h 90"/>
                <a:gd name="T8" fmla="*/ 0 w 112"/>
                <a:gd name="T9" fmla="*/ 53 h 90"/>
                <a:gd name="T10" fmla="*/ 47 w 112"/>
                <a:gd name="T11" fmla="*/ 90 h 90"/>
                <a:gd name="T12" fmla="*/ 112 w 112"/>
                <a:gd name="T13" fmla="*/ 12 h 90"/>
              </a:gdLst>
              <a:ahLst/>
              <a:cxnLst>
                <a:cxn ang="0">
                  <a:pos x="T0" y="T1"/>
                </a:cxn>
                <a:cxn ang="0">
                  <a:pos x="T2" y="T3"/>
                </a:cxn>
                <a:cxn ang="0">
                  <a:pos x="T4" y="T5"/>
                </a:cxn>
                <a:cxn ang="0">
                  <a:pos x="T6" y="T7"/>
                </a:cxn>
                <a:cxn ang="0">
                  <a:pos x="T8" y="T9"/>
                </a:cxn>
                <a:cxn ang="0">
                  <a:pos x="T10" y="T11"/>
                </a:cxn>
                <a:cxn ang="0">
                  <a:pos x="T12" y="T13"/>
                </a:cxn>
              </a:cxnLst>
              <a:rect l="0" t="0" r="r" b="b"/>
              <a:pathLst>
                <a:path w="112" h="90">
                  <a:moveTo>
                    <a:pt x="112" y="12"/>
                  </a:moveTo>
                  <a:lnTo>
                    <a:pt x="99" y="0"/>
                  </a:lnTo>
                  <a:lnTo>
                    <a:pt x="44" y="66"/>
                  </a:lnTo>
                  <a:lnTo>
                    <a:pt x="10" y="38"/>
                  </a:lnTo>
                  <a:lnTo>
                    <a:pt x="0" y="53"/>
                  </a:lnTo>
                  <a:lnTo>
                    <a:pt x="47" y="90"/>
                  </a:lnTo>
                  <a:lnTo>
                    <a:pt x="11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 name="Group 26"/>
          <p:cNvGrpSpPr/>
          <p:nvPr/>
        </p:nvGrpSpPr>
        <p:grpSpPr bwMode="auto">
          <a:xfrm>
            <a:off x="5058949" y="3145062"/>
            <a:ext cx="219075" cy="222318"/>
            <a:chOff x="0" y="0"/>
            <a:chExt cx="205" cy="208"/>
          </a:xfrm>
          <a:solidFill>
            <a:schemeClr val="accent3"/>
          </a:solidFill>
        </p:grpSpPr>
        <p:sp>
          <p:nvSpPr>
            <p:cNvPr id="7195" name="Freeform 27"/>
            <p:cNvSpPr>
              <a:spLocks noEditPoints="1"/>
            </p:cNvSpPr>
            <p:nvPr/>
          </p:nvSpPr>
          <p:spPr bwMode="auto">
            <a:xfrm>
              <a:off x="0" y="0"/>
              <a:ext cx="205" cy="208"/>
            </a:xfrm>
            <a:custGeom>
              <a:avLst/>
              <a:gdLst>
                <a:gd name="T0" fmla="*/ 136 w 140"/>
                <a:gd name="T1" fmla="*/ 55 h 141"/>
                <a:gd name="T2" fmla="*/ 122 w 140"/>
                <a:gd name="T3" fmla="*/ 46 h 141"/>
                <a:gd name="T4" fmla="*/ 127 w 140"/>
                <a:gd name="T5" fmla="*/ 29 h 141"/>
                <a:gd name="T6" fmla="*/ 106 w 140"/>
                <a:gd name="T7" fmla="*/ 14 h 141"/>
                <a:gd name="T8" fmla="*/ 90 w 140"/>
                <a:gd name="T9" fmla="*/ 17 h 141"/>
                <a:gd name="T10" fmla="*/ 81 w 140"/>
                <a:gd name="T11" fmla="*/ 2 h 141"/>
                <a:gd name="T12" fmla="*/ 55 w 140"/>
                <a:gd name="T13" fmla="*/ 6 h 141"/>
                <a:gd name="T14" fmla="*/ 46 w 140"/>
                <a:gd name="T15" fmla="*/ 19 h 141"/>
                <a:gd name="T16" fmla="*/ 29 w 140"/>
                <a:gd name="T17" fmla="*/ 14 h 141"/>
                <a:gd name="T18" fmla="*/ 13 w 140"/>
                <a:gd name="T19" fmla="*/ 36 h 141"/>
                <a:gd name="T20" fmla="*/ 16 w 140"/>
                <a:gd name="T21" fmla="*/ 51 h 141"/>
                <a:gd name="T22" fmla="*/ 1 w 140"/>
                <a:gd name="T23" fmla="*/ 60 h 141"/>
                <a:gd name="T24" fmla="*/ 1 w 140"/>
                <a:gd name="T25" fmla="*/ 81 h 141"/>
                <a:gd name="T26" fmla="*/ 16 w 140"/>
                <a:gd name="T27" fmla="*/ 90 h 141"/>
                <a:gd name="T28" fmla="*/ 13 w 140"/>
                <a:gd name="T29" fmla="*/ 106 h 141"/>
                <a:gd name="T30" fmla="*/ 29 w 140"/>
                <a:gd name="T31" fmla="*/ 127 h 141"/>
                <a:gd name="T32" fmla="*/ 46 w 140"/>
                <a:gd name="T33" fmla="*/ 123 h 141"/>
                <a:gd name="T34" fmla="*/ 55 w 140"/>
                <a:gd name="T35" fmla="*/ 136 h 141"/>
                <a:gd name="T36" fmla="*/ 70 w 140"/>
                <a:gd name="T37" fmla="*/ 141 h 141"/>
                <a:gd name="T38" fmla="*/ 86 w 140"/>
                <a:gd name="T39" fmla="*/ 136 h 141"/>
                <a:gd name="T40" fmla="*/ 95 w 140"/>
                <a:gd name="T41" fmla="*/ 123 h 141"/>
                <a:gd name="T42" fmla="*/ 112 w 140"/>
                <a:gd name="T43" fmla="*/ 127 h 141"/>
                <a:gd name="T44" fmla="*/ 127 w 140"/>
                <a:gd name="T45" fmla="*/ 106 h 141"/>
                <a:gd name="T46" fmla="*/ 125 w 140"/>
                <a:gd name="T47" fmla="*/ 90 h 141"/>
                <a:gd name="T48" fmla="*/ 139 w 140"/>
                <a:gd name="T49" fmla="*/ 81 h 141"/>
                <a:gd name="T50" fmla="*/ 139 w 140"/>
                <a:gd name="T51" fmla="*/ 60 h 141"/>
                <a:gd name="T52" fmla="*/ 118 w 140"/>
                <a:gd name="T53" fmla="*/ 80 h 141"/>
                <a:gd name="T54" fmla="*/ 110 w 140"/>
                <a:gd name="T55" fmla="*/ 92 h 141"/>
                <a:gd name="T56" fmla="*/ 115 w 140"/>
                <a:gd name="T57" fmla="*/ 108 h 141"/>
                <a:gd name="T58" fmla="*/ 98 w 140"/>
                <a:gd name="T59" fmla="*/ 111 h 141"/>
                <a:gd name="T60" fmla="*/ 83 w 140"/>
                <a:gd name="T61" fmla="*/ 114 h 141"/>
                <a:gd name="T62" fmla="*/ 76 w 140"/>
                <a:gd name="T63" fmla="*/ 128 h 141"/>
                <a:gd name="T64" fmla="*/ 61 w 140"/>
                <a:gd name="T65" fmla="*/ 118 h 141"/>
                <a:gd name="T66" fmla="*/ 49 w 140"/>
                <a:gd name="T67" fmla="*/ 111 h 141"/>
                <a:gd name="T68" fmla="*/ 33 w 140"/>
                <a:gd name="T69" fmla="*/ 115 h 141"/>
                <a:gd name="T70" fmla="*/ 31 w 140"/>
                <a:gd name="T71" fmla="*/ 98 h 141"/>
                <a:gd name="T72" fmla="*/ 27 w 140"/>
                <a:gd name="T73" fmla="*/ 84 h 141"/>
                <a:gd name="T74" fmla="*/ 13 w 140"/>
                <a:gd name="T75" fmla="*/ 76 h 141"/>
                <a:gd name="T76" fmla="*/ 13 w 140"/>
                <a:gd name="T77" fmla="*/ 65 h 141"/>
                <a:gd name="T78" fmla="*/ 27 w 140"/>
                <a:gd name="T79" fmla="*/ 58 h 141"/>
                <a:gd name="T80" fmla="*/ 31 w 140"/>
                <a:gd name="T81" fmla="*/ 44 h 141"/>
                <a:gd name="T82" fmla="*/ 33 w 140"/>
                <a:gd name="T83" fmla="*/ 26 h 141"/>
                <a:gd name="T84" fmla="*/ 49 w 140"/>
                <a:gd name="T85" fmla="*/ 31 h 141"/>
                <a:gd name="T86" fmla="*/ 61 w 140"/>
                <a:gd name="T87" fmla="*/ 23 h 141"/>
                <a:gd name="T88" fmla="*/ 76 w 140"/>
                <a:gd name="T89" fmla="*/ 13 h 141"/>
                <a:gd name="T90" fmla="*/ 83 w 140"/>
                <a:gd name="T91" fmla="*/ 27 h 141"/>
                <a:gd name="T92" fmla="*/ 98 w 140"/>
                <a:gd name="T93" fmla="*/ 31 h 141"/>
                <a:gd name="T94" fmla="*/ 115 w 140"/>
                <a:gd name="T95" fmla="*/ 34 h 141"/>
                <a:gd name="T96" fmla="*/ 110 w 140"/>
                <a:gd name="T97" fmla="*/ 49 h 141"/>
                <a:gd name="T98" fmla="*/ 118 w 140"/>
                <a:gd name="T99" fmla="*/ 62 h 141"/>
                <a:gd name="T100" fmla="*/ 128 w 140"/>
                <a:gd name="T101"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 h="141">
                  <a:moveTo>
                    <a:pt x="139" y="60"/>
                  </a:moveTo>
                  <a:cubicBezTo>
                    <a:pt x="139" y="58"/>
                    <a:pt x="138" y="56"/>
                    <a:pt x="136" y="55"/>
                  </a:cubicBezTo>
                  <a:cubicBezTo>
                    <a:pt x="125" y="51"/>
                    <a:pt x="125" y="51"/>
                    <a:pt x="125" y="51"/>
                  </a:cubicBezTo>
                  <a:cubicBezTo>
                    <a:pt x="124" y="50"/>
                    <a:pt x="123" y="48"/>
                    <a:pt x="122" y="46"/>
                  </a:cubicBezTo>
                  <a:cubicBezTo>
                    <a:pt x="127" y="36"/>
                    <a:pt x="127" y="36"/>
                    <a:pt x="127" y="36"/>
                  </a:cubicBezTo>
                  <a:cubicBezTo>
                    <a:pt x="128" y="34"/>
                    <a:pt x="128" y="31"/>
                    <a:pt x="127" y="29"/>
                  </a:cubicBezTo>
                  <a:cubicBezTo>
                    <a:pt x="123" y="24"/>
                    <a:pt x="117" y="19"/>
                    <a:pt x="112" y="14"/>
                  </a:cubicBezTo>
                  <a:cubicBezTo>
                    <a:pt x="110" y="13"/>
                    <a:pt x="108" y="13"/>
                    <a:pt x="106" y="14"/>
                  </a:cubicBezTo>
                  <a:cubicBezTo>
                    <a:pt x="95" y="19"/>
                    <a:pt x="95" y="19"/>
                    <a:pt x="95" y="19"/>
                  </a:cubicBezTo>
                  <a:cubicBezTo>
                    <a:pt x="93" y="18"/>
                    <a:pt x="91" y="17"/>
                    <a:pt x="90" y="17"/>
                  </a:cubicBezTo>
                  <a:cubicBezTo>
                    <a:pt x="86" y="6"/>
                    <a:pt x="86" y="6"/>
                    <a:pt x="86" y="6"/>
                  </a:cubicBezTo>
                  <a:cubicBezTo>
                    <a:pt x="85" y="4"/>
                    <a:pt x="83" y="2"/>
                    <a:pt x="81" y="2"/>
                  </a:cubicBezTo>
                  <a:cubicBezTo>
                    <a:pt x="73" y="0"/>
                    <a:pt x="67" y="0"/>
                    <a:pt x="60" y="2"/>
                  </a:cubicBezTo>
                  <a:cubicBezTo>
                    <a:pt x="58" y="2"/>
                    <a:pt x="56" y="4"/>
                    <a:pt x="55" y="6"/>
                  </a:cubicBezTo>
                  <a:cubicBezTo>
                    <a:pt x="51" y="17"/>
                    <a:pt x="51" y="17"/>
                    <a:pt x="51" y="17"/>
                  </a:cubicBezTo>
                  <a:cubicBezTo>
                    <a:pt x="49" y="17"/>
                    <a:pt x="47" y="18"/>
                    <a:pt x="46" y="19"/>
                  </a:cubicBezTo>
                  <a:cubicBezTo>
                    <a:pt x="35" y="14"/>
                    <a:pt x="35" y="14"/>
                    <a:pt x="35" y="14"/>
                  </a:cubicBezTo>
                  <a:cubicBezTo>
                    <a:pt x="33" y="13"/>
                    <a:pt x="31" y="13"/>
                    <a:pt x="29" y="14"/>
                  </a:cubicBezTo>
                  <a:cubicBezTo>
                    <a:pt x="23" y="19"/>
                    <a:pt x="18" y="24"/>
                    <a:pt x="14" y="29"/>
                  </a:cubicBezTo>
                  <a:cubicBezTo>
                    <a:pt x="13" y="31"/>
                    <a:pt x="12" y="34"/>
                    <a:pt x="13" y="36"/>
                  </a:cubicBezTo>
                  <a:cubicBezTo>
                    <a:pt x="18" y="46"/>
                    <a:pt x="18" y="46"/>
                    <a:pt x="18" y="46"/>
                  </a:cubicBezTo>
                  <a:cubicBezTo>
                    <a:pt x="18" y="48"/>
                    <a:pt x="17" y="50"/>
                    <a:pt x="16" y="51"/>
                  </a:cubicBezTo>
                  <a:cubicBezTo>
                    <a:pt x="5" y="55"/>
                    <a:pt x="5" y="55"/>
                    <a:pt x="5" y="55"/>
                  </a:cubicBezTo>
                  <a:cubicBezTo>
                    <a:pt x="3" y="56"/>
                    <a:pt x="2" y="58"/>
                    <a:pt x="1" y="60"/>
                  </a:cubicBezTo>
                  <a:cubicBezTo>
                    <a:pt x="1" y="64"/>
                    <a:pt x="0" y="67"/>
                    <a:pt x="0" y="71"/>
                  </a:cubicBezTo>
                  <a:cubicBezTo>
                    <a:pt x="0" y="74"/>
                    <a:pt x="1" y="77"/>
                    <a:pt x="1" y="81"/>
                  </a:cubicBezTo>
                  <a:cubicBezTo>
                    <a:pt x="2" y="84"/>
                    <a:pt x="3" y="85"/>
                    <a:pt x="5" y="86"/>
                  </a:cubicBezTo>
                  <a:cubicBezTo>
                    <a:pt x="16" y="90"/>
                    <a:pt x="16" y="90"/>
                    <a:pt x="16" y="90"/>
                  </a:cubicBezTo>
                  <a:cubicBezTo>
                    <a:pt x="17" y="92"/>
                    <a:pt x="18" y="94"/>
                    <a:pt x="18" y="95"/>
                  </a:cubicBezTo>
                  <a:cubicBezTo>
                    <a:pt x="13" y="106"/>
                    <a:pt x="13" y="106"/>
                    <a:pt x="13" y="106"/>
                  </a:cubicBezTo>
                  <a:cubicBezTo>
                    <a:pt x="12" y="108"/>
                    <a:pt x="13" y="110"/>
                    <a:pt x="14" y="112"/>
                  </a:cubicBezTo>
                  <a:cubicBezTo>
                    <a:pt x="18" y="118"/>
                    <a:pt x="23" y="123"/>
                    <a:pt x="29" y="127"/>
                  </a:cubicBezTo>
                  <a:cubicBezTo>
                    <a:pt x="31" y="128"/>
                    <a:pt x="33" y="129"/>
                    <a:pt x="35" y="128"/>
                  </a:cubicBezTo>
                  <a:cubicBezTo>
                    <a:pt x="46" y="123"/>
                    <a:pt x="46" y="123"/>
                    <a:pt x="46" y="123"/>
                  </a:cubicBezTo>
                  <a:cubicBezTo>
                    <a:pt x="47" y="124"/>
                    <a:pt x="49" y="124"/>
                    <a:pt x="51" y="125"/>
                  </a:cubicBezTo>
                  <a:cubicBezTo>
                    <a:pt x="55" y="136"/>
                    <a:pt x="55" y="136"/>
                    <a:pt x="55" y="136"/>
                  </a:cubicBezTo>
                  <a:cubicBezTo>
                    <a:pt x="56" y="138"/>
                    <a:pt x="58" y="140"/>
                    <a:pt x="60" y="140"/>
                  </a:cubicBezTo>
                  <a:cubicBezTo>
                    <a:pt x="64" y="140"/>
                    <a:pt x="67" y="141"/>
                    <a:pt x="70" y="141"/>
                  </a:cubicBezTo>
                  <a:cubicBezTo>
                    <a:pt x="74" y="141"/>
                    <a:pt x="77" y="140"/>
                    <a:pt x="81" y="140"/>
                  </a:cubicBezTo>
                  <a:cubicBezTo>
                    <a:pt x="83" y="140"/>
                    <a:pt x="85" y="138"/>
                    <a:pt x="86" y="136"/>
                  </a:cubicBezTo>
                  <a:cubicBezTo>
                    <a:pt x="90" y="125"/>
                    <a:pt x="90" y="125"/>
                    <a:pt x="90" y="125"/>
                  </a:cubicBezTo>
                  <a:cubicBezTo>
                    <a:pt x="91" y="124"/>
                    <a:pt x="93" y="124"/>
                    <a:pt x="95" y="123"/>
                  </a:cubicBezTo>
                  <a:cubicBezTo>
                    <a:pt x="106" y="128"/>
                    <a:pt x="106" y="128"/>
                    <a:pt x="106" y="128"/>
                  </a:cubicBezTo>
                  <a:cubicBezTo>
                    <a:pt x="108" y="129"/>
                    <a:pt x="110" y="128"/>
                    <a:pt x="112" y="127"/>
                  </a:cubicBezTo>
                  <a:cubicBezTo>
                    <a:pt x="117" y="123"/>
                    <a:pt x="123" y="118"/>
                    <a:pt x="127" y="112"/>
                  </a:cubicBezTo>
                  <a:cubicBezTo>
                    <a:pt x="128" y="110"/>
                    <a:pt x="128" y="108"/>
                    <a:pt x="127" y="106"/>
                  </a:cubicBezTo>
                  <a:cubicBezTo>
                    <a:pt x="122" y="95"/>
                    <a:pt x="122" y="95"/>
                    <a:pt x="122" y="95"/>
                  </a:cubicBezTo>
                  <a:cubicBezTo>
                    <a:pt x="123" y="94"/>
                    <a:pt x="124" y="92"/>
                    <a:pt x="125" y="90"/>
                  </a:cubicBezTo>
                  <a:cubicBezTo>
                    <a:pt x="136" y="86"/>
                    <a:pt x="136" y="86"/>
                    <a:pt x="136" y="86"/>
                  </a:cubicBezTo>
                  <a:cubicBezTo>
                    <a:pt x="138" y="85"/>
                    <a:pt x="139" y="84"/>
                    <a:pt x="139" y="81"/>
                  </a:cubicBezTo>
                  <a:cubicBezTo>
                    <a:pt x="140" y="77"/>
                    <a:pt x="140" y="74"/>
                    <a:pt x="140" y="71"/>
                  </a:cubicBezTo>
                  <a:cubicBezTo>
                    <a:pt x="140" y="67"/>
                    <a:pt x="140" y="64"/>
                    <a:pt x="139" y="60"/>
                  </a:cubicBezTo>
                  <a:close/>
                  <a:moveTo>
                    <a:pt x="128" y="76"/>
                  </a:moveTo>
                  <a:cubicBezTo>
                    <a:pt x="118" y="80"/>
                    <a:pt x="118" y="80"/>
                    <a:pt x="118" y="80"/>
                  </a:cubicBezTo>
                  <a:cubicBezTo>
                    <a:pt x="116" y="80"/>
                    <a:pt x="115" y="82"/>
                    <a:pt x="114" y="84"/>
                  </a:cubicBezTo>
                  <a:cubicBezTo>
                    <a:pt x="113" y="87"/>
                    <a:pt x="112" y="90"/>
                    <a:pt x="110" y="92"/>
                  </a:cubicBezTo>
                  <a:cubicBezTo>
                    <a:pt x="109" y="94"/>
                    <a:pt x="109" y="96"/>
                    <a:pt x="110" y="98"/>
                  </a:cubicBezTo>
                  <a:cubicBezTo>
                    <a:pt x="115" y="108"/>
                    <a:pt x="115" y="108"/>
                    <a:pt x="115" y="108"/>
                  </a:cubicBezTo>
                  <a:cubicBezTo>
                    <a:pt x="113" y="111"/>
                    <a:pt x="110" y="113"/>
                    <a:pt x="107" y="115"/>
                  </a:cubicBezTo>
                  <a:cubicBezTo>
                    <a:pt x="98" y="111"/>
                    <a:pt x="98" y="111"/>
                    <a:pt x="98" y="111"/>
                  </a:cubicBezTo>
                  <a:cubicBezTo>
                    <a:pt x="96" y="110"/>
                    <a:pt x="94" y="110"/>
                    <a:pt x="92" y="111"/>
                  </a:cubicBezTo>
                  <a:cubicBezTo>
                    <a:pt x="89" y="112"/>
                    <a:pt x="86" y="113"/>
                    <a:pt x="83" y="114"/>
                  </a:cubicBezTo>
                  <a:cubicBezTo>
                    <a:pt x="81" y="115"/>
                    <a:pt x="80" y="116"/>
                    <a:pt x="79" y="118"/>
                  </a:cubicBezTo>
                  <a:cubicBezTo>
                    <a:pt x="76" y="128"/>
                    <a:pt x="76" y="128"/>
                    <a:pt x="76" y="128"/>
                  </a:cubicBezTo>
                  <a:cubicBezTo>
                    <a:pt x="72" y="129"/>
                    <a:pt x="69" y="129"/>
                    <a:pt x="65" y="128"/>
                  </a:cubicBezTo>
                  <a:cubicBezTo>
                    <a:pt x="61" y="118"/>
                    <a:pt x="61" y="118"/>
                    <a:pt x="61" y="118"/>
                  </a:cubicBezTo>
                  <a:cubicBezTo>
                    <a:pt x="61" y="116"/>
                    <a:pt x="59" y="115"/>
                    <a:pt x="57" y="114"/>
                  </a:cubicBezTo>
                  <a:cubicBezTo>
                    <a:pt x="54" y="113"/>
                    <a:pt x="51" y="112"/>
                    <a:pt x="49" y="111"/>
                  </a:cubicBezTo>
                  <a:cubicBezTo>
                    <a:pt x="47" y="110"/>
                    <a:pt x="45" y="110"/>
                    <a:pt x="43" y="111"/>
                  </a:cubicBezTo>
                  <a:cubicBezTo>
                    <a:pt x="33" y="115"/>
                    <a:pt x="33" y="115"/>
                    <a:pt x="33" y="115"/>
                  </a:cubicBezTo>
                  <a:cubicBezTo>
                    <a:pt x="31" y="113"/>
                    <a:pt x="28" y="111"/>
                    <a:pt x="26" y="108"/>
                  </a:cubicBezTo>
                  <a:cubicBezTo>
                    <a:pt x="31" y="98"/>
                    <a:pt x="31" y="98"/>
                    <a:pt x="31" y="98"/>
                  </a:cubicBezTo>
                  <a:cubicBezTo>
                    <a:pt x="31" y="96"/>
                    <a:pt x="31" y="94"/>
                    <a:pt x="30" y="92"/>
                  </a:cubicBezTo>
                  <a:cubicBezTo>
                    <a:pt x="29" y="90"/>
                    <a:pt x="28" y="87"/>
                    <a:pt x="27" y="84"/>
                  </a:cubicBezTo>
                  <a:cubicBezTo>
                    <a:pt x="26" y="82"/>
                    <a:pt x="25" y="80"/>
                    <a:pt x="23" y="80"/>
                  </a:cubicBezTo>
                  <a:cubicBezTo>
                    <a:pt x="13" y="76"/>
                    <a:pt x="13" y="76"/>
                    <a:pt x="13" y="76"/>
                  </a:cubicBezTo>
                  <a:cubicBezTo>
                    <a:pt x="12" y="74"/>
                    <a:pt x="12" y="72"/>
                    <a:pt x="12" y="71"/>
                  </a:cubicBezTo>
                  <a:cubicBezTo>
                    <a:pt x="12" y="69"/>
                    <a:pt x="12" y="67"/>
                    <a:pt x="13" y="65"/>
                  </a:cubicBezTo>
                  <a:cubicBezTo>
                    <a:pt x="23" y="62"/>
                    <a:pt x="23" y="62"/>
                    <a:pt x="23" y="62"/>
                  </a:cubicBezTo>
                  <a:cubicBezTo>
                    <a:pt x="25" y="61"/>
                    <a:pt x="26" y="60"/>
                    <a:pt x="27" y="58"/>
                  </a:cubicBezTo>
                  <a:cubicBezTo>
                    <a:pt x="28" y="55"/>
                    <a:pt x="29" y="52"/>
                    <a:pt x="30" y="49"/>
                  </a:cubicBezTo>
                  <a:cubicBezTo>
                    <a:pt x="31" y="47"/>
                    <a:pt x="31" y="45"/>
                    <a:pt x="31" y="44"/>
                  </a:cubicBezTo>
                  <a:cubicBezTo>
                    <a:pt x="26" y="34"/>
                    <a:pt x="26" y="34"/>
                    <a:pt x="26" y="34"/>
                  </a:cubicBezTo>
                  <a:cubicBezTo>
                    <a:pt x="28" y="31"/>
                    <a:pt x="31" y="28"/>
                    <a:pt x="33" y="26"/>
                  </a:cubicBezTo>
                  <a:cubicBezTo>
                    <a:pt x="43" y="31"/>
                    <a:pt x="43" y="31"/>
                    <a:pt x="43" y="31"/>
                  </a:cubicBezTo>
                  <a:cubicBezTo>
                    <a:pt x="45" y="32"/>
                    <a:pt x="47" y="32"/>
                    <a:pt x="49" y="31"/>
                  </a:cubicBezTo>
                  <a:cubicBezTo>
                    <a:pt x="51" y="29"/>
                    <a:pt x="54" y="28"/>
                    <a:pt x="57" y="27"/>
                  </a:cubicBezTo>
                  <a:cubicBezTo>
                    <a:pt x="59" y="27"/>
                    <a:pt x="61" y="25"/>
                    <a:pt x="61" y="23"/>
                  </a:cubicBezTo>
                  <a:cubicBezTo>
                    <a:pt x="65" y="13"/>
                    <a:pt x="65" y="13"/>
                    <a:pt x="65" y="13"/>
                  </a:cubicBezTo>
                  <a:cubicBezTo>
                    <a:pt x="69" y="13"/>
                    <a:pt x="72" y="13"/>
                    <a:pt x="76" y="13"/>
                  </a:cubicBezTo>
                  <a:cubicBezTo>
                    <a:pt x="79" y="23"/>
                    <a:pt x="79" y="23"/>
                    <a:pt x="79" y="23"/>
                  </a:cubicBezTo>
                  <a:cubicBezTo>
                    <a:pt x="80" y="25"/>
                    <a:pt x="81" y="27"/>
                    <a:pt x="83" y="27"/>
                  </a:cubicBezTo>
                  <a:cubicBezTo>
                    <a:pt x="86" y="28"/>
                    <a:pt x="89" y="29"/>
                    <a:pt x="92" y="31"/>
                  </a:cubicBezTo>
                  <a:cubicBezTo>
                    <a:pt x="94" y="32"/>
                    <a:pt x="96" y="32"/>
                    <a:pt x="98" y="31"/>
                  </a:cubicBezTo>
                  <a:cubicBezTo>
                    <a:pt x="107" y="26"/>
                    <a:pt x="107" y="26"/>
                    <a:pt x="107" y="26"/>
                  </a:cubicBezTo>
                  <a:cubicBezTo>
                    <a:pt x="110" y="28"/>
                    <a:pt x="113" y="31"/>
                    <a:pt x="115" y="34"/>
                  </a:cubicBezTo>
                  <a:cubicBezTo>
                    <a:pt x="110" y="44"/>
                    <a:pt x="110" y="44"/>
                    <a:pt x="110" y="44"/>
                  </a:cubicBezTo>
                  <a:cubicBezTo>
                    <a:pt x="109" y="45"/>
                    <a:pt x="109" y="47"/>
                    <a:pt x="110" y="49"/>
                  </a:cubicBezTo>
                  <a:cubicBezTo>
                    <a:pt x="112" y="52"/>
                    <a:pt x="113" y="55"/>
                    <a:pt x="114" y="58"/>
                  </a:cubicBezTo>
                  <a:cubicBezTo>
                    <a:pt x="115" y="60"/>
                    <a:pt x="116" y="61"/>
                    <a:pt x="118" y="62"/>
                  </a:cubicBezTo>
                  <a:cubicBezTo>
                    <a:pt x="128" y="65"/>
                    <a:pt x="128" y="65"/>
                    <a:pt x="128" y="65"/>
                  </a:cubicBezTo>
                  <a:cubicBezTo>
                    <a:pt x="128" y="67"/>
                    <a:pt x="128" y="69"/>
                    <a:pt x="128" y="71"/>
                  </a:cubicBezTo>
                  <a:cubicBezTo>
                    <a:pt x="128" y="72"/>
                    <a:pt x="128" y="74"/>
                    <a:pt x="128"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96" name="Freeform 28"/>
            <p:cNvSpPr>
              <a:spLocks noEditPoints="1"/>
            </p:cNvSpPr>
            <p:nvPr/>
          </p:nvSpPr>
          <p:spPr bwMode="auto">
            <a:xfrm>
              <a:off x="63" y="62"/>
              <a:ext cx="81" cy="81"/>
            </a:xfrm>
            <a:custGeom>
              <a:avLst/>
              <a:gdLst>
                <a:gd name="T0" fmla="*/ 27 w 55"/>
                <a:gd name="T1" fmla="*/ 0 h 55"/>
                <a:gd name="T2" fmla="*/ 0 w 55"/>
                <a:gd name="T3" fmla="*/ 27 h 55"/>
                <a:gd name="T4" fmla="*/ 27 w 55"/>
                <a:gd name="T5" fmla="*/ 55 h 55"/>
                <a:gd name="T6" fmla="*/ 55 w 55"/>
                <a:gd name="T7" fmla="*/ 27 h 55"/>
                <a:gd name="T8" fmla="*/ 27 w 55"/>
                <a:gd name="T9" fmla="*/ 0 h 55"/>
                <a:gd name="T10" fmla="*/ 27 w 55"/>
                <a:gd name="T11" fmla="*/ 43 h 55"/>
                <a:gd name="T12" fmla="*/ 12 w 55"/>
                <a:gd name="T13" fmla="*/ 27 h 55"/>
                <a:gd name="T14" fmla="*/ 27 w 55"/>
                <a:gd name="T15" fmla="*/ 12 h 55"/>
                <a:gd name="T16" fmla="*/ 43 w 55"/>
                <a:gd name="T17" fmla="*/ 27 h 55"/>
                <a:gd name="T18" fmla="*/ 27 w 55"/>
                <a:gd name="T19" fmla="*/ 4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7" y="0"/>
                  </a:moveTo>
                  <a:cubicBezTo>
                    <a:pt x="12" y="0"/>
                    <a:pt x="0" y="12"/>
                    <a:pt x="0" y="27"/>
                  </a:cubicBezTo>
                  <a:cubicBezTo>
                    <a:pt x="0" y="43"/>
                    <a:pt x="12" y="55"/>
                    <a:pt x="27" y="55"/>
                  </a:cubicBezTo>
                  <a:cubicBezTo>
                    <a:pt x="43" y="55"/>
                    <a:pt x="55" y="43"/>
                    <a:pt x="55" y="27"/>
                  </a:cubicBezTo>
                  <a:cubicBezTo>
                    <a:pt x="55" y="12"/>
                    <a:pt x="43" y="0"/>
                    <a:pt x="27" y="0"/>
                  </a:cubicBezTo>
                  <a:close/>
                  <a:moveTo>
                    <a:pt x="27" y="43"/>
                  </a:moveTo>
                  <a:cubicBezTo>
                    <a:pt x="19" y="43"/>
                    <a:pt x="12" y="36"/>
                    <a:pt x="12" y="27"/>
                  </a:cubicBezTo>
                  <a:cubicBezTo>
                    <a:pt x="12" y="19"/>
                    <a:pt x="19" y="12"/>
                    <a:pt x="27" y="12"/>
                  </a:cubicBezTo>
                  <a:cubicBezTo>
                    <a:pt x="36" y="12"/>
                    <a:pt x="43" y="19"/>
                    <a:pt x="43" y="27"/>
                  </a:cubicBezTo>
                  <a:cubicBezTo>
                    <a:pt x="43" y="36"/>
                    <a:pt x="36" y="43"/>
                    <a:pt x="27"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5" name="Group 29"/>
          <p:cNvGrpSpPr/>
          <p:nvPr/>
        </p:nvGrpSpPr>
        <p:grpSpPr bwMode="auto">
          <a:xfrm>
            <a:off x="5058949" y="2362183"/>
            <a:ext cx="219075" cy="219142"/>
            <a:chOff x="0" y="0"/>
            <a:chExt cx="205" cy="207"/>
          </a:xfrm>
          <a:solidFill>
            <a:schemeClr val="accent2"/>
          </a:solidFill>
        </p:grpSpPr>
        <p:sp>
          <p:nvSpPr>
            <p:cNvPr id="7198" name="Freeform 30"/>
            <p:cNvSpPr>
              <a:spLocks noEditPoints="1"/>
            </p:cNvSpPr>
            <p:nvPr/>
          </p:nvSpPr>
          <p:spPr bwMode="auto">
            <a:xfrm>
              <a:off x="0" y="0"/>
              <a:ext cx="205" cy="207"/>
            </a:xfrm>
            <a:custGeom>
              <a:avLst/>
              <a:gdLst>
                <a:gd name="T0" fmla="*/ 70 w 140"/>
                <a:gd name="T1" fmla="*/ 140 h 140"/>
                <a:gd name="T2" fmla="*/ 0 w 140"/>
                <a:gd name="T3" fmla="*/ 70 h 140"/>
                <a:gd name="T4" fmla="*/ 70 w 140"/>
                <a:gd name="T5" fmla="*/ 0 h 140"/>
                <a:gd name="T6" fmla="*/ 140 w 140"/>
                <a:gd name="T7" fmla="*/ 70 h 140"/>
                <a:gd name="T8" fmla="*/ 70 w 140"/>
                <a:gd name="T9" fmla="*/ 140 h 140"/>
                <a:gd name="T10" fmla="*/ 70 w 140"/>
                <a:gd name="T11" fmla="*/ 12 h 140"/>
                <a:gd name="T12" fmla="*/ 12 w 140"/>
                <a:gd name="T13" fmla="*/ 70 h 140"/>
                <a:gd name="T14" fmla="*/ 70 w 140"/>
                <a:gd name="T15" fmla="*/ 128 h 140"/>
                <a:gd name="T16" fmla="*/ 128 w 140"/>
                <a:gd name="T17" fmla="*/ 70 h 140"/>
                <a:gd name="T18" fmla="*/ 70 w 140"/>
                <a:gd name="T19" fmla="*/ 1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0">
                  <a:moveTo>
                    <a:pt x="70" y="140"/>
                  </a:moveTo>
                  <a:cubicBezTo>
                    <a:pt x="32" y="140"/>
                    <a:pt x="0" y="109"/>
                    <a:pt x="0" y="70"/>
                  </a:cubicBezTo>
                  <a:cubicBezTo>
                    <a:pt x="0" y="32"/>
                    <a:pt x="32" y="0"/>
                    <a:pt x="70" y="0"/>
                  </a:cubicBezTo>
                  <a:cubicBezTo>
                    <a:pt x="109" y="0"/>
                    <a:pt x="140" y="32"/>
                    <a:pt x="140" y="70"/>
                  </a:cubicBezTo>
                  <a:cubicBezTo>
                    <a:pt x="140" y="109"/>
                    <a:pt x="109" y="140"/>
                    <a:pt x="70" y="140"/>
                  </a:cubicBezTo>
                  <a:close/>
                  <a:moveTo>
                    <a:pt x="70" y="12"/>
                  </a:moveTo>
                  <a:cubicBezTo>
                    <a:pt x="38" y="12"/>
                    <a:pt x="12" y="38"/>
                    <a:pt x="12" y="70"/>
                  </a:cubicBezTo>
                  <a:cubicBezTo>
                    <a:pt x="12" y="102"/>
                    <a:pt x="38" y="128"/>
                    <a:pt x="70" y="128"/>
                  </a:cubicBezTo>
                  <a:cubicBezTo>
                    <a:pt x="102" y="128"/>
                    <a:pt x="128" y="102"/>
                    <a:pt x="128" y="70"/>
                  </a:cubicBezTo>
                  <a:cubicBezTo>
                    <a:pt x="128" y="38"/>
                    <a:pt x="102" y="12"/>
                    <a:pt x="7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99" name="Freeform 31"/>
            <p:cNvSpPr/>
            <p:nvPr/>
          </p:nvSpPr>
          <p:spPr bwMode="auto">
            <a:xfrm>
              <a:off x="94" y="40"/>
              <a:ext cx="63" cy="72"/>
            </a:xfrm>
            <a:custGeom>
              <a:avLst/>
              <a:gdLst>
                <a:gd name="T0" fmla="*/ 37 w 43"/>
                <a:gd name="T1" fmla="*/ 49 h 49"/>
                <a:gd name="T2" fmla="*/ 6 w 43"/>
                <a:gd name="T3" fmla="*/ 49 h 49"/>
                <a:gd name="T4" fmla="*/ 0 w 43"/>
                <a:gd name="T5" fmla="*/ 43 h 49"/>
                <a:gd name="T6" fmla="*/ 0 w 43"/>
                <a:gd name="T7" fmla="*/ 6 h 49"/>
                <a:gd name="T8" fmla="*/ 6 w 43"/>
                <a:gd name="T9" fmla="*/ 0 h 49"/>
                <a:gd name="T10" fmla="*/ 12 w 43"/>
                <a:gd name="T11" fmla="*/ 6 h 49"/>
                <a:gd name="T12" fmla="*/ 12 w 43"/>
                <a:gd name="T13" fmla="*/ 37 h 49"/>
                <a:gd name="T14" fmla="*/ 37 w 43"/>
                <a:gd name="T15" fmla="*/ 37 h 49"/>
                <a:gd name="T16" fmla="*/ 43 w 43"/>
                <a:gd name="T17" fmla="*/ 43 h 49"/>
                <a:gd name="T18" fmla="*/ 37 w 43"/>
                <a:gd name="T1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9">
                  <a:moveTo>
                    <a:pt x="37" y="49"/>
                  </a:moveTo>
                  <a:cubicBezTo>
                    <a:pt x="6" y="49"/>
                    <a:pt x="6" y="49"/>
                    <a:pt x="6" y="49"/>
                  </a:cubicBezTo>
                  <a:cubicBezTo>
                    <a:pt x="3" y="49"/>
                    <a:pt x="0" y="46"/>
                    <a:pt x="0" y="43"/>
                  </a:cubicBezTo>
                  <a:cubicBezTo>
                    <a:pt x="0" y="6"/>
                    <a:pt x="0" y="6"/>
                    <a:pt x="0" y="6"/>
                  </a:cubicBezTo>
                  <a:cubicBezTo>
                    <a:pt x="0" y="3"/>
                    <a:pt x="3" y="0"/>
                    <a:pt x="6" y="0"/>
                  </a:cubicBezTo>
                  <a:cubicBezTo>
                    <a:pt x="10" y="0"/>
                    <a:pt x="12" y="3"/>
                    <a:pt x="12" y="6"/>
                  </a:cubicBezTo>
                  <a:cubicBezTo>
                    <a:pt x="12" y="37"/>
                    <a:pt x="12" y="37"/>
                    <a:pt x="12" y="37"/>
                  </a:cubicBezTo>
                  <a:cubicBezTo>
                    <a:pt x="37" y="37"/>
                    <a:pt x="37" y="37"/>
                    <a:pt x="37" y="37"/>
                  </a:cubicBezTo>
                  <a:cubicBezTo>
                    <a:pt x="40" y="37"/>
                    <a:pt x="43" y="40"/>
                    <a:pt x="43" y="43"/>
                  </a:cubicBezTo>
                  <a:cubicBezTo>
                    <a:pt x="43" y="46"/>
                    <a:pt x="40" y="49"/>
                    <a:pt x="37"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7200" name="Rectangle 32"/>
          <p:cNvSpPr>
            <a:spLocks noChangeArrowheads="1"/>
          </p:cNvSpPr>
          <p:nvPr/>
        </p:nvSpPr>
        <p:spPr bwMode="auto">
          <a:xfrm>
            <a:off x="5435184" y="1563423"/>
            <a:ext cx="3384550" cy="46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添加文本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201" name="Rectangle 33"/>
          <p:cNvSpPr>
            <a:spLocks noChangeArrowheads="1"/>
          </p:cNvSpPr>
          <p:nvPr/>
        </p:nvSpPr>
        <p:spPr bwMode="auto">
          <a:xfrm>
            <a:off x="5435184" y="2332011"/>
            <a:ext cx="3384550" cy="46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添加文本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202" name="Rectangle 34"/>
          <p:cNvSpPr>
            <a:spLocks noChangeArrowheads="1"/>
          </p:cNvSpPr>
          <p:nvPr/>
        </p:nvSpPr>
        <p:spPr bwMode="auto">
          <a:xfrm>
            <a:off x="5435184" y="3113302"/>
            <a:ext cx="3384550" cy="46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添加文本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203" name="Rectangle 35"/>
          <p:cNvSpPr>
            <a:spLocks noChangeArrowheads="1"/>
          </p:cNvSpPr>
          <p:nvPr/>
        </p:nvSpPr>
        <p:spPr bwMode="auto">
          <a:xfrm>
            <a:off x="5435184" y="3900944"/>
            <a:ext cx="3384550" cy="46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添加文本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209" name="Line 41"/>
          <p:cNvSpPr>
            <a:spLocks noChangeShapeType="1"/>
          </p:cNvSpPr>
          <p:nvPr/>
        </p:nvSpPr>
        <p:spPr bwMode="auto">
          <a:xfrm>
            <a:off x="4568410" y="1491964"/>
            <a:ext cx="0" cy="2736107"/>
          </a:xfrm>
          <a:prstGeom prst="line">
            <a:avLst/>
          </a:prstGeom>
          <a:noFill/>
          <a:ln w="6350" cmpd="sng">
            <a:solidFill>
              <a:srgbClr val="A2897B"/>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endParaRPr lang="zh-CN" altLang="en-US"/>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174"/>
                                        </p:tgtEl>
                                        <p:attrNameLst>
                                          <p:attrName>style.visibility</p:attrName>
                                        </p:attrNameLst>
                                      </p:cBhvr>
                                      <p:to>
                                        <p:strVal val="visible"/>
                                      </p:to>
                                    </p:set>
                                    <p:anim calcmode="lin" valueType="num">
                                      <p:cBhvr>
                                        <p:cTn id="7" dur="300" fill="hold"/>
                                        <p:tgtEl>
                                          <p:spTgt spid="7174"/>
                                        </p:tgtEl>
                                        <p:attrNameLst>
                                          <p:attrName>ppt_w</p:attrName>
                                        </p:attrNameLst>
                                      </p:cBhvr>
                                      <p:tavLst>
                                        <p:tav tm="0">
                                          <p:val>
                                            <p:fltVal val="0"/>
                                          </p:val>
                                        </p:tav>
                                        <p:tav tm="100000">
                                          <p:val>
                                            <p:strVal val="#ppt_w"/>
                                          </p:val>
                                        </p:tav>
                                      </p:tavLst>
                                    </p:anim>
                                    <p:anim calcmode="lin" valueType="num">
                                      <p:cBhvr>
                                        <p:cTn id="8" dur="300" fill="hold"/>
                                        <p:tgtEl>
                                          <p:spTgt spid="7174"/>
                                        </p:tgtEl>
                                        <p:attrNameLst>
                                          <p:attrName>ppt_h</p:attrName>
                                        </p:attrNameLst>
                                      </p:cBhvr>
                                      <p:tavLst>
                                        <p:tav tm="0">
                                          <p:val>
                                            <p:fltVal val="0"/>
                                          </p:val>
                                        </p:tav>
                                        <p:tav tm="100000">
                                          <p:val>
                                            <p:strVal val="#ppt_h"/>
                                          </p:val>
                                        </p:tav>
                                      </p:tavLst>
                                    </p:anim>
                                    <p:animEffect transition="in" filter="fade">
                                      <p:cBhvr>
                                        <p:cTn id="9" dur="300"/>
                                        <p:tgtEl>
                                          <p:spTgt spid="7174"/>
                                        </p:tgtEl>
                                      </p:cBhvr>
                                    </p:animEffect>
                                  </p:childTnLst>
                                </p:cTn>
                              </p:par>
                              <p:par>
                                <p:cTn id="10" presetID="6" presetClass="emph" presetSubtype="0" autoRev="1" fill="hold" grpId="1" nodeType="withEffect">
                                  <p:stCondLst>
                                    <p:cond delay="300"/>
                                  </p:stCondLst>
                                  <p:childTnLst>
                                    <p:animScale>
                                      <p:cBhvr>
                                        <p:cTn id="11" dur="150" fill="hold"/>
                                        <p:tgtEl>
                                          <p:spTgt spid="7174"/>
                                        </p:tgtEl>
                                      </p:cBhvr>
                                      <p:by x="110000" y="110000"/>
                                    </p:animScale>
                                  </p:childTnLst>
                                </p:cTn>
                              </p:par>
                              <p:par>
                                <p:cTn id="12" presetID="53" presetClass="entr" presetSubtype="16" fill="hold" grpId="0" nodeType="withEffect">
                                  <p:stCondLst>
                                    <p:cond delay="100"/>
                                  </p:stCondLst>
                                  <p:childTnLst>
                                    <p:set>
                                      <p:cBhvr>
                                        <p:cTn id="13" dur="1" fill="hold">
                                          <p:stCondLst>
                                            <p:cond delay="0"/>
                                          </p:stCondLst>
                                        </p:cTn>
                                        <p:tgtEl>
                                          <p:spTgt spid="7178"/>
                                        </p:tgtEl>
                                        <p:attrNameLst>
                                          <p:attrName>style.visibility</p:attrName>
                                        </p:attrNameLst>
                                      </p:cBhvr>
                                      <p:to>
                                        <p:strVal val="visible"/>
                                      </p:to>
                                    </p:set>
                                    <p:anim calcmode="lin" valueType="num">
                                      <p:cBhvr>
                                        <p:cTn id="14" dur="300" fill="hold"/>
                                        <p:tgtEl>
                                          <p:spTgt spid="7178"/>
                                        </p:tgtEl>
                                        <p:attrNameLst>
                                          <p:attrName>ppt_w</p:attrName>
                                        </p:attrNameLst>
                                      </p:cBhvr>
                                      <p:tavLst>
                                        <p:tav tm="0">
                                          <p:val>
                                            <p:fltVal val="0"/>
                                          </p:val>
                                        </p:tav>
                                        <p:tav tm="100000">
                                          <p:val>
                                            <p:strVal val="#ppt_w"/>
                                          </p:val>
                                        </p:tav>
                                      </p:tavLst>
                                    </p:anim>
                                    <p:anim calcmode="lin" valueType="num">
                                      <p:cBhvr>
                                        <p:cTn id="15" dur="300" fill="hold"/>
                                        <p:tgtEl>
                                          <p:spTgt spid="7178"/>
                                        </p:tgtEl>
                                        <p:attrNameLst>
                                          <p:attrName>ppt_h</p:attrName>
                                        </p:attrNameLst>
                                      </p:cBhvr>
                                      <p:tavLst>
                                        <p:tav tm="0">
                                          <p:val>
                                            <p:fltVal val="0"/>
                                          </p:val>
                                        </p:tav>
                                        <p:tav tm="100000">
                                          <p:val>
                                            <p:strVal val="#ppt_h"/>
                                          </p:val>
                                        </p:tav>
                                      </p:tavLst>
                                    </p:anim>
                                    <p:animEffect transition="in" filter="fade">
                                      <p:cBhvr>
                                        <p:cTn id="16" dur="300"/>
                                        <p:tgtEl>
                                          <p:spTgt spid="7178"/>
                                        </p:tgtEl>
                                      </p:cBhvr>
                                    </p:animEffect>
                                  </p:childTnLst>
                                </p:cTn>
                              </p:par>
                              <p:par>
                                <p:cTn id="17" presetID="6" presetClass="emph" presetSubtype="0" autoRev="1" fill="hold" grpId="1" nodeType="withEffect">
                                  <p:stCondLst>
                                    <p:cond delay="400"/>
                                  </p:stCondLst>
                                  <p:childTnLst>
                                    <p:animScale>
                                      <p:cBhvr>
                                        <p:cTn id="18" dur="150" fill="hold"/>
                                        <p:tgtEl>
                                          <p:spTgt spid="7178"/>
                                        </p:tgtEl>
                                      </p:cBhvr>
                                      <p:by x="110000" y="110000"/>
                                    </p:animScale>
                                  </p:childTnLst>
                                </p:cTn>
                              </p:par>
                              <p:par>
                                <p:cTn id="19" presetID="53" presetClass="entr" presetSubtype="16" fill="hold" grpId="0" nodeType="withEffect">
                                  <p:stCondLst>
                                    <p:cond delay="400"/>
                                  </p:stCondLst>
                                  <p:childTnLst>
                                    <p:set>
                                      <p:cBhvr>
                                        <p:cTn id="20" dur="1" fill="hold">
                                          <p:stCondLst>
                                            <p:cond delay="0"/>
                                          </p:stCondLst>
                                        </p:cTn>
                                        <p:tgtEl>
                                          <p:spTgt spid="7170"/>
                                        </p:tgtEl>
                                        <p:attrNameLst>
                                          <p:attrName>style.visibility</p:attrName>
                                        </p:attrNameLst>
                                      </p:cBhvr>
                                      <p:to>
                                        <p:strVal val="visible"/>
                                      </p:to>
                                    </p:set>
                                    <p:anim calcmode="lin" valueType="num">
                                      <p:cBhvr>
                                        <p:cTn id="21" dur="300" fill="hold"/>
                                        <p:tgtEl>
                                          <p:spTgt spid="7170"/>
                                        </p:tgtEl>
                                        <p:attrNameLst>
                                          <p:attrName>ppt_w</p:attrName>
                                        </p:attrNameLst>
                                      </p:cBhvr>
                                      <p:tavLst>
                                        <p:tav tm="0">
                                          <p:val>
                                            <p:fltVal val="0"/>
                                          </p:val>
                                        </p:tav>
                                        <p:tav tm="100000">
                                          <p:val>
                                            <p:strVal val="#ppt_w"/>
                                          </p:val>
                                        </p:tav>
                                      </p:tavLst>
                                    </p:anim>
                                    <p:anim calcmode="lin" valueType="num">
                                      <p:cBhvr>
                                        <p:cTn id="22" dur="300" fill="hold"/>
                                        <p:tgtEl>
                                          <p:spTgt spid="7170"/>
                                        </p:tgtEl>
                                        <p:attrNameLst>
                                          <p:attrName>ppt_h</p:attrName>
                                        </p:attrNameLst>
                                      </p:cBhvr>
                                      <p:tavLst>
                                        <p:tav tm="0">
                                          <p:val>
                                            <p:fltVal val="0"/>
                                          </p:val>
                                        </p:tav>
                                        <p:tav tm="100000">
                                          <p:val>
                                            <p:strVal val="#ppt_h"/>
                                          </p:val>
                                        </p:tav>
                                      </p:tavLst>
                                    </p:anim>
                                    <p:animEffect transition="in" filter="fade">
                                      <p:cBhvr>
                                        <p:cTn id="23" dur="300"/>
                                        <p:tgtEl>
                                          <p:spTgt spid="7170"/>
                                        </p:tgtEl>
                                      </p:cBhvr>
                                    </p:animEffect>
                                  </p:childTnLst>
                                </p:cTn>
                              </p:par>
                              <p:par>
                                <p:cTn id="24" presetID="6" presetClass="emph" presetSubtype="0" autoRev="1" fill="hold" grpId="1" nodeType="withEffect">
                                  <p:stCondLst>
                                    <p:cond delay="700"/>
                                  </p:stCondLst>
                                  <p:childTnLst>
                                    <p:animScale>
                                      <p:cBhvr>
                                        <p:cTn id="25" dur="150" fill="hold"/>
                                        <p:tgtEl>
                                          <p:spTgt spid="7170"/>
                                        </p:tgtEl>
                                      </p:cBhvr>
                                      <p:by x="110000" y="110000"/>
                                    </p:animScale>
                                  </p:childTnLst>
                                </p:cTn>
                              </p:par>
                              <p:par>
                                <p:cTn id="26" presetID="53" presetClass="entr" presetSubtype="16" fill="hold" grpId="0" nodeType="withEffect">
                                  <p:stCondLst>
                                    <p:cond delay="500"/>
                                  </p:stCondLst>
                                  <p:childTnLst>
                                    <p:set>
                                      <p:cBhvr>
                                        <p:cTn id="27" dur="1" fill="hold">
                                          <p:stCondLst>
                                            <p:cond delay="0"/>
                                          </p:stCondLst>
                                        </p:cTn>
                                        <p:tgtEl>
                                          <p:spTgt spid="7182"/>
                                        </p:tgtEl>
                                        <p:attrNameLst>
                                          <p:attrName>style.visibility</p:attrName>
                                        </p:attrNameLst>
                                      </p:cBhvr>
                                      <p:to>
                                        <p:strVal val="visible"/>
                                      </p:to>
                                    </p:set>
                                    <p:anim calcmode="lin" valueType="num">
                                      <p:cBhvr>
                                        <p:cTn id="28" dur="300" fill="hold"/>
                                        <p:tgtEl>
                                          <p:spTgt spid="7182"/>
                                        </p:tgtEl>
                                        <p:attrNameLst>
                                          <p:attrName>ppt_w</p:attrName>
                                        </p:attrNameLst>
                                      </p:cBhvr>
                                      <p:tavLst>
                                        <p:tav tm="0">
                                          <p:val>
                                            <p:fltVal val="0"/>
                                          </p:val>
                                        </p:tav>
                                        <p:tav tm="100000">
                                          <p:val>
                                            <p:strVal val="#ppt_w"/>
                                          </p:val>
                                        </p:tav>
                                      </p:tavLst>
                                    </p:anim>
                                    <p:anim calcmode="lin" valueType="num">
                                      <p:cBhvr>
                                        <p:cTn id="29" dur="300" fill="hold"/>
                                        <p:tgtEl>
                                          <p:spTgt spid="7182"/>
                                        </p:tgtEl>
                                        <p:attrNameLst>
                                          <p:attrName>ppt_h</p:attrName>
                                        </p:attrNameLst>
                                      </p:cBhvr>
                                      <p:tavLst>
                                        <p:tav tm="0">
                                          <p:val>
                                            <p:fltVal val="0"/>
                                          </p:val>
                                        </p:tav>
                                        <p:tav tm="100000">
                                          <p:val>
                                            <p:strVal val="#ppt_h"/>
                                          </p:val>
                                        </p:tav>
                                      </p:tavLst>
                                    </p:anim>
                                    <p:animEffect transition="in" filter="fade">
                                      <p:cBhvr>
                                        <p:cTn id="30" dur="300"/>
                                        <p:tgtEl>
                                          <p:spTgt spid="7182"/>
                                        </p:tgtEl>
                                      </p:cBhvr>
                                    </p:animEffect>
                                  </p:childTnLst>
                                </p:cTn>
                              </p:par>
                              <p:par>
                                <p:cTn id="31" presetID="6" presetClass="emph" presetSubtype="0" autoRev="1" fill="hold" grpId="1" nodeType="withEffect">
                                  <p:stCondLst>
                                    <p:cond delay="800"/>
                                  </p:stCondLst>
                                  <p:childTnLst>
                                    <p:animScale>
                                      <p:cBhvr>
                                        <p:cTn id="32" dur="150" fill="hold"/>
                                        <p:tgtEl>
                                          <p:spTgt spid="7182"/>
                                        </p:tgtEl>
                                      </p:cBhvr>
                                      <p:by x="110000" y="110000"/>
                                    </p:animScale>
                                  </p:childTnLst>
                                </p:cTn>
                              </p:par>
                              <p:par>
                                <p:cTn id="33" presetID="53" presetClass="entr" presetSubtype="16" fill="hold" grpId="0" nodeType="withEffect">
                                  <p:stCondLst>
                                    <p:cond delay="200"/>
                                  </p:stCondLst>
                                  <p:childTnLst>
                                    <p:set>
                                      <p:cBhvr>
                                        <p:cTn id="34" dur="1" fill="hold">
                                          <p:stCondLst>
                                            <p:cond delay="0"/>
                                          </p:stCondLst>
                                        </p:cTn>
                                        <p:tgtEl>
                                          <p:spTgt spid="7175"/>
                                        </p:tgtEl>
                                        <p:attrNameLst>
                                          <p:attrName>style.visibility</p:attrName>
                                        </p:attrNameLst>
                                      </p:cBhvr>
                                      <p:to>
                                        <p:strVal val="visible"/>
                                      </p:to>
                                    </p:set>
                                    <p:anim calcmode="lin" valueType="num">
                                      <p:cBhvr>
                                        <p:cTn id="35" dur="300" fill="hold"/>
                                        <p:tgtEl>
                                          <p:spTgt spid="7175"/>
                                        </p:tgtEl>
                                        <p:attrNameLst>
                                          <p:attrName>ppt_w</p:attrName>
                                        </p:attrNameLst>
                                      </p:cBhvr>
                                      <p:tavLst>
                                        <p:tav tm="0">
                                          <p:val>
                                            <p:fltVal val="0"/>
                                          </p:val>
                                        </p:tav>
                                        <p:tav tm="100000">
                                          <p:val>
                                            <p:strVal val="#ppt_w"/>
                                          </p:val>
                                        </p:tav>
                                      </p:tavLst>
                                    </p:anim>
                                    <p:anim calcmode="lin" valueType="num">
                                      <p:cBhvr>
                                        <p:cTn id="36" dur="300" fill="hold"/>
                                        <p:tgtEl>
                                          <p:spTgt spid="7175"/>
                                        </p:tgtEl>
                                        <p:attrNameLst>
                                          <p:attrName>ppt_h</p:attrName>
                                        </p:attrNameLst>
                                      </p:cBhvr>
                                      <p:tavLst>
                                        <p:tav tm="0">
                                          <p:val>
                                            <p:fltVal val="0"/>
                                          </p:val>
                                        </p:tav>
                                        <p:tav tm="100000">
                                          <p:val>
                                            <p:strVal val="#ppt_h"/>
                                          </p:val>
                                        </p:tav>
                                      </p:tavLst>
                                    </p:anim>
                                    <p:animEffect transition="in" filter="fade">
                                      <p:cBhvr>
                                        <p:cTn id="37" dur="300"/>
                                        <p:tgtEl>
                                          <p:spTgt spid="7175"/>
                                        </p:tgtEl>
                                      </p:cBhvr>
                                    </p:animEffect>
                                  </p:childTnLst>
                                </p:cTn>
                              </p:par>
                              <p:par>
                                <p:cTn id="38" presetID="6" presetClass="emph" presetSubtype="0" autoRev="1" fill="hold" grpId="1" nodeType="withEffect">
                                  <p:stCondLst>
                                    <p:cond delay="500"/>
                                  </p:stCondLst>
                                  <p:childTnLst>
                                    <p:animScale>
                                      <p:cBhvr>
                                        <p:cTn id="39" dur="150" fill="hold"/>
                                        <p:tgtEl>
                                          <p:spTgt spid="7175"/>
                                        </p:tgtEl>
                                      </p:cBhvr>
                                      <p:by x="110000" y="110000"/>
                                    </p:animScale>
                                  </p:childTnLst>
                                </p:cTn>
                              </p:par>
                              <p:par>
                                <p:cTn id="40" presetID="53" presetClass="entr" presetSubtype="16" fill="hold" grpId="0" nodeType="withEffect">
                                  <p:stCondLst>
                                    <p:cond delay="300"/>
                                  </p:stCondLst>
                                  <p:childTnLst>
                                    <p:set>
                                      <p:cBhvr>
                                        <p:cTn id="41" dur="1" fill="hold">
                                          <p:stCondLst>
                                            <p:cond delay="0"/>
                                          </p:stCondLst>
                                        </p:cTn>
                                        <p:tgtEl>
                                          <p:spTgt spid="7179"/>
                                        </p:tgtEl>
                                        <p:attrNameLst>
                                          <p:attrName>style.visibility</p:attrName>
                                        </p:attrNameLst>
                                      </p:cBhvr>
                                      <p:to>
                                        <p:strVal val="visible"/>
                                      </p:to>
                                    </p:set>
                                    <p:anim calcmode="lin" valueType="num">
                                      <p:cBhvr>
                                        <p:cTn id="42" dur="300" fill="hold"/>
                                        <p:tgtEl>
                                          <p:spTgt spid="7179"/>
                                        </p:tgtEl>
                                        <p:attrNameLst>
                                          <p:attrName>ppt_w</p:attrName>
                                        </p:attrNameLst>
                                      </p:cBhvr>
                                      <p:tavLst>
                                        <p:tav tm="0">
                                          <p:val>
                                            <p:fltVal val="0"/>
                                          </p:val>
                                        </p:tav>
                                        <p:tav tm="100000">
                                          <p:val>
                                            <p:strVal val="#ppt_w"/>
                                          </p:val>
                                        </p:tav>
                                      </p:tavLst>
                                    </p:anim>
                                    <p:anim calcmode="lin" valueType="num">
                                      <p:cBhvr>
                                        <p:cTn id="43" dur="300" fill="hold"/>
                                        <p:tgtEl>
                                          <p:spTgt spid="7179"/>
                                        </p:tgtEl>
                                        <p:attrNameLst>
                                          <p:attrName>ppt_h</p:attrName>
                                        </p:attrNameLst>
                                      </p:cBhvr>
                                      <p:tavLst>
                                        <p:tav tm="0">
                                          <p:val>
                                            <p:fltVal val="0"/>
                                          </p:val>
                                        </p:tav>
                                        <p:tav tm="100000">
                                          <p:val>
                                            <p:strVal val="#ppt_h"/>
                                          </p:val>
                                        </p:tav>
                                      </p:tavLst>
                                    </p:anim>
                                    <p:animEffect transition="in" filter="fade">
                                      <p:cBhvr>
                                        <p:cTn id="44" dur="300"/>
                                        <p:tgtEl>
                                          <p:spTgt spid="7179"/>
                                        </p:tgtEl>
                                      </p:cBhvr>
                                    </p:animEffect>
                                  </p:childTnLst>
                                </p:cTn>
                              </p:par>
                              <p:par>
                                <p:cTn id="45" presetID="6" presetClass="emph" presetSubtype="0" autoRev="1" fill="hold" grpId="1" nodeType="withEffect">
                                  <p:stCondLst>
                                    <p:cond delay="600"/>
                                  </p:stCondLst>
                                  <p:childTnLst>
                                    <p:animScale>
                                      <p:cBhvr>
                                        <p:cTn id="46" dur="150" fill="hold"/>
                                        <p:tgtEl>
                                          <p:spTgt spid="7179"/>
                                        </p:tgtEl>
                                      </p:cBhvr>
                                      <p:by x="110000" y="110000"/>
                                    </p:animScale>
                                  </p:childTnLst>
                                </p:cTn>
                              </p:par>
                              <p:par>
                                <p:cTn id="47" presetID="53" presetClass="entr" presetSubtype="16" fill="hold" grpId="0" nodeType="withEffect">
                                  <p:stCondLst>
                                    <p:cond delay="600"/>
                                  </p:stCondLst>
                                  <p:childTnLst>
                                    <p:set>
                                      <p:cBhvr>
                                        <p:cTn id="48" dur="1" fill="hold">
                                          <p:stCondLst>
                                            <p:cond delay="0"/>
                                          </p:stCondLst>
                                        </p:cTn>
                                        <p:tgtEl>
                                          <p:spTgt spid="7171"/>
                                        </p:tgtEl>
                                        <p:attrNameLst>
                                          <p:attrName>style.visibility</p:attrName>
                                        </p:attrNameLst>
                                      </p:cBhvr>
                                      <p:to>
                                        <p:strVal val="visible"/>
                                      </p:to>
                                    </p:set>
                                    <p:anim calcmode="lin" valueType="num">
                                      <p:cBhvr>
                                        <p:cTn id="49" dur="300" fill="hold"/>
                                        <p:tgtEl>
                                          <p:spTgt spid="7171"/>
                                        </p:tgtEl>
                                        <p:attrNameLst>
                                          <p:attrName>ppt_w</p:attrName>
                                        </p:attrNameLst>
                                      </p:cBhvr>
                                      <p:tavLst>
                                        <p:tav tm="0">
                                          <p:val>
                                            <p:fltVal val="0"/>
                                          </p:val>
                                        </p:tav>
                                        <p:tav tm="100000">
                                          <p:val>
                                            <p:strVal val="#ppt_w"/>
                                          </p:val>
                                        </p:tav>
                                      </p:tavLst>
                                    </p:anim>
                                    <p:anim calcmode="lin" valueType="num">
                                      <p:cBhvr>
                                        <p:cTn id="50" dur="300" fill="hold"/>
                                        <p:tgtEl>
                                          <p:spTgt spid="7171"/>
                                        </p:tgtEl>
                                        <p:attrNameLst>
                                          <p:attrName>ppt_h</p:attrName>
                                        </p:attrNameLst>
                                      </p:cBhvr>
                                      <p:tavLst>
                                        <p:tav tm="0">
                                          <p:val>
                                            <p:fltVal val="0"/>
                                          </p:val>
                                        </p:tav>
                                        <p:tav tm="100000">
                                          <p:val>
                                            <p:strVal val="#ppt_h"/>
                                          </p:val>
                                        </p:tav>
                                      </p:tavLst>
                                    </p:anim>
                                    <p:animEffect transition="in" filter="fade">
                                      <p:cBhvr>
                                        <p:cTn id="51" dur="300"/>
                                        <p:tgtEl>
                                          <p:spTgt spid="7171"/>
                                        </p:tgtEl>
                                      </p:cBhvr>
                                    </p:animEffect>
                                  </p:childTnLst>
                                </p:cTn>
                              </p:par>
                              <p:par>
                                <p:cTn id="52" presetID="6" presetClass="emph" presetSubtype="0" autoRev="1" fill="hold" grpId="1" nodeType="withEffect">
                                  <p:stCondLst>
                                    <p:cond delay="900"/>
                                  </p:stCondLst>
                                  <p:childTnLst>
                                    <p:animScale>
                                      <p:cBhvr>
                                        <p:cTn id="53" dur="150" fill="hold"/>
                                        <p:tgtEl>
                                          <p:spTgt spid="7171"/>
                                        </p:tgtEl>
                                      </p:cBhvr>
                                      <p:by x="110000" y="110000"/>
                                    </p:animScale>
                                  </p:childTnLst>
                                </p:cTn>
                              </p:par>
                              <p:par>
                                <p:cTn id="54" presetID="53" presetClass="entr" presetSubtype="16" fill="hold" grpId="0" nodeType="withEffect">
                                  <p:stCondLst>
                                    <p:cond delay="700"/>
                                  </p:stCondLst>
                                  <p:childTnLst>
                                    <p:set>
                                      <p:cBhvr>
                                        <p:cTn id="55" dur="1" fill="hold">
                                          <p:stCondLst>
                                            <p:cond delay="0"/>
                                          </p:stCondLst>
                                        </p:cTn>
                                        <p:tgtEl>
                                          <p:spTgt spid="7183"/>
                                        </p:tgtEl>
                                        <p:attrNameLst>
                                          <p:attrName>style.visibility</p:attrName>
                                        </p:attrNameLst>
                                      </p:cBhvr>
                                      <p:to>
                                        <p:strVal val="visible"/>
                                      </p:to>
                                    </p:set>
                                    <p:anim calcmode="lin" valueType="num">
                                      <p:cBhvr>
                                        <p:cTn id="56" dur="300" fill="hold"/>
                                        <p:tgtEl>
                                          <p:spTgt spid="7183"/>
                                        </p:tgtEl>
                                        <p:attrNameLst>
                                          <p:attrName>ppt_w</p:attrName>
                                        </p:attrNameLst>
                                      </p:cBhvr>
                                      <p:tavLst>
                                        <p:tav tm="0">
                                          <p:val>
                                            <p:fltVal val="0"/>
                                          </p:val>
                                        </p:tav>
                                        <p:tav tm="100000">
                                          <p:val>
                                            <p:strVal val="#ppt_w"/>
                                          </p:val>
                                        </p:tav>
                                      </p:tavLst>
                                    </p:anim>
                                    <p:anim calcmode="lin" valueType="num">
                                      <p:cBhvr>
                                        <p:cTn id="57" dur="300" fill="hold"/>
                                        <p:tgtEl>
                                          <p:spTgt spid="7183"/>
                                        </p:tgtEl>
                                        <p:attrNameLst>
                                          <p:attrName>ppt_h</p:attrName>
                                        </p:attrNameLst>
                                      </p:cBhvr>
                                      <p:tavLst>
                                        <p:tav tm="0">
                                          <p:val>
                                            <p:fltVal val="0"/>
                                          </p:val>
                                        </p:tav>
                                        <p:tav tm="100000">
                                          <p:val>
                                            <p:strVal val="#ppt_h"/>
                                          </p:val>
                                        </p:tav>
                                      </p:tavLst>
                                    </p:anim>
                                    <p:animEffect transition="in" filter="fade">
                                      <p:cBhvr>
                                        <p:cTn id="58" dur="300"/>
                                        <p:tgtEl>
                                          <p:spTgt spid="7183"/>
                                        </p:tgtEl>
                                      </p:cBhvr>
                                    </p:animEffect>
                                  </p:childTnLst>
                                </p:cTn>
                              </p:par>
                              <p:par>
                                <p:cTn id="59" presetID="6" presetClass="emph" presetSubtype="0" autoRev="1" fill="hold" grpId="1" nodeType="withEffect">
                                  <p:stCondLst>
                                    <p:cond delay="1000"/>
                                  </p:stCondLst>
                                  <p:childTnLst>
                                    <p:animScale>
                                      <p:cBhvr>
                                        <p:cTn id="60" dur="150" fill="hold"/>
                                        <p:tgtEl>
                                          <p:spTgt spid="7183"/>
                                        </p:tgtEl>
                                      </p:cBhvr>
                                      <p:by x="110000" y="110000"/>
                                    </p:animScale>
                                  </p:childTnLst>
                                </p:cTn>
                              </p:par>
                              <p:par>
                                <p:cTn id="61" presetID="53" presetClass="entr" presetSubtype="16" fill="hold" grpId="0" nodeType="withEffect">
                                  <p:stCondLst>
                                    <p:cond delay="400"/>
                                  </p:stCondLst>
                                  <p:childTnLst>
                                    <p:set>
                                      <p:cBhvr>
                                        <p:cTn id="62" dur="1" fill="hold">
                                          <p:stCondLst>
                                            <p:cond delay="0"/>
                                          </p:stCondLst>
                                        </p:cTn>
                                        <p:tgtEl>
                                          <p:spTgt spid="7176"/>
                                        </p:tgtEl>
                                        <p:attrNameLst>
                                          <p:attrName>style.visibility</p:attrName>
                                        </p:attrNameLst>
                                      </p:cBhvr>
                                      <p:to>
                                        <p:strVal val="visible"/>
                                      </p:to>
                                    </p:set>
                                    <p:anim calcmode="lin" valueType="num">
                                      <p:cBhvr>
                                        <p:cTn id="63" dur="300" fill="hold"/>
                                        <p:tgtEl>
                                          <p:spTgt spid="7176"/>
                                        </p:tgtEl>
                                        <p:attrNameLst>
                                          <p:attrName>ppt_w</p:attrName>
                                        </p:attrNameLst>
                                      </p:cBhvr>
                                      <p:tavLst>
                                        <p:tav tm="0">
                                          <p:val>
                                            <p:fltVal val="0"/>
                                          </p:val>
                                        </p:tav>
                                        <p:tav tm="100000">
                                          <p:val>
                                            <p:strVal val="#ppt_w"/>
                                          </p:val>
                                        </p:tav>
                                      </p:tavLst>
                                    </p:anim>
                                    <p:anim calcmode="lin" valueType="num">
                                      <p:cBhvr>
                                        <p:cTn id="64" dur="300" fill="hold"/>
                                        <p:tgtEl>
                                          <p:spTgt spid="7176"/>
                                        </p:tgtEl>
                                        <p:attrNameLst>
                                          <p:attrName>ppt_h</p:attrName>
                                        </p:attrNameLst>
                                      </p:cBhvr>
                                      <p:tavLst>
                                        <p:tav tm="0">
                                          <p:val>
                                            <p:fltVal val="0"/>
                                          </p:val>
                                        </p:tav>
                                        <p:tav tm="100000">
                                          <p:val>
                                            <p:strVal val="#ppt_h"/>
                                          </p:val>
                                        </p:tav>
                                      </p:tavLst>
                                    </p:anim>
                                    <p:animEffect transition="in" filter="fade">
                                      <p:cBhvr>
                                        <p:cTn id="65" dur="300"/>
                                        <p:tgtEl>
                                          <p:spTgt spid="7176"/>
                                        </p:tgtEl>
                                      </p:cBhvr>
                                    </p:animEffect>
                                  </p:childTnLst>
                                </p:cTn>
                              </p:par>
                              <p:par>
                                <p:cTn id="66" presetID="6" presetClass="emph" presetSubtype="0" autoRev="1" fill="hold" grpId="1" nodeType="withEffect">
                                  <p:stCondLst>
                                    <p:cond delay="700"/>
                                  </p:stCondLst>
                                  <p:childTnLst>
                                    <p:animScale>
                                      <p:cBhvr>
                                        <p:cTn id="67" dur="150" fill="hold"/>
                                        <p:tgtEl>
                                          <p:spTgt spid="7176"/>
                                        </p:tgtEl>
                                      </p:cBhvr>
                                      <p:by x="110000" y="110000"/>
                                    </p:animScale>
                                  </p:childTnLst>
                                </p:cTn>
                              </p:par>
                              <p:par>
                                <p:cTn id="68" presetID="53" presetClass="entr" presetSubtype="16" fill="hold" grpId="0" nodeType="withEffect">
                                  <p:stCondLst>
                                    <p:cond delay="500"/>
                                  </p:stCondLst>
                                  <p:childTnLst>
                                    <p:set>
                                      <p:cBhvr>
                                        <p:cTn id="69" dur="1" fill="hold">
                                          <p:stCondLst>
                                            <p:cond delay="0"/>
                                          </p:stCondLst>
                                        </p:cTn>
                                        <p:tgtEl>
                                          <p:spTgt spid="7180"/>
                                        </p:tgtEl>
                                        <p:attrNameLst>
                                          <p:attrName>style.visibility</p:attrName>
                                        </p:attrNameLst>
                                      </p:cBhvr>
                                      <p:to>
                                        <p:strVal val="visible"/>
                                      </p:to>
                                    </p:set>
                                    <p:anim calcmode="lin" valueType="num">
                                      <p:cBhvr>
                                        <p:cTn id="70" dur="300" fill="hold"/>
                                        <p:tgtEl>
                                          <p:spTgt spid="7180"/>
                                        </p:tgtEl>
                                        <p:attrNameLst>
                                          <p:attrName>ppt_w</p:attrName>
                                        </p:attrNameLst>
                                      </p:cBhvr>
                                      <p:tavLst>
                                        <p:tav tm="0">
                                          <p:val>
                                            <p:fltVal val="0"/>
                                          </p:val>
                                        </p:tav>
                                        <p:tav tm="100000">
                                          <p:val>
                                            <p:strVal val="#ppt_w"/>
                                          </p:val>
                                        </p:tav>
                                      </p:tavLst>
                                    </p:anim>
                                    <p:anim calcmode="lin" valueType="num">
                                      <p:cBhvr>
                                        <p:cTn id="71" dur="300" fill="hold"/>
                                        <p:tgtEl>
                                          <p:spTgt spid="7180"/>
                                        </p:tgtEl>
                                        <p:attrNameLst>
                                          <p:attrName>ppt_h</p:attrName>
                                        </p:attrNameLst>
                                      </p:cBhvr>
                                      <p:tavLst>
                                        <p:tav tm="0">
                                          <p:val>
                                            <p:fltVal val="0"/>
                                          </p:val>
                                        </p:tav>
                                        <p:tav tm="100000">
                                          <p:val>
                                            <p:strVal val="#ppt_h"/>
                                          </p:val>
                                        </p:tav>
                                      </p:tavLst>
                                    </p:anim>
                                    <p:animEffect transition="in" filter="fade">
                                      <p:cBhvr>
                                        <p:cTn id="72" dur="300"/>
                                        <p:tgtEl>
                                          <p:spTgt spid="7180"/>
                                        </p:tgtEl>
                                      </p:cBhvr>
                                    </p:animEffect>
                                  </p:childTnLst>
                                </p:cTn>
                              </p:par>
                              <p:par>
                                <p:cTn id="73" presetID="6" presetClass="emph" presetSubtype="0" autoRev="1" fill="hold" grpId="1" nodeType="withEffect">
                                  <p:stCondLst>
                                    <p:cond delay="800"/>
                                  </p:stCondLst>
                                  <p:childTnLst>
                                    <p:animScale>
                                      <p:cBhvr>
                                        <p:cTn id="74" dur="150" fill="hold"/>
                                        <p:tgtEl>
                                          <p:spTgt spid="7180"/>
                                        </p:tgtEl>
                                      </p:cBhvr>
                                      <p:by x="110000" y="110000"/>
                                    </p:animScale>
                                  </p:childTnLst>
                                </p:cTn>
                              </p:par>
                              <p:par>
                                <p:cTn id="75" presetID="53" presetClass="entr" presetSubtype="16" fill="hold" grpId="0" nodeType="withEffect">
                                  <p:stCondLst>
                                    <p:cond delay="800"/>
                                  </p:stCondLst>
                                  <p:childTnLst>
                                    <p:set>
                                      <p:cBhvr>
                                        <p:cTn id="76" dur="1" fill="hold">
                                          <p:stCondLst>
                                            <p:cond delay="0"/>
                                          </p:stCondLst>
                                        </p:cTn>
                                        <p:tgtEl>
                                          <p:spTgt spid="7172"/>
                                        </p:tgtEl>
                                        <p:attrNameLst>
                                          <p:attrName>style.visibility</p:attrName>
                                        </p:attrNameLst>
                                      </p:cBhvr>
                                      <p:to>
                                        <p:strVal val="visible"/>
                                      </p:to>
                                    </p:set>
                                    <p:anim calcmode="lin" valueType="num">
                                      <p:cBhvr>
                                        <p:cTn id="77" dur="300" fill="hold"/>
                                        <p:tgtEl>
                                          <p:spTgt spid="7172"/>
                                        </p:tgtEl>
                                        <p:attrNameLst>
                                          <p:attrName>ppt_w</p:attrName>
                                        </p:attrNameLst>
                                      </p:cBhvr>
                                      <p:tavLst>
                                        <p:tav tm="0">
                                          <p:val>
                                            <p:fltVal val="0"/>
                                          </p:val>
                                        </p:tav>
                                        <p:tav tm="100000">
                                          <p:val>
                                            <p:strVal val="#ppt_w"/>
                                          </p:val>
                                        </p:tav>
                                      </p:tavLst>
                                    </p:anim>
                                    <p:anim calcmode="lin" valueType="num">
                                      <p:cBhvr>
                                        <p:cTn id="78" dur="300" fill="hold"/>
                                        <p:tgtEl>
                                          <p:spTgt spid="7172"/>
                                        </p:tgtEl>
                                        <p:attrNameLst>
                                          <p:attrName>ppt_h</p:attrName>
                                        </p:attrNameLst>
                                      </p:cBhvr>
                                      <p:tavLst>
                                        <p:tav tm="0">
                                          <p:val>
                                            <p:fltVal val="0"/>
                                          </p:val>
                                        </p:tav>
                                        <p:tav tm="100000">
                                          <p:val>
                                            <p:strVal val="#ppt_h"/>
                                          </p:val>
                                        </p:tav>
                                      </p:tavLst>
                                    </p:anim>
                                    <p:animEffect transition="in" filter="fade">
                                      <p:cBhvr>
                                        <p:cTn id="79" dur="300"/>
                                        <p:tgtEl>
                                          <p:spTgt spid="7172"/>
                                        </p:tgtEl>
                                      </p:cBhvr>
                                    </p:animEffect>
                                  </p:childTnLst>
                                </p:cTn>
                              </p:par>
                              <p:par>
                                <p:cTn id="80" presetID="6" presetClass="emph" presetSubtype="0" autoRev="1" fill="hold" grpId="1" nodeType="withEffect">
                                  <p:stCondLst>
                                    <p:cond delay="1100"/>
                                  </p:stCondLst>
                                  <p:childTnLst>
                                    <p:animScale>
                                      <p:cBhvr>
                                        <p:cTn id="81" dur="150" fill="hold"/>
                                        <p:tgtEl>
                                          <p:spTgt spid="7172"/>
                                        </p:tgtEl>
                                      </p:cBhvr>
                                      <p:by x="110000" y="110000"/>
                                    </p:animScale>
                                  </p:childTnLst>
                                </p:cTn>
                              </p:par>
                              <p:par>
                                <p:cTn id="82" presetID="53" presetClass="entr" presetSubtype="16" fill="hold" grpId="0" nodeType="withEffect">
                                  <p:stCondLst>
                                    <p:cond delay="900"/>
                                  </p:stCondLst>
                                  <p:childTnLst>
                                    <p:set>
                                      <p:cBhvr>
                                        <p:cTn id="83" dur="1" fill="hold">
                                          <p:stCondLst>
                                            <p:cond delay="0"/>
                                          </p:stCondLst>
                                        </p:cTn>
                                        <p:tgtEl>
                                          <p:spTgt spid="7184"/>
                                        </p:tgtEl>
                                        <p:attrNameLst>
                                          <p:attrName>style.visibility</p:attrName>
                                        </p:attrNameLst>
                                      </p:cBhvr>
                                      <p:to>
                                        <p:strVal val="visible"/>
                                      </p:to>
                                    </p:set>
                                    <p:anim calcmode="lin" valueType="num">
                                      <p:cBhvr>
                                        <p:cTn id="84" dur="300" fill="hold"/>
                                        <p:tgtEl>
                                          <p:spTgt spid="7184"/>
                                        </p:tgtEl>
                                        <p:attrNameLst>
                                          <p:attrName>ppt_w</p:attrName>
                                        </p:attrNameLst>
                                      </p:cBhvr>
                                      <p:tavLst>
                                        <p:tav tm="0">
                                          <p:val>
                                            <p:fltVal val="0"/>
                                          </p:val>
                                        </p:tav>
                                        <p:tav tm="100000">
                                          <p:val>
                                            <p:strVal val="#ppt_w"/>
                                          </p:val>
                                        </p:tav>
                                      </p:tavLst>
                                    </p:anim>
                                    <p:anim calcmode="lin" valueType="num">
                                      <p:cBhvr>
                                        <p:cTn id="85" dur="300" fill="hold"/>
                                        <p:tgtEl>
                                          <p:spTgt spid="7184"/>
                                        </p:tgtEl>
                                        <p:attrNameLst>
                                          <p:attrName>ppt_h</p:attrName>
                                        </p:attrNameLst>
                                      </p:cBhvr>
                                      <p:tavLst>
                                        <p:tav tm="0">
                                          <p:val>
                                            <p:fltVal val="0"/>
                                          </p:val>
                                        </p:tav>
                                        <p:tav tm="100000">
                                          <p:val>
                                            <p:strVal val="#ppt_h"/>
                                          </p:val>
                                        </p:tav>
                                      </p:tavLst>
                                    </p:anim>
                                    <p:animEffect transition="in" filter="fade">
                                      <p:cBhvr>
                                        <p:cTn id="86" dur="300"/>
                                        <p:tgtEl>
                                          <p:spTgt spid="7184"/>
                                        </p:tgtEl>
                                      </p:cBhvr>
                                    </p:animEffect>
                                  </p:childTnLst>
                                </p:cTn>
                              </p:par>
                              <p:par>
                                <p:cTn id="87" presetID="6" presetClass="emph" presetSubtype="0" autoRev="1" fill="hold" grpId="1" nodeType="withEffect">
                                  <p:stCondLst>
                                    <p:cond delay="1200"/>
                                  </p:stCondLst>
                                  <p:childTnLst>
                                    <p:animScale>
                                      <p:cBhvr>
                                        <p:cTn id="88" dur="150" fill="hold"/>
                                        <p:tgtEl>
                                          <p:spTgt spid="7184"/>
                                        </p:tgtEl>
                                      </p:cBhvr>
                                      <p:by x="110000" y="110000"/>
                                    </p:animScale>
                                  </p:childTnLst>
                                </p:cTn>
                              </p:par>
                              <p:par>
                                <p:cTn id="89" presetID="53" presetClass="entr" presetSubtype="16" fill="hold" grpId="0" nodeType="withEffect">
                                  <p:stCondLst>
                                    <p:cond delay="600"/>
                                  </p:stCondLst>
                                  <p:childTnLst>
                                    <p:set>
                                      <p:cBhvr>
                                        <p:cTn id="90" dur="1" fill="hold">
                                          <p:stCondLst>
                                            <p:cond delay="0"/>
                                          </p:stCondLst>
                                        </p:cTn>
                                        <p:tgtEl>
                                          <p:spTgt spid="7177"/>
                                        </p:tgtEl>
                                        <p:attrNameLst>
                                          <p:attrName>style.visibility</p:attrName>
                                        </p:attrNameLst>
                                      </p:cBhvr>
                                      <p:to>
                                        <p:strVal val="visible"/>
                                      </p:to>
                                    </p:set>
                                    <p:anim calcmode="lin" valueType="num">
                                      <p:cBhvr>
                                        <p:cTn id="91" dur="300" fill="hold"/>
                                        <p:tgtEl>
                                          <p:spTgt spid="7177"/>
                                        </p:tgtEl>
                                        <p:attrNameLst>
                                          <p:attrName>ppt_w</p:attrName>
                                        </p:attrNameLst>
                                      </p:cBhvr>
                                      <p:tavLst>
                                        <p:tav tm="0">
                                          <p:val>
                                            <p:fltVal val="0"/>
                                          </p:val>
                                        </p:tav>
                                        <p:tav tm="100000">
                                          <p:val>
                                            <p:strVal val="#ppt_w"/>
                                          </p:val>
                                        </p:tav>
                                      </p:tavLst>
                                    </p:anim>
                                    <p:anim calcmode="lin" valueType="num">
                                      <p:cBhvr>
                                        <p:cTn id="92" dur="300" fill="hold"/>
                                        <p:tgtEl>
                                          <p:spTgt spid="7177"/>
                                        </p:tgtEl>
                                        <p:attrNameLst>
                                          <p:attrName>ppt_h</p:attrName>
                                        </p:attrNameLst>
                                      </p:cBhvr>
                                      <p:tavLst>
                                        <p:tav tm="0">
                                          <p:val>
                                            <p:fltVal val="0"/>
                                          </p:val>
                                        </p:tav>
                                        <p:tav tm="100000">
                                          <p:val>
                                            <p:strVal val="#ppt_h"/>
                                          </p:val>
                                        </p:tav>
                                      </p:tavLst>
                                    </p:anim>
                                    <p:animEffect transition="in" filter="fade">
                                      <p:cBhvr>
                                        <p:cTn id="93" dur="300"/>
                                        <p:tgtEl>
                                          <p:spTgt spid="7177"/>
                                        </p:tgtEl>
                                      </p:cBhvr>
                                    </p:animEffect>
                                  </p:childTnLst>
                                </p:cTn>
                              </p:par>
                              <p:par>
                                <p:cTn id="94" presetID="6" presetClass="emph" presetSubtype="0" autoRev="1" fill="hold" grpId="1" nodeType="withEffect">
                                  <p:stCondLst>
                                    <p:cond delay="900"/>
                                  </p:stCondLst>
                                  <p:childTnLst>
                                    <p:animScale>
                                      <p:cBhvr>
                                        <p:cTn id="95" dur="150" fill="hold"/>
                                        <p:tgtEl>
                                          <p:spTgt spid="7177"/>
                                        </p:tgtEl>
                                      </p:cBhvr>
                                      <p:by x="110000" y="110000"/>
                                    </p:animScale>
                                  </p:childTnLst>
                                </p:cTn>
                              </p:par>
                              <p:par>
                                <p:cTn id="96" presetID="53" presetClass="entr" presetSubtype="16" fill="hold" grpId="0" nodeType="withEffect">
                                  <p:stCondLst>
                                    <p:cond delay="700"/>
                                  </p:stCondLst>
                                  <p:childTnLst>
                                    <p:set>
                                      <p:cBhvr>
                                        <p:cTn id="97" dur="1" fill="hold">
                                          <p:stCondLst>
                                            <p:cond delay="0"/>
                                          </p:stCondLst>
                                        </p:cTn>
                                        <p:tgtEl>
                                          <p:spTgt spid="7181"/>
                                        </p:tgtEl>
                                        <p:attrNameLst>
                                          <p:attrName>style.visibility</p:attrName>
                                        </p:attrNameLst>
                                      </p:cBhvr>
                                      <p:to>
                                        <p:strVal val="visible"/>
                                      </p:to>
                                    </p:set>
                                    <p:anim calcmode="lin" valueType="num">
                                      <p:cBhvr>
                                        <p:cTn id="98" dur="300" fill="hold"/>
                                        <p:tgtEl>
                                          <p:spTgt spid="7181"/>
                                        </p:tgtEl>
                                        <p:attrNameLst>
                                          <p:attrName>ppt_w</p:attrName>
                                        </p:attrNameLst>
                                      </p:cBhvr>
                                      <p:tavLst>
                                        <p:tav tm="0">
                                          <p:val>
                                            <p:fltVal val="0"/>
                                          </p:val>
                                        </p:tav>
                                        <p:tav tm="100000">
                                          <p:val>
                                            <p:strVal val="#ppt_w"/>
                                          </p:val>
                                        </p:tav>
                                      </p:tavLst>
                                    </p:anim>
                                    <p:anim calcmode="lin" valueType="num">
                                      <p:cBhvr>
                                        <p:cTn id="99" dur="300" fill="hold"/>
                                        <p:tgtEl>
                                          <p:spTgt spid="7181"/>
                                        </p:tgtEl>
                                        <p:attrNameLst>
                                          <p:attrName>ppt_h</p:attrName>
                                        </p:attrNameLst>
                                      </p:cBhvr>
                                      <p:tavLst>
                                        <p:tav tm="0">
                                          <p:val>
                                            <p:fltVal val="0"/>
                                          </p:val>
                                        </p:tav>
                                        <p:tav tm="100000">
                                          <p:val>
                                            <p:strVal val="#ppt_h"/>
                                          </p:val>
                                        </p:tav>
                                      </p:tavLst>
                                    </p:anim>
                                    <p:animEffect transition="in" filter="fade">
                                      <p:cBhvr>
                                        <p:cTn id="100" dur="300"/>
                                        <p:tgtEl>
                                          <p:spTgt spid="7181"/>
                                        </p:tgtEl>
                                      </p:cBhvr>
                                    </p:animEffect>
                                  </p:childTnLst>
                                </p:cTn>
                              </p:par>
                              <p:par>
                                <p:cTn id="101" presetID="6" presetClass="emph" presetSubtype="0" autoRev="1" fill="hold" grpId="1" nodeType="withEffect">
                                  <p:stCondLst>
                                    <p:cond delay="1000"/>
                                  </p:stCondLst>
                                  <p:childTnLst>
                                    <p:animScale>
                                      <p:cBhvr>
                                        <p:cTn id="102" dur="150" fill="hold"/>
                                        <p:tgtEl>
                                          <p:spTgt spid="7181"/>
                                        </p:tgtEl>
                                      </p:cBhvr>
                                      <p:by x="110000" y="110000"/>
                                    </p:animScale>
                                  </p:childTnLst>
                                </p:cTn>
                              </p:par>
                              <p:par>
                                <p:cTn id="103" presetID="53" presetClass="entr" presetSubtype="16" fill="hold" grpId="0" nodeType="withEffect">
                                  <p:stCondLst>
                                    <p:cond delay="1000"/>
                                  </p:stCondLst>
                                  <p:childTnLst>
                                    <p:set>
                                      <p:cBhvr>
                                        <p:cTn id="104" dur="1" fill="hold">
                                          <p:stCondLst>
                                            <p:cond delay="0"/>
                                          </p:stCondLst>
                                        </p:cTn>
                                        <p:tgtEl>
                                          <p:spTgt spid="7173"/>
                                        </p:tgtEl>
                                        <p:attrNameLst>
                                          <p:attrName>style.visibility</p:attrName>
                                        </p:attrNameLst>
                                      </p:cBhvr>
                                      <p:to>
                                        <p:strVal val="visible"/>
                                      </p:to>
                                    </p:set>
                                    <p:anim calcmode="lin" valueType="num">
                                      <p:cBhvr>
                                        <p:cTn id="105" dur="300" fill="hold"/>
                                        <p:tgtEl>
                                          <p:spTgt spid="7173"/>
                                        </p:tgtEl>
                                        <p:attrNameLst>
                                          <p:attrName>ppt_w</p:attrName>
                                        </p:attrNameLst>
                                      </p:cBhvr>
                                      <p:tavLst>
                                        <p:tav tm="0">
                                          <p:val>
                                            <p:fltVal val="0"/>
                                          </p:val>
                                        </p:tav>
                                        <p:tav tm="100000">
                                          <p:val>
                                            <p:strVal val="#ppt_w"/>
                                          </p:val>
                                        </p:tav>
                                      </p:tavLst>
                                    </p:anim>
                                    <p:anim calcmode="lin" valueType="num">
                                      <p:cBhvr>
                                        <p:cTn id="106" dur="300" fill="hold"/>
                                        <p:tgtEl>
                                          <p:spTgt spid="7173"/>
                                        </p:tgtEl>
                                        <p:attrNameLst>
                                          <p:attrName>ppt_h</p:attrName>
                                        </p:attrNameLst>
                                      </p:cBhvr>
                                      <p:tavLst>
                                        <p:tav tm="0">
                                          <p:val>
                                            <p:fltVal val="0"/>
                                          </p:val>
                                        </p:tav>
                                        <p:tav tm="100000">
                                          <p:val>
                                            <p:strVal val="#ppt_h"/>
                                          </p:val>
                                        </p:tav>
                                      </p:tavLst>
                                    </p:anim>
                                    <p:animEffect transition="in" filter="fade">
                                      <p:cBhvr>
                                        <p:cTn id="107" dur="300"/>
                                        <p:tgtEl>
                                          <p:spTgt spid="7173"/>
                                        </p:tgtEl>
                                      </p:cBhvr>
                                    </p:animEffect>
                                  </p:childTnLst>
                                </p:cTn>
                              </p:par>
                              <p:par>
                                <p:cTn id="108" presetID="6" presetClass="emph" presetSubtype="0" autoRev="1" fill="hold" grpId="1" nodeType="withEffect">
                                  <p:stCondLst>
                                    <p:cond delay="1300"/>
                                  </p:stCondLst>
                                  <p:childTnLst>
                                    <p:animScale>
                                      <p:cBhvr>
                                        <p:cTn id="109" dur="150" fill="hold"/>
                                        <p:tgtEl>
                                          <p:spTgt spid="7173"/>
                                        </p:tgtEl>
                                      </p:cBhvr>
                                      <p:by x="110000" y="110000"/>
                                    </p:animScale>
                                  </p:childTnLst>
                                </p:cTn>
                              </p:par>
                              <p:par>
                                <p:cTn id="110" presetID="53" presetClass="entr" presetSubtype="16" fill="hold" grpId="0" nodeType="withEffect">
                                  <p:stCondLst>
                                    <p:cond delay="1100"/>
                                  </p:stCondLst>
                                  <p:childTnLst>
                                    <p:set>
                                      <p:cBhvr>
                                        <p:cTn id="111" dur="1" fill="hold">
                                          <p:stCondLst>
                                            <p:cond delay="0"/>
                                          </p:stCondLst>
                                        </p:cTn>
                                        <p:tgtEl>
                                          <p:spTgt spid="7185"/>
                                        </p:tgtEl>
                                        <p:attrNameLst>
                                          <p:attrName>style.visibility</p:attrName>
                                        </p:attrNameLst>
                                      </p:cBhvr>
                                      <p:to>
                                        <p:strVal val="visible"/>
                                      </p:to>
                                    </p:set>
                                    <p:anim calcmode="lin" valueType="num">
                                      <p:cBhvr>
                                        <p:cTn id="112" dur="300" fill="hold"/>
                                        <p:tgtEl>
                                          <p:spTgt spid="7185"/>
                                        </p:tgtEl>
                                        <p:attrNameLst>
                                          <p:attrName>ppt_w</p:attrName>
                                        </p:attrNameLst>
                                      </p:cBhvr>
                                      <p:tavLst>
                                        <p:tav tm="0">
                                          <p:val>
                                            <p:fltVal val="0"/>
                                          </p:val>
                                        </p:tav>
                                        <p:tav tm="100000">
                                          <p:val>
                                            <p:strVal val="#ppt_w"/>
                                          </p:val>
                                        </p:tav>
                                      </p:tavLst>
                                    </p:anim>
                                    <p:anim calcmode="lin" valueType="num">
                                      <p:cBhvr>
                                        <p:cTn id="113" dur="300" fill="hold"/>
                                        <p:tgtEl>
                                          <p:spTgt spid="7185"/>
                                        </p:tgtEl>
                                        <p:attrNameLst>
                                          <p:attrName>ppt_h</p:attrName>
                                        </p:attrNameLst>
                                      </p:cBhvr>
                                      <p:tavLst>
                                        <p:tav tm="0">
                                          <p:val>
                                            <p:fltVal val="0"/>
                                          </p:val>
                                        </p:tav>
                                        <p:tav tm="100000">
                                          <p:val>
                                            <p:strVal val="#ppt_h"/>
                                          </p:val>
                                        </p:tav>
                                      </p:tavLst>
                                    </p:anim>
                                    <p:animEffect transition="in" filter="fade">
                                      <p:cBhvr>
                                        <p:cTn id="114" dur="300"/>
                                        <p:tgtEl>
                                          <p:spTgt spid="7185"/>
                                        </p:tgtEl>
                                      </p:cBhvr>
                                    </p:animEffect>
                                  </p:childTnLst>
                                </p:cTn>
                              </p:par>
                              <p:par>
                                <p:cTn id="115" presetID="6" presetClass="emph" presetSubtype="0" autoRev="1" fill="hold" grpId="1" nodeType="withEffect">
                                  <p:stCondLst>
                                    <p:cond delay="1400"/>
                                  </p:stCondLst>
                                  <p:childTnLst>
                                    <p:animScale>
                                      <p:cBhvr>
                                        <p:cTn id="116" dur="150" fill="hold"/>
                                        <p:tgtEl>
                                          <p:spTgt spid="7185"/>
                                        </p:tgtEl>
                                      </p:cBhvr>
                                      <p:by x="110000" y="110000"/>
                                    </p:animScale>
                                  </p:childTnLst>
                                </p:cTn>
                              </p:par>
                              <p:par>
                                <p:cTn id="117" presetID="16" presetClass="entr" presetSubtype="42" fill="hold" grpId="0" nodeType="withEffect">
                                  <p:stCondLst>
                                    <p:cond delay="1400"/>
                                  </p:stCondLst>
                                  <p:childTnLst>
                                    <p:set>
                                      <p:cBhvr>
                                        <p:cTn id="118" dur="1" fill="hold">
                                          <p:stCondLst>
                                            <p:cond delay="0"/>
                                          </p:stCondLst>
                                        </p:cTn>
                                        <p:tgtEl>
                                          <p:spTgt spid="7209"/>
                                        </p:tgtEl>
                                        <p:attrNameLst>
                                          <p:attrName>style.visibility</p:attrName>
                                        </p:attrNameLst>
                                      </p:cBhvr>
                                      <p:to>
                                        <p:strVal val="visible"/>
                                      </p:to>
                                    </p:set>
                                    <p:animEffect transition="in" filter="barn(outHorizontal)">
                                      <p:cBhvr>
                                        <p:cTn id="119" dur="500"/>
                                        <p:tgtEl>
                                          <p:spTgt spid="7209"/>
                                        </p:tgtEl>
                                      </p:cBhvr>
                                    </p:animEffect>
                                  </p:childTnLst>
                                </p:cTn>
                              </p:par>
                              <p:par>
                                <p:cTn id="120" presetID="2" presetClass="entr" presetSubtype="2" fill="hold" nodeType="withEffect">
                                  <p:stCondLst>
                                    <p:cond delay="1700"/>
                                  </p:stCondLst>
                                  <p:childTnLst>
                                    <p:set>
                                      <p:cBhvr>
                                        <p:cTn id="121" dur="1" fill="hold">
                                          <p:stCondLst>
                                            <p:cond delay="0"/>
                                          </p:stCondLst>
                                        </p:cTn>
                                        <p:tgtEl>
                                          <p:spTgt spid="3"/>
                                        </p:tgtEl>
                                        <p:attrNameLst>
                                          <p:attrName>style.visibility</p:attrName>
                                        </p:attrNameLst>
                                      </p:cBhvr>
                                      <p:to>
                                        <p:strVal val="visible"/>
                                      </p:to>
                                    </p:set>
                                    <p:anim calcmode="lin" valueType="num">
                                      <p:cBhvr additive="base">
                                        <p:cTn id="122" dur="750" fill="hold"/>
                                        <p:tgtEl>
                                          <p:spTgt spid="3"/>
                                        </p:tgtEl>
                                        <p:attrNameLst>
                                          <p:attrName>ppt_x</p:attrName>
                                        </p:attrNameLst>
                                      </p:cBhvr>
                                      <p:tavLst>
                                        <p:tav tm="0">
                                          <p:val>
                                            <p:strVal val="1+#ppt_w/2"/>
                                          </p:val>
                                        </p:tav>
                                        <p:tav tm="100000">
                                          <p:val>
                                            <p:strVal val="#ppt_x"/>
                                          </p:val>
                                        </p:tav>
                                      </p:tavLst>
                                    </p:anim>
                                    <p:anim calcmode="lin" valueType="num">
                                      <p:cBhvr additive="base">
                                        <p:cTn id="123" dur="750" fill="hold"/>
                                        <p:tgtEl>
                                          <p:spTgt spid="3"/>
                                        </p:tgtEl>
                                        <p:attrNameLst>
                                          <p:attrName>ppt_y</p:attrName>
                                        </p:attrNameLst>
                                      </p:cBhvr>
                                      <p:tavLst>
                                        <p:tav tm="0">
                                          <p:val>
                                            <p:strVal val="#ppt_y"/>
                                          </p:val>
                                        </p:tav>
                                        <p:tav tm="100000">
                                          <p:val>
                                            <p:strVal val="#ppt_y"/>
                                          </p:val>
                                        </p:tav>
                                      </p:tavLst>
                                    </p:anim>
                                  </p:childTnLst>
                                </p:cTn>
                              </p:par>
                              <p:par>
                                <p:cTn id="124" presetID="2" presetClass="entr" presetSubtype="2" fill="hold" grpId="0" nodeType="withEffect">
                                  <p:stCondLst>
                                    <p:cond delay="1700"/>
                                  </p:stCondLst>
                                  <p:childTnLst>
                                    <p:set>
                                      <p:cBhvr>
                                        <p:cTn id="125" dur="1" fill="hold">
                                          <p:stCondLst>
                                            <p:cond delay="0"/>
                                          </p:stCondLst>
                                        </p:cTn>
                                        <p:tgtEl>
                                          <p:spTgt spid="7200"/>
                                        </p:tgtEl>
                                        <p:attrNameLst>
                                          <p:attrName>style.visibility</p:attrName>
                                        </p:attrNameLst>
                                      </p:cBhvr>
                                      <p:to>
                                        <p:strVal val="visible"/>
                                      </p:to>
                                    </p:set>
                                    <p:anim calcmode="lin" valueType="num">
                                      <p:cBhvr additive="base">
                                        <p:cTn id="126" dur="750" fill="hold"/>
                                        <p:tgtEl>
                                          <p:spTgt spid="7200"/>
                                        </p:tgtEl>
                                        <p:attrNameLst>
                                          <p:attrName>ppt_x</p:attrName>
                                        </p:attrNameLst>
                                      </p:cBhvr>
                                      <p:tavLst>
                                        <p:tav tm="0">
                                          <p:val>
                                            <p:strVal val="1+#ppt_w/2"/>
                                          </p:val>
                                        </p:tav>
                                        <p:tav tm="100000">
                                          <p:val>
                                            <p:strVal val="#ppt_x"/>
                                          </p:val>
                                        </p:tav>
                                      </p:tavLst>
                                    </p:anim>
                                    <p:anim calcmode="lin" valueType="num">
                                      <p:cBhvr additive="base">
                                        <p:cTn id="127" dur="750" fill="hold"/>
                                        <p:tgtEl>
                                          <p:spTgt spid="7200"/>
                                        </p:tgtEl>
                                        <p:attrNameLst>
                                          <p:attrName>ppt_y</p:attrName>
                                        </p:attrNameLst>
                                      </p:cBhvr>
                                      <p:tavLst>
                                        <p:tav tm="0">
                                          <p:val>
                                            <p:strVal val="#ppt_y"/>
                                          </p:val>
                                        </p:tav>
                                        <p:tav tm="100000">
                                          <p:val>
                                            <p:strVal val="#ppt_y"/>
                                          </p:val>
                                        </p:tav>
                                      </p:tavLst>
                                    </p:anim>
                                  </p:childTnLst>
                                </p:cTn>
                              </p:par>
                              <p:par>
                                <p:cTn id="128" presetID="2" presetClass="entr" presetSubtype="2" fill="hold" nodeType="withEffect">
                                  <p:stCondLst>
                                    <p:cond delay="1800"/>
                                  </p:stCondLst>
                                  <p:childTnLst>
                                    <p:set>
                                      <p:cBhvr>
                                        <p:cTn id="129" dur="1" fill="hold">
                                          <p:stCondLst>
                                            <p:cond delay="0"/>
                                          </p:stCondLst>
                                        </p:cTn>
                                        <p:tgtEl>
                                          <p:spTgt spid="5"/>
                                        </p:tgtEl>
                                        <p:attrNameLst>
                                          <p:attrName>style.visibility</p:attrName>
                                        </p:attrNameLst>
                                      </p:cBhvr>
                                      <p:to>
                                        <p:strVal val="visible"/>
                                      </p:to>
                                    </p:set>
                                    <p:anim calcmode="lin" valueType="num">
                                      <p:cBhvr additive="base">
                                        <p:cTn id="130" dur="750" fill="hold"/>
                                        <p:tgtEl>
                                          <p:spTgt spid="5"/>
                                        </p:tgtEl>
                                        <p:attrNameLst>
                                          <p:attrName>ppt_x</p:attrName>
                                        </p:attrNameLst>
                                      </p:cBhvr>
                                      <p:tavLst>
                                        <p:tav tm="0">
                                          <p:val>
                                            <p:strVal val="1+#ppt_w/2"/>
                                          </p:val>
                                        </p:tav>
                                        <p:tav tm="100000">
                                          <p:val>
                                            <p:strVal val="#ppt_x"/>
                                          </p:val>
                                        </p:tav>
                                      </p:tavLst>
                                    </p:anim>
                                    <p:anim calcmode="lin" valueType="num">
                                      <p:cBhvr additive="base">
                                        <p:cTn id="131" dur="750" fill="hold"/>
                                        <p:tgtEl>
                                          <p:spTgt spid="5"/>
                                        </p:tgtEl>
                                        <p:attrNameLst>
                                          <p:attrName>ppt_y</p:attrName>
                                        </p:attrNameLst>
                                      </p:cBhvr>
                                      <p:tavLst>
                                        <p:tav tm="0">
                                          <p:val>
                                            <p:strVal val="#ppt_y"/>
                                          </p:val>
                                        </p:tav>
                                        <p:tav tm="100000">
                                          <p:val>
                                            <p:strVal val="#ppt_y"/>
                                          </p:val>
                                        </p:tav>
                                      </p:tavLst>
                                    </p:anim>
                                  </p:childTnLst>
                                </p:cTn>
                              </p:par>
                              <p:par>
                                <p:cTn id="132" presetID="2" presetClass="entr" presetSubtype="2" fill="hold" grpId="0" nodeType="withEffect">
                                  <p:stCondLst>
                                    <p:cond delay="1800"/>
                                  </p:stCondLst>
                                  <p:childTnLst>
                                    <p:set>
                                      <p:cBhvr>
                                        <p:cTn id="133" dur="1" fill="hold">
                                          <p:stCondLst>
                                            <p:cond delay="0"/>
                                          </p:stCondLst>
                                        </p:cTn>
                                        <p:tgtEl>
                                          <p:spTgt spid="7201"/>
                                        </p:tgtEl>
                                        <p:attrNameLst>
                                          <p:attrName>style.visibility</p:attrName>
                                        </p:attrNameLst>
                                      </p:cBhvr>
                                      <p:to>
                                        <p:strVal val="visible"/>
                                      </p:to>
                                    </p:set>
                                    <p:anim calcmode="lin" valueType="num">
                                      <p:cBhvr additive="base">
                                        <p:cTn id="134" dur="750" fill="hold"/>
                                        <p:tgtEl>
                                          <p:spTgt spid="7201"/>
                                        </p:tgtEl>
                                        <p:attrNameLst>
                                          <p:attrName>ppt_x</p:attrName>
                                        </p:attrNameLst>
                                      </p:cBhvr>
                                      <p:tavLst>
                                        <p:tav tm="0">
                                          <p:val>
                                            <p:strVal val="1+#ppt_w/2"/>
                                          </p:val>
                                        </p:tav>
                                        <p:tav tm="100000">
                                          <p:val>
                                            <p:strVal val="#ppt_x"/>
                                          </p:val>
                                        </p:tav>
                                      </p:tavLst>
                                    </p:anim>
                                    <p:anim calcmode="lin" valueType="num">
                                      <p:cBhvr additive="base">
                                        <p:cTn id="135" dur="750" fill="hold"/>
                                        <p:tgtEl>
                                          <p:spTgt spid="7201"/>
                                        </p:tgtEl>
                                        <p:attrNameLst>
                                          <p:attrName>ppt_y</p:attrName>
                                        </p:attrNameLst>
                                      </p:cBhvr>
                                      <p:tavLst>
                                        <p:tav tm="0">
                                          <p:val>
                                            <p:strVal val="#ppt_y"/>
                                          </p:val>
                                        </p:tav>
                                        <p:tav tm="100000">
                                          <p:val>
                                            <p:strVal val="#ppt_y"/>
                                          </p:val>
                                        </p:tav>
                                      </p:tavLst>
                                    </p:anim>
                                  </p:childTnLst>
                                </p:cTn>
                              </p:par>
                              <p:par>
                                <p:cTn id="136" presetID="2" presetClass="entr" presetSubtype="2" fill="hold" nodeType="withEffect">
                                  <p:stCondLst>
                                    <p:cond delay="1900"/>
                                  </p:stCondLst>
                                  <p:childTnLst>
                                    <p:set>
                                      <p:cBhvr>
                                        <p:cTn id="137" dur="1" fill="hold">
                                          <p:stCondLst>
                                            <p:cond delay="0"/>
                                          </p:stCondLst>
                                        </p:cTn>
                                        <p:tgtEl>
                                          <p:spTgt spid="4"/>
                                        </p:tgtEl>
                                        <p:attrNameLst>
                                          <p:attrName>style.visibility</p:attrName>
                                        </p:attrNameLst>
                                      </p:cBhvr>
                                      <p:to>
                                        <p:strVal val="visible"/>
                                      </p:to>
                                    </p:set>
                                    <p:anim calcmode="lin" valueType="num">
                                      <p:cBhvr additive="base">
                                        <p:cTn id="138" dur="750" fill="hold"/>
                                        <p:tgtEl>
                                          <p:spTgt spid="4"/>
                                        </p:tgtEl>
                                        <p:attrNameLst>
                                          <p:attrName>ppt_x</p:attrName>
                                        </p:attrNameLst>
                                      </p:cBhvr>
                                      <p:tavLst>
                                        <p:tav tm="0">
                                          <p:val>
                                            <p:strVal val="1+#ppt_w/2"/>
                                          </p:val>
                                        </p:tav>
                                        <p:tav tm="100000">
                                          <p:val>
                                            <p:strVal val="#ppt_x"/>
                                          </p:val>
                                        </p:tav>
                                      </p:tavLst>
                                    </p:anim>
                                    <p:anim calcmode="lin" valueType="num">
                                      <p:cBhvr additive="base">
                                        <p:cTn id="139" dur="750" fill="hold"/>
                                        <p:tgtEl>
                                          <p:spTgt spid="4"/>
                                        </p:tgtEl>
                                        <p:attrNameLst>
                                          <p:attrName>ppt_y</p:attrName>
                                        </p:attrNameLst>
                                      </p:cBhvr>
                                      <p:tavLst>
                                        <p:tav tm="0">
                                          <p:val>
                                            <p:strVal val="#ppt_y"/>
                                          </p:val>
                                        </p:tav>
                                        <p:tav tm="100000">
                                          <p:val>
                                            <p:strVal val="#ppt_y"/>
                                          </p:val>
                                        </p:tav>
                                      </p:tavLst>
                                    </p:anim>
                                  </p:childTnLst>
                                </p:cTn>
                              </p:par>
                              <p:par>
                                <p:cTn id="140" presetID="2" presetClass="entr" presetSubtype="2" fill="hold" grpId="0" nodeType="withEffect">
                                  <p:stCondLst>
                                    <p:cond delay="1900"/>
                                  </p:stCondLst>
                                  <p:childTnLst>
                                    <p:set>
                                      <p:cBhvr>
                                        <p:cTn id="141" dur="1" fill="hold">
                                          <p:stCondLst>
                                            <p:cond delay="0"/>
                                          </p:stCondLst>
                                        </p:cTn>
                                        <p:tgtEl>
                                          <p:spTgt spid="7202"/>
                                        </p:tgtEl>
                                        <p:attrNameLst>
                                          <p:attrName>style.visibility</p:attrName>
                                        </p:attrNameLst>
                                      </p:cBhvr>
                                      <p:to>
                                        <p:strVal val="visible"/>
                                      </p:to>
                                    </p:set>
                                    <p:anim calcmode="lin" valueType="num">
                                      <p:cBhvr additive="base">
                                        <p:cTn id="142" dur="750" fill="hold"/>
                                        <p:tgtEl>
                                          <p:spTgt spid="7202"/>
                                        </p:tgtEl>
                                        <p:attrNameLst>
                                          <p:attrName>ppt_x</p:attrName>
                                        </p:attrNameLst>
                                      </p:cBhvr>
                                      <p:tavLst>
                                        <p:tav tm="0">
                                          <p:val>
                                            <p:strVal val="1+#ppt_w/2"/>
                                          </p:val>
                                        </p:tav>
                                        <p:tav tm="100000">
                                          <p:val>
                                            <p:strVal val="#ppt_x"/>
                                          </p:val>
                                        </p:tav>
                                      </p:tavLst>
                                    </p:anim>
                                    <p:anim calcmode="lin" valueType="num">
                                      <p:cBhvr additive="base">
                                        <p:cTn id="143" dur="750" fill="hold"/>
                                        <p:tgtEl>
                                          <p:spTgt spid="7202"/>
                                        </p:tgtEl>
                                        <p:attrNameLst>
                                          <p:attrName>ppt_y</p:attrName>
                                        </p:attrNameLst>
                                      </p:cBhvr>
                                      <p:tavLst>
                                        <p:tav tm="0">
                                          <p:val>
                                            <p:strVal val="#ppt_y"/>
                                          </p:val>
                                        </p:tav>
                                        <p:tav tm="100000">
                                          <p:val>
                                            <p:strVal val="#ppt_y"/>
                                          </p:val>
                                        </p:tav>
                                      </p:tavLst>
                                    </p:anim>
                                  </p:childTnLst>
                                </p:cTn>
                              </p:par>
                              <p:par>
                                <p:cTn id="144" presetID="2" presetClass="entr" presetSubtype="2" fill="hold" nodeType="withEffect">
                                  <p:stCondLst>
                                    <p:cond delay="2000"/>
                                  </p:stCondLst>
                                  <p:childTnLst>
                                    <p:set>
                                      <p:cBhvr>
                                        <p:cTn id="145" dur="1" fill="hold">
                                          <p:stCondLst>
                                            <p:cond delay="0"/>
                                          </p:stCondLst>
                                        </p:cTn>
                                        <p:tgtEl>
                                          <p:spTgt spid="2"/>
                                        </p:tgtEl>
                                        <p:attrNameLst>
                                          <p:attrName>style.visibility</p:attrName>
                                        </p:attrNameLst>
                                      </p:cBhvr>
                                      <p:to>
                                        <p:strVal val="visible"/>
                                      </p:to>
                                    </p:set>
                                    <p:anim calcmode="lin" valueType="num">
                                      <p:cBhvr additive="base">
                                        <p:cTn id="146" dur="750" fill="hold"/>
                                        <p:tgtEl>
                                          <p:spTgt spid="2"/>
                                        </p:tgtEl>
                                        <p:attrNameLst>
                                          <p:attrName>ppt_x</p:attrName>
                                        </p:attrNameLst>
                                      </p:cBhvr>
                                      <p:tavLst>
                                        <p:tav tm="0">
                                          <p:val>
                                            <p:strVal val="1+#ppt_w/2"/>
                                          </p:val>
                                        </p:tav>
                                        <p:tav tm="100000">
                                          <p:val>
                                            <p:strVal val="#ppt_x"/>
                                          </p:val>
                                        </p:tav>
                                      </p:tavLst>
                                    </p:anim>
                                    <p:anim calcmode="lin" valueType="num">
                                      <p:cBhvr additive="base">
                                        <p:cTn id="147" dur="750" fill="hold"/>
                                        <p:tgtEl>
                                          <p:spTgt spid="2"/>
                                        </p:tgtEl>
                                        <p:attrNameLst>
                                          <p:attrName>ppt_y</p:attrName>
                                        </p:attrNameLst>
                                      </p:cBhvr>
                                      <p:tavLst>
                                        <p:tav tm="0">
                                          <p:val>
                                            <p:strVal val="#ppt_y"/>
                                          </p:val>
                                        </p:tav>
                                        <p:tav tm="100000">
                                          <p:val>
                                            <p:strVal val="#ppt_y"/>
                                          </p:val>
                                        </p:tav>
                                      </p:tavLst>
                                    </p:anim>
                                  </p:childTnLst>
                                </p:cTn>
                              </p:par>
                              <p:par>
                                <p:cTn id="148" presetID="2" presetClass="entr" presetSubtype="2" fill="hold" grpId="0" nodeType="withEffect">
                                  <p:stCondLst>
                                    <p:cond delay="2000"/>
                                  </p:stCondLst>
                                  <p:childTnLst>
                                    <p:set>
                                      <p:cBhvr>
                                        <p:cTn id="149" dur="1" fill="hold">
                                          <p:stCondLst>
                                            <p:cond delay="0"/>
                                          </p:stCondLst>
                                        </p:cTn>
                                        <p:tgtEl>
                                          <p:spTgt spid="7203"/>
                                        </p:tgtEl>
                                        <p:attrNameLst>
                                          <p:attrName>style.visibility</p:attrName>
                                        </p:attrNameLst>
                                      </p:cBhvr>
                                      <p:to>
                                        <p:strVal val="visible"/>
                                      </p:to>
                                    </p:set>
                                    <p:anim calcmode="lin" valueType="num">
                                      <p:cBhvr additive="base">
                                        <p:cTn id="150" dur="750" fill="hold"/>
                                        <p:tgtEl>
                                          <p:spTgt spid="7203"/>
                                        </p:tgtEl>
                                        <p:attrNameLst>
                                          <p:attrName>ppt_x</p:attrName>
                                        </p:attrNameLst>
                                      </p:cBhvr>
                                      <p:tavLst>
                                        <p:tav tm="0">
                                          <p:val>
                                            <p:strVal val="1+#ppt_w/2"/>
                                          </p:val>
                                        </p:tav>
                                        <p:tav tm="100000">
                                          <p:val>
                                            <p:strVal val="#ppt_x"/>
                                          </p:val>
                                        </p:tav>
                                      </p:tavLst>
                                    </p:anim>
                                    <p:anim calcmode="lin" valueType="num">
                                      <p:cBhvr additive="base">
                                        <p:cTn id="151" dur="750" fill="hold"/>
                                        <p:tgtEl>
                                          <p:spTgt spid="72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7170" grpId="1" animBg="1"/>
      <p:bldP spid="7171" grpId="0" animBg="1"/>
      <p:bldP spid="7171" grpId="1" animBg="1"/>
      <p:bldP spid="7172" grpId="0" animBg="1"/>
      <p:bldP spid="7172" grpId="1" animBg="1"/>
      <p:bldP spid="7173" grpId="0" animBg="1"/>
      <p:bldP spid="7173" grpId="1" animBg="1"/>
      <p:bldP spid="7174" grpId="0" animBg="1"/>
      <p:bldP spid="7174" grpId="1" animBg="1"/>
      <p:bldP spid="7175" grpId="0" animBg="1"/>
      <p:bldP spid="7175" grpId="1" animBg="1"/>
      <p:bldP spid="7176" grpId="0" animBg="1"/>
      <p:bldP spid="7176" grpId="1" animBg="1"/>
      <p:bldP spid="7177" grpId="0" animBg="1"/>
      <p:bldP spid="7177" grpId="1" animBg="1"/>
      <p:bldP spid="7178" grpId="0"/>
      <p:bldP spid="7178" grpId="1"/>
      <p:bldP spid="7179" grpId="0"/>
      <p:bldP spid="7179" grpId="1"/>
      <p:bldP spid="7180" grpId="0"/>
      <p:bldP spid="7180" grpId="1"/>
      <p:bldP spid="7181" grpId="0"/>
      <p:bldP spid="7181" grpId="1"/>
      <p:bldP spid="7182" grpId="0"/>
      <p:bldP spid="7182" grpId="1"/>
      <p:bldP spid="7183" grpId="0"/>
      <p:bldP spid="7183" grpId="1"/>
      <p:bldP spid="7184" grpId="0"/>
      <p:bldP spid="7184" grpId="1"/>
      <p:bldP spid="7185" grpId="0"/>
      <p:bldP spid="7185" grpId="1"/>
      <p:bldP spid="7200" grpId="0"/>
      <p:bldP spid="7201" grpId="0"/>
      <p:bldP spid="7202" grpId="0"/>
      <p:bldP spid="7203" grpId="0"/>
      <p:bldP spid="720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827454" y="1694168"/>
            <a:ext cx="4324600" cy="1133474"/>
            <a:chOff x="2435811" y="2402434"/>
            <a:chExt cx="5766133" cy="1511299"/>
          </a:xfrm>
          <a:solidFill>
            <a:schemeClr val="accent1"/>
          </a:solidFill>
        </p:grpSpPr>
        <p:sp>
          <p:nvSpPr>
            <p:cNvPr id="181" name="矩形 59"/>
            <p:cNvSpPr>
              <a:spLocks noChangeArrowheads="1"/>
            </p:cNvSpPr>
            <p:nvPr/>
          </p:nvSpPr>
          <p:spPr bwMode="auto">
            <a:xfrm>
              <a:off x="2435811" y="3038702"/>
              <a:ext cx="2745953" cy="303804"/>
            </a:xfrm>
            <a:prstGeom prst="rect">
              <a:avLst/>
            </a:prstGeom>
            <a:grpFill/>
            <a:ln w="9525">
              <a:noFill/>
              <a:miter lim="800000"/>
            </a:ln>
          </p:spPr>
          <p:txBody>
            <a:bodyPr lIns="68570" tIns="34286" rIns="68570" bIns="34286" anchor="ctr"/>
            <a:lstStyle/>
            <a:p>
              <a:endParaRPr lang="zh-CN" altLang="en-US"/>
            </a:p>
          </p:txBody>
        </p:sp>
        <p:grpSp>
          <p:nvGrpSpPr>
            <p:cNvPr id="4" name="组合 199"/>
            <p:cNvGrpSpPr/>
            <p:nvPr/>
          </p:nvGrpSpPr>
          <p:grpSpPr>
            <a:xfrm>
              <a:off x="5162008" y="2402434"/>
              <a:ext cx="3039936" cy="1511299"/>
              <a:chOff x="5538638" y="2807478"/>
              <a:chExt cx="3039936" cy="1511299"/>
            </a:xfrm>
            <a:grpFill/>
          </p:grpSpPr>
          <p:sp>
            <p:nvSpPr>
              <p:cNvPr id="201" name="矩形 59"/>
              <p:cNvSpPr>
                <a:spLocks noChangeArrowheads="1"/>
              </p:cNvSpPr>
              <p:nvPr/>
            </p:nvSpPr>
            <p:spPr bwMode="auto">
              <a:xfrm>
                <a:off x="5538638" y="2807478"/>
                <a:ext cx="2745953" cy="1511299"/>
              </a:xfrm>
              <a:prstGeom prst="rect">
                <a:avLst/>
              </a:prstGeom>
              <a:grpFill/>
              <a:ln w="9525">
                <a:noFill/>
                <a:miter lim="800000"/>
              </a:ln>
            </p:spPr>
            <p:txBody>
              <a:bodyPr lIns="68577" tIns="34289" rIns="68577" bIns="34289" anchor="ctr"/>
              <a:lstStyle/>
              <a:p>
                <a:endParaRPr lang="zh-CN" altLang="en-US"/>
              </a:p>
            </p:txBody>
          </p:sp>
          <p:sp>
            <p:nvSpPr>
              <p:cNvPr id="204" name="等腰三角形 203"/>
              <p:cNvSpPr/>
              <p:nvPr/>
            </p:nvSpPr>
            <p:spPr>
              <a:xfrm rot="5400000">
                <a:off x="8230766" y="3372014"/>
                <a:ext cx="400876" cy="2947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5" name="组合 3"/>
          <p:cNvGrpSpPr/>
          <p:nvPr/>
        </p:nvGrpSpPr>
        <p:grpSpPr>
          <a:xfrm>
            <a:off x="2213584" y="3007428"/>
            <a:ext cx="3938471" cy="966371"/>
            <a:chOff x="2950650" y="4153446"/>
            <a:chExt cx="5251294" cy="1288495"/>
          </a:xfrm>
          <a:solidFill>
            <a:schemeClr val="accent2"/>
          </a:solidFill>
        </p:grpSpPr>
        <p:sp>
          <p:nvSpPr>
            <p:cNvPr id="182" name="矩形 59"/>
            <p:cNvSpPr>
              <a:spLocks noChangeArrowheads="1"/>
            </p:cNvSpPr>
            <p:nvPr/>
          </p:nvSpPr>
          <p:spPr bwMode="auto">
            <a:xfrm>
              <a:off x="2950650" y="4629014"/>
              <a:ext cx="2745953" cy="303804"/>
            </a:xfrm>
            <a:prstGeom prst="rect">
              <a:avLst/>
            </a:prstGeom>
            <a:grpFill/>
            <a:ln w="9525">
              <a:noFill/>
              <a:miter lim="800000"/>
            </a:ln>
          </p:spPr>
          <p:txBody>
            <a:bodyPr lIns="68570" tIns="34286" rIns="68570" bIns="34286" anchor="ctr"/>
            <a:lstStyle/>
            <a:p>
              <a:endParaRPr lang="zh-CN" altLang="en-US"/>
            </a:p>
          </p:txBody>
        </p:sp>
        <p:grpSp>
          <p:nvGrpSpPr>
            <p:cNvPr id="6" name="组合 204"/>
            <p:cNvGrpSpPr/>
            <p:nvPr/>
          </p:nvGrpSpPr>
          <p:grpSpPr>
            <a:xfrm>
              <a:off x="5162008" y="4153446"/>
              <a:ext cx="3039936" cy="1288495"/>
              <a:chOff x="5538638" y="4558490"/>
              <a:chExt cx="3039936" cy="1288495"/>
            </a:xfrm>
            <a:grpFill/>
          </p:grpSpPr>
          <p:sp>
            <p:nvSpPr>
              <p:cNvPr id="206" name="矩形 59"/>
              <p:cNvSpPr>
                <a:spLocks noChangeArrowheads="1"/>
              </p:cNvSpPr>
              <p:nvPr/>
            </p:nvSpPr>
            <p:spPr bwMode="auto">
              <a:xfrm>
                <a:off x="5538638" y="4558490"/>
                <a:ext cx="2745953" cy="1288495"/>
              </a:xfrm>
              <a:prstGeom prst="rect">
                <a:avLst/>
              </a:prstGeom>
              <a:grpFill/>
              <a:ln w="9525">
                <a:noFill/>
                <a:miter lim="800000"/>
              </a:ln>
            </p:spPr>
            <p:txBody>
              <a:bodyPr lIns="68577" tIns="34289" rIns="68577" bIns="34289" anchor="ctr"/>
              <a:lstStyle/>
              <a:p>
                <a:endParaRPr lang="zh-CN" altLang="en-US"/>
              </a:p>
            </p:txBody>
          </p:sp>
          <p:sp>
            <p:nvSpPr>
              <p:cNvPr id="207" name="等腰三角形 206"/>
              <p:cNvSpPr/>
              <p:nvPr/>
            </p:nvSpPr>
            <p:spPr>
              <a:xfrm rot="5400000">
                <a:off x="8230766" y="5003717"/>
                <a:ext cx="400876" cy="2947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08" name="矩形 47"/>
          <p:cNvSpPr>
            <a:spLocks noChangeArrowheads="1"/>
          </p:cNvSpPr>
          <p:nvPr/>
        </p:nvSpPr>
        <p:spPr bwMode="auto">
          <a:xfrm>
            <a:off x="6269782" y="2140451"/>
            <a:ext cx="1919288" cy="512434"/>
          </a:xfrm>
          <a:prstGeom prst="rect">
            <a:avLst/>
          </a:prstGeom>
          <a:noFill/>
          <a:ln w="9525">
            <a:noFill/>
            <a:miter lim="800000"/>
          </a:ln>
        </p:spPr>
        <p:txBody>
          <a:bodyPr lIns="68563" tIns="34283" rIns="68563" bIns="34283">
            <a:spAutoFit/>
          </a:bodyPr>
          <a:lstStyle/>
          <a:p>
            <a:pPr algn="l">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右键点击图片选择设置图片格式可直接替换图片，在此录入上述图表的综合描述说明，</a:t>
            </a:r>
          </a:p>
        </p:txBody>
      </p:sp>
      <p:sp>
        <p:nvSpPr>
          <p:cNvPr id="209" name="矩形 47"/>
          <p:cNvSpPr>
            <a:spLocks noChangeArrowheads="1"/>
          </p:cNvSpPr>
          <p:nvPr/>
        </p:nvSpPr>
        <p:spPr bwMode="auto">
          <a:xfrm>
            <a:off x="6287239" y="3402004"/>
            <a:ext cx="1919288" cy="512434"/>
          </a:xfrm>
          <a:prstGeom prst="rect">
            <a:avLst/>
          </a:prstGeom>
          <a:noFill/>
          <a:ln w="9525">
            <a:noFill/>
            <a:miter lim="800000"/>
          </a:ln>
        </p:spPr>
        <p:txBody>
          <a:bodyPr lIns="68563" tIns="34283" rIns="68563" bIns="34283">
            <a:spAutoFit/>
          </a:bodyPr>
          <a:lstStyle/>
          <a:p>
            <a:pPr algn="l">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右键点击图片选择设置图片格式可直接替换图片，在此录入上述图表的综合描述说明，</a:t>
            </a:r>
          </a:p>
        </p:txBody>
      </p:sp>
      <p:sp>
        <p:nvSpPr>
          <p:cNvPr id="211" name="矩形 47"/>
          <p:cNvSpPr>
            <a:spLocks noChangeArrowheads="1"/>
          </p:cNvSpPr>
          <p:nvPr/>
        </p:nvSpPr>
        <p:spPr bwMode="auto">
          <a:xfrm>
            <a:off x="3936415" y="2106303"/>
            <a:ext cx="1919288" cy="512434"/>
          </a:xfrm>
          <a:prstGeom prst="rect">
            <a:avLst/>
          </a:prstGeom>
          <a:noFill/>
          <a:ln w="9525">
            <a:noFill/>
            <a:miter lim="800000"/>
          </a:ln>
        </p:spPr>
        <p:txBody>
          <a:bodyPr lIns="68563" tIns="34283" rIns="68563" bIns="34283">
            <a:spAutoFit/>
          </a:bodyPr>
          <a:lstStyle/>
          <a:p>
            <a:pPr algn="l">
              <a:lnSpc>
                <a:spcPct val="120000"/>
              </a:lnSpc>
            </a:pPr>
            <a:r>
              <a:rPr lang="zh-CN" altLang="en-US" sz="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右键点击图片选择设置图片格式可直接替换图片，在此录入上述图表的综合描述说明，</a:t>
            </a:r>
          </a:p>
        </p:txBody>
      </p:sp>
      <p:sp>
        <p:nvSpPr>
          <p:cNvPr id="212" name="TextBox 211"/>
          <p:cNvSpPr txBox="1"/>
          <p:nvPr/>
        </p:nvSpPr>
        <p:spPr>
          <a:xfrm>
            <a:off x="3940472" y="1728261"/>
            <a:ext cx="1483182" cy="315380"/>
          </a:xfrm>
          <a:prstGeom prst="rect">
            <a:avLst/>
          </a:prstGeom>
          <a:noFill/>
          <a:ln>
            <a:noFill/>
          </a:ln>
        </p:spPr>
        <p:txBody>
          <a:bodyPr wrap="square" lIns="68566" tIns="34283" rIns="68566" bIns="34283" rtlCol="0">
            <a:spAutoFit/>
          </a:bodyPr>
          <a:lstStyle/>
          <a:p>
            <a:r>
              <a:rPr lang="zh-CN" altLang="en-US" sz="1600" dirty="0">
                <a:solidFill>
                  <a:schemeClr val="bg1"/>
                </a:solidFill>
                <a:latin typeface="方正大黑_GBK" pitchFamily="65" charset="-122"/>
                <a:ea typeface="方正大黑_GBK" pitchFamily="65" charset="-122"/>
              </a:rPr>
              <a:t>添加标题</a:t>
            </a:r>
          </a:p>
        </p:txBody>
      </p:sp>
      <p:sp>
        <p:nvSpPr>
          <p:cNvPr id="213" name="TextBox 212"/>
          <p:cNvSpPr txBox="1"/>
          <p:nvPr/>
        </p:nvSpPr>
        <p:spPr>
          <a:xfrm>
            <a:off x="3940472" y="3024404"/>
            <a:ext cx="1483182" cy="315380"/>
          </a:xfrm>
          <a:prstGeom prst="rect">
            <a:avLst/>
          </a:prstGeom>
          <a:noFill/>
          <a:ln>
            <a:noFill/>
          </a:ln>
        </p:spPr>
        <p:txBody>
          <a:bodyPr wrap="square" lIns="68566" tIns="34283" rIns="68566" bIns="34283" rtlCol="0">
            <a:spAutoFit/>
          </a:bodyPr>
          <a:lstStyle/>
          <a:p>
            <a:r>
              <a:rPr lang="zh-CN" altLang="en-US" sz="1600" dirty="0">
                <a:solidFill>
                  <a:schemeClr val="bg1"/>
                </a:solidFill>
                <a:latin typeface="方正大黑_GBK" pitchFamily="65" charset="-122"/>
                <a:ea typeface="方正大黑_GBK" pitchFamily="65" charset="-122"/>
              </a:rPr>
              <a:t>副标</a:t>
            </a:r>
          </a:p>
        </p:txBody>
      </p:sp>
      <p:sp>
        <p:nvSpPr>
          <p:cNvPr id="214" name="矩形 47"/>
          <p:cNvSpPr>
            <a:spLocks noChangeArrowheads="1"/>
          </p:cNvSpPr>
          <p:nvPr/>
        </p:nvSpPr>
        <p:spPr bwMode="auto">
          <a:xfrm>
            <a:off x="3936415" y="3456453"/>
            <a:ext cx="1919288" cy="364701"/>
          </a:xfrm>
          <a:prstGeom prst="rect">
            <a:avLst/>
          </a:prstGeom>
          <a:noFill/>
          <a:ln w="9525">
            <a:noFill/>
            <a:miter lim="800000"/>
          </a:ln>
        </p:spPr>
        <p:txBody>
          <a:bodyPr lIns="68563" tIns="34283" rIns="68563" bIns="34283">
            <a:spAutoFit/>
          </a:bodyPr>
          <a:lstStyle/>
          <a:p>
            <a:pPr algn="l">
              <a:lnSpc>
                <a:spcPct val="120000"/>
              </a:lnSpc>
            </a:pPr>
            <a:r>
              <a:rPr lang="zh-CN" altLang="en-US" sz="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a:t>
            </a:r>
          </a:p>
        </p:txBody>
      </p:sp>
      <p:pic>
        <p:nvPicPr>
          <p:cNvPr id="2" name="图片 1"/>
          <p:cNvPicPr>
            <a:picLocks noChangeAspect="1"/>
          </p:cNvPicPr>
          <p:nvPr/>
        </p:nvPicPr>
        <p:blipFill>
          <a:blip r:embed="rId3" cstate="print"/>
          <a:stretch>
            <a:fillRect/>
          </a:stretch>
        </p:blipFill>
        <p:spPr>
          <a:xfrm>
            <a:off x="1403649" y="1348430"/>
            <a:ext cx="1944216" cy="2873177"/>
          </a:xfrm>
          <a:prstGeom prst="rect">
            <a:avLst/>
          </a:prstGeom>
        </p:spPr>
      </p:pic>
      <p:sp>
        <p:nvSpPr>
          <p:cNvPr id="215" name="TextBox 214"/>
          <p:cNvSpPr txBox="1"/>
          <p:nvPr/>
        </p:nvSpPr>
        <p:spPr>
          <a:xfrm>
            <a:off x="6328737" y="1635935"/>
            <a:ext cx="1104476" cy="253844"/>
          </a:xfrm>
          <a:prstGeom prst="rect">
            <a:avLst/>
          </a:prstGeom>
          <a:solidFill>
            <a:schemeClr val="accent1"/>
          </a:solidFill>
        </p:spPr>
        <p:txBody>
          <a:bodyPr wrap="square" lIns="68566" tIns="34283" rIns="68566" bIns="34283" rtlCol="0">
            <a:spAutoFit/>
          </a:bodyPr>
          <a:lstStyle/>
          <a:p>
            <a:r>
              <a:rPr lang="zh-CN" altLang="en-US" sz="1200" dirty="0">
                <a:solidFill>
                  <a:schemeClr val="bg1"/>
                </a:solidFill>
                <a:latin typeface="黑体" panose="02010609060101010101" charset="-122"/>
                <a:ea typeface="黑体" panose="02010609060101010101" charset="-122"/>
              </a:rPr>
              <a:t>户外宣传</a:t>
            </a:r>
          </a:p>
        </p:txBody>
      </p:sp>
      <p:sp>
        <p:nvSpPr>
          <p:cNvPr id="216" name="TextBox 215"/>
          <p:cNvSpPr txBox="1"/>
          <p:nvPr/>
        </p:nvSpPr>
        <p:spPr>
          <a:xfrm>
            <a:off x="6328737" y="3000062"/>
            <a:ext cx="1104476" cy="253844"/>
          </a:xfrm>
          <a:prstGeom prst="rect">
            <a:avLst/>
          </a:prstGeom>
          <a:solidFill>
            <a:schemeClr val="accent2"/>
          </a:solidFill>
        </p:spPr>
        <p:txBody>
          <a:bodyPr wrap="square" lIns="68566" tIns="34283" rIns="68566" bIns="34283" rtlCol="0">
            <a:spAutoFit/>
          </a:bodyPr>
          <a:lstStyle/>
          <a:p>
            <a:r>
              <a:rPr lang="zh-CN" altLang="en-US" sz="1200" dirty="0">
                <a:solidFill>
                  <a:schemeClr val="bg1"/>
                </a:solidFill>
                <a:latin typeface="黑体" panose="02010609060101010101" charset="-122"/>
                <a:ea typeface="黑体" panose="02010609060101010101" charset="-122"/>
              </a:rPr>
              <a:t>百度推广</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12" presetClass="entr" presetSubtype="8"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ppt_x</p:attrName>
                                        </p:attrNameLst>
                                      </p:cBhvr>
                                      <p:tavLst>
                                        <p:tav tm="0">
                                          <p:val>
                                            <p:strVal val="#ppt_x-#ppt_w*1.125000"/>
                                          </p:val>
                                        </p:tav>
                                        <p:tav tm="100000">
                                          <p:val>
                                            <p:strVal val="#ppt_x"/>
                                          </p:val>
                                        </p:tav>
                                      </p:tavLst>
                                    </p:anim>
                                    <p:animEffect transition="in" filter="wipe(right)">
                                      <p:cBhvr>
                                        <p:cTn id="15" dur="500"/>
                                        <p:tgtEl>
                                          <p:spTgt spid="3"/>
                                        </p:tgtEl>
                                      </p:cBhvr>
                                    </p:animEffect>
                                  </p:childTnLst>
                                </p:cTn>
                              </p:par>
                            </p:childTnLst>
                          </p:cTn>
                        </p:par>
                        <p:par>
                          <p:cTn id="16" fill="hold">
                            <p:stCondLst>
                              <p:cond delay="1000"/>
                            </p:stCondLst>
                            <p:childTnLst>
                              <p:par>
                                <p:cTn id="17" presetID="19" presetClass="entr" presetSubtype="10" fill="hold" grpId="0" nodeType="afterEffect">
                                  <p:stCondLst>
                                    <p:cond delay="0"/>
                                  </p:stCondLst>
                                  <p:childTnLst>
                                    <p:set>
                                      <p:cBhvr>
                                        <p:cTn id="18" dur="1" fill="hold">
                                          <p:stCondLst>
                                            <p:cond delay="0"/>
                                          </p:stCondLst>
                                        </p:cTn>
                                        <p:tgtEl>
                                          <p:spTgt spid="212"/>
                                        </p:tgtEl>
                                        <p:attrNameLst>
                                          <p:attrName>style.visibility</p:attrName>
                                        </p:attrNameLst>
                                      </p:cBhvr>
                                      <p:to>
                                        <p:strVal val="visible"/>
                                      </p:to>
                                    </p:set>
                                    <p:anim calcmode="lin" valueType="num">
                                      <p:cBhvr>
                                        <p:cTn id="19" dur="500" fill="hold"/>
                                        <p:tgtEl>
                                          <p:spTgt spid="212"/>
                                        </p:tgtEl>
                                        <p:attrNameLst>
                                          <p:attrName>ppt_w</p:attrName>
                                        </p:attrNameLst>
                                      </p:cBhvr>
                                      <p:tavLst>
                                        <p:tav tm="0" fmla="#ppt_w*sin(2.5*pi*$)">
                                          <p:val>
                                            <p:fltVal val="0"/>
                                          </p:val>
                                        </p:tav>
                                        <p:tav tm="100000">
                                          <p:val>
                                            <p:fltVal val="1"/>
                                          </p:val>
                                        </p:tav>
                                      </p:tavLst>
                                    </p:anim>
                                    <p:anim calcmode="lin" valueType="num">
                                      <p:cBhvr>
                                        <p:cTn id="20" dur="500" fill="hold"/>
                                        <p:tgtEl>
                                          <p:spTgt spid="212"/>
                                        </p:tgtEl>
                                        <p:attrNameLst>
                                          <p:attrName>ppt_h</p:attrName>
                                        </p:attrNameLst>
                                      </p:cBhvr>
                                      <p:tavLst>
                                        <p:tav tm="0">
                                          <p:val>
                                            <p:strVal val="#ppt_h"/>
                                          </p:val>
                                        </p:tav>
                                        <p:tav tm="100000">
                                          <p:val>
                                            <p:strVal val="#ppt_h"/>
                                          </p:val>
                                        </p:tav>
                                      </p:tavLst>
                                    </p:anim>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11"/>
                                        </p:tgtEl>
                                        <p:attrNameLst>
                                          <p:attrName>style.visibility</p:attrName>
                                        </p:attrNameLst>
                                      </p:cBhvr>
                                      <p:to>
                                        <p:strVal val="visible"/>
                                      </p:to>
                                    </p:set>
                                    <p:animEffect transition="in" filter="randombar(horizontal)">
                                      <p:cBhvr>
                                        <p:cTn id="24" dur="500"/>
                                        <p:tgtEl>
                                          <p:spTgt spid="211"/>
                                        </p:tgtEl>
                                      </p:cBhvr>
                                    </p:animEffect>
                                  </p:childTnLst>
                                </p:cTn>
                              </p:par>
                            </p:childTnLst>
                          </p:cTn>
                        </p:par>
                        <p:par>
                          <p:cTn id="25" fill="hold">
                            <p:stCondLst>
                              <p:cond delay="2000"/>
                            </p:stCondLst>
                            <p:childTnLst>
                              <p:par>
                                <p:cTn id="26" presetID="12" presetClass="entr" presetSubtype="8"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p:tgtEl>
                                          <p:spTgt spid="5"/>
                                        </p:tgtEl>
                                        <p:attrNameLst>
                                          <p:attrName>ppt_x</p:attrName>
                                        </p:attrNameLst>
                                      </p:cBhvr>
                                      <p:tavLst>
                                        <p:tav tm="0">
                                          <p:val>
                                            <p:strVal val="#ppt_x-#ppt_w*1.125000"/>
                                          </p:val>
                                        </p:tav>
                                        <p:tav tm="100000">
                                          <p:val>
                                            <p:strVal val="#ppt_x"/>
                                          </p:val>
                                        </p:tav>
                                      </p:tavLst>
                                    </p:anim>
                                    <p:animEffect transition="in" filter="wipe(right)">
                                      <p:cBhvr>
                                        <p:cTn id="29" dur="500"/>
                                        <p:tgtEl>
                                          <p:spTgt spid="5"/>
                                        </p:tgtEl>
                                      </p:cBhvr>
                                    </p:animEffect>
                                  </p:childTnLst>
                                </p:cTn>
                              </p:par>
                            </p:childTnLst>
                          </p:cTn>
                        </p:par>
                        <p:par>
                          <p:cTn id="30" fill="hold">
                            <p:stCondLst>
                              <p:cond delay="25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213"/>
                                        </p:tgtEl>
                                        <p:attrNameLst>
                                          <p:attrName>style.visibility</p:attrName>
                                        </p:attrNameLst>
                                      </p:cBhvr>
                                      <p:to>
                                        <p:strVal val="visible"/>
                                      </p:to>
                                    </p:set>
                                    <p:anim calcmode="lin" valueType="num">
                                      <p:cBhvr>
                                        <p:cTn id="33" dur="500" fill="hold"/>
                                        <p:tgtEl>
                                          <p:spTgt spid="213"/>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213"/>
                                        </p:tgtEl>
                                        <p:attrNameLst>
                                          <p:attrName>ppt_y</p:attrName>
                                        </p:attrNameLst>
                                      </p:cBhvr>
                                      <p:tavLst>
                                        <p:tav tm="0">
                                          <p:val>
                                            <p:strVal val="#ppt_y"/>
                                          </p:val>
                                        </p:tav>
                                        <p:tav tm="100000">
                                          <p:val>
                                            <p:strVal val="#ppt_y"/>
                                          </p:val>
                                        </p:tav>
                                      </p:tavLst>
                                    </p:anim>
                                    <p:anim calcmode="lin" valueType="num">
                                      <p:cBhvr>
                                        <p:cTn id="35" dur="500" fill="hold"/>
                                        <p:tgtEl>
                                          <p:spTgt spid="213"/>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213"/>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213"/>
                                        </p:tgtEl>
                                      </p:cBhvr>
                                    </p:animEffect>
                                  </p:childTnLst>
                                </p:cTn>
                              </p:par>
                            </p:childTnLst>
                          </p:cTn>
                        </p:par>
                        <p:par>
                          <p:cTn id="38" fill="hold">
                            <p:stCondLst>
                              <p:cond delay="3049"/>
                            </p:stCondLst>
                            <p:childTnLst>
                              <p:par>
                                <p:cTn id="39" presetID="14" presetClass="entr" presetSubtype="10" fill="hold" grpId="0" nodeType="afterEffect">
                                  <p:stCondLst>
                                    <p:cond delay="0"/>
                                  </p:stCondLst>
                                  <p:childTnLst>
                                    <p:set>
                                      <p:cBhvr>
                                        <p:cTn id="40" dur="1" fill="hold">
                                          <p:stCondLst>
                                            <p:cond delay="0"/>
                                          </p:stCondLst>
                                        </p:cTn>
                                        <p:tgtEl>
                                          <p:spTgt spid="214"/>
                                        </p:tgtEl>
                                        <p:attrNameLst>
                                          <p:attrName>style.visibility</p:attrName>
                                        </p:attrNameLst>
                                      </p:cBhvr>
                                      <p:to>
                                        <p:strVal val="visible"/>
                                      </p:to>
                                    </p:set>
                                    <p:animEffect transition="in" filter="randombar(horizontal)">
                                      <p:cBhvr>
                                        <p:cTn id="41" dur="500"/>
                                        <p:tgtEl>
                                          <p:spTgt spid="214"/>
                                        </p:tgtEl>
                                      </p:cBhvr>
                                    </p:animEffect>
                                  </p:childTnLst>
                                </p:cTn>
                              </p:par>
                            </p:childTnLst>
                          </p:cTn>
                        </p:par>
                        <p:par>
                          <p:cTn id="42" fill="hold">
                            <p:stCondLst>
                              <p:cond delay="3549"/>
                            </p:stCondLst>
                            <p:childTnLst>
                              <p:par>
                                <p:cTn id="43" presetID="42" presetClass="entr" presetSubtype="0" fill="hold" grpId="0" nodeType="afterEffect">
                                  <p:stCondLst>
                                    <p:cond delay="0"/>
                                  </p:stCondLst>
                                  <p:childTnLst>
                                    <p:set>
                                      <p:cBhvr>
                                        <p:cTn id="44" dur="1" fill="hold">
                                          <p:stCondLst>
                                            <p:cond delay="0"/>
                                          </p:stCondLst>
                                        </p:cTn>
                                        <p:tgtEl>
                                          <p:spTgt spid="215"/>
                                        </p:tgtEl>
                                        <p:attrNameLst>
                                          <p:attrName>style.visibility</p:attrName>
                                        </p:attrNameLst>
                                      </p:cBhvr>
                                      <p:to>
                                        <p:strVal val="visible"/>
                                      </p:to>
                                    </p:set>
                                    <p:animEffect transition="in" filter="fade">
                                      <p:cBhvr>
                                        <p:cTn id="45" dur="500"/>
                                        <p:tgtEl>
                                          <p:spTgt spid="215"/>
                                        </p:tgtEl>
                                      </p:cBhvr>
                                    </p:animEffect>
                                    <p:anim calcmode="lin" valueType="num">
                                      <p:cBhvr>
                                        <p:cTn id="46" dur="500" fill="hold"/>
                                        <p:tgtEl>
                                          <p:spTgt spid="215"/>
                                        </p:tgtEl>
                                        <p:attrNameLst>
                                          <p:attrName>ppt_x</p:attrName>
                                        </p:attrNameLst>
                                      </p:cBhvr>
                                      <p:tavLst>
                                        <p:tav tm="0">
                                          <p:val>
                                            <p:strVal val="#ppt_x"/>
                                          </p:val>
                                        </p:tav>
                                        <p:tav tm="100000">
                                          <p:val>
                                            <p:strVal val="#ppt_x"/>
                                          </p:val>
                                        </p:tav>
                                      </p:tavLst>
                                    </p:anim>
                                    <p:anim calcmode="lin" valueType="num">
                                      <p:cBhvr>
                                        <p:cTn id="47" dur="500" fill="hold"/>
                                        <p:tgtEl>
                                          <p:spTgt spid="21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08"/>
                                        </p:tgtEl>
                                        <p:attrNameLst>
                                          <p:attrName>style.visibility</p:attrName>
                                        </p:attrNameLst>
                                      </p:cBhvr>
                                      <p:to>
                                        <p:strVal val="visible"/>
                                      </p:to>
                                    </p:set>
                                    <p:animEffect transition="in" filter="fade">
                                      <p:cBhvr>
                                        <p:cTn id="50" dur="500"/>
                                        <p:tgtEl>
                                          <p:spTgt spid="208"/>
                                        </p:tgtEl>
                                      </p:cBhvr>
                                    </p:animEffect>
                                    <p:anim calcmode="lin" valueType="num">
                                      <p:cBhvr>
                                        <p:cTn id="51" dur="500" fill="hold"/>
                                        <p:tgtEl>
                                          <p:spTgt spid="208"/>
                                        </p:tgtEl>
                                        <p:attrNameLst>
                                          <p:attrName>ppt_x</p:attrName>
                                        </p:attrNameLst>
                                      </p:cBhvr>
                                      <p:tavLst>
                                        <p:tav tm="0">
                                          <p:val>
                                            <p:strVal val="#ppt_x"/>
                                          </p:val>
                                        </p:tav>
                                        <p:tav tm="100000">
                                          <p:val>
                                            <p:strVal val="#ppt_x"/>
                                          </p:val>
                                        </p:tav>
                                      </p:tavLst>
                                    </p:anim>
                                    <p:anim calcmode="lin" valueType="num">
                                      <p:cBhvr>
                                        <p:cTn id="52" dur="500" fill="hold"/>
                                        <p:tgtEl>
                                          <p:spTgt spid="208"/>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6"/>
                                        </p:tgtEl>
                                        <p:attrNameLst>
                                          <p:attrName>style.visibility</p:attrName>
                                        </p:attrNameLst>
                                      </p:cBhvr>
                                      <p:to>
                                        <p:strVal val="visible"/>
                                      </p:to>
                                    </p:set>
                                    <p:animEffect transition="in" filter="fade">
                                      <p:cBhvr>
                                        <p:cTn id="55" dur="1000"/>
                                        <p:tgtEl>
                                          <p:spTgt spid="216"/>
                                        </p:tgtEl>
                                      </p:cBhvr>
                                    </p:animEffect>
                                    <p:anim calcmode="lin" valueType="num">
                                      <p:cBhvr>
                                        <p:cTn id="56" dur="1000" fill="hold"/>
                                        <p:tgtEl>
                                          <p:spTgt spid="216"/>
                                        </p:tgtEl>
                                        <p:attrNameLst>
                                          <p:attrName>ppt_x</p:attrName>
                                        </p:attrNameLst>
                                      </p:cBhvr>
                                      <p:tavLst>
                                        <p:tav tm="0">
                                          <p:val>
                                            <p:strVal val="#ppt_x"/>
                                          </p:val>
                                        </p:tav>
                                        <p:tav tm="100000">
                                          <p:val>
                                            <p:strVal val="#ppt_x"/>
                                          </p:val>
                                        </p:tav>
                                      </p:tavLst>
                                    </p:anim>
                                    <p:anim calcmode="lin" valueType="num">
                                      <p:cBhvr>
                                        <p:cTn id="57" dur="1000" fill="hold"/>
                                        <p:tgtEl>
                                          <p:spTgt spid="216"/>
                                        </p:tgtEl>
                                        <p:attrNameLst>
                                          <p:attrName>ppt_y</p:attrName>
                                        </p:attrNameLst>
                                      </p:cBhvr>
                                      <p:tavLst>
                                        <p:tav tm="0">
                                          <p:val>
                                            <p:strVal val="#ppt_y+.1"/>
                                          </p:val>
                                        </p:tav>
                                        <p:tav tm="100000">
                                          <p:val>
                                            <p:strVal val="#ppt_y"/>
                                          </p:val>
                                        </p:tav>
                                      </p:tavLst>
                                    </p:anim>
                                  </p:childTnLst>
                                </p:cTn>
                              </p:par>
                            </p:childTnLst>
                          </p:cTn>
                        </p:par>
                        <p:par>
                          <p:cTn id="58" fill="hold">
                            <p:stCondLst>
                              <p:cond delay="4049"/>
                            </p:stCondLst>
                            <p:childTnLst>
                              <p:par>
                                <p:cTn id="59" presetID="42" presetClass="entr" presetSubtype="0" fill="hold" grpId="0" nodeType="afterEffect">
                                  <p:stCondLst>
                                    <p:cond delay="0"/>
                                  </p:stCondLst>
                                  <p:childTnLst>
                                    <p:set>
                                      <p:cBhvr>
                                        <p:cTn id="60" dur="1" fill="hold">
                                          <p:stCondLst>
                                            <p:cond delay="0"/>
                                          </p:stCondLst>
                                        </p:cTn>
                                        <p:tgtEl>
                                          <p:spTgt spid="209"/>
                                        </p:tgtEl>
                                        <p:attrNameLst>
                                          <p:attrName>style.visibility</p:attrName>
                                        </p:attrNameLst>
                                      </p:cBhvr>
                                      <p:to>
                                        <p:strVal val="visible"/>
                                      </p:to>
                                    </p:set>
                                    <p:animEffect transition="in" filter="fade">
                                      <p:cBhvr>
                                        <p:cTn id="61" dur="500"/>
                                        <p:tgtEl>
                                          <p:spTgt spid="209"/>
                                        </p:tgtEl>
                                      </p:cBhvr>
                                    </p:animEffect>
                                    <p:anim calcmode="lin" valueType="num">
                                      <p:cBhvr>
                                        <p:cTn id="62" dur="500" fill="hold"/>
                                        <p:tgtEl>
                                          <p:spTgt spid="209"/>
                                        </p:tgtEl>
                                        <p:attrNameLst>
                                          <p:attrName>ppt_x</p:attrName>
                                        </p:attrNameLst>
                                      </p:cBhvr>
                                      <p:tavLst>
                                        <p:tav tm="0">
                                          <p:val>
                                            <p:strVal val="#ppt_x"/>
                                          </p:val>
                                        </p:tav>
                                        <p:tav tm="100000">
                                          <p:val>
                                            <p:strVal val="#ppt_x"/>
                                          </p:val>
                                        </p:tav>
                                      </p:tavLst>
                                    </p:anim>
                                    <p:anim calcmode="lin" valueType="num">
                                      <p:cBhvr>
                                        <p:cTn id="63" dur="500" fill="hold"/>
                                        <p:tgtEl>
                                          <p:spTgt spid="2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p:bldP spid="209" grpId="0"/>
      <p:bldP spid="211" grpId="0"/>
      <p:bldP spid="212" grpId="0"/>
      <p:bldP spid="213" grpId="0"/>
      <p:bldP spid="214" grpId="0"/>
      <p:bldP spid="215" grpId="0" animBg="1"/>
      <p:bldP spid="2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926719" y="2464292"/>
            <a:ext cx="4247999" cy="264314"/>
            <a:chOff x="1113357" y="3872042"/>
            <a:chExt cx="6355774" cy="395467"/>
          </a:xfrm>
        </p:grpSpPr>
        <p:sp>
          <p:nvSpPr>
            <p:cNvPr id="59" name="矩形 58"/>
            <p:cNvSpPr/>
            <p:nvPr/>
          </p:nvSpPr>
          <p:spPr>
            <a:xfrm>
              <a:off x="1113357" y="3872042"/>
              <a:ext cx="6355774" cy="395466"/>
            </a:xfrm>
            <a:prstGeom prst="rect">
              <a:avLst/>
            </a:prstGeom>
            <a:solidFill>
              <a:schemeClr val="accent2"/>
            </a:solidFill>
            <a:ln>
              <a:noFill/>
            </a:ln>
            <a:effectLst>
              <a:outerShdw blurRad="177800" dist="139700" dir="5400000" sx="97000" sy="97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61" name="矩形 60"/>
            <p:cNvSpPr/>
            <p:nvPr/>
          </p:nvSpPr>
          <p:spPr>
            <a:xfrm>
              <a:off x="1113357" y="3872043"/>
              <a:ext cx="3177887" cy="3954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endParaRPr>
            </a:p>
          </p:txBody>
        </p:sp>
      </p:grpSp>
      <p:sp>
        <p:nvSpPr>
          <p:cNvPr id="62" name="文本框 12"/>
          <p:cNvSpPr txBox="1"/>
          <p:nvPr/>
        </p:nvSpPr>
        <p:spPr>
          <a:xfrm>
            <a:off x="866154" y="2128390"/>
            <a:ext cx="1159000" cy="244552"/>
          </a:xfrm>
          <a:prstGeom prst="rect">
            <a:avLst/>
          </a:prstGeom>
          <a:noFill/>
        </p:spPr>
        <p:txBody>
          <a:bodyPr wrap="square" lIns="59363" tIns="29682" rIns="59363" bIns="29682" rtlCol="0">
            <a:spAutoFit/>
          </a:bodyPr>
          <a:lstStyle/>
          <a:p>
            <a:r>
              <a:rPr lang="zh-CN" altLang="en-US" sz="1200" dirty="0">
                <a:solidFill>
                  <a:schemeClr val="bg2"/>
                </a:solidFill>
                <a:latin typeface="微软雅黑" panose="020B0503020204020204" pitchFamily="34" charset="-122"/>
                <a:ea typeface="微软雅黑" panose="020B0503020204020204" pitchFamily="34" charset="-122"/>
              </a:rPr>
              <a:t>第二季度</a:t>
            </a:r>
          </a:p>
        </p:txBody>
      </p:sp>
      <p:sp>
        <p:nvSpPr>
          <p:cNvPr id="66" name="文本框 13"/>
          <p:cNvSpPr txBox="1"/>
          <p:nvPr/>
        </p:nvSpPr>
        <p:spPr>
          <a:xfrm>
            <a:off x="866153" y="2927805"/>
            <a:ext cx="1158997" cy="244552"/>
          </a:xfrm>
          <a:prstGeom prst="rect">
            <a:avLst/>
          </a:prstGeom>
          <a:noFill/>
        </p:spPr>
        <p:txBody>
          <a:bodyPr wrap="square" lIns="59363" tIns="29682" rIns="59363" bIns="29682" rtlCol="0">
            <a:spAutoFit/>
          </a:bodyPr>
          <a:lstStyle/>
          <a:p>
            <a:r>
              <a:rPr lang="zh-CN" altLang="en-US" sz="1200" dirty="0">
                <a:solidFill>
                  <a:schemeClr val="bg2"/>
                </a:solidFill>
                <a:latin typeface="微软雅黑" panose="020B0503020204020204" pitchFamily="34" charset="-122"/>
                <a:ea typeface="微软雅黑" panose="020B0503020204020204" pitchFamily="34" charset="-122"/>
              </a:rPr>
              <a:t>第三季度</a:t>
            </a:r>
          </a:p>
        </p:txBody>
      </p:sp>
      <p:grpSp>
        <p:nvGrpSpPr>
          <p:cNvPr id="3" name="组合 10"/>
          <p:cNvGrpSpPr/>
          <p:nvPr/>
        </p:nvGrpSpPr>
        <p:grpSpPr>
          <a:xfrm>
            <a:off x="926717" y="3262732"/>
            <a:ext cx="4248002" cy="264313"/>
            <a:chOff x="1113356" y="5066666"/>
            <a:chExt cx="6355778" cy="395465"/>
          </a:xfrm>
        </p:grpSpPr>
        <p:sp>
          <p:nvSpPr>
            <p:cNvPr id="65" name="矩形 64"/>
            <p:cNvSpPr/>
            <p:nvPr/>
          </p:nvSpPr>
          <p:spPr>
            <a:xfrm>
              <a:off x="1113359" y="5066666"/>
              <a:ext cx="6355775" cy="395465"/>
            </a:xfrm>
            <a:prstGeom prst="rect">
              <a:avLst/>
            </a:prstGeom>
            <a:solidFill>
              <a:schemeClr val="accent2"/>
            </a:solidFill>
            <a:ln>
              <a:noFill/>
            </a:ln>
            <a:effectLst>
              <a:outerShdw blurRad="177800" dist="139700" dir="5400000" sx="97000" sy="97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70" name="矩形 69"/>
            <p:cNvSpPr/>
            <p:nvPr/>
          </p:nvSpPr>
          <p:spPr>
            <a:xfrm>
              <a:off x="1113356" y="5066666"/>
              <a:ext cx="4181766" cy="39546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endParaRPr>
            </a:p>
          </p:txBody>
        </p:sp>
      </p:grpSp>
      <p:sp>
        <p:nvSpPr>
          <p:cNvPr id="73" name="文本框 14"/>
          <p:cNvSpPr txBox="1"/>
          <p:nvPr/>
        </p:nvSpPr>
        <p:spPr>
          <a:xfrm>
            <a:off x="866154" y="3679048"/>
            <a:ext cx="1458048" cy="244552"/>
          </a:xfrm>
          <a:prstGeom prst="rect">
            <a:avLst/>
          </a:prstGeom>
          <a:noFill/>
        </p:spPr>
        <p:txBody>
          <a:bodyPr wrap="square" lIns="59363" tIns="29682" rIns="59363" bIns="29682" rtlCol="0">
            <a:spAutoFit/>
          </a:bodyPr>
          <a:lstStyle/>
          <a:p>
            <a:r>
              <a:rPr lang="zh-CN" altLang="en-US" sz="1200" dirty="0">
                <a:solidFill>
                  <a:schemeClr val="bg2"/>
                </a:solidFill>
                <a:latin typeface="微软雅黑" panose="020B0503020204020204" pitchFamily="34" charset="-122"/>
                <a:ea typeface="微软雅黑" panose="020B0503020204020204" pitchFamily="34" charset="-122"/>
              </a:rPr>
              <a:t>第四季度</a:t>
            </a:r>
          </a:p>
        </p:txBody>
      </p:sp>
      <p:grpSp>
        <p:nvGrpSpPr>
          <p:cNvPr id="4" name="组合 11"/>
          <p:cNvGrpSpPr/>
          <p:nvPr/>
        </p:nvGrpSpPr>
        <p:grpSpPr>
          <a:xfrm>
            <a:off x="926718" y="4046765"/>
            <a:ext cx="4248003" cy="264313"/>
            <a:chOff x="1113355" y="6239735"/>
            <a:chExt cx="6355779" cy="395466"/>
          </a:xfrm>
        </p:grpSpPr>
        <p:sp>
          <p:nvSpPr>
            <p:cNvPr id="72" name="矩形 71"/>
            <p:cNvSpPr/>
            <p:nvPr/>
          </p:nvSpPr>
          <p:spPr>
            <a:xfrm>
              <a:off x="1113359" y="6239735"/>
              <a:ext cx="6355775" cy="395466"/>
            </a:xfrm>
            <a:prstGeom prst="rect">
              <a:avLst/>
            </a:prstGeom>
            <a:solidFill>
              <a:schemeClr val="accent2"/>
            </a:solidFill>
            <a:ln>
              <a:noFill/>
            </a:ln>
            <a:effectLst>
              <a:outerShdw blurRad="177800" dist="139700" dir="5400000" sx="97000" sy="97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74" name="矩形 73"/>
            <p:cNvSpPr/>
            <p:nvPr/>
          </p:nvSpPr>
          <p:spPr>
            <a:xfrm>
              <a:off x="1113355" y="6239735"/>
              <a:ext cx="5332388" cy="3954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endParaRPr>
            </a:p>
          </p:txBody>
        </p:sp>
      </p:grpSp>
      <p:grpSp>
        <p:nvGrpSpPr>
          <p:cNvPr id="5" name="组合 8"/>
          <p:cNvGrpSpPr/>
          <p:nvPr/>
        </p:nvGrpSpPr>
        <p:grpSpPr>
          <a:xfrm>
            <a:off x="926719" y="1688722"/>
            <a:ext cx="4248000" cy="264313"/>
            <a:chOff x="1113359" y="2711633"/>
            <a:chExt cx="6355775" cy="395465"/>
          </a:xfrm>
        </p:grpSpPr>
        <p:sp>
          <p:nvSpPr>
            <p:cNvPr id="79" name="矩形 78"/>
            <p:cNvSpPr/>
            <p:nvPr/>
          </p:nvSpPr>
          <p:spPr>
            <a:xfrm>
              <a:off x="1113359" y="2714927"/>
              <a:ext cx="6355775" cy="392169"/>
            </a:xfrm>
            <a:prstGeom prst="rect">
              <a:avLst/>
            </a:prstGeom>
            <a:solidFill>
              <a:schemeClr val="accent2"/>
            </a:solidFill>
            <a:ln>
              <a:noFill/>
            </a:ln>
            <a:effectLst>
              <a:outerShdw blurRad="177800" dist="139700" dir="5400000" sx="97000" sy="97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0" name="矩形 79"/>
            <p:cNvSpPr/>
            <p:nvPr/>
          </p:nvSpPr>
          <p:spPr>
            <a:xfrm>
              <a:off x="1113359" y="2711633"/>
              <a:ext cx="4996564" cy="3954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endParaRPr>
            </a:p>
          </p:txBody>
        </p:sp>
      </p:grpSp>
      <p:sp>
        <p:nvSpPr>
          <p:cNvPr id="81" name="文本框 11"/>
          <p:cNvSpPr txBox="1"/>
          <p:nvPr/>
        </p:nvSpPr>
        <p:spPr>
          <a:xfrm>
            <a:off x="866155" y="1352327"/>
            <a:ext cx="1159000" cy="244552"/>
          </a:xfrm>
          <a:prstGeom prst="rect">
            <a:avLst/>
          </a:prstGeom>
          <a:noFill/>
        </p:spPr>
        <p:txBody>
          <a:bodyPr wrap="square" lIns="59363" tIns="29682" rIns="59363" bIns="29682" rtlCol="0">
            <a:spAutoFit/>
          </a:bodyPr>
          <a:lstStyle/>
          <a:p>
            <a:r>
              <a:rPr lang="zh-CN" altLang="en-US" sz="1200" dirty="0">
                <a:solidFill>
                  <a:schemeClr val="bg2"/>
                </a:solidFill>
                <a:latin typeface="微软雅黑" panose="020B0503020204020204" pitchFamily="34" charset="-122"/>
                <a:ea typeface="微软雅黑" panose="020B0503020204020204" pitchFamily="34" charset="-122"/>
              </a:rPr>
              <a:t>第一季度</a:t>
            </a:r>
          </a:p>
        </p:txBody>
      </p:sp>
      <p:sp>
        <p:nvSpPr>
          <p:cNvPr id="82" name="圆角矩形标注 81"/>
          <p:cNvSpPr/>
          <p:nvPr/>
        </p:nvSpPr>
        <p:spPr>
          <a:xfrm rot="21600000">
            <a:off x="4072601" y="1352327"/>
            <a:ext cx="696393" cy="228499"/>
          </a:xfrm>
          <a:prstGeom prst="wedgeRoundRectCallout">
            <a:avLst>
              <a:gd name="adj1" fmla="val -21633"/>
              <a:gd name="adj2" fmla="val 78997"/>
              <a:gd name="adj3" fmla="val 16667"/>
            </a:avLst>
          </a:prstGeom>
          <a:solidFill>
            <a:schemeClr val="accent1"/>
          </a:solidFill>
          <a:ln>
            <a:noFill/>
          </a:ln>
          <a:effectLst>
            <a:outerShdw blurRad="177800" dist="139700" dir="5400000" sx="97000" sy="97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9363" tIns="29682" rIns="59363" bIns="29682" rtlCol="0" anchor="ctr"/>
          <a:lstStyle/>
          <a:p>
            <a:pPr algn="ctr"/>
            <a:r>
              <a:rPr lang="en-US" altLang="zh-CN" sz="1600" dirty="0"/>
              <a:t>80%</a:t>
            </a:r>
            <a:endParaRPr lang="zh-CN" altLang="en-US" sz="1600" dirty="0"/>
          </a:p>
        </p:txBody>
      </p:sp>
      <p:sp>
        <p:nvSpPr>
          <p:cNvPr id="83" name="圆角矩形标注 82"/>
          <p:cNvSpPr/>
          <p:nvPr/>
        </p:nvSpPr>
        <p:spPr>
          <a:xfrm rot="21600000">
            <a:off x="2849902" y="2128390"/>
            <a:ext cx="696393" cy="228499"/>
          </a:xfrm>
          <a:prstGeom prst="wedgeRoundRectCallout">
            <a:avLst>
              <a:gd name="adj1" fmla="val -21633"/>
              <a:gd name="adj2" fmla="val 78997"/>
              <a:gd name="adj3" fmla="val 16667"/>
            </a:avLst>
          </a:prstGeom>
          <a:solidFill>
            <a:schemeClr val="accent3"/>
          </a:solidFill>
          <a:ln>
            <a:noFill/>
          </a:ln>
          <a:effectLst>
            <a:outerShdw blurRad="177800" dist="139700" dir="5400000" sx="97000" sy="97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9363" tIns="29682" rIns="59363" bIns="29682" rtlCol="0" anchor="ctr"/>
          <a:lstStyle/>
          <a:p>
            <a:pPr algn="ctr"/>
            <a:r>
              <a:rPr lang="en-US" altLang="zh-CN" sz="1600" dirty="0"/>
              <a:t>50%</a:t>
            </a:r>
            <a:endParaRPr lang="zh-CN" altLang="en-US" sz="1600" dirty="0"/>
          </a:p>
        </p:txBody>
      </p:sp>
      <p:sp>
        <p:nvSpPr>
          <p:cNvPr id="84" name="圆角矩形标注 83"/>
          <p:cNvSpPr/>
          <p:nvPr/>
        </p:nvSpPr>
        <p:spPr>
          <a:xfrm rot="21600000">
            <a:off x="3543050" y="2927805"/>
            <a:ext cx="696393" cy="228499"/>
          </a:xfrm>
          <a:prstGeom prst="wedgeRoundRectCallout">
            <a:avLst>
              <a:gd name="adj1" fmla="val -21633"/>
              <a:gd name="adj2" fmla="val 78997"/>
              <a:gd name="adj3" fmla="val 16667"/>
            </a:avLst>
          </a:prstGeom>
          <a:solidFill>
            <a:schemeClr val="accent4"/>
          </a:solidFill>
          <a:ln>
            <a:noFill/>
          </a:ln>
          <a:effectLst>
            <a:outerShdw blurRad="177800" dist="139700" dir="5400000" sx="97000" sy="97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9363" tIns="29682" rIns="59363" bIns="29682" rtlCol="0" anchor="ctr"/>
          <a:lstStyle/>
          <a:p>
            <a:pPr algn="ctr"/>
            <a:r>
              <a:rPr lang="en-US" altLang="zh-CN" sz="1600" dirty="0"/>
              <a:t>65%</a:t>
            </a:r>
            <a:endParaRPr lang="zh-CN" altLang="en-US" sz="1600" dirty="0"/>
          </a:p>
        </p:txBody>
      </p:sp>
      <p:sp>
        <p:nvSpPr>
          <p:cNvPr id="85" name="圆角矩形标注 84"/>
          <p:cNvSpPr/>
          <p:nvPr/>
        </p:nvSpPr>
        <p:spPr>
          <a:xfrm rot="21600000">
            <a:off x="4313750" y="3722494"/>
            <a:ext cx="696393" cy="228499"/>
          </a:xfrm>
          <a:prstGeom prst="wedgeRoundRectCallout">
            <a:avLst>
              <a:gd name="adj1" fmla="val -21633"/>
              <a:gd name="adj2" fmla="val 78997"/>
              <a:gd name="adj3" fmla="val 16667"/>
            </a:avLst>
          </a:prstGeom>
          <a:solidFill>
            <a:schemeClr val="accent1"/>
          </a:solidFill>
          <a:ln>
            <a:noFill/>
          </a:ln>
          <a:effectLst>
            <a:outerShdw blurRad="177800" dist="139700" dir="5400000" sx="97000" sy="97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9363" tIns="29682" rIns="59363" bIns="29682" rtlCol="0" anchor="ctr"/>
          <a:lstStyle/>
          <a:p>
            <a:pPr algn="ctr"/>
            <a:r>
              <a:rPr lang="en-US" altLang="zh-CN" sz="1600" dirty="0"/>
              <a:t>90%</a:t>
            </a:r>
            <a:endParaRPr lang="zh-CN" altLang="en-US" sz="1600" dirty="0"/>
          </a:p>
        </p:txBody>
      </p:sp>
      <p:sp>
        <p:nvSpPr>
          <p:cNvPr id="86" name="左大括号 85"/>
          <p:cNvSpPr/>
          <p:nvPr/>
        </p:nvSpPr>
        <p:spPr>
          <a:xfrm>
            <a:off x="5855799" y="1515220"/>
            <a:ext cx="288000" cy="3024383"/>
          </a:xfrm>
          <a:prstGeom prst="leftBrace">
            <a:avLst>
              <a:gd name="adj1" fmla="val 19041"/>
              <a:gd name="adj2" fmla="val 50000"/>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lIns="91420" tIns="45710" rIns="91420" bIns="45710" rtlCol="0" anchor="ctr"/>
          <a:lstStyle/>
          <a:p>
            <a:pPr algn="ctr"/>
            <a:endParaRPr lang="zh-CN" altLang="en-US" sz="1600" dirty="0">
              <a:solidFill>
                <a:schemeClr val="bg2"/>
              </a:solidFill>
            </a:endParaRPr>
          </a:p>
        </p:txBody>
      </p:sp>
      <p:sp>
        <p:nvSpPr>
          <p:cNvPr id="87" name="文本框 7"/>
          <p:cNvSpPr txBox="1">
            <a:spLocks noChangeArrowheads="1"/>
          </p:cNvSpPr>
          <p:nvPr/>
        </p:nvSpPr>
        <p:spPr bwMode="auto">
          <a:xfrm>
            <a:off x="6204303" y="1224186"/>
            <a:ext cx="2304256" cy="82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0" rIns="91420" bIns="45710"/>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20000"/>
              </a:lnSpc>
            </a:pPr>
            <a:r>
              <a:rPr lang="zh-CN" altLang="en-US" sz="1200" b="1" dirty="0">
                <a:solidFill>
                  <a:schemeClr val="accent1"/>
                </a:solidFill>
                <a:latin typeface="微软雅黑" panose="020B0503020204020204" pitchFamily="34" charset="-122"/>
              </a:rPr>
              <a:t>第一季度情况</a:t>
            </a:r>
            <a:endParaRPr lang="en-US" altLang="zh-CN" sz="1200" b="1" dirty="0">
              <a:solidFill>
                <a:schemeClr val="accent1"/>
              </a:solidFill>
              <a:latin typeface="微软雅黑" panose="020B0503020204020204" pitchFamily="34" charset="-122"/>
            </a:endParaRPr>
          </a:p>
          <a:p>
            <a:pPr>
              <a:lnSpc>
                <a:spcPct val="120000"/>
              </a:lnSpc>
            </a:pPr>
            <a:r>
              <a:rPr lang="zh-CN" altLang="en-US" sz="800" dirty="0">
                <a:solidFill>
                  <a:schemeClr val="bg2"/>
                </a:solidFill>
                <a:latin typeface="微软雅黑" panose="020B0503020204020204" pitchFamily="34" charset="-122"/>
              </a:rPr>
              <a:t>添加说明文字添加说明文字添加说明文字。</a:t>
            </a:r>
          </a:p>
        </p:txBody>
      </p:sp>
      <p:sp>
        <p:nvSpPr>
          <p:cNvPr id="88" name="文本框 7"/>
          <p:cNvSpPr txBox="1">
            <a:spLocks noChangeArrowheads="1"/>
          </p:cNvSpPr>
          <p:nvPr/>
        </p:nvSpPr>
        <p:spPr bwMode="auto">
          <a:xfrm>
            <a:off x="6204303" y="2151762"/>
            <a:ext cx="2304256" cy="82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0" rIns="91420" bIns="45710"/>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20000"/>
              </a:lnSpc>
            </a:pPr>
            <a:r>
              <a:rPr lang="zh-CN" altLang="en-US" sz="1200" b="1" dirty="0">
                <a:solidFill>
                  <a:schemeClr val="accent2"/>
                </a:solidFill>
                <a:latin typeface="微软雅黑" panose="020B0503020204020204" pitchFamily="34" charset="-122"/>
              </a:rPr>
              <a:t>第二季度情况</a:t>
            </a:r>
            <a:endParaRPr lang="en-US" altLang="zh-CN" sz="1200" b="1" dirty="0">
              <a:solidFill>
                <a:schemeClr val="accent2"/>
              </a:solidFill>
              <a:latin typeface="微软雅黑" panose="020B0503020204020204" pitchFamily="34" charset="-122"/>
            </a:endParaRPr>
          </a:p>
          <a:p>
            <a:pPr>
              <a:lnSpc>
                <a:spcPct val="120000"/>
              </a:lnSpc>
            </a:pPr>
            <a:r>
              <a:rPr lang="zh-CN" altLang="en-US" sz="800" dirty="0">
                <a:solidFill>
                  <a:schemeClr val="bg2"/>
                </a:solidFill>
                <a:latin typeface="微软雅黑" panose="020B0503020204020204" pitchFamily="34" charset="-122"/>
              </a:rPr>
              <a:t>添加说明文字添加说明文字添加说明文字。</a:t>
            </a:r>
          </a:p>
        </p:txBody>
      </p:sp>
      <p:sp>
        <p:nvSpPr>
          <p:cNvPr id="89" name="文本框 7"/>
          <p:cNvSpPr txBox="1">
            <a:spLocks noChangeArrowheads="1"/>
          </p:cNvSpPr>
          <p:nvPr/>
        </p:nvSpPr>
        <p:spPr bwMode="auto">
          <a:xfrm>
            <a:off x="6204303" y="3079336"/>
            <a:ext cx="2304256" cy="82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0" rIns="91420" bIns="45710"/>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20000"/>
              </a:lnSpc>
            </a:pPr>
            <a:r>
              <a:rPr lang="zh-CN" altLang="en-US" sz="1200" b="1" dirty="0">
                <a:solidFill>
                  <a:schemeClr val="accent3"/>
                </a:solidFill>
                <a:latin typeface="微软雅黑" panose="020B0503020204020204" pitchFamily="34" charset="-122"/>
              </a:rPr>
              <a:t>第三季度情况</a:t>
            </a:r>
            <a:endParaRPr lang="en-US" altLang="zh-CN" sz="1200" b="1" dirty="0">
              <a:solidFill>
                <a:schemeClr val="accent3"/>
              </a:solidFill>
              <a:latin typeface="微软雅黑" panose="020B0503020204020204" pitchFamily="34" charset="-122"/>
            </a:endParaRPr>
          </a:p>
          <a:p>
            <a:pPr>
              <a:lnSpc>
                <a:spcPct val="120000"/>
              </a:lnSpc>
            </a:pPr>
            <a:r>
              <a:rPr lang="zh-CN" altLang="en-US" sz="800" dirty="0">
                <a:solidFill>
                  <a:schemeClr val="bg2"/>
                </a:solidFill>
                <a:latin typeface="微软雅黑" panose="020B0503020204020204" pitchFamily="34" charset="-122"/>
              </a:rPr>
              <a:t>添加说明文字添加说明文字添加说明文字。</a:t>
            </a:r>
          </a:p>
        </p:txBody>
      </p:sp>
      <p:sp>
        <p:nvSpPr>
          <p:cNvPr id="90" name="文本框 7"/>
          <p:cNvSpPr txBox="1">
            <a:spLocks noChangeArrowheads="1"/>
          </p:cNvSpPr>
          <p:nvPr/>
        </p:nvSpPr>
        <p:spPr bwMode="auto">
          <a:xfrm>
            <a:off x="6204303" y="4006911"/>
            <a:ext cx="2304256" cy="82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0" rIns="91420" bIns="45710"/>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20000"/>
              </a:lnSpc>
            </a:pPr>
            <a:r>
              <a:rPr lang="zh-CN" altLang="en-US" sz="1200" b="1" dirty="0">
                <a:solidFill>
                  <a:schemeClr val="accent4"/>
                </a:solidFill>
                <a:latin typeface="微软雅黑" panose="020B0503020204020204" pitchFamily="34" charset="-122"/>
              </a:rPr>
              <a:t>第四季度情况</a:t>
            </a:r>
            <a:endParaRPr lang="en-US" altLang="zh-CN" sz="1200" b="1" dirty="0">
              <a:solidFill>
                <a:schemeClr val="accent4"/>
              </a:solidFill>
              <a:latin typeface="微软雅黑" panose="020B0503020204020204" pitchFamily="34" charset="-122"/>
            </a:endParaRPr>
          </a:p>
          <a:p>
            <a:pPr>
              <a:lnSpc>
                <a:spcPct val="120000"/>
              </a:lnSpc>
            </a:pPr>
            <a:r>
              <a:rPr lang="zh-CN" altLang="en-US" sz="800" dirty="0">
                <a:solidFill>
                  <a:schemeClr val="bg2"/>
                </a:solidFill>
                <a:latin typeface="微软雅黑" panose="020B0503020204020204" pitchFamily="34" charset="-122"/>
              </a:rPr>
              <a:t>添加说明文字添加说明文字添加说明文字。</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additive="base">
                                        <p:cTn id="7" dur="500" fill="hold"/>
                                        <p:tgtEl>
                                          <p:spTgt spid="81"/>
                                        </p:tgtEl>
                                        <p:attrNameLst>
                                          <p:attrName>ppt_x</p:attrName>
                                        </p:attrNameLst>
                                      </p:cBhvr>
                                      <p:tavLst>
                                        <p:tav tm="0">
                                          <p:val>
                                            <p:strVal val="0-#ppt_w/2"/>
                                          </p:val>
                                        </p:tav>
                                        <p:tav tm="100000">
                                          <p:val>
                                            <p:strVal val="#ppt_x"/>
                                          </p:val>
                                        </p:tav>
                                      </p:tavLst>
                                    </p:anim>
                                    <p:anim calcmode="lin" valueType="num">
                                      <p:cBhvr additive="base">
                                        <p:cTn id="8" dur="500" fill="hold"/>
                                        <p:tgtEl>
                                          <p:spTgt spid="8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500" fill="hold"/>
                                        <p:tgtEl>
                                          <p:spTgt spid="62"/>
                                        </p:tgtEl>
                                        <p:attrNameLst>
                                          <p:attrName>ppt_x</p:attrName>
                                        </p:attrNameLst>
                                      </p:cBhvr>
                                      <p:tavLst>
                                        <p:tav tm="0">
                                          <p:val>
                                            <p:strVal val="0-#ppt_w/2"/>
                                          </p:val>
                                        </p:tav>
                                        <p:tav tm="100000">
                                          <p:val>
                                            <p:strVal val="#ppt_x"/>
                                          </p:val>
                                        </p:tav>
                                      </p:tavLst>
                                    </p:anim>
                                    <p:anim calcmode="lin" valueType="num">
                                      <p:cBhvr additive="base">
                                        <p:cTn id="12" dur="500" fill="hold"/>
                                        <p:tgtEl>
                                          <p:spTgt spid="6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6"/>
                                        </p:tgtEl>
                                        <p:attrNameLst>
                                          <p:attrName>style.visibility</p:attrName>
                                        </p:attrNameLst>
                                      </p:cBhvr>
                                      <p:to>
                                        <p:strVal val="visible"/>
                                      </p:to>
                                    </p:set>
                                    <p:anim calcmode="lin" valueType="num">
                                      <p:cBhvr additive="base">
                                        <p:cTn id="15" dur="500" fill="hold"/>
                                        <p:tgtEl>
                                          <p:spTgt spid="66"/>
                                        </p:tgtEl>
                                        <p:attrNameLst>
                                          <p:attrName>ppt_x</p:attrName>
                                        </p:attrNameLst>
                                      </p:cBhvr>
                                      <p:tavLst>
                                        <p:tav tm="0">
                                          <p:val>
                                            <p:strVal val="0-#ppt_w/2"/>
                                          </p:val>
                                        </p:tav>
                                        <p:tav tm="100000">
                                          <p:val>
                                            <p:strVal val="#ppt_x"/>
                                          </p:val>
                                        </p:tav>
                                      </p:tavLst>
                                    </p:anim>
                                    <p:anim calcmode="lin" valueType="num">
                                      <p:cBhvr additive="base">
                                        <p:cTn id="16" dur="500" fill="hold"/>
                                        <p:tgtEl>
                                          <p:spTgt spid="6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anim calcmode="lin" valueType="num">
                                      <p:cBhvr additive="base">
                                        <p:cTn id="19" dur="500" fill="hold"/>
                                        <p:tgtEl>
                                          <p:spTgt spid="73"/>
                                        </p:tgtEl>
                                        <p:attrNameLst>
                                          <p:attrName>ppt_x</p:attrName>
                                        </p:attrNameLst>
                                      </p:cBhvr>
                                      <p:tavLst>
                                        <p:tav tm="0">
                                          <p:val>
                                            <p:strVal val="0-#ppt_w/2"/>
                                          </p:val>
                                        </p:tav>
                                        <p:tav tm="100000">
                                          <p:val>
                                            <p:strVal val="#ppt_x"/>
                                          </p:val>
                                        </p:tav>
                                      </p:tavLst>
                                    </p:anim>
                                    <p:anim calcmode="lin" valueType="num">
                                      <p:cBhvr additive="base">
                                        <p:cTn id="20" dur="500" fill="hold"/>
                                        <p:tgtEl>
                                          <p:spTgt spid="73"/>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par>
                          <p:cTn id="25" fill="hold">
                            <p:stCondLst>
                              <p:cond delay="1000"/>
                            </p:stCondLst>
                            <p:childTnLst>
                              <p:par>
                                <p:cTn id="26" presetID="47" presetClass="entr" presetSubtype="0" fill="hold" grpId="0"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fade">
                                      <p:cBhvr>
                                        <p:cTn id="28" dur="1000"/>
                                        <p:tgtEl>
                                          <p:spTgt spid="82"/>
                                        </p:tgtEl>
                                      </p:cBhvr>
                                    </p:animEffect>
                                    <p:anim calcmode="lin" valueType="num">
                                      <p:cBhvr>
                                        <p:cTn id="29" dur="1000" fill="hold"/>
                                        <p:tgtEl>
                                          <p:spTgt spid="82"/>
                                        </p:tgtEl>
                                        <p:attrNameLst>
                                          <p:attrName>ppt_x</p:attrName>
                                        </p:attrNameLst>
                                      </p:cBhvr>
                                      <p:tavLst>
                                        <p:tav tm="0">
                                          <p:val>
                                            <p:strVal val="#ppt_x"/>
                                          </p:val>
                                        </p:tav>
                                        <p:tav tm="100000">
                                          <p:val>
                                            <p:strVal val="#ppt_x"/>
                                          </p:val>
                                        </p:tav>
                                      </p:tavLst>
                                    </p:anim>
                                    <p:anim calcmode="lin" valueType="num">
                                      <p:cBhvr>
                                        <p:cTn id="30" dur="1000" fill="hold"/>
                                        <p:tgtEl>
                                          <p:spTgt spid="82"/>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fade">
                                      <p:cBhvr>
                                        <p:cTn id="37" dur="1000"/>
                                        <p:tgtEl>
                                          <p:spTgt spid="83"/>
                                        </p:tgtEl>
                                      </p:cBhvr>
                                    </p:animEffect>
                                    <p:anim calcmode="lin" valueType="num">
                                      <p:cBhvr>
                                        <p:cTn id="38" dur="1000" fill="hold"/>
                                        <p:tgtEl>
                                          <p:spTgt spid="83"/>
                                        </p:tgtEl>
                                        <p:attrNameLst>
                                          <p:attrName>ppt_x</p:attrName>
                                        </p:attrNameLst>
                                      </p:cBhvr>
                                      <p:tavLst>
                                        <p:tav tm="0">
                                          <p:val>
                                            <p:strVal val="#ppt_x"/>
                                          </p:val>
                                        </p:tav>
                                        <p:tav tm="100000">
                                          <p:val>
                                            <p:strVal val="#ppt_x"/>
                                          </p:val>
                                        </p:tav>
                                      </p:tavLst>
                                    </p:anim>
                                    <p:anim calcmode="lin" valueType="num">
                                      <p:cBhvr>
                                        <p:cTn id="39" dur="1000" fill="hold"/>
                                        <p:tgtEl>
                                          <p:spTgt spid="83"/>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2" presetClass="entr" presetSubtype="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left)">
                                      <p:cBhvr>
                                        <p:cTn id="43" dur="500"/>
                                        <p:tgtEl>
                                          <p:spTgt spid="3"/>
                                        </p:tgtEl>
                                      </p:cBhvr>
                                    </p:animEffect>
                                  </p:childTnLst>
                                </p:cTn>
                              </p:par>
                              <p:par>
                                <p:cTn id="44" presetID="47" presetClass="entr" presetSubtype="0" fill="hold" grpId="0" nodeType="withEffect">
                                  <p:stCondLst>
                                    <p:cond delay="0"/>
                                  </p:stCondLst>
                                  <p:childTnLst>
                                    <p:set>
                                      <p:cBhvr>
                                        <p:cTn id="45" dur="1" fill="hold">
                                          <p:stCondLst>
                                            <p:cond delay="0"/>
                                          </p:stCondLst>
                                        </p:cTn>
                                        <p:tgtEl>
                                          <p:spTgt spid="84"/>
                                        </p:tgtEl>
                                        <p:attrNameLst>
                                          <p:attrName>style.visibility</p:attrName>
                                        </p:attrNameLst>
                                      </p:cBhvr>
                                      <p:to>
                                        <p:strVal val="visible"/>
                                      </p:to>
                                    </p:set>
                                    <p:animEffect transition="in" filter="fade">
                                      <p:cBhvr>
                                        <p:cTn id="46" dur="1000"/>
                                        <p:tgtEl>
                                          <p:spTgt spid="84"/>
                                        </p:tgtEl>
                                      </p:cBhvr>
                                    </p:animEffect>
                                    <p:anim calcmode="lin" valueType="num">
                                      <p:cBhvr>
                                        <p:cTn id="47" dur="1000" fill="hold"/>
                                        <p:tgtEl>
                                          <p:spTgt spid="84"/>
                                        </p:tgtEl>
                                        <p:attrNameLst>
                                          <p:attrName>ppt_x</p:attrName>
                                        </p:attrNameLst>
                                      </p:cBhvr>
                                      <p:tavLst>
                                        <p:tav tm="0">
                                          <p:val>
                                            <p:strVal val="#ppt_x"/>
                                          </p:val>
                                        </p:tav>
                                        <p:tav tm="100000">
                                          <p:val>
                                            <p:strVal val="#ppt_x"/>
                                          </p:val>
                                        </p:tav>
                                      </p:tavLst>
                                    </p:anim>
                                    <p:anim calcmode="lin" valueType="num">
                                      <p:cBhvr>
                                        <p:cTn id="48" dur="1000" fill="hold"/>
                                        <p:tgtEl>
                                          <p:spTgt spid="84"/>
                                        </p:tgtEl>
                                        <p:attrNameLst>
                                          <p:attrName>ppt_y</p:attrName>
                                        </p:attrNameLst>
                                      </p:cBhvr>
                                      <p:tavLst>
                                        <p:tav tm="0">
                                          <p:val>
                                            <p:strVal val="#ppt_y-.1"/>
                                          </p:val>
                                        </p:tav>
                                        <p:tav tm="100000">
                                          <p:val>
                                            <p:strVal val="#ppt_y"/>
                                          </p:val>
                                        </p:tav>
                                      </p:tavLst>
                                    </p:anim>
                                  </p:childTnLst>
                                </p:cTn>
                              </p:par>
                            </p:childTnLst>
                          </p:cTn>
                        </p:par>
                        <p:par>
                          <p:cTn id="49" fill="hold">
                            <p:stCondLst>
                              <p:cond delay="300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500"/>
                                        <p:tgtEl>
                                          <p:spTgt spid="4"/>
                                        </p:tgtEl>
                                      </p:cBhvr>
                                    </p:animEffect>
                                  </p:childTnLst>
                                </p:cTn>
                              </p:par>
                            </p:childTnLst>
                          </p:cTn>
                        </p:par>
                        <p:par>
                          <p:cTn id="53" fill="hold">
                            <p:stCondLst>
                              <p:cond delay="3500"/>
                            </p:stCondLst>
                            <p:childTnLst>
                              <p:par>
                                <p:cTn id="54" presetID="47" presetClass="entr" presetSubtype="0" fill="hold" grpId="0" nodeType="afterEffect">
                                  <p:stCondLst>
                                    <p:cond delay="0"/>
                                  </p:stCondLst>
                                  <p:childTnLst>
                                    <p:set>
                                      <p:cBhvr>
                                        <p:cTn id="55" dur="1" fill="hold">
                                          <p:stCondLst>
                                            <p:cond delay="0"/>
                                          </p:stCondLst>
                                        </p:cTn>
                                        <p:tgtEl>
                                          <p:spTgt spid="85"/>
                                        </p:tgtEl>
                                        <p:attrNameLst>
                                          <p:attrName>style.visibility</p:attrName>
                                        </p:attrNameLst>
                                      </p:cBhvr>
                                      <p:to>
                                        <p:strVal val="visible"/>
                                      </p:to>
                                    </p:set>
                                    <p:animEffect transition="in" filter="fade">
                                      <p:cBhvr>
                                        <p:cTn id="56" dur="1000"/>
                                        <p:tgtEl>
                                          <p:spTgt spid="85"/>
                                        </p:tgtEl>
                                      </p:cBhvr>
                                    </p:animEffect>
                                    <p:anim calcmode="lin" valueType="num">
                                      <p:cBhvr>
                                        <p:cTn id="57" dur="1000" fill="hold"/>
                                        <p:tgtEl>
                                          <p:spTgt spid="85"/>
                                        </p:tgtEl>
                                        <p:attrNameLst>
                                          <p:attrName>ppt_x</p:attrName>
                                        </p:attrNameLst>
                                      </p:cBhvr>
                                      <p:tavLst>
                                        <p:tav tm="0">
                                          <p:val>
                                            <p:strVal val="#ppt_x"/>
                                          </p:val>
                                        </p:tav>
                                        <p:tav tm="100000">
                                          <p:val>
                                            <p:strVal val="#ppt_x"/>
                                          </p:val>
                                        </p:tav>
                                      </p:tavLst>
                                    </p:anim>
                                    <p:anim calcmode="lin" valueType="num">
                                      <p:cBhvr>
                                        <p:cTn id="58" dur="1000" fill="hold"/>
                                        <p:tgtEl>
                                          <p:spTgt spid="85"/>
                                        </p:tgtEl>
                                        <p:attrNameLst>
                                          <p:attrName>ppt_y</p:attrName>
                                        </p:attrNameLst>
                                      </p:cBhvr>
                                      <p:tavLst>
                                        <p:tav tm="0">
                                          <p:val>
                                            <p:strVal val="#ppt_y-.1"/>
                                          </p:val>
                                        </p:tav>
                                        <p:tav tm="100000">
                                          <p:val>
                                            <p:strVal val="#ppt_y"/>
                                          </p:val>
                                        </p:tav>
                                      </p:tavLst>
                                    </p:anim>
                                  </p:childTnLst>
                                </p:cTn>
                              </p:par>
                            </p:childTnLst>
                          </p:cTn>
                        </p:par>
                        <p:par>
                          <p:cTn id="59" fill="hold">
                            <p:stCondLst>
                              <p:cond delay="4500"/>
                            </p:stCondLst>
                            <p:childTnLst>
                              <p:par>
                                <p:cTn id="60" presetID="16" presetClass="entr" presetSubtype="42"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barn(outHorizontal)">
                                      <p:cBhvr>
                                        <p:cTn id="62" dur="1000"/>
                                        <p:tgtEl>
                                          <p:spTgt spid="86"/>
                                        </p:tgtEl>
                                      </p:cBhvr>
                                    </p:animEffect>
                                  </p:childTnLst>
                                </p:cTn>
                              </p:par>
                            </p:childTnLst>
                          </p:cTn>
                        </p:par>
                        <p:par>
                          <p:cTn id="63" fill="hold">
                            <p:stCondLst>
                              <p:cond delay="5500"/>
                            </p:stCondLst>
                            <p:childTnLst>
                              <p:par>
                                <p:cTn id="64" presetID="22" presetClass="entr" presetSubtype="8"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Effect transition="in" filter="wipe(left)">
                                      <p:cBhvr>
                                        <p:cTn id="66" dur="750"/>
                                        <p:tgtEl>
                                          <p:spTgt spid="87"/>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left)">
                                      <p:cBhvr>
                                        <p:cTn id="70" dur="750"/>
                                        <p:tgtEl>
                                          <p:spTgt spid="88"/>
                                        </p:tgtEl>
                                      </p:cBhvr>
                                    </p:animEffect>
                                  </p:childTnLst>
                                </p:cTn>
                              </p:par>
                            </p:childTnLst>
                          </p:cTn>
                        </p:par>
                        <p:par>
                          <p:cTn id="71" fill="hold">
                            <p:stCondLst>
                              <p:cond delay="7500"/>
                            </p:stCondLst>
                            <p:childTnLst>
                              <p:par>
                                <p:cTn id="72" presetID="22" presetClass="entr" presetSubtype="8" fill="hold" grpId="0" nodeType="afterEffect">
                                  <p:stCondLst>
                                    <p:cond delay="0"/>
                                  </p:stCondLst>
                                  <p:childTnLst>
                                    <p:set>
                                      <p:cBhvr>
                                        <p:cTn id="73" dur="1" fill="hold">
                                          <p:stCondLst>
                                            <p:cond delay="0"/>
                                          </p:stCondLst>
                                        </p:cTn>
                                        <p:tgtEl>
                                          <p:spTgt spid="89"/>
                                        </p:tgtEl>
                                        <p:attrNameLst>
                                          <p:attrName>style.visibility</p:attrName>
                                        </p:attrNameLst>
                                      </p:cBhvr>
                                      <p:to>
                                        <p:strVal val="visible"/>
                                      </p:to>
                                    </p:set>
                                    <p:animEffect transition="in" filter="wipe(left)">
                                      <p:cBhvr>
                                        <p:cTn id="74" dur="750"/>
                                        <p:tgtEl>
                                          <p:spTgt spid="89"/>
                                        </p:tgtEl>
                                      </p:cBhvr>
                                    </p:animEffect>
                                  </p:childTnLst>
                                </p:cTn>
                              </p:par>
                            </p:childTnLst>
                          </p:cTn>
                        </p:par>
                        <p:par>
                          <p:cTn id="75" fill="hold">
                            <p:stCondLst>
                              <p:cond delay="8500"/>
                            </p:stCondLst>
                            <p:childTnLst>
                              <p:par>
                                <p:cTn id="76" presetID="22" presetClass="entr" presetSubtype="8" fill="hold" grpId="0"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wipe(left)">
                                      <p:cBhvr>
                                        <p:cTn id="78" dur="75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6" grpId="0"/>
      <p:bldP spid="73" grpId="0"/>
      <p:bldP spid="81" grpId="0"/>
      <p:bldP spid="82" grpId="0" animBg="1"/>
      <p:bldP spid="83" grpId="0" animBg="1"/>
      <p:bldP spid="84" grpId="0" animBg="1"/>
      <p:bldP spid="85" grpId="0" animBg="1"/>
      <p:bldP spid="86" grpId="0" animBg="1"/>
      <p:bldP spid="87" grpId="0"/>
      <p:bldP spid="88" grpId="0"/>
      <p:bldP spid="89" grpId="0"/>
      <p:bldP spid="9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Administrator\Desktop\4859416e6be8372副本.jpg"/>
          <p:cNvPicPr>
            <a:picLocks noChangeAspect="1" noChangeArrowheads="1"/>
          </p:cNvPicPr>
          <p:nvPr/>
        </p:nvPicPr>
        <p:blipFill>
          <a:blip r:embed="rId3" cstate="print"/>
          <a:srcRect/>
          <a:stretch>
            <a:fillRect/>
          </a:stretch>
        </p:blipFill>
        <p:spPr bwMode="auto">
          <a:xfrm>
            <a:off x="0" y="0"/>
            <a:ext cx="9144000" cy="5148262"/>
          </a:xfrm>
          <a:prstGeom prst="rect">
            <a:avLst/>
          </a:prstGeom>
          <a:noFill/>
        </p:spPr>
      </p:pic>
      <p:sp>
        <p:nvSpPr>
          <p:cNvPr id="29" name="矩形 28"/>
          <p:cNvSpPr/>
          <p:nvPr/>
        </p:nvSpPr>
        <p:spPr>
          <a:xfrm>
            <a:off x="3814934" y="2425413"/>
            <a:ext cx="2819320" cy="307777"/>
          </a:xfrm>
          <a:prstGeom prst="rect">
            <a:avLst/>
          </a:prstGeom>
        </p:spPr>
        <p:txBody>
          <a:bodyPr wrap="square" lIns="0" tIns="0" rIns="0" bIns="0">
            <a:spAutoFit/>
          </a:bodyPr>
          <a:lstStyle/>
          <a:p>
            <a:r>
              <a:rPr lang="zh-CN" altLang="en-US" sz="20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工作完成情况</a:t>
            </a:r>
            <a:endParaRPr lang="zh-CN" altLang="en-US" sz="9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1"/>
          <p:cNvSpPr txBox="1"/>
          <p:nvPr/>
        </p:nvSpPr>
        <p:spPr>
          <a:xfrm>
            <a:off x="3635896" y="2880957"/>
            <a:ext cx="841256" cy="107722"/>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7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7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1"/>
          <p:cNvSpPr txBox="1"/>
          <p:nvPr/>
        </p:nvSpPr>
        <p:spPr>
          <a:xfrm>
            <a:off x="4645651" y="2880957"/>
            <a:ext cx="841256" cy="107722"/>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7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7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1"/>
          <p:cNvSpPr txBox="1"/>
          <p:nvPr/>
        </p:nvSpPr>
        <p:spPr>
          <a:xfrm>
            <a:off x="3635896" y="3072702"/>
            <a:ext cx="841256" cy="107722"/>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7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7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32"/>
          <p:cNvSpPr txBox="1"/>
          <p:nvPr/>
        </p:nvSpPr>
        <p:spPr>
          <a:xfrm>
            <a:off x="4645651" y="3072702"/>
            <a:ext cx="841256" cy="107722"/>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7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7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文本框 1"/>
          <p:cNvSpPr txBox="1"/>
          <p:nvPr/>
        </p:nvSpPr>
        <p:spPr>
          <a:xfrm>
            <a:off x="4075345" y="1563638"/>
            <a:ext cx="963725" cy="1015663"/>
          </a:xfrm>
          <a:prstGeom prst="rect">
            <a:avLst/>
          </a:prstGeom>
          <a:noFill/>
        </p:spPr>
        <p:txBody>
          <a:bodyPr wrap="none" rtlCol="0">
            <a:spAutoFit/>
          </a:bodyPr>
          <a:lstStyle/>
          <a:p>
            <a:r>
              <a:rPr lang="en-US" altLang="zh-CN" sz="6000" dirty="0">
                <a:solidFill>
                  <a:schemeClr val="accent1"/>
                </a:solidFill>
              </a:rPr>
              <a:t>02</a:t>
            </a:r>
            <a:endParaRPr lang="zh-CN" altLang="en-US" sz="6000" dirty="0">
              <a:solidFill>
                <a:schemeClr val="accent1"/>
              </a:solidFill>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1000" fill="hold"/>
                                        <p:tgtEl>
                                          <p:spTgt spid="29"/>
                                        </p:tgtEl>
                                        <p:attrNameLst>
                                          <p:attrName>ppt_x</p:attrName>
                                        </p:attrNameLst>
                                      </p:cBhvr>
                                      <p:tavLst>
                                        <p:tav tm="0">
                                          <p:val>
                                            <p:strVal val="0-#ppt_w/2"/>
                                          </p:val>
                                        </p:tav>
                                        <p:tav tm="100000">
                                          <p:val>
                                            <p:strVal val="#ppt_x"/>
                                          </p:val>
                                        </p:tav>
                                      </p:tavLst>
                                    </p:anim>
                                    <p:anim calcmode="lin" valueType="num">
                                      <p:cBhvr additive="base">
                                        <p:cTn id="15"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50" presetClass="entr" presetSubtype="0" decel="10000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1000" fill="hold"/>
                                        <p:tgtEl>
                                          <p:spTgt spid="9"/>
                                        </p:tgtEl>
                                        <p:attrNameLst>
                                          <p:attrName>ppt_w</p:attrName>
                                        </p:attrNameLst>
                                      </p:cBhvr>
                                      <p:tavLst>
                                        <p:tav tm="0">
                                          <p:val>
                                            <p:strVal val="#ppt_w+.3"/>
                                          </p:val>
                                        </p:tav>
                                        <p:tav tm="100000">
                                          <p:val>
                                            <p:strVal val="#ppt_w"/>
                                          </p:val>
                                        </p:tav>
                                      </p:tavLst>
                                    </p:anim>
                                    <p:anim calcmode="lin" valueType="num">
                                      <p:cBhvr>
                                        <p:cTn id="35" dur="1000" fill="hold"/>
                                        <p:tgtEl>
                                          <p:spTgt spid="9"/>
                                        </p:tgtEl>
                                        <p:attrNameLst>
                                          <p:attrName>ppt_h</p:attrName>
                                        </p:attrNameLst>
                                      </p:cBhvr>
                                      <p:tavLst>
                                        <p:tav tm="0">
                                          <p:val>
                                            <p:strVal val="#ppt_h"/>
                                          </p:val>
                                        </p:tav>
                                        <p:tav tm="100000">
                                          <p:val>
                                            <p:strVal val="#ppt_h"/>
                                          </p:val>
                                        </p:tav>
                                      </p:tavLst>
                                    </p:anim>
                                    <p:animEffect transition="in" filter="fade">
                                      <p:cBhvr>
                                        <p:cTn id="3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多彩年度工作总结"/>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heme/theme1.xml><?xml version="1.0" encoding="utf-8"?>
<a:theme xmlns:a="http://schemas.openxmlformats.org/drawingml/2006/main" name="Office 主题​​">
  <a:themeElements>
    <a:clrScheme name="自定义 1236">
      <a:dk1>
        <a:sysClr val="windowText" lastClr="000000"/>
      </a:dk1>
      <a:lt1>
        <a:sysClr val="window" lastClr="FFFFFF"/>
      </a:lt1>
      <a:dk2>
        <a:srgbClr val="5A6378"/>
      </a:dk2>
      <a:lt2>
        <a:srgbClr val="7F7F7F"/>
      </a:lt2>
      <a:accent1>
        <a:srgbClr val="E66C7D"/>
      </a:accent1>
      <a:accent2>
        <a:srgbClr val="6BB76D"/>
      </a:accent2>
      <a:accent3>
        <a:srgbClr val="E66C7D"/>
      </a:accent3>
      <a:accent4>
        <a:srgbClr val="6BB76D"/>
      </a:accent4>
      <a:accent5>
        <a:srgbClr val="E66C7D"/>
      </a:accent5>
      <a:accent6>
        <a:srgbClr val="6BB76D"/>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1927</Words>
  <Application>Microsoft Office PowerPoint</Application>
  <PresentationFormat>全屏显示(16:9)</PresentationFormat>
  <Paragraphs>278</Paragraphs>
  <Slides>24</Slides>
  <Notes>21</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24</vt:i4>
      </vt:variant>
    </vt:vector>
  </HeadingPairs>
  <TitlesOfParts>
    <vt:vector size="34" baseType="lpstr">
      <vt:lpstr>AvantGarde Md BT</vt:lpstr>
      <vt:lpstr>Chivo Light</vt:lpstr>
      <vt:lpstr>方正大黑_GBK</vt:lpstr>
      <vt:lpstr>方正兰亭黑_GBK</vt:lpstr>
      <vt:lpstr>方正兰亭纤黑简体</vt:lpstr>
      <vt:lpstr>黑体</vt:lpstr>
      <vt:lpstr>微软雅黑</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多彩年度工作总结</dc:title>
  <dc:creator>Mloong</dc:creator>
  <cp:lastModifiedBy>天 下</cp:lastModifiedBy>
  <cp:revision>5</cp:revision>
  <dcterms:created xsi:type="dcterms:W3CDTF">2014-11-09T01:07:00Z</dcterms:created>
  <dcterms:modified xsi:type="dcterms:W3CDTF">2021-01-06T00:42:23Z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