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331" r:id="rId2"/>
    <p:sldId id="279" r:id="rId3"/>
    <p:sldId id="280" r:id="rId4"/>
    <p:sldId id="262" r:id="rId5"/>
    <p:sldId id="282" r:id="rId6"/>
    <p:sldId id="258" r:id="rId7"/>
    <p:sldId id="261" r:id="rId8"/>
    <p:sldId id="332" r:id="rId9"/>
    <p:sldId id="257" r:id="rId10"/>
    <p:sldId id="281" r:id="rId11"/>
    <p:sldId id="264" r:id="rId12"/>
    <p:sldId id="283" r:id="rId13"/>
    <p:sldId id="333" r:id="rId14"/>
    <p:sldId id="263" r:id="rId15"/>
    <p:sldId id="268" r:id="rId16"/>
    <p:sldId id="284" r:id="rId17"/>
    <p:sldId id="273" r:id="rId18"/>
    <p:sldId id="285" r:id="rId19"/>
    <p:sldId id="334" r:id="rId20"/>
    <p:sldId id="265" r:id="rId21"/>
    <p:sldId id="267" r:id="rId22"/>
    <p:sldId id="270" r:id="rId23"/>
    <p:sldId id="271" r:id="rId24"/>
    <p:sldId id="272" r:id="rId25"/>
    <p:sldId id="335" r:id="rId2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505F2C04-C923-438B-8C0F-E0CD2BADF298}">
      <wppc:fontMiss xmlns:wppc="http://www.wps.cn/officeDocument/PresentationCustomData" xmlns="" type="true"/>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刘思蜀" initials="刘思蜀"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69055"/>
    <a:srgbClr val="F68D6F"/>
    <a:srgbClr val="5E8C9D"/>
    <a:srgbClr val="FFFFFF"/>
    <a:srgbClr val="8A8AA2"/>
    <a:srgbClr val="B48F7C"/>
    <a:srgbClr val="AD96AE"/>
    <a:srgbClr val="DA9689"/>
    <a:srgbClr val="4C5886"/>
    <a:srgbClr val="9DA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794" autoAdjust="0"/>
  </p:normalViewPr>
  <p:slideViewPr>
    <p:cSldViewPr snapToGrid="0">
      <p:cViewPr varScale="1">
        <p:scale>
          <a:sx n="105" d="100"/>
          <a:sy n="105" d="100"/>
        </p:scale>
        <p:origin x="7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tockChart>
        <c:ser>
          <c:idx val="0"/>
          <c:order val="0"/>
          <c:tx>
            <c:strRef>
              <c:f>Sheet1!$B$1</c:f>
              <c:strCache>
                <c:ptCount val="1"/>
                <c:pt idx="0">
                  <c:v>开盘</c:v>
                </c:pt>
              </c:strCache>
            </c:strRef>
          </c:tx>
          <c:spPr>
            <a:ln w="19050" cap="rnd">
              <a:noFill/>
              <a:round/>
            </a:ln>
            <a:effectLst/>
          </c:spPr>
          <c:marker>
            <c:symbol val="none"/>
          </c:marker>
          <c:cat>
            <c:numRef>
              <c:f>Sheet1!$A$2:$A$6</c:f>
              <c:numCache>
                <c:formatCode>yyyy/m/d</c:formatCode>
                <c:ptCount val="5"/>
                <c:pt idx="0">
                  <c:v>37261</c:v>
                </c:pt>
                <c:pt idx="1">
                  <c:v>37262</c:v>
                </c:pt>
                <c:pt idx="2">
                  <c:v>37263</c:v>
                </c:pt>
                <c:pt idx="3">
                  <c:v>37264</c:v>
                </c:pt>
                <c:pt idx="4">
                  <c:v>37265</c:v>
                </c:pt>
              </c:numCache>
            </c:numRef>
          </c:cat>
          <c:val>
            <c:numRef>
              <c:f>Sheet1!$B$2:$B$6</c:f>
              <c:numCache>
                <c:formatCode>General</c:formatCode>
                <c:ptCount val="5"/>
                <c:pt idx="0">
                  <c:v>44</c:v>
                </c:pt>
                <c:pt idx="1">
                  <c:v>25</c:v>
                </c:pt>
                <c:pt idx="2">
                  <c:v>38</c:v>
                </c:pt>
                <c:pt idx="3">
                  <c:v>50</c:v>
                </c:pt>
                <c:pt idx="4">
                  <c:v>34</c:v>
                </c:pt>
              </c:numCache>
            </c:numRef>
          </c:val>
          <c:smooth val="0"/>
          <c:extLst>
            <c:ext xmlns:c16="http://schemas.microsoft.com/office/drawing/2014/chart" uri="{C3380CC4-5D6E-409C-BE32-E72D297353CC}">
              <c16:uniqueId val="{00000000-A291-48D3-ADC9-A6D98C929833}"/>
            </c:ext>
          </c:extLst>
        </c:ser>
        <c:ser>
          <c:idx val="1"/>
          <c:order val="1"/>
          <c:tx>
            <c:strRef>
              <c:f>Sheet1!$C$1</c:f>
              <c:strCache>
                <c:ptCount val="1"/>
                <c:pt idx="0">
                  <c:v>盘高</c:v>
                </c:pt>
              </c:strCache>
            </c:strRef>
          </c:tx>
          <c:spPr>
            <a:ln w="19050" cap="rnd">
              <a:noFill/>
              <a:round/>
            </a:ln>
            <a:effectLst/>
          </c:spPr>
          <c:marker>
            <c:symbol val="none"/>
          </c:marker>
          <c:cat>
            <c:numRef>
              <c:f>Sheet1!$A$2:$A$6</c:f>
              <c:numCache>
                <c:formatCode>yyyy/m/d</c:formatCode>
                <c:ptCount val="5"/>
                <c:pt idx="0">
                  <c:v>37261</c:v>
                </c:pt>
                <c:pt idx="1">
                  <c:v>37262</c:v>
                </c:pt>
                <c:pt idx="2">
                  <c:v>37263</c:v>
                </c:pt>
                <c:pt idx="3">
                  <c:v>37264</c:v>
                </c:pt>
                <c:pt idx="4">
                  <c:v>37265</c:v>
                </c:pt>
              </c:numCache>
            </c:numRef>
          </c:cat>
          <c:val>
            <c:numRef>
              <c:f>Sheet1!$C$2:$C$6</c:f>
              <c:numCache>
                <c:formatCode>General</c:formatCode>
                <c:ptCount val="5"/>
                <c:pt idx="0">
                  <c:v>55</c:v>
                </c:pt>
                <c:pt idx="1">
                  <c:v>57</c:v>
                </c:pt>
                <c:pt idx="2">
                  <c:v>57</c:v>
                </c:pt>
                <c:pt idx="3">
                  <c:v>58</c:v>
                </c:pt>
                <c:pt idx="4">
                  <c:v>36</c:v>
                </c:pt>
              </c:numCache>
            </c:numRef>
          </c:val>
          <c:smooth val="0"/>
          <c:extLst>
            <c:ext xmlns:c16="http://schemas.microsoft.com/office/drawing/2014/chart" uri="{C3380CC4-5D6E-409C-BE32-E72D297353CC}">
              <c16:uniqueId val="{00000001-A291-48D3-ADC9-A6D98C929833}"/>
            </c:ext>
          </c:extLst>
        </c:ser>
        <c:ser>
          <c:idx val="2"/>
          <c:order val="2"/>
          <c:tx>
            <c:strRef>
              <c:f>Sheet1!$D$1</c:f>
              <c:strCache>
                <c:ptCount val="1"/>
                <c:pt idx="0">
                  <c:v>盘低</c:v>
                </c:pt>
              </c:strCache>
            </c:strRef>
          </c:tx>
          <c:spPr>
            <a:ln w="19050" cap="rnd">
              <a:noFill/>
              <a:round/>
            </a:ln>
            <a:effectLst/>
          </c:spPr>
          <c:marker>
            <c:symbol val="none"/>
          </c:marker>
          <c:cat>
            <c:numRef>
              <c:f>Sheet1!$A$2:$A$6</c:f>
              <c:numCache>
                <c:formatCode>yyyy/m/d</c:formatCode>
                <c:ptCount val="5"/>
                <c:pt idx="0">
                  <c:v>37261</c:v>
                </c:pt>
                <c:pt idx="1">
                  <c:v>37262</c:v>
                </c:pt>
                <c:pt idx="2">
                  <c:v>37263</c:v>
                </c:pt>
                <c:pt idx="3">
                  <c:v>37264</c:v>
                </c:pt>
                <c:pt idx="4">
                  <c:v>37265</c:v>
                </c:pt>
              </c:numCache>
            </c:numRef>
          </c:cat>
          <c:val>
            <c:numRef>
              <c:f>Sheet1!$D$2:$D$6</c:f>
              <c:numCache>
                <c:formatCode>General</c:formatCode>
                <c:ptCount val="5"/>
                <c:pt idx="0">
                  <c:v>11</c:v>
                </c:pt>
                <c:pt idx="1">
                  <c:v>12</c:v>
                </c:pt>
                <c:pt idx="2">
                  <c:v>13</c:v>
                </c:pt>
                <c:pt idx="3">
                  <c:v>11</c:v>
                </c:pt>
                <c:pt idx="4">
                  <c:v>5</c:v>
                </c:pt>
              </c:numCache>
            </c:numRef>
          </c:val>
          <c:smooth val="0"/>
          <c:extLst>
            <c:ext xmlns:c16="http://schemas.microsoft.com/office/drawing/2014/chart" uri="{C3380CC4-5D6E-409C-BE32-E72D297353CC}">
              <c16:uniqueId val="{00000002-A291-48D3-ADC9-A6D98C929833}"/>
            </c:ext>
          </c:extLst>
        </c:ser>
        <c:ser>
          <c:idx val="3"/>
          <c:order val="3"/>
          <c:tx>
            <c:strRef>
              <c:f>Sheet1!$E$1</c:f>
              <c:strCache>
                <c:ptCount val="1"/>
                <c:pt idx="0">
                  <c:v>收盘</c:v>
                </c:pt>
              </c:strCache>
            </c:strRef>
          </c:tx>
          <c:spPr>
            <a:ln w="19050" cap="rnd">
              <a:noFill/>
              <a:round/>
            </a:ln>
            <a:effectLst/>
          </c:spPr>
          <c:marker>
            <c:symbol val="none"/>
          </c:marker>
          <c:cat>
            <c:numRef>
              <c:f>Sheet1!$A$2:$A$6</c:f>
              <c:numCache>
                <c:formatCode>yyyy/m/d</c:formatCode>
                <c:ptCount val="5"/>
                <c:pt idx="0">
                  <c:v>37261</c:v>
                </c:pt>
                <c:pt idx="1">
                  <c:v>37262</c:v>
                </c:pt>
                <c:pt idx="2">
                  <c:v>37263</c:v>
                </c:pt>
                <c:pt idx="3">
                  <c:v>37264</c:v>
                </c:pt>
                <c:pt idx="4">
                  <c:v>37265</c:v>
                </c:pt>
              </c:numCache>
            </c:numRef>
          </c:cat>
          <c:val>
            <c:numRef>
              <c:f>Sheet1!$E$2:$E$6</c:f>
              <c:numCache>
                <c:formatCode>General</c:formatCode>
                <c:ptCount val="5"/>
                <c:pt idx="0">
                  <c:v>25</c:v>
                </c:pt>
                <c:pt idx="1">
                  <c:v>38</c:v>
                </c:pt>
                <c:pt idx="2">
                  <c:v>50</c:v>
                </c:pt>
                <c:pt idx="3">
                  <c:v>34</c:v>
                </c:pt>
                <c:pt idx="4">
                  <c:v>18</c:v>
                </c:pt>
              </c:numCache>
            </c:numRef>
          </c:val>
          <c:smooth val="0"/>
          <c:extLst>
            <c:ext xmlns:c16="http://schemas.microsoft.com/office/drawing/2014/chart" uri="{C3380CC4-5D6E-409C-BE32-E72D297353CC}">
              <c16:uniqueId val="{00000003-A291-48D3-ADC9-A6D98C929833}"/>
            </c:ext>
          </c:extLst>
        </c:ser>
        <c:dLbls>
          <c:showLegendKey val="0"/>
          <c:showVal val="0"/>
          <c:showCatName val="0"/>
          <c:showSerName val="0"/>
          <c:showPercent val="0"/>
          <c:showBubbleSize val="0"/>
        </c:dLbls>
        <c:hiLowLines>
          <c:spPr>
            <a:ln w="9525" cap="flat" cmpd="sng" algn="ctr">
              <a:solidFill>
                <a:schemeClr val="bg1">
                  <a:lumMod val="75000"/>
                </a:schemeClr>
              </a:solidFill>
              <a:round/>
            </a:ln>
            <a:effectLst/>
          </c:spPr>
        </c:hiLowLines>
        <c:upDownBars>
          <c:gapWidth val="150"/>
          <c:upBars>
            <c:spPr>
              <a:solidFill>
                <a:srgbClr val="F68D6F"/>
              </a:solidFill>
              <a:ln w="9525" cap="flat" cmpd="sng" algn="ctr">
                <a:solidFill>
                  <a:srgbClr val="9DA8CA"/>
                </a:solidFill>
                <a:round/>
              </a:ln>
              <a:effectLst/>
            </c:spPr>
          </c:upBars>
          <c:downBars>
            <c:spPr>
              <a:solidFill>
                <a:srgbClr val="469055"/>
              </a:solidFill>
              <a:ln w="9525" cap="flat" cmpd="sng" algn="ctr">
                <a:solidFill>
                  <a:srgbClr val="B6B7B6"/>
                </a:solidFill>
                <a:round/>
              </a:ln>
              <a:effectLst/>
            </c:spPr>
          </c:downBars>
        </c:upDownBars>
        <c:axId val="-1082721584"/>
        <c:axId val="-1082695472"/>
      </c:stockChart>
      <c:dateAx>
        <c:axId val="-1082721584"/>
        <c:scaling>
          <c:orientation val="minMax"/>
        </c:scaling>
        <c:delete val="0"/>
        <c:axPos val="b"/>
        <c:numFmt formatCode="yyyy/m/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082695472"/>
        <c:crosses val="autoZero"/>
        <c:auto val="1"/>
        <c:lblOffset val="100"/>
        <c:baseTimeUnit val="days"/>
      </c:dateAx>
      <c:valAx>
        <c:axId val="-1082695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08272158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4D6C5B-EA7F-4289-B648-FB7A3FDFCCD3}"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FAEDED-51A5-452E-BD16-68FFFC357B7D}"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4D6C5B-EA7F-4289-B648-FB7A3FDFCCD3}"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534353-5049-4D6E-975D-6583BE8E98DF}" type="slidenum">
              <a:rPr lang="zh-CN" altLang="en-US" smtClean="0"/>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FAEDED-51A5-452E-BD16-68FFFC357B7D}"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89F2EEA-F3CE-434C-AE1F-E01858C8E7DC}"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FAEDED-51A5-452E-BD16-68FFFC357B7D}"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534353-5049-4D6E-975D-6583BE8E98DF}"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534353-5049-4D6E-975D-6583BE8E98DF}"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89F2EEA-F3CE-434C-AE1F-E01858C8E7DC}" type="slidenum">
              <a:rPr lang="zh-CN" altLang="en-US" smtClean="0"/>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89F2EEA-F3CE-434C-AE1F-E01858C8E7DC}" type="slidenum">
              <a:rPr lang="zh-CN" altLang="en-US" smtClean="0"/>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89F2EEA-F3CE-434C-AE1F-E01858C8E7DC}"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4D6C5B-EA7F-4289-B648-FB7A3FDFCCD3}"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FAEDED-51A5-452E-BD16-68FFFC357B7D}"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B05863-8EF2-43F7-9B3F-0094782A3A8A}"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4D6C5B-EA7F-4289-B648-FB7A3FDFCCD3}"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B05863-8EF2-43F7-9B3F-0094782A3A8A}"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FAEDED-51A5-452E-BD16-68FFFC357B7D}"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5ac446883865d"/>
          <p:cNvPicPr>
            <a:picLocks noChangeAspect="1"/>
          </p:cNvPicPr>
          <p:nvPr/>
        </p:nvPicPr>
        <p:blipFill>
          <a:blip r:embed="rId2" cstate="email"/>
          <a:stretch>
            <a:fillRect/>
          </a:stretch>
        </p:blipFill>
        <p:spPr>
          <a:xfrm>
            <a:off x="-14605" y="-43815"/>
            <a:ext cx="12212320" cy="790511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5"/>
          <p:cNvSpPr/>
          <p:nvPr/>
        </p:nvSpPr>
        <p:spPr>
          <a:xfrm>
            <a:off x="874711" y="3523382"/>
            <a:ext cx="10442578" cy="393555"/>
          </a:xfrm>
          <a:prstGeom prst="rect">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rgbClr val="3FB793"/>
              </a:solidFill>
              <a:latin typeface="迷你简菱心" panose="02010609000101010101" pitchFamily="49" charset="-122"/>
              <a:ea typeface="迷你简菱心" panose="02010609000101010101" pitchFamily="49" charset="-122"/>
            </a:endParaRPr>
          </a:p>
        </p:txBody>
      </p:sp>
      <p:grpSp>
        <p:nvGrpSpPr>
          <p:cNvPr id="6" name="Group 28"/>
          <p:cNvGrpSpPr/>
          <p:nvPr/>
        </p:nvGrpSpPr>
        <p:grpSpPr>
          <a:xfrm>
            <a:off x="4372334" y="2206333"/>
            <a:ext cx="842040" cy="842040"/>
            <a:chOff x="4364206" y="1888846"/>
            <a:chExt cx="867959" cy="867959"/>
          </a:xfrm>
        </p:grpSpPr>
        <p:sp>
          <p:nvSpPr>
            <p:cNvPr id="7" name="Oval 3"/>
            <p:cNvSpPr/>
            <p:nvPr/>
          </p:nvSpPr>
          <p:spPr>
            <a:xfrm>
              <a:off x="4364206" y="1888846"/>
              <a:ext cx="867959" cy="867959"/>
            </a:xfrm>
            <a:prstGeom prst="ellipse">
              <a:avLst/>
            </a:prstGeom>
            <a:solidFill>
              <a:srgbClr val="F68D6F"/>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8" name="Group 29"/>
            <p:cNvGrpSpPr/>
            <p:nvPr/>
          </p:nvGrpSpPr>
          <p:grpSpPr>
            <a:xfrm>
              <a:off x="4598064" y="2131984"/>
              <a:ext cx="400243" cy="400243"/>
              <a:chOff x="2770187" y="2415226"/>
              <a:chExt cx="330200" cy="330200"/>
            </a:xfrm>
            <a:solidFill>
              <a:schemeClr val="bg1"/>
            </a:solidFill>
          </p:grpSpPr>
          <p:sp>
            <p:nvSpPr>
              <p:cNvPr id="9" name="Freeform: Shape 30"/>
              <p:cNvSpPr/>
              <p:nvPr/>
            </p:nvSpPr>
            <p:spPr bwMode="auto">
              <a:xfrm>
                <a:off x="2770187" y="2415226"/>
                <a:ext cx="330200" cy="330200"/>
              </a:xfrm>
              <a:custGeom>
                <a:avLst/>
                <a:gdLst>
                  <a:gd name="T0" fmla="*/ 16 w 208"/>
                  <a:gd name="T1" fmla="*/ 177 h 208"/>
                  <a:gd name="T2" fmla="*/ 13 w 208"/>
                  <a:gd name="T3" fmla="*/ 180 h 208"/>
                  <a:gd name="T4" fmla="*/ 13 w 208"/>
                  <a:gd name="T5" fmla="*/ 190 h 208"/>
                  <a:gd name="T6" fmla="*/ 19 w 208"/>
                  <a:gd name="T7" fmla="*/ 196 h 208"/>
                  <a:gd name="T8" fmla="*/ 27 w 208"/>
                  <a:gd name="T9" fmla="*/ 196 h 208"/>
                  <a:gd name="T10" fmla="*/ 83 w 208"/>
                  <a:gd name="T11" fmla="*/ 141 h 208"/>
                  <a:gd name="T12" fmla="*/ 68 w 208"/>
                  <a:gd name="T13" fmla="*/ 124 h 208"/>
                  <a:gd name="T14" fmla="*/ 109 w 208"/>
                  <a:gd name="T15" fmla="*/ 17 h 208"/>
                  <a:gd name="T16" fmla="*/ 78 w 208"/>
                  <a:gd name="T17" fmla="*/ 40 h 208"/>
                  <a:gd name="T18" fmla="*/ 65 w 208"/>
                  <a:gd name="T19" fmla="*/ 78 h 208"/>
                  <a:gd name="T20" fmla="*/ 78 w 208"/>
                  <a:gd name="T21" fmla="*/ 117 h 208"/>
                  <a:gd name="T22" fmla="*/ 109 w 208"/>
                  <a:gd name="T23" fmla="*/ 140 h 208"/>
                  <a:gd name="T24" fmla="*/ 150 w 208"/>
                  <a:gd name="T25" fmla="*/ 140 h 208"/>
                  <a:gd name="T26" fmla="*/ 182 w 208"/>
                  <a:gd name="T27" fmla="*/ 117 h 208"/>
                  <a:gd name="T28" fmla="*/ 195 w 208"/>
                  <a:gd name="T29" fmla="*/ 78 h 208"/>
                  <a:gd name="T30" fmla="*/ 182 w 208"/>
                  <a:gd name="T31" fmla="*/ 40 h 208"/>
                  <a:gd name="T32" fmla="*/ 150 w 208"/>
                  <a:gd name="T33" fmla="*/ 17 h 208"/>
                  <a:gd name="T34" fmla="*/ 130 w 208"/>
                  <a:gd name="T35" fmla="*/ 0 h 208"/>
                  <a:gd name="T36" fmla="*/ 176 w 208"/>
                  <a:gd name="T37" fmla="*/ 16 h 208"/>
                  <a:gd name="T38" fmla="*/ 203 w 208"/>
                  <a:gd name="T39" fmla="*/ 53 h 208"/>
                  <a:gd name="T40" fmla="*/ 203 w 208"/>
                  <a:gd name="T41" fmla="*/ 102 h 208"/>
                  <a:gd name="T42" fmla="*/ 176 w 208"/>
                  <a:gd name="T43" fmla="*/ 141 h 208"/>
                  <a:gd name="T44" fmla="*/ 130 w 208"/>
                  <a:gd name="T45" fmla="*/ 156 h 208"/>
                  <a:gd name="T46" fmla="*/ 94 w 208"/>
                  <a:gd name="T47" fmla="*/ 147 h 208"/>
                  <a:gd name="T48" fmla="*/ 39 w 208"/>
                  <a:gd name="T49" fmla="*/ 202 h 208"/>
                  <a:gd name="T50" fmla="*/ 29 w 208"/>
                  <a:gd name="T51" fmla="*/ 208 h 208"/>
                  <a:gd name="T52" fmla="*/ 17 w 208"/>
                  <a:gd name="T53" fmla="*/ 208 h 208"/>
                  <a:gd name="T54" fmla="*/ 7 w 208"/>
                  <a:gd name="T55" fmla="*/ 202 h 208"/>
                  <a:gd name="T56" fmla="*/ 1 w 208"/>
                  <a:gd name="T57" fmla="*/ 192 h 208"/>
                  <a:gd name="T58" fmla="*/ 1 w 208"/>
                  <a:gd name="T59" fmla="*/ 179 h 208"/>
                  <a:gd name="T60" fmla="*/ 7 w 208"/>
                  <a:gd name="T61" fmla="*/ 169 h 208"/>
                  <a:gd name="T62" fmla="*/ 60 w 208"/>
                  <a:gd name="T63" fmla="*/ 115 h 208"/>
                  <a:gd name="T64" fmla="*/ 52 w 208"/>
                  <a:gd name="T65" fmla="*/ 78 h 208"/>
                  <a:gd name="T66" fmla="*/ 68 w 208"/>
                  <a:gd name="T67" fmla="*/ 33 h 208"/>
                  <a:gd name="T68" fmla="*/ 105 w 208"/>
                  <a:gd name="T69" fmla="*/ 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8" h="208">
                    <a:moveTo>
                      <a:pt x="68" y="124"/>
                    </a:moveTo>
                    <a:lnTo>
                      <a:pt x="16" y="177"/>
                    </a:lnTo>
                    <a:lnTo>
                      <a:pt x="16" y="177"/>
                    </a:lnTo>
                    <a:lnTo>
                      <a:pt x="13" y="180"/>
                    </a:lnTo>
                    <a:lnTo>
                      <a:pt x="11" y="185"/>
                    </a:lnTo>
                    <a:lnTo>
                      <a:pt x="13" y="190"/>
                    </a:lnTo>
                    <a:lnTo>
                      <a:pt x="14" y="193"/>
                    </a:lnTo>
                    <a:lnTo>
                      <a:pt x="19" y="196"/>
                    </a:lnTo>
                    <a:lnTo>
                      <a:pt x="23" y="196"/>
                    </a:lnTo>
                    <a:lnTo>
                      <a:pt x="27" y="196"/>
                    </a:lnTo>
                    <a:lnTo>
                      <a:pt x="32" y="193"/>
                    </a:lnTo>
                    <a:lnTo>
                      <a:pt x="83" y="141"/>
                    </a:lnTo>
                    <a:lnTo>
                      <a:pt x="75" y="133"/>
                    </a:lnTo>
                    <a:lnTo>
                      <a:pt x="68" y="124"/>
                    </a:lnTo>
                    <a:close/>
                    <a:moveTo>
                      <a:pt x="130" y="13"/>
                    </a:moveTo>
                    <a:lnTo>
                      <a:pt x="109" y="17"/>
                    </a:lnTo>
                    <a:lnTo>
                      <a:pt x="92" y="26"/>
                    </a:lnTo>
                    <a:lnTo>
                      <a:pt x="78" y="40"/>
                    </a:lnTo>
                    <a:lnTo>
                      <a:pt x="68" y="58"/>
                    </a:lnTo>
                    <a:lnTo>
                      <a:pt x="65" y="78"/>
                    </a:lnTo>
                    <a:lnTo>
                      <a:pt x="68" y="100"/>
                    </a:lnTo>
                    <a:lnTo>
                      <a:pt x="78" y="117"/>
                    </a:lnTo>
                    <a:lnTo>
                      <a:pt x="92" y="131"/>
                    </a:lnTo>
                    <a:lnTo>
                      <a:pt x="109" y="140"/>
                    </a:lnTo>
                    <a:lnTo>
                      <a:pt x="130" y="143"/>
                    </a:lnTo>
                    <a:lnTo>
                      <a:pt x="150" y="140"/>
                    </a:lnTo>
                    <a:lnTo>
                      <a:pt x="169" y="131"/>
                    </a:lnTo>
                    <a:lnTo>
                      <a:pt x="182" y="117"/>
                    </a:lnTo>
                    <a:lnTo>
                      <a:pt x="192" y="100"/>
                    </a:lnTo>
                    <a:lnTo>
                      <a:pt x="195" y="78"/>
                    </a:lnTo>
                    <a:lnTo>
                      <a:pt x="192" y="58"/>
                    </a:lnTo>
                    <a:lnTo>
                      <a:pt x="182" y="40"/>
                    </a:lnTo>
                    <a:lnTo>
                      <a:pt x="169" y="26"/>
                    </a:lnTo>
                    <a:lnTo>
                      <a:pt x="150" y="17"/>
                    </a:lnTo>
                    <a:lnTo>
                      <a:pt x="130" y="13"/>
                    </a:lnTo>
                    <a:close/>
                    <a:moveTo>
                      <a:pt x="130" y="0"/>
                    </a:moveTo>
                    <a:lnTo>
                      <a:pt x="154" y="4"/>
                    </a:lnTo>
                    <a:lnTo>
                      <a:pt x="176" y="16"/>
                    </a:lnTo>
                    <a:lnTo>
                      <a:pt x="193" y="33"/>
                    </a:lnTo>
                    <a:lnTo>
                      <a:pt x="203" y="53"/>
                    </a:lnTo>
                    <a:lnTo>
                      <a:pt x="208" y="78"/>
                    </a:lnTo>
                    <a:lnTo>
                      <a:pt x="203" y="102"/>
                    </a:lnTo>
                    <a:lnTo>
                      <a:pt x="193" y="124"/>
                    </a:lnTo>
                    <a:lnTo>
                      <a:pt x="176" y="141"/>
                    </a:lnTo>
                    <a:lnTo>
                      <a:pt x="154" y="153"/>
                    </a:lnTo>
                    <a:lnTo>
                      <a:pt x="130" y="156"/>
                    </a:lnTo>
                    <a:lnTo>
                      <a:pt x="111" y="154"/>
                    </a:lnTo>
                    <a:lnTo>
                      <a:pt x="94" y="147"/>
                    </a:lnTo>
                    <a:lnTo>
                      <a:pt x="39" y="202"/>
                    </a:lnTo>
                    <a:lnTo>
                      <a:pt x="39" y="202"/>
                    </a:lnTo>
                    <a:lnTo>
                      <a:pt x="34" y="205"/>
                    </a:lnTo>
                    <a:lnTo>
                      <a:pt x="29" y="208"/>
                    </a:lnTo>
                    <a:lnTo>
                      <a:pt x="23" y="208"/>
                    </a:lnTo>
                    <a:lnTo>
                      <a:pt x="17" y="208"/>
                    </a:lnTo>
                    <a:lnTo>
                      <a:pt x="11" y="205"/>
                    </a:lnTo>
                    <a:lnTo>
                      <a:pt x="7" y="202"/>
                    </a:lnTo>
                    <a:lnTo>
                      <a:pt x="3" y="196"/>
                    </a:lnTo>
                    <a:lnTo>
                      <a:pt x="1" y="192"/>
                    </a:lnTo>
                    <a:lnTo>
                      <a:pt x="0" y="185"/>
                    </a:lnTo>
                    <a:lnTo>
                      <a:pt x="1" y="179"/>
                    </a:lnTo>
                    <a:lnTo>
                      <a:pt x="3" y="173"/>
                    </a:lnTo>
                    <a:lnTo>
                      <a:pt x="7" y="169"/>
                    </a:lnTo>
                    <a:lnTo>
                      <a:pt x="7" y="169"/>
                    </a:lnTo>
                    <a:lnTo>
                      <a:pt x="60" y="115"/>
                    </a:lnTo>
                    <a:lnTo>
                      <a:pt x="55" y="98"/>
                    </a:lnTo>
                    <a:lnTo>
                      <a:pt x="52" y="78"/>
                    </a:lnTo>
                    <a:lnTo>
                      <a:pt x="56" y="53"/>
                    </a:lnTo>
                    <a:lnTo>
                      <a:pt x="68" y="33"/>
                    </a:lnTo>
                    <a:lnTo>
                      <a:pt x="83" y="16"/>
                    </a:lnTo>
                    <a:lnTo>
                      <a:pt x="105" y="4"/>
                    </a:lnTo>
                    <a:lnTo>
                      <a:pt x="130" y="0"/>
                    </a:lnTo>
                    <a:close/>
                  </a:path>
                </a:pathLst>
              </a:custGeom>
              <a:grpFill/>
              <a:ln w="0">
                <a:noFill/>
                <a:prstDash val="solid"/>
                <a:round/>
              </a:ln>
            </p:spPr>
            <p:txBody>
              <a:bodyPr anchor="ctr"/>
              <a:lstStyle/>
              <a:p>
                <a:pPr algn="ctr"/>
                <a:endParaRPr/>
              </a:p>
            </p:txBody>
          </p:sp>
          <p:sp>
            <p:nvSpPr>
              <p:cNvPr id="10" name="Freeform: Shape 31"/>
              <p:cNvSpPr/>
              <p:nvPr/>
            </p:nvSpPr>
            <p:spPr bwMode="auto">
              <a:xfrm>
                <a:off x="2905124" y="2467613"/>
                <a:ext cx="76200" cy="77787"/>
              </a:xfrm>
              <a:custGeom>
                <a:avLst/>
                <a:gdLst>
                  <a:gd name="T0" fmla="*/ 45 w 48"/>
                  <a:gd name="T1" fmla="*/ 0 h 49"/>
                  <a:gd name="T2" fmla="*/ 48 w 48"/>
                  <a:gd name="T3" fmla="*/ 2 h 49"/>
                  <a:gd name="T4" fmla="*/ 48 w 48"/>
                  <a:gd name="T5" fmla="*/ 3 h 49"/>
                  <a:gd name="T6" fmla="*/ 48 w 48"/>
                  <a:gd name="T7" fmla="*/ 6 h 49"/>
                  <a:gd name="T8" fmla="*/ 45 w 48"/>
                  <a:gd name="T9" fmla="*/ 6 h 49"/>
                  <a:gd name="T10" fmla="*/ 30 w 48"/>
                  <a:gd name="T11" fmla="*/ 10 h 49"/>
                  <a:gd name="T12" fmla="*/ 17 w 48"/>
                  <a:gd name="T13" fmla="*/ 17 h 49"/>
                  <a:gd name="T14" fmla="*/ 9 w 48"/>
                  <a:gd name="T15" fmla="*/ 30 h 49"/>
                  <a:gd name="T16" fmla="*/ 6 w 48"/>
                  <a:gd name="T17" fmla="*/ 45 h 49"/>
                  <a:gd name="T18" fmla="*/ 4 w 48"/>
                  <a:gd name="T19" fmla="*/ 48 h 49"/>
                  <a:gd name="T20" fmla="*/ 3 w 48"/>
                  <a:gd name="T21" fmla="*/ 49 h 49"/>
                  <a:gd name="T22" fmla="*/ 0 w 48"/>
                  <a:gd name="T23" fmla="*/ 48 h 49"/>
                  <a:gd name="T24" fmla="*/ 0 w 48"/>
                  <a:gd name="T25" fmla="*/ 45 h 49"/>
                  <a:gd name="T26" fmla="*/ 3 w 48"/>
                  <a:gd name="T27" fmla="*/ 28 h 49"/>
                  <a:gd name="T28" fmla="*/ 13 w 48"/>
                  <a:gd name="T29" fmla="*/ 13 h 49"/>
                  <a:gd name="T30" fmla="*/ 27 w 48"/>
                  <a:gd name="T31" fmla="*/ 3 h 49"/>
                  <a:gd name="T32" fmla="*/ 45 w 48"/>
                  <a:gd name="T33"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49">
                    <a:moveTo>
                      <a:pt x="45" y="0"/>
                    </a:moveTo>
                    <a:lnTo>
                      <a:pt x="48" y="2"/>
                    </a:lnTo>
                    <a:lnTo>
                      <a:pt x="48" y="3"/>
                    </a:lnTo>
                    <a:lnTo>
                      <a:pt x="48" y="6"/>
                    </a:lnTo>
                    <a:lnTo>
                      <a:pt x="45" y="6"/>
                    </a:lnTo>
                    <a:lnTo>
                      <a:pt x="30" y="10"/>
                    </a:lnTo>
                    <a:lnTo>
                      <a:pt x="17" y="17"/>
                    </a:lnTo>
                    <a:lnTo>
                      <a:pt x="9" y="30"/>
                    </a:lnTo>
                    <a:lnTo>
                      <a:pt x="6" y="45"/>
                    </a:lnTo>
                    <a:lnTo>
                      <a:pt x="4" y="48"/>
                    </a:lnTo>
                    <a:lnTo>
                      <a:pt x="3" y="49"/>
                    </a:lnTo>
                    <a:lnTo>
                      <a:pt x="0" y="48"/>
                    </a:lnTo>
                    <a:lnTo>
                      <a:pt x="0" y="45"/>
                    </a:lnTo>
                    <a:lnTo>
                      <a:pt x="3" y="28"/>
                    </a:lnTo>
                    <a:lnTo>
                      <a:pt x="13" y="13"/>
                    </a:lnTo>
                    <a:lnTo>
                      <a:pt x="27" y="3"/>
                    </a:lnTo>
                    <a:lnTo>
                      <a:pt x="45" y="0"/>
                    </a:lnTo>
                    <a:close/>
                  </a:path>
                </a:pathLst>
              </a:custGeom>
              <a:grpFill/>
              <a:ln w="0">
                <a:noFill/>
                <a:prstDash val="solid"/>
                <a:round/>
              </a:ln>
            </p:spPr>
            <p:txBody>
              <a:bodyPr anchor="ctr"/>
              <a:lstStyle/>
              <a:p>
                <a:pPr algn="ctr"/>
                <a:endParaRPr/>
              </a:p>
            </p:txBody>
          </p:sp>
        </p:grpSp>
      </p:grpSp>
      <p:grpSp>
        <p:nvGrpSpPr>
          <p:cNvPr id="11" name="Group 40"/>
          <p:cNvGrpSpPr/>
          <p:nvPr/>
        </p:nvGrpSpPr>
        <p:grpSpPr>
          <a:xfrm>
            <a:off x="1763303" y="2206333"/>
            <a:ext cx="842040" cy="842040"/>
            <a:chOff x="1649640" y="1888846"/>
            <a:chExt cx="867959" cy="867959"/>
          </a:xfrm>
        </p:grpSpPr>
        <p:sp>
          <p:nvSpPr>
            <p:cNvPr id="12" name="Oval 4"/>
            <p:cNvSpPr/>
            <p:nvPr/>
          </p:nvSpPr>
          <p:spPr>
            <a:xfrm>
              <a:off x="1649640" y="1888846"/>
              <a:ext cx="867959" cy="867959"/>
            </a:xfrm>
            <a:prstGeom prst="ellipse">
              <a:avLst/>
            </a:prstGeom>
            <a:solidFill>
              <a:srgbClr val="469055"/>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Freeform: Shape 32"/>
            <p:cNvSpPr/>
            <p:nvPr/>
          </p:nvSpPr>
          <p:spPr bwMode="auto">
            <a:xfrm>
              <a:off x="1901691" y="2136965"/>
              <a:ext cx="363857" cy="363857"/>
            </a:xfrm>
            <a:custGeom>
              <a:avLst/>
              <a:gdLst>
                <a:gd name="T0" fmla="*/ 189 w 208"/>
                <a:gd name="T1" fmla="*/ 37 h 208"/>
                <a:gd name="T2" fmla="*/ 104 w 208"/>
                <a:gd name="T3" fmla="*/ 170 h 208"/>
                <a:gd name="T4" fmla="*/ 108 w 208"/>
                <a:gd name="T5" fmla="*/ 170 h 208"/>
                <a:gd name="T6" fmla="*/ 163 w 208"/>
                <a:gd name="T7" fmla="*/ 193 h 208"/>
                <a:gd name="T8" fmla="*/ 189 w 208"/>
                <a:gd name="T9" fmla="*/ 37 h 208"/>
                <a:gd name="T10" fmla="*/ 170 w 208"/>
                <a:gd name="T11" fmla="*/ 35 h 208"/>
                <a:gd name="T12" fmla="*/ 20 w 208"/>
                <a:gd name="T13" fmla="*/ 136 h 208"/>
                <a:gd name="T14" fmla="*/ 59 w 208"/>
                <a:gd name="T15" fmla="*/ 151 h 208"/>
                <a:gd name="T16" fmla="*/ 61 w 208"/>
                <a:gd name="T17" fmla="*/ 151 h 208"/>
                <a:gd name="T18" fmla="*/ 170 w 208"/>
                <a:gd name="T19" fmla="*/ 35 h 208"/>
                <a:gd name="T20" fmla="*/ 189 w 208"/>
                <a:gd name="T21" fmla="*/ 24 h 208"/>
                <a:gd name="T22" fmla="*/ 67 w 208"/>
                <a:gd name="T23" fmla="*/ 157 h 208"/>
                <a:gd name="T24" fmla="*/ 67 w 208"/>
                <a:gd name="T25" fmla="*/ 157 h 208"/>
                <a:gd name="T26" fmla="*/ 84 w 208"/>
                <a:gd name="T27" fmla="*/ 189 h 208"/>
                <a:gd name="T28" fmla="*/ 189 w 208"/>
                <a:gd name="T29" fmla="*/ 24 h 208"/>
                <a:gd name="T30" fmla="*/ 201 w 208"/>
                <a:gd name="T31" fmla="*/ 0 h 208"/>
                <a:gd name="T32" fmla="*/ 202 w 208"/>
                <a:gd name="T33" fmla="*/ 1 h 208"/>
                <a:gd name="T34" fmla="*/ 205 w 208"/>
                <a:gd name="T35" fmla="*/ 1 h 208"/>
                <a:gd name="T36" fmla="*/ 206 w 208"/>
                <a:gd name="T37" fmla="*/ 3 h 208"/>
                <a:gd name="T38" fmla="*/ 206 w 208"/>
                <a:gd name="T39" fmla="*/ 6 h 208"/>
                <a:gd name="T40" fmla="*/ 208 w 208"/>
                <a:gd name="T41" fmla="*/ 9 h 208"/>
                <a:gd name="T42" fmla="*/ 175 w 208"/>
                <a:gd name="T43" fmla="*/ 203 h 208"/>
                <a:gd name="T44" fmla="*/ 173 w 208"/>
                <a:gd name="T45" fmla="*/ 205 h 208"/>
                <a:gd name="T46" fmla="*/ 172 w 208"/>
                <a:gd name="T47" fmla="*/ 208 h 208"/>
                <a:gd name="T48" fmla="*/ 169 w 208"/>
                <a:gd name="T49" fmla="*/ 208 h 208"/>
                <a:gd name="T50" fmla="*/ 166 w 208"/>
                <a:gd name="T51" fmla="*/ 208 h 208"/>
                <a:gd name="T52" fmla="*/ 103 w 208"/>
                <a:gd name="T53" fmla="*/ 183 h 208"/>
                <a:gd name="T54" fmla="*/ 90 w 208"/>
                <a:gd name="T55" fmla="*/ 205 h 208"/>
                <a:gd name="T56" fmla="*/ 87 w 208"/>
                <a:gd name="T57" fmla="*/ 208 h 208"/>
                <a:gd name="T58" fmla="*/ 84 w 208"/>
                <a:gd name="T59" fmla="*/ 208 h 208"/>
                <a:gd name="T60" fmla="*/ 84 w 208"/>
                <a:gd name="T61" fmla="*/ 208 h 208"/>
                <a:gd name="T62" fmla="*/ 81 w 208"/>
                <a:gd name="T63" fmla="*/ 208 h 208"/>
                <a:gd name="T64" fmla="*/ 78 w 208"/>
                <a:gd name="T65" fmla="*/ 205 h 208"/>
                <a:gd name="T66" fmla="*/ 55 w 208"/>
                <a:gd name="T67" fmla="*/ 163 h 208"/>
                <a:gd name="T68" fmla="*/ 5 w 208"/>
                <a:gd name="T69" fmla="*/ 143 h 208"/>
                <a:gd name="T70" fmla="*/ 2 w 208"/>
                <a:gd name="T71" fmla="*/ 141 h 208"/>
                <a:gd name="T72" fmla="*/ 0 w 208"/>
                <a:gd name="T73" fmla="*/ 137 h 208"/>
                <a:gd name="T74" fmla="*/ 0 w 208"/>
                <a:gd name="T75" fmla="*/ 134 h 208"/>
                <a:gd name="T76" fmla="*/ 3 w 208"/>
                <a:gd name="T77" fmla="*/ 131 h 208"/>
                <a:gd name="T78" fmla="*/ 198 w 208"/>
                <a:gd name="T79" fmla="*/ 1 h 208"/>
                <a:gd name="T80" fmla="*/ 199 w 208"/>
                <a:gd name="T81" fmla="*/ 1 h 208"/>
                <a:gd name="T82" fmla="*/ 201 w 208"/>
                <a:gd name="T8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8" h="208">
                  <a:moveTo>
                    <a:pt x="189" y="37"/>
                  </a:moveTo>
                  <a:lnTo>
                    <a:pt x="104" y="170"/>
                  </a:lnTo>
                  <a:lnTo>
                    <a:pt x="108" y="170"/>
                  </a:lnTo>
                  <a:lnTo>
                    <a:pt x="163" y="193"/>
                  </a:lnTo>
                  <a:lnTo>
                    <a:pt x="189" y="37"/>
                  </a:lnTo>
                  <a:close/>
                  <a:moveTo>
                    <a:pt x="170" y="35"/>
                  </a:moveTo>
                  <a:lnTo>
                    <a:pt x="20" y="136"/>
                  </a:lnTo>
                  <a:lnTo>
                    <a:pt x="59" y="151"/>
                  </a:lnTo>
                  <a:lnTo>
                    <a:pt x="61" y="151"/>
                  </a:lnTo>
                  <a:lnTo>
                    <a:pt x="170" y="35"/>
                  </a:lnTo>
                  <a:close/>
                  <a:moveTo>
                    <a:pt x="189" y="24"/>
                  </a:moveTo>
                  <a:lnTo>
                    <a:pt x="67" y="157"/>
                  </a:lnTo>
                  <a:lnTo>
                    <a:pt x="67" y="157"/>
                  </a:lnTo>
                  <a:lnTo>
                    <a:pt x="84" y="189"/>
                  </a:lnTo>
                  <a:lnTo>
                    <a:pt x="189" y="24"/>
                  </a:lnTo>
                  <a:close/>
                  <a:moveTo>
                    <a:pt x="201" y="0"/>
                  </a:moveTo>
                  <a:lnTo>
                    <a:pt x="202" y="1"/>
                  </a:lnTo>
                  <a:lnTo>
                    <a:pt x="205" y="1"/>
                  </a:lnTo>
                  <a:lnTo>
                    <a:pt x="206" y="3"/>
                  </a:lnTo>
                  <a:lnTo>
                    <a:pt x="206" y="6"/>
                  </a:lnTo>
                  <a:lnTo>
                    <a:pt x="208" y="9"/>
                  </a:lnTo>
                  <a:lnTo>
                    <a:pt x="175" y="203"/>
                  </a:lnTo>
                  <a:lnTo>
                    <a:pt x="173" y="205"/>
                  </a:lnTo>
                  <a:lnTo>
                    <a:pt x="172" y="208"/>
                  </a:lnTo>
                  <a:lnTo>
                    <a:pt x="169" y="208"/>
                  </a:lnTo>
                  <a:lnTo>
                    <a:pt x="166" y="208"/>
                  </a:lnTo>
                  <a:lnTo>
                    <a:pt x="103" y="183"/>
                  </a:lnTo>
                  <a:lnTo>
                    <a:pt x="90" y="205"/>
                  </a:lnTo>
                  <a:lnTo>
                    <a:pt x="87" y="208"/>
                  </a:lnTo>
                  <a:lnTo>
                    <a:pt x="84" y="208"/>
                  </a:lnTo>
                  <a:lnTo>
                    <a:pt x="84" y="208"/>
                  </a:lnTo>
                  <a:lnTo>
                    <a:pt x="81" y="208"/>
                  </a:lnTo>
                  <a:lnTo>
                    <a:pt x="78" y="205"/>
                  </a:lnTo>
                  <a:lnTo>
                    <a:pt x="55" y="163"/>
                  </a:lnTo>
                  <a:lnTo>
                    <a:pt x="5" y="143"/>
                  </a:lnTo>
                  <a:lnTo>
                    <a:pt x="2" y="141"/>
                  </a:lnTo>
                  <a:lnTo>
                    <a:pt x="0" y="137"/>
                  </a:lnTo>
                  <a:lnTo>
                    <a:pt x="0" y="134"/>
                  </a:lnTo>
                  <a:lnTo>
                    <a:pt x="3" y="131"/>
                  </a:lnTo>
                  <a:lnTo>
                    <a:pt x="198" y="1"/>
                  </a:lnTo>
                  <a:lnTo>
                    <a:pt x="199" y="1"/>
                  </a:lnTo>
                  <a:lnTo>
                    <a:pt x="201" y="0"/>
                  </a:lnTo>
                  <a:close/>
                </a:path>
              </a:pathLst>
            </a:custGeom>
            <a:solidFill>
              <a:schemeClr val="bg1"/>
            </a:solidFill>
            <a:ln w="0">
              <a:noFill/>
              <a:prstDash val="solid"/>
              <a:round/>
            </a:ln>
          </p:spPr>
          <p:txBody>
            <a:bodyPr anchor="ctr"/>
            <a:lstStyle/>
            <a:p>
              <a:pPr algn="ctr"/>
              <a:endParaRPr/>
            </a:p>
          </p:txBody>
        </p:sp>
      </p:grpSp>
      <p:grpSp>
        <p:nvGrpSpPr>
          <p:cNvPr id="14" name="Group 26"/>
          <p:cNvGrpSpPr/>
          <p:nvPr/>
        </p:nvGrpSpPr>
        <p:grpSpPr>
          <a:xfrm>
            <a:off x="6981365" y="2198536"/>
            <a:ext cx="842040" cy="842040"/>
            <a:chOff x="7024802" y="1880809"/>
            <a:chExt cx="867959" cy="867959"/>
          </a:xfrm>
        </p:grpSpPr>
        <p:sp>
          <p:nvSpPr>
            <p:cNvPr id="15" name="Oval 2"/>
            <p:cNvSpPr/>
            <p:nvPr/>
          </p:nvSpPr>
          <p:spPr>
            <a:xfrm>
              <a:off x="7024802" y="1880809"/>
              <a:ext cx="867959" cy="867959"/>
            </a:xfrm>
            <a:prstGeom prst="ellipse">
              <a:avLst/>
            </a:prstGeom>
            <a:solidFill>
              <a:srgbClr val="469055"/>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Freeform: Shape 33"/>
            <p:cNvSpPr/>
            <p:nvPr/>
          </p:nvSpPr>
          <p:spPr bwMode="auto">
            <a:xfrm>
              <a:off x="7277727" y="2132861"/>
              <a:ext cx="362108" cy="363857"/>
            </a:xfrm>
            <a:custGeom>
              <a:avLst/>
              <a:gdLst>
                <a:gd name="T0" fmla="*/ 13 w 207"/>
                <a:gd name="T1" fmla="*/ 83 h 208"/>
                <a:gd name="T2" fmla="*/ 20 w 207"/>
                <a:gd name="T3" fmla="*/ 195 h 208"/>
                <a:gd name="T4" fmla="*/ 46 w 207"/>
                <a:gd name="T5" fmla="*/ 187 h 208"/>
                <a:gd name="T6" fmla="*/ 39 w 207"/>
                <a:gd name="T7" fmla="*/ 78 h 208"/>
                <a:gd name="T8" fmla="*/ 99 w 207"/>
                <a:gd name="T9" fmla="*/ 14 h 208"/>
                <a:gd name="T10" fmla="*/ 92 w 207"/>
                <a:gd name="T11" fmla="*/ 46 h 208"/>
                <a:gd name="T12" fmla="*/ 57 w 207"/>
                <a:gd name="T13" fmla="*/ 81 h 208"/>
                <a:gd name="T14" fmla="*/ 52 w 207"/>
                <a:gd name="T15" fmla="*/ 177 h 208"/>
                <a:gd name="T16" fmla="*/ 57 w 207"/>
                <a:gd name="T17" fmla="*/ 183 h 208"/>
                <a:gd name="T18" fmla="*/ 66 w 207"/>
                <a:gd name="T19" fmla="*/ 184 h 208"/>
                <a:gd name="T20" fmla="*/ 99 w 207"/>
                <a:gd name="T21" fmla="*/ 192 h 208"/>
                <a:gd name="T22" fmla="*/ 163 w 207"/>
                <a:gd name="T23" fmla="*/ 193 h 208"/>
                <a:gd name="T24" fmla="*/ 171 w 207"/>
                <a:gd name="T25" fmla="*/ 187 h 208"/>
                <a:gd name="T26" fmla="*/ 173 w 207"/>
                <a:gd name="T27" fmla="*/ 180 h 208"/>
                <a:gd name="T28" fmla="*/ 165 w 207"/>
                <a:gd name="T29" fmla="*/ 174 h 208"/>
                <a:gd name="T30" fmla="*/ 152 w 207"/>
                <a:gd name="T31" fmla="*/ 169 h 208"/>
                <a:gd name="T32" fmla="*/ 176 w 207"/>
                <a:gd name="T33" fmla="*/ 167 h 208"/>
                <a:gd name="T34" fmla="*/ 183 w 207"/>
                <a:gd name="T35" fmla="*/ 159 h 208"/>
                <a:gd name="T36" fmla="*/ 184 w 207"/>
                <a:gd name="T37" fmla="*/ 148 h 208"/>
                <a:gd name="T38" fmla="*/ 174 w 207"/>
                <a:gd name="T39" fmla="*/ 143 h 208"/>
                <a:gd name="T40" fmla="*/ 163 w 207"/>
                <a:gd name="T41" fmla="*/ 143 h 208"/>
                <a:gd name="T42" fmla="*/ 160 w 207"/>
                <a:gd name="T43" fmla="*/ 137 h 208"/>
                <a:gd name="T44" fmla="*/ 170 w 207"/>
                <a:gd name="T45" fmla="*/ 135 h 208"/>
                <a:gd name="T46" fmla="*/ 187 w 207"/>
                <a:gd name="T47" fmla="*/ 131 h 208"/>
                <a:gd name="T48" fmla="*/ 191 w 207"/>
                <a:gd name="T49" fmla="*/ 121 h 208"/>
                <a:gd name="T50" fmla="*/ 189 w 207"/>
                <a:gd name="T51" fmla="*/ 112 h 208"/>
                <a:gd name="T52" fmla="*/ 171 w 207"/>
                <a:gd name="T53" fmla="*/ 109 h 208"/>
                <a:gd name="T54" fmla="*/ 165 w 207"/>
                <a:gd name="T55" fmla="*/ 107 h 208"/>
                <a:gd name="T56" fmla="*/ 176 w 207"/>
                <a:gd name="T57" fmla="*/ 104 h 208"/>
                <a:gd name="T58" fmla="*/ 191 w 207"/>
                <a:gd name="T59" fmla="*/ 99 h 208"/>
                <a:gd name="T60" fmla="*/ 194 w 207"/>
                <a:gd name="T61" fmla="*/ 92 h 208"/>
                <a:gd name="T62" fmla="*/ 194 w 207"/>
                <a:gd name="T63" fmla="*/ 86 h 208"/>
                <a:gd name="T64" fmla="*/ 184 w 207"/>
                <a:gd name="T65" fmla="*/ 79 h 208"/>
                <a:gd name="T66" fmla="*/ 144 w 207"/>
                <a:gd name="T67" fmla="*/ 78 h 208"/>
                <a:gd name="T68" fmla="*/ 122 w 207"/>
                <a:gd name="T69" fmla="*/ 53 h 208"/>
                <a:gd name="T70" fmla="*/ 109 w 207"/>
                <a:gd name="T71" fmla="*/ 14 h 208"/>
                <a:gd name="T72" fmla="*/ 125 w 207"/>
                <a:gd name="T73" fmla="*/ 13 h 208"/>
                <a:gd name="T74" fmla="*/ 135 w 207"/>
                <a:gd name="T75" fmla="*/ 55 h 208"/>
                <a:gd name="T76" fmla="*/ 177 w 207"/>
                <a:gd name="T77" fmla="*/ 66 h 208"/>
                <a:gd name="T78" fmla="*/ 203 w 207"/>
                <a:gd name="T79" fmla="*/ 76 h 208"/>
                <a:gd name="T80" fmla="*/ 207 w 207"/>
                <a:gd name="T81" fmla="*/ 92 h 208"/>
                <a:gd name="T82" fmla="*/ 204 w 207"/>
                <a:gd name="T83" fmla="*/ 104 h 208"/>
                <a:gd name="T84" fmla="*/ 204 w 207"/>
                <a:gd name="T85" fmla="*/ 124 h 208"/>
                <a:gd name="T86" fmla="*/ 196 w 207"/>
                <a:gd name="T87" fmla="*/ 141 h 208"/>
                <a:gd name="T88" fmla="*/ 196 w 207"/>
                <a:gd name="T89" fmla="*/ 160 h 208"/>
                <a:gd name="T90" fmla="*/ 184 w 207"/>
                <a:gd name="T91" fmla="*/ 176 h 208"/>
                <a:gd name="T92" fmla="*/ 183 w 207"/>
                <a:gd name="T93" fmla="*/ 193 h 208"/>
                <a:gd name="T94" fmla="*/ 124 w 207"/>
                <a:gd name="T95" fmla="*/ 208 h 208"/>
                <a:gd name="T96" fmla="*/ 72 w 207"/>
                <a:gd name="T97" fmla="*/ 199 h 208"/>
                <a:gd name="T98" fmla="*/ 56 w 207"/>
                <a:gd name="T99" fmla="*/ 196 h 208"/>
                <a:gd name="T100" fmla="*/ 44 w 207"/>
                <a:gd name="T101" fmla="*/ 206 h 208"/>
                <a:gd name="T102" fmla="*/ 8 w 207"/>
                <a:gd name="T103" fmla="*/ 203 h 208"/>
                <a:gd name="T104" fmla="*/ 0 w 207"/>
                <a:gd name="T105" fmla="*/ 83 h 208"/>
                <a:gd name="T106" fmla="*/ 13 w 207"/>
                <a:gd name="T107" fmla="*/ 65 h 208"/>
                <a:gd name="T108" fmla="*/ 49 w 207"/>
                <a:gd name="T109" fmla="*/ 66 h 208"/>
                <a:gd name="T110" fmla="*/ 54 w 207"/>
                <a:gd name="T111" fmla="*/ 68 h 208"/>
                <a:gd name="T112" fmla="*/ 79 w 207"/>
                <a:gd name="T113" fmla="*/ 43 h 208"/>
                <a:gd name="T114" fmla="*/ 88 w 207"/>
                <a:gd name="T115" fmla="*/ 7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7" h="208">
                  <a:moveTo>
                    <a:pt x="20" y="78"/>
                  </a:moveTo>
                  <a:lnTo>
                    <a:pt x="15" y="78"/>
                  </a:lnTo>
                  <a:lnTo>
                    <a:pt x="14" y="81"/>
                  </a:lnTo>
                  <a:lnTo>
                    <a:pt x="13" y="83"/>
                  </a:lnTo>
                  <a:lnTo>
                    <a:pt x="13" y="187"/>
                  </a:lnTo>
                  <a:lnTo>
                    <a:pt x="14" y="190"/>
                  </a:lnTo>
                  <a:lnTo>
                    <a:pt x="15" y="193"/>
                  </a:lnTo>
                  <a:lnTo>
                    <a:pt x="20" y="195"/>
                  </a:lnTo>
                  <a:lnTo>
                    <a:pt x="39" y="195"/>
                  </a:lnTo>
                  <a:lnTo>
                    <a:pt x="41" y="193"/>
                  </a:lnTo>
                  <a:lnTo>
                    <a:pt x="44" y="190"/>
                  </a:lnTo>
                  <a:lnTo>
                    <a:pt x="46" y="187"/>
                  </a:lnTo>
                  <a:lnTo>
                    <a:pt x="46" y="83"/>
                  </a:lnTo>
                  <a:lnTo>
                    <a:pt x="44" y="81"/>
                  </a:lnTo>
                  <a:lnTo>
                    <a:pt x="41" y="78"/>
                  </a:lnTo>
                  <a:lnTo>
                    <a:pt x="39" y="78"/>
                  </a:lnTo>
                  <a:lnTo>
                    <a:pt x="20" y="78"/>
                  </a:lnTo>
                  <a:close/>
                  <a:moveTo>
                    <a:pt x="103" y="13"/>
                  </a:moveTo>
                  <a:lnTo>
                    <a:pt x="101" y="13"/>
                  </a:lnTo>
                  <a:lnTo>
                    <a:pt x="99" y="14"/>
                  </a:lnTo>
                  <a:lnTo>
                    <a:pt x="98" y="17"/>
                  </a:lnTo>
                  <a:lnTo>
                    <a:pt x="98" y="19"/>
                  </a:lnTo>
                  <a:lnTo>
                    <a:pt x="96" y="33"/>
                  </a:lnTo>
                  <a:lnTo>
                    <a:pt x="92" y="46"/>
                  </a:lnTo>
                  <a:lnTo>
                    <a:pt x="85" y="59"/>
                  </a:lnTo>
                  <a:lnTo>
                    <a:pt x="73" y="70"/>
                  </a:lnTo>
                  <a:lnTo>
                    <a:pt x="59" y="81"/>
                  </a:lnTo>
                  <a:lnTo>
                    <a:pt x="57" y="81"/>
                  </a:lnTo>
                  <a:lnTo>
                    <a:pt x="54" y="82"/>
                  </a:lnTo>
                  <a:lnTo>
                    <a:pt x="53" y="85"/>
                  </a:lnTo>
                  <a:lnTo>
                    <a:pt x="52" y="88"/>
                  </a:lnTo>
                  <a:lnTo>
                    <a:pt x="52" y="177"/>
                  </a:lnTo>
                  <a:lnTo>
                    <a:pt x="53" y="179"/>
                  </a:lnTo>
                  <a:lnTo>
                    <a:pt x="54" y="182"/>
                  </a:lnTo>
                  <a:lnTo>
                    <a:pt x="56" y="182"/>
                  </a:lnTo>
                  <a:lnTo>
                    <a:pt x="57" y="183"/>
                  </a:lnTo>
                  <a:lnTo>
                    <a:pt x="57" y="183"/>
                  </a:lnTo>
                  <a:lnTo>
                    <a:pt x="59" y="183"/>
                  </a:lnTo>
                  <a:lnTo>
                    <a:pt x="60" y="183"/>
                  </a:lnTo>
                  <a:lnTo>
                    <a:pt x="66" y="184"/>
                  </a:lnTo>
                  <a:lnTo>
                    <a:pt x="75" y="187"/>
                  </a:lnTo>
                  <a:lnTo>
                    <a:pt x="88" y="190"/>
                  </a:lnTo>
                  <a:lnTo>
                    <a:pt x="90" y="190"/>
                  </a:lnTo>
                  <a:lnTo>
                    <a:pt x="99" y="192"/>
                  </a:lnTo>
                  <a:lnTo>
                    <a:pt x="111" y="193"/>
                  </a:lnTo>
                  <a:lnTo>
                    <a:pt x="124" y="195"/>
                  </a:lnTo>
                  <a:lnTo>
                    <a:pt x="158" y="195"/>
                  </a:lnTo>
                  <a:lnTo>
                    <a:pt x="163" y="193"/>
                  </a:lnTo>
                  <a:lnTo>
                    <a:pt x="167" y="193"/>
                  </a:lnTo>
                  <a:lnTo>
                    <a:pt x="168" y="190"/>
                  </a:lnTo>
                  <a:lnTo>
                    <a:pt x="171" y="189"/>
                  </a:lnTo>
                  <a:lnTo>
                    <a:pt x="171" y="187"/>
                  </a:lnTo>
                  <a:lnTo>
                    <a:pt x="171" y="186"/>
                  </a:lnTo>
                  <a:lnTo>
                    <a:pt x="173" y="183"/>
                  </a:lnTo>
                  <a:lnTo>
                    <a:pt x="173" y="182"/>
                  </a:lnTo>
                  <a:lnTo>
                    <a:pt x="173" y="180"/>
                  </a:lnTo>
                  <a:lnTo>
                    <a:pt x="171" y="179"/>
                  </a:lnTo>
                  <a:lnTo>
                    <a:pt x="171" y="176"/>
                  </a:lnTo>
                  <a:lnTo>
                    <a:pt x="168" y="174"/>
                  </a:lnTo>
                  <a:lnTo>
                    <a:pt x="165" y="174"/>
                  </a:lnTo>
                  <a:lnTo>
                    <a:pt x="155" y="174"/>
                  </a:lnTo>
                  <a:lnTo>
                    <a:pt x="152" y="173"/>
                  </a:lnTo>
                  <a:lnTo>
                    <a:pt x="152" y="172"/>
                  </a:lnTo>
                  <a:lnTo>
                    <a:pt x="152" y="169"/>
                  </a:lnTo>
                  <a:lnTo>
                    <a:pt x="155" y="169"/>
                  </a:lnTo>
                  <a:lnTo>
                    <a:pt x="165" y="169"/>
                  </a:lnTo>
                  <a:lnTo>
                    <a:pt x="171" y="167"/>
                  </a:lnTo>
                  <a:lnTo>
                    <a:pt x="176" y="167"/>
                  </a:lnTo>
                  <a:lnTo>
                    <a:pt x="178" y="166"/>
                  </a:lnTo>
                  <a:lnTo>
                    <a:pt x="180" y="163"/>
                  </a:lnTo>
                  <a:lnTo>
                    <a:pt x="181" y="161"/>
                  </a:lnTo>
                  <a:lnTo>
                    <a:pt x="183" y="159"/>
                  </a:lnTo>
                  <a:lnTo>
                    <a:pt x="183" y="156"/>
                  </a:lnTo>
                  <a:lnTo>
                    <a:pt x="184" y="153"/>
                  </a:lnTo>
                  <a:lnTo>
                    <a:pt x="184" y="150"/>
                  </a:lnTo>
                  <a:lnTo>
                    <a:pt x="184" y="148"/>
                  </a:lnTo>
                  <a:lnTo>
                    <a:pt x="183" y="146"/>
                  </a:lnTo>
                  <a:lnTo>
                    <a:pt x="181" y="144"/>
                  </a:lnTo>
                  <a:lnTo>
                    <a:pt x="178" y="143"/>
                  </a:lnTo>
                  <a:lnTo>
                    <a:pt x="174" y="143"/>
                  </a:lnTo>
                  <a:lnTo>
                    <a:pt x="171" y="143"/>
                  </a:lnTo>
                  <a:lnTo>
                    <a:pt x="168" y="143"/>
                  </a:lnTo>
                  <a:lnTo>
                    <a:pt x="165" y="143"/>
                  </a:lnTo>
                  <a:lnTo>
                    <a:pt x="163" y="143"/>
                  </a:lnTo>
                  <a:lnTo>
                    <a:pt x="163" y="143"/>
                  </a:lnTo>
                  <a:lnTo>
                    <a:pt x="160" y="141"/>
                  </a:lnTo>
                  <a:lnTo>
                    <a:pt x="158" y="138"/>
                  </a:lnTo>
                  <a:lnTo>
                    <a:pt x="160" y="137"/>
                  </a:lnTo>
                  <a:lnTo>
                    <a:pt x="163" y="135"/>
                  </a:lnTo>
                  <a:lnTo>
                    <a:pt x="163" y="135"/>
                  </a:lnTo>
                  <a:lnTo>
                    <a:pt x="165" y="135"/>
                  </a:lnTo>
                  <a:lnTo>
                    <a:pt x="170" y="135"/>
                  </a:lnTo>
                  <a:lnTo>
                    <a:pt x="177" y="135"/>
                  </a:lnTo>
                  <a:lnTo>
                    <a:pt x="181" y="135"/>
                  </a:lnTo>
                  <a:lnTo>
                    <a:pt x="184" y="134"/>
                  </a:lnTo>
                  <a:lnTo>
                    <a:pt x="187" y="131"/>
                  </a:lnTo>
                  <a:lnTo>
                    <a:pt x="189" y="130"/>
                  </a:lnTo>
                  <a:lnTo>
                    <a:pt x="190" y="127"/>
                  </a:lnTo>
                  <a:lnTo>
                    <a:pt x="191" y="124"/>
                  </a:lnTo>
                  <a:lnTo>
                    <a:pt x="191" y="121"/>
                  </a:lnTo>
                  <a:lnTo>
                    <a:pt x="191" y="120"/>
                  </a:lnTo>
                  <a:lnTo>
                    <a:pt x="191" y="117"/>
                  </a:lnTo>
                  <a:lnTo>
                    <a:pt x="190" y="114"/>
                  </a:lnTo>
                  <a:lnTo>
                    <a:pt x="189" y="112"/>
                  </a:lnTo>
                  <a:lnTo>
                    <a:pt x="186" y="111"/>
                  </a:lnTo>
                  <a:lnTo>
                    <a:pt x="181" y="109"/>
                  </a:lnTo>
                  <a:lnTo>
                    <a:pt x="176" y="109"/>
                  </a:lnTo>
                  <a:lnTo>
                    <a:pt x="171" y="109"/>
                  </a:lnTo>
                  <a:lnTo>
                    <a:pt x="170" y="109"/>
                  </a:lnTo>
                  <a:lnTo>
                    <a:pt x="168" y="109"/>
                  </a:lnTo>
                  <a:lnTo>
                    <a:pt x="167" y="108"/>
                  </a:lnTo>
                  <a:lnTo>
                    <a:pt x="165" y="107"/>
                  </a:lnTo>
                  <a:lnTo>
                    <a:pt x="167" y="104"/>
                  </a:lnTo>
                  <a:lnTo>
                    <a:pt x="168" y="104"/>
                  </a:lnTo>
                  <a:lnTo>
                    <a:pt x="171" y="104"/>
                  </a:lnTo>
                  <a:lnTo>
                    <a:pt x="176" y="104"/>
                  </a:lnTo>
                  <a:lnTo>
                    <a:pt x="181" y="104"/>
                  </a:lnTo>
                  <a:lnTo>
                    <a:pt x="186" y="102"/>
                  </a:lnTo>
                  <a:lnTo>
                    <a:pt x="190" y="101"/>
                  </a:lnTo>
                  <a:lnTo>
                    <a:pt x="191" y="99"/>
                  </a:lnTo>
                  <a:lnTo>
                    <a:pt x="193" y="98"/>
                  </a:lnTo>
                  <a:lnTo>
                    <a:pt x="194" y="95"/>
                  </a:lnTo>
                  <a:lnTo>
                    <a:pt x="194" y="94"/>
                  </a:lnTo>
                  <a:lnTo>
                    <a:pt x="194" y="92"/>
                  </a:lnTo>
                  <a:lnTo>
                    <a:pt x="194" y="91"/>
                  </a:lnTo>
                  <a:lnTo>
                    <a:pt x="194" y="89"/>
                  </a:lnTo>
                  <a:lnTo>
                    <a:pt x="194" y="88"/>
                  </a:lnTo>
                  <a:lnTo>
                    <a:pt x="194" y="86"/>
                  </a:lnTo>
                  <a:lnTo>
                    <a:pt x="193" y="83"/>
                  </a:lnTo>
                  <a:lnTo>
                    <a:pt x="190" y="81"/>
                  </a:lnTo>
                  <a:lnTo>
                    <a:pt x="187" y="79"/>
                  </a:lnTo>
                  <a:lnTo>
                    <a:pt x="184" y="79"/>
                  </a:lnTo>
                  <a:lnTo>
                    <a:pt x="180" y="78"/>
                  </a:lnTo>
                  <a:lnTo>
                    <a:pt x="174" y="78"/>
                  </a:lnTo>
                  <a:lnTo>
                    <a:pt x="163" y="78"/>
                  </a:lnTo>
                  <a:lnTo>
                    <a:pt x="144" y="78"/>
                  </a:lnTo>
                  <a:lnTo>
                    <a:pt x="116" y="78"/>
                  </a:lnTo>
                  <a:lnTo>
                    <a:pt x="119" y="68"/>
                  </a:lnTo>
                  <a:lnTo>
                    <a:pt x="122" y="60"/>
                  </a:lnTo>
                  <a:lnTo>
                    <a:pt x="122" y="53"/>
                  </a:lnTo>
                  <a:lnTo>
                    <a:pt x="122" y="43"/>
                  </a:lnTo>
                  <a:lnTo>
                    <a:pt x="121" y="32"/>
                  </a:lnTo>
                  <a:lnTo>
                    <a:pt x="115" y="21"/>
                  </a:lnTo>
                  <a:lnTo>
                    <a:pt x="109" y="14"/>
                  </a:lnTo>
                  <a:lnTo>
                    <a:pt x="103" y="13"/>
                  </a:lnTo>
                  <a:close/>
                  <a:moveTo>
                    <a:pt x="103" y="0"/>
                  </a:moveTo>
                  <a:lnTo>
                    <a:pt x="115" y="3"/>
                  </a:lnTo>
                  <a:lnTo>
                    <a:pt x="125" y="13"/>
                  </a:lnTo>
                  <a:lnTo>
                    <a:pt x="132" y="26"/>
                  </a:lnTo>
                  <a:lnTo>
                    <a:pt x="135" y="43"/>
                  </a:lnTo>
                  <a:lnTo>
                    <a:pt x="135" y="50"/>
                  </a:lnTo>
                  <a:lnTo>
                    <a:pt x="135" y="55"/>
                  </a:lnTo>
                  <a:lnTo>
                    <a:pt x="135" y="60"/>
                  </a:lnTo>
                  <a:lnTo>
                    <a:pt x="134" y="65"/>
                  </a:lnTo>
                  <a:lnTo>
                    <a:pt x="158" y="65"/>
                  </a:lnTo>
                  <a:lnTo>
                    <a:pt x="177" y="66"/>
                  </a:lnTo>
                  <a:lnTo>
                    <a:pt x="189" y="68"/>
                  </a:lnTo>
                  <a:lnTo>
                    <a:pt x="194" y="69"/>
                  </a:lnTo>
                  <a:lnTo>
                    <a:pt x="200" y="73"/>
                  </a:lnTo>
                  <a:lnTo>
                    <a:pt x="203" y="76"/>
                  </a:lnTo>
                  <a:lnTo>
                    <a:pt x="206" y="81"/>
                  </a:lnTo>
                  <a:lnTo>
                    <a:pt x="207" y="85"/>
                  </a:lnTo>
                  <a:lnTo>
                    <a:pt x="207" y="89"/>
                  </a:lnTo>
                  <a:lnTo>
                    <a:pt x="207" y="92"/>
                  </a:lnTo>
                  <a:lnTo>
                    <a:pt x="207" y="92"/>
                  </a:lnTo>
                  <a:lnTo>
                    <a:pt x="207" y="94"/>
                  </a:lnTo>
                  <a:lnTo>
                    <a:pt x="206" y="99"/>
                  </a:lnTo>
                  <a:lnTo>
                    <a:pt x="204" y="104"/>
                  </a:lnTo>
                  <a:lnTo>
                    <a:pt x="202" y="108"/>
                  </a:lnTo>
                  <a:lnTo>
                    <a:pt x="203" y="114"/>
                  </a:lnTo>
                  <a:lnTo>
                    <a:pt x="204" y="118"/>
                  </a:lnTo>
                  <a:lnTo>
                    <a:pt x="204" y="124"/>
                  </a:lnTo>
                  <a:lnTo>
                    <a:pt x="203" y="130"/>
                  </a:lnTo>
                  <a:lnTo>
                    <a:pt x="202" y="134"/>
                  </a:lnTo>
                  <a:lnTo>
                    <a:pt x="199" y="138"/>
                  </a:lnTo>
                  <a:lnTo>
                    <a:pt x="196" y="141"/>
                  </a:lnTo>
                  <a:lnTo>
                    <a:pt x="197" y="146"/>
                  </a:lnTo>
                  <a:lnTo>
                    <a:pt x="197" y="148"/>
                  </a:lnTo>
                  <a:lnTo>
                    <a:pt x="197" y="154"/>
                  </a:lnTo>
                  <a:lnTo>
                    <a:pt x="196" y="160"/>
                  </a:lnTo>
                  <a:lnTo>
                    <a:pt x="194" y="163"/>
                  </a:lnTo>
                  <a:lnTo>
                    <a:pt x="193" y="167"/>
                  </a:lnTo>
                  <a:lnTo>
                    <a:pt x="190" y="172"/>
                  </a:lnTo>
                  <a:lnTo>
                    <a:pt x="184" y="176"/>
                  </a:lnTo>
                  <a:lnTo>
                    <a:pt x="186" y="182"/>
                  </a:lnTo>
                  <a:lnTo>
                    <a:pt x="184" y="187"/>
                  </a:lnTo>
                  <a:lnTo>
                    <a:pt x="183" y="190"/>
                  </a:lnTo>
                  <a:lnTo>
                    <a:pt x="183" y="193"/>
                  </a:lnTo>
                  <a:lnTo>
                    <a:pt x="181" y="195"/>
                  </a:lnTo>
                  <a:lnTo>
                    <a:pt x="173" y="203"/>
                  </a:lnTo>
                  <a:lnTo>
                    <a:pt x="158" y="208"/>
                  </a:lnTo>
                  <a:lnTo>
                    <a:pt x="124" y="208"/>
                  </a:lnTo>
                  <a:lnTo>
                    <a:pt x="106" y="206"/>
                  </a:lnTo>
                  <a:lnTo>
                    <a:pt x="92" y="203"/>
                  </a:lnTo>
                  <a:lnTo>
                    <a:pt x="85" y="202"/>
                  </a:lnTo>
                  <a:lnTo>
                    <a:pt x="72" y="199"/>
                  </a:lnTo>
                  <a:lnTo>
                    <a:pt x="63" y="197"/>
                  </a:lnTo>
                  <a:lnTo>
                    <a:pt x="59" y="196"/>
                  </a:lnTo>
                  <a:lnTo>
                    <a:pt x="57" y="196"/>
                  </a:lnTo>
                  <a:lnTo>
                    <a:pt x="56" y="196"/>
                  </a:lnTo>
                  <a:lnTo>
                    <a:pt x="56" y="196"/>
                  </a:lnTo>
                  <a:lnTo>
                    <a:pt x="53" y="200"/>
                  </a:lnTo>
                  <a:lnTo>
                    <a:pt x="49" y="203"/>
                  </a:lnTo>
                  <a:lnTo>
                    <a:pt x="44" y="206"/>
                  </a:lnTo>
                  <a:lnTo>
                    <a:pt x="39" y="208"/>
                  </a:lnTo>
                  <a:lnTo>
                    <a:pt x="20" y="208"/>
                  </a:lnTo>
                  <a:lnTo>
                    <a:pt x="13" y="206"/>
                  </a:lnTo>
                  <a:lnTo>
                    <a:pt x="8" y="203"/>
                  </a:lnTo>
                  <a:lnTo>
                    <a:pt x="4" y="199"/>
                  </a:lnTo>
                  <a:lnTo>
                    <a:pt x="1" y="193"/>
                  </a:lnTo>
                  <a:lnTo>
                    <a:pt x="0" y="187"/>
                  </a:lnTo>
                  <a:lnTo>
                    <a:pt x="0" y="83"/>
                  </a:lnTo>
                  <a:lnTo>
                    <a:pt x="1" y="78"/>
                  </a:lnTo>
                  <a:lnTo>
                    <a:pt x="4" y="72"/>
                  </a:lnTo>
                  <a:lnTo>
                    <a:pt x="8" y="68"/>
                  </a:lnTo>
                  <a:lnTo>
                    <a:pt x="13" y="65"/>
                  </a:lnTo>
                  <a:lnTo>
                    <a:pt x="20" y="65"/>
                  </a:lnTo>
                  <a:lnTo>
                    <a:pt x="39" y="65"/>
                  </a:lnTo>
                  <a:lnTo>
                    <a:pt x="43" y="65"/>
                  </a:lnTo>
                  <a:lnTo>
                    <a:pt x="49" y="66"/>
                  </a:lnTo>
                  <a:lnTo>
                    <a:pt x="52" y="69"/>
                  </a:lnTo>
                  <a:lnTo>
                    <a:pt x="52" y="69"/>
                  </a:lnTo>
                  <a:lnTo>
                    <a:pt x="53" y="69"/>
                  </a:lnTo>
                  <a:lnTo>
                    <a:pt x="54" y="68"/>
                  </a:lnTo>
                  <a:lnTo>
                    <a:pt x="57" y="66"/>
                  </a:lnTo>
                  <a:lnTo>
                    <a:pt x="59" y="66"/>
                  </a:lnTo>
                  <a:lnTo>
                    <a:pt x="72" y="56"/>
                  </a:lnTo>
                  <a:lnTo>
                    <a:pt x="79" y="43"/>
                  </a:lnTo>
                  <a:lnTo>
                    <a:pt x="83" y="30"/>
                  </a:lnTo>
                  <a:lnTo>
                    <a:pt x="85" y="19"/>
                  </a:lnTo>
                  <a:lnTo>
                    <a:pt x="85" y="13"/>
                  </a:lnTo>
                  <a:lnTo>
                    <a:pt x="88" y="7"/>
                  </a:lnTo>
                  <a:lnTo>
                    <a:pt x="92" y="3"/>
                  </a:lnTo>
                  <a:lnTo>
                    <a:pt x="98" y="0"/>
                  </a:lnTo>
                  <a:lnTo>
                    <a:pt x="103" y="0"/>
                  </a:lnTo>
                  <a:close/>
                </a:path>
              </a:pathLst>
            </a:custGeom>
            <a:solidFill>
              <a:schemeClr val="bg1"/>
            </a:solidFill>
            <a:ln w="0">
              <a:noFill/>
              <a:prstDash val="solid"/>
              <a:round/>
            </a:ln>
          </p:spPr>
          <p:txBody>
            <a:bodyPr anchor="ctr"/>
            <a:lstStyle/>
            <a:p>
              <a:pPr algn="ctr"/>
              <a:endParaRPr/>
            </a:p>
          </p:txBody>
        </p:sp>
      </p:grpSp>
      <p:sp>
        <p:nvSpPr>
          <p:cNvPr id="17" name="Arrow: Chevron 34"/>
          <p:cNvSpPr/>
          <p:nvPr/>
        </p:nvSpPr>
        <p:spPr>
          <a:xfrm>
            <a:off x="3311909" y="2499147"/>
            <a:ext cx="353859" cy="353859"/>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Arrow: Chevron 35"/>
          <p:cNvSpPr/>
          <p:nvPr/>
        </p:nvSpPr>
        <p:spPr>
          <a:xfrm>
            <a:off x="5920940" y="2499147"/>
            <a:ext cx="353859" cy="353859"/>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Arrow: Chevron 36"/>
          <p:cNvSpPr/>
          <p:nvPr/>
        </p:nvSpPr>
        <p:spPr>
          <a:xfrm>
            <a:off x="8529971" y="2450423"/>
            <a:ext cx="353859" cy="353859"/>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0" name="Group 27"/>
          <p:cNvGrpSpPr/>
          <p:nvPr/>
        </p:nvGrpSpPr>
        <p:grpSpPr>
          <a:xfrm>
            <a:off x="9590397" y="2198534"/>
            <a:ext cx="842040" cy="842040"/>
            <a:chOff x="9743944" y="1880807"/>
            <a:chExt cx="867959" cy="867959"/>
          </a:xfrm>
        </p:grpSpPr>
        <p:sp>
          <p:nvSpPr>
            <p:cNvPr id="21" name="Oval 1"/>
            <p:cNvSpPr/>
            <p:nvPr/>
          </p:nvSpPr>
          <p:spPr>
            <a:xfrm>
              <a:off x="9743944" y="1880807"/>
              <a:ext cx="867959" cy="867959"/>
            </a:xfrm>
            <a:prstGeom prst="ellipse">
              <a:avLst/>
            </a:prstGeom>
            <a:solidFill>
              <a:srgbClr val="F68D6F"/>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Freeform: Shape 37"/>
            <p:cNvSpPr/>
            <p:nvPr/>
          </p:nvSpPr>
          <p:spPr bwMode="auto">
            <a:xfrm>
              <a:off x="9966257" y="2120106"/>
              <a:ext cx="423333" cy="427567"/>
            </a:xfrm>
            <a:custGeom>
              <a:avLst/>
              <a:gdLst>
                <a:gd name="T0" fmla="*/ 115 w 200"/>
                <a:gd name="T1" fmla="*/ 188 h 202"/>
                <a:gd name="T2" fmla="*/ 147 w 200"/>
                <a:gd name="T3" fmla="*/ 162 h 202"/>
                <a:gd name="T4" fmla="*/ 53 w 200"/>
                <a:gd name="T5" fmla="*/ 162 h 202"/>
                <a:gd name="T6" fmla="*/ 86 w 200"/>
                <a:gd name="T7" fmla="*/ 188 h 202"/>
                <a:gd name="T8" fmla="*/ 103 w 200"/>
                <a:gd name="T9" fmla="*/ 150 h 202"/>
                <a:gd name="T10" fmla="*/ 118 w 200"/>
                <a:gd name="T11" fmla="*/ 173 h 202"/>
                <a:gd name="T12" fmla="*/ 96 w 200"/>
                <a:gd name="T13" fmla="*/ 150 h 202"/>
                <a:gd name="T14" fmla="*/ 96 w 200"/>
                <a:gd name="T15" fmla="*/ 189 h 202"/>
                <a:gd name="T16" fmla="*/ 148 w 200"/>
                <a:gd name="T17" fmla="*/ 104 h 202"/>
                <a:gd name="T18" fmla="*/ 151 w 200"/>
                <a:gd name="T19" fmla="*/ 156 h 202"/>
                <a:gd name="T20" fmla="*/ 184 w 200"/>
                <a:gd name="T21" fmla="*/ 127 h 202"/>
                <a:gd name="T22" fmla="*/ 103 w 200"/>
                <a:gd name="T23" fmla="*/ 104 h 202"/>
                <a:gd name="T24" fmla="*/ 140 w 200"/>
                <a:gd name="T25" fmla="*/ 127 h 202"/>
                <a:gd name="T26" fmla="*/ 57 w 200"/>
                <a:gd name="T27" fmla="*/ 104 h 202"/>
                <a:gd name="T28" fmla="*/ 96 w 200"/>
                <a:gd name="T29" fmla="*/ 143 h 202"/>
                <a:gd name="T30" fmla="*/ 13 w 200"/>
                <a:gd name="T31" fmla="*/ 104 h 202"/>
                <a:gd name="T32" fmla="*/ 39 w 200"/>
                <a:gd name="T33" fmla="*/ 163 h 202"/>
                <a:gd name="T34" fmla="*/ 54 w 200"/>
                <a:gd name="T35" fmla="*/ 128 h 202"/>
                <a:gd name="T36" fmla="*/ 135 w 200"/>
                <a:gd name="T37" fmla="*/ 59 h 202"/>
                <a:gd name="T38" fmla="*/ 103 w 200"/>
                <a:gd name="T39" fmla="*/ 98 h 202"/>
                <a:gd name="T40" fmla="*/ 135 w 200"/>
                <a:gd name="T41" fmla="*/ 59 h 202"/>
                <a:gd name="T42" fmla="*/ 57 w 200"/>
                <a:gd name="T43" fmla="*/ 98 h 202"/>
                <a:gd name="T44" fmla="*/ 80 w 200"/>
                <a:gd name="T45" fmla="*/ 63 h 202"/>
                <a:gd name="T46" fmla="*/ 141 w 200"/>
                <a:gd name="T47" fmla="*/ 58 h 202"/>
                <a:gd name="T48" fmla="*/ 187 w 200"/>
                <a:gd name="T49" fmla="*/ 98 h 202"/>
                <a:gd name="T50" fmla="*/ 165 w 200"/>
                <a:gd name="T51" fmla="*/ 43 h 202"/>
                <a:gd name="T52" fmla="*/ 15 w 200"/>
                <a:gd name="T53" fmla="*/ 78 h 202"/>
                <a:gd name="T54" fmla="*/ 53 w 200"/>
                <a:gd name="T55" fmla="*/ 76 h 202"/>
                <a:gd name="T56" fmla="*/ 115 w 200"/>
                <a:gd name="T57" fmla="*/ 14 h 202"/>
                <a:gd name="T58" fmla="*/ 150 w 200"/>
                <a:gd name="T59" fmla="*/ 45 h 202"/>
                <a:gd name="T60" fmla="*/ 115 w 200"/>
                <a:gd name="T61" fmla="*/ 14 h 202"/>
                <a:gd name="T62" fmla="*/ 39 w 200"/>
                <a:gd name="T63" fmla="*/ 39 h 202"/>
                <a:gd name="T64" fmla="*/ 72 w 200"/>
                <a:gd name="T65" fmla="*/ 32 h 202"/>
                <a:gd name="T66" fmla="*/ 103 w 200"/>
                <a:gd name="T67" fmla="*/ 59 h 202"/>
                <a:gd name="T68" fmla="*/ 103 w 200"/>
                <a:gd name="T69" fmla="*/ 13 h 202"/>
                <a:gd name="T70" fmla="*/ 96 w 200"/>
                <a:gd name="T71" fmla="*/ 13 h 202"/>
                <a:gd name="T72" fmla="*/ 96 w 200"/>
                <a:gd name="T73" fmla="*/ 59 h 202"/>
                <a:gd name="T74" fmla="*/ 127 w 200"/>
                <a:gd name="T75" fmla="*/ 4 h 202"/>
                <a:gd name="T76" fmla="*/ 187 w 200"/>
                <a:gd name="T77" fmla="*/ 50 h 202"/>
                <a:gd name="T78" fmla="*/ 197 w 200"/>
                <a:gd name="T79" fmla="*/ 128 h 202"/>
                <a:gd name="T80" fmla="*/ 151 w 200"/>
                <a:gd name="T81" fmla="*/ 188 h 202"/>
                <a:gd name="T82" fmla="*/ 73 w 200"/>
                <a:gd name="T83" fmla="*/ 198 h 202"/>
                <a:gd name="T84" fmla="*/ 13 w 200"/>
                <a:gd name="T85" fmla="*/ 151 h 202"/>
                <a:gd name="T86" fmla="*/ 3 w 200"/>
                <a:gd name="T87" fmla="*/ 75 h 202"/>
                <a:gd name="T88" fmla="*/ 49 w 200"/>
                <a:gd name="T89" fmla="*/ 1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0" h="202">
                  <a:moveTo>
                    <a:pt x="137" y="157"/>
                  </a:moveTo>
                  <a:lnTo>
                    <a:pt x="127" y="173"/>
                  </a:lnTo>
                  <a:lnTo>
                    <a:pt x="115" y="188"/>
                  </a:lnTo>
                  <a:lnTo>
                    <a:pt x="137" y="180"/>
                  </a:lnTo>
                  <a:lnTo>
                    <a:pt x="157" y="167"/>
                  </a:lnTo>
                  <a:lnTo>
                    <a:pt x="147" y="162"/>
                  </a:lnTo>
                  <a:lnTo>
                    <a:pt x="137" y="157"/>
                  </a:lnTo>
                  <a:close/>
                  <a:moveTo>
                    <a:pt x="65" y="157"/>
                  </a:moveTo>
                  <a:lnTo>
                    <a:pt x="53" y="162"/>
                  </a:lnTo>
                  <a:lnTo>
                    <a:pt x="43" y="167"/>
                  </a:lnTo>
                  <a:lnTo>
                    <a:pt x="63" y="180"/>
                  </a:lnTo>
                  <a:lnTo>
                    <a:pt x="86" y="188"/>
                  </a:lnTo>
                  <a:lnTo>
                    <a:pt x="73" y="173"/>
                  </a:lnTo>
                  <a:lnTo>
                    <a:pt x="65" y="157"/>
                  </a:lnTo>
                  <a:close/>
                  <a:moveTo>
                    <a:pt x="103" y="150"/>
                  </a:moveTo>
                  <a:lnTo>
                    <a:pt x="103" y="189"/>
                  </a:lnTo>
                  <a:lnTo>
                    <a:pt x="103" y="189"/>
                  </a:lnTo>
                  <a:lnTo>
                    <a:pt x="118" y="173"/>
                  </a:lnTo>
                  <a:lnTo>
                    <a:pt x="129" y="154"/>
                  </a:lnTo>
                  <a:lnTo>
                    <a:pt x="103" y="150"/>
                  </a:lnTo>
                  <a:close/>
                  <a:moveTo>
                    <a:pt x="96" y="150"/>
                  </a:moveTo>
                  <a:lnTo>
                    <a:pt x="70" y="154"/>
                  </a:lnTo>
                  <a:lnTo>
                    <a:pt x="82" y="173"/>
                  </a:lnTo>
                  <a:lnTo>
                    <a:pt x="96" y="189"/>
                  </a:lnTo>
                  <a:lnTo>
                    <a:pt x="96" y="189"/>
                  </a:lnTo>
                  <a:lnTo>
                    <a:pt x="96" y="150"/>
                  </a:lnTo>
                  <a:close/>
                  <a:moveTo>
                    <a:pt x="148" y="104"/>
                  </a:moveTo>
                  <a:lnTo>
                    <a:pt x="145" y="128"/>
                  </a:lnTo>
                  <a:lnTo>
                    <a:pt x="138" y="150"/>
                  </a:lnTo>
                  <a:lnTo>
                    <a:pt x="151" y="156"/>
                  </a:lnTo>
                  <a:lnTo>
                    <a:pt x="161" y="163"/>
                  </a:lnTo>
                  <a:lnTo>
                    <a:pt x="176" y="146"/>
                  </a:lnTo>
                  <a:lnTo>
                    <a:pt x="184" y="127"/>
                  </a:lnTo>
                  <a:lnTo>
                    <a:pt x="187" y="104"/>
                  </a:lnTo>
                  <a:lnTo>
                    <a:pt x="148" y="104"/>
                  </a:lnTo>
                  <a:close/>
                  <a:moveTo>
                    <a:pt x="103" y="104"/>
                  </a:moveTo>
                  <a:lnTo>
                    <a:pt x="103" y="143"/>
                  </a:lnTo>
                  <a:lnTo>
                    <a:pt x="132" y="149"/>
                  </a:lnTo>
                  <a:lnTo>
                    <a:pt x="140" y="127"/>
                  </a:lnTo>
                  <a:lnTo>
                    <a:pt x="142" y="104"/>
                  </a:lnTo>
                  <a:lnTo>
                    <a:pt x="103" y="104"/>
                  </a:lnTo>
                  <a:close/>
                  <a:moveTo>
                    <a:pt x="57" y="104"/>
                  </a:moveTo>
                  <a:lnTo>
                    <a:pt x="60" y="127"/>
                  </a:lnTo>
                  <a:lnTo>
                    <a:pt x="67" y="149"/>
                  </a:lnTo>
                  <a:lnTo>
                    <a:pt x="96" y="143"/>
                  </a:lnTo>
                  <a:lnTo>
                    <a:pt x="96" y="104"/>
                  </a:lnTo>
                  <a:lnTo>
                    <a:pt x="57" y="104"/>
                  </a:lnTo>
                  <a:close/>
                  <a:moveTo>
                    <a:pt x="13" y="104"/>
                  </a:moveTo>
                  <a:lnTo>
                    <a:pt x="17" y="127"/>
                  </a:lnTo>
                  <a:lnTo>
                    <a:pt x="26" y="146"/>
                  </a:lnTo>
                  <a:lnTo>
                    <a:pt x="39" y="163"/>
                  </a:lnTo>
                  <a:lnTo>
                    <a:pt x="49" y="156"/>
                  </a:lnTo>
                  <a:lnTo>
                    <a:pt x="62" y="150"/>
                  </a:lnTo>
                  <a:lnTo>
                    <a:pt x="54" y="128"/>
                  </a:lnTo>
                  <a:lnTo>
                    <a:pt x="52" y="104"/>
                  </a:lnTo>
                  <a:lnTo>
                    <a:pt x="13" y="104"/>
                  </a:lnTo>
                  <a:close/>
                  <a:moveTo>
                    <a:pt x="135" y="59"/>
                  </a:moveTo>
                  <a:lnTo>
                    <a:pt x="119" y="63"/>
                  </a:lnTo>
                  <a:lnTo>
                    <a:pt x="103" y="65"/>
                  </a:lnTo>
                  <a:lnTo>
                    <a:pt x="103" y="98"/>
                  </a:lnTo>
                  <a:lnTo>
                    <a:pt x="142" y="98"/>
                  </a:lnTo>
                  <a:lnTo>
                    <a:pt x="140" y="78"/>
                  </a:lnTo>
                  <a:lnTo>
                    <a:pt x="135" y="59"/>
                  </a:lnTo>
                  <a:close/>
                  <a:moveTo>
                    <a:pt x="65" y="59"/>
                  </a:moveTo>
                  <a:lnTo>
                    <a:pt x="60" y="78"/>
                  </a:lnTo>
                  <a:lnTo>
                    <a:pt x="57" y="98"/>
                  </a:lnTo>
                  <a:lnTo>
                    <a:pt x="96" y="98"/>
                  </a:lnTo>
                  <a:lnTo>
                    <a:pt x="96" y="65"/>
                  </a:lnTo>
                  <a:lnTo>
                    <a:pt x="80" y="63"/>
                  </a:lnTo>
                  <a:lnTo>
                    <a:pt x="65" y="59"/>
                  </a:lnTo>
                  <a:close/>
                  <a:moveTo>
                    <a:pt x="165" y="43"/>
                  </a:moveTo>
                  <a:lnTo>
                    <a:pt x="141" y="58"/>
                  </a:lnTo>
                  <a:lnTo>
                    <a:pt x="147" y="76"/>
                  </a:lnTo>
                  <a:lnTo>
                    <a:pt x="148" y="98"/>
                  </a:lnTo>
                  <a:lnTo>
                    <a:pt x="187" y="98"/>
                  </a:lnTo>
                  <a:lnTo>
                    <a:pt x="184" y="78"/>
                  </a:lnTo>
                  <a:lnTo>
                    <a:pt x="177" y="59"/>
                  </a:lnTo>
                  <a:lnTo>
                    <a:pt x="165" y="43"/>
                  </a:lnTo>
                  <a:close/>
                  <a:moveTo>
                    <a:pt x="34" y="43"/>
                  </a:moveTo>
                  <a:lnTo>
                    <a:pt x="23" y="59"/>
                  </a:lnTo>
                  <a:lnTo>
                    <a:pt x="15" y="78"/>
                  </a:lnTo>
                  <a:lnTo>
                    <a:pt x="13" y="98"/>
                  </a:lnTo>
                  <a:lnTo>
                    <a:pt x="52" y="98"/>
                  </a:lnTo>
                  <a:lnTo>
                    <a:pt x="53" y="76"/>
                  </a:lnTo>
                  <a:lnTo>
                    <a:pt x="59" y="58"/>
                  </a:lnTo>
                  <a:lnTo>
                    <a:pt x="34" y="43"/>
                  </a:lnTo>
                  <a:close/>
                  <a:moveTo>
                    <a:pt x="115" y="14"/>
                  </a:moveTo>
                  <a:lnTo>
                    <a:pt x="128" y="32"/>
                  </a:lnTo>
                  <a:lnTo>
                    <a:pt x="138" y="50"/>
                  </a:lnTo>
                  <a:lnTo>
                    <a:pt x="150" y="45"/>
                  </a:lnTo>
                  <a:lnTo>
                    <a:pt x="161" y="39"/>
                  </a:lnTo>
                  <a:lnTo>
                    <a:pt x="140" y="23"/>
                  </a:lnTo>
                  <a:lnTo>
                    <a:pt x="115" y="14"/>
                  </a:lnTo>
                  <a:close/>
                  <a:moveTo>
                    <a:pt x="86" y="14"/>
                  </a:moveTo>
                  <a:lnTo>
                    <a:pt x="60" y="23"/>
                  </a:lnTo>
                  <a:lnTo>
                    <a:pt x="39" y="39"/>
                  </a:lnTo>
                  <a:lnTo>
                    <a:pt x="50" y="45"/>
                  </a:lnTo>
                  <a:lnTo>
                    <a:pt x="62" y="50"/>
                  </a:lnTo>
                  <a:lnTo>
                    <a:pt x="72" y="32"/>
                  </a:lnTo>
                  <a:lnTo>
                    <a:pt x="86" y="14"/>
                  </a:lnTo>
                  <a:close/>
                  <a:moveTo>
                    <a:pt x="103" y="13"/>
                  </a:moveTo>
                  <a:lnTo>
                    <a:pt x="103" y="59"/>
                  </a:lnTo>
                  <a:lnTo>
                    <a:pt x="132" y="53"/>
                  </a:lnTo>
                  <a:lnTo>
                    <a:pt x="121" y="32"/>
                  </a:lnTo>
                  <a:lnTo>
                    <a:pt x="103" y="13"/>
                  </a:lnTo>
                  <a:lnTo>
                    <a:pt x="103" y="13"/>
                  </a:lnTo>
                  <a:close/>
                  <a:moveTo>
                    <a:pt x="96" y="13"/>
                  </a:moveTo>
                  <a:lnTo>
                    <a:pt x="96" y="13"/>
                  </a:lnTo>
                  <a:lnTo>
                    <a:pt x="80" y="32"/>
                  </a:lnTo>
                  <a:lnTo>
                    <a:pt x="67" y="53"/>
                  </a:lnTo>
                  <a:lnTo>
                    <a:pt x="96" y="59"/>
                  </a:lnTo>
                  <a:lnTo>
                    <a:pt x="96" y="13"/>
                  </a:lnTo>
                  <a:close/>
                  <a:moveTo>
                    <a:pt x="101" y="0"/>
                  </a:moveTo>
                  <a:lnTo>
                    <a:pt x="127" y="4"/>
                  </a:lnTo>
                  <a:lnTo>
                    <a:pt x="151" y="14"/>
                  </a:lnTo>
                  <a:lnTo>
                    <a:pt x="171" y="30"/>
                  </a:lnTo>
                  <a:lnTo>
                    <a:pt x="187" y="50"/>
                  </a:lnTo>
                  <a:lnTo>
                    <a:pt x="197" y="75"/>
                  </a:lnTo>
                  <a:lnTo>
                    <a:pt x="200" y="101"/>
                  </a:lnTo>
                  <a:lnTo>
                    <a:pt x="197" y="128"/>
                  </a:lnTo>
                  <a:lnTo>
                    <a:pt x="187" y="151"/>
                  </a:lnTo>
                  <a:lnTo>
                    <a:pt x="171" y="172"/>
                  </a:lnTo>
                  <a:lnTo>
                    <a:pt x="151" y="188"/>
                  </a:lnTo>
                  <a:lnTo>
                    <a:pt x="127" y="198"/>
                  </a:lnTo>
                  <a:lnTo>
                    <a:pt x="101" y="202"/>
                  </a:lnTo>
                  <a:lnTo>
                    <a:pt x="73" y="198"/>
                  </a:lnTo>
                  <a:lnTo>
                    <a:pt x="49" y="188"/>
                  </a:lnTo>
                  <a:lnTo>
                    <a:pt x="28" y="172"/>
                  </a:lnTo>
                  <a:lnTo>
                    <a:pt x="13" y="151"/>
                  </a:lnTo>
                  <a:lnTo>
                    <a:pt x="3" y="128"/>
                  </a:lnTo>
                  <a:lnTo>
                    <a:pt x="0" y="101"/>
                  </a:lnTo>
                  <a:lnTo>
                    <a:pt x="3" y="75"/>
                  </a:lnTo>
                  <a:lnTo>
                    <a:pt x="13" y="50"/>
                  </a:lnTo>
                  <a:lnTo>
                    <a:pt x="28" y="30"/>
                  </a:lnTo>
                  <a:lnTo>
                    <a:pt x="49" y="14"/>
                  </a:lnTo>
                  <a:lnTo>
                    <a:pt x="73" y="4"/>
                  </a:lnTo>
                  <a:lnTo>
                    <a:pt x="101" y="0"/>
                  </a:lnTo>
                  <a:close/>
                </a:path>
              </a:pathLst>
            </a:custGeom>
            <a:solidFill>
              <a:schemeClr val="bg1"/>
            </a:solidFill>
            <a:ln w="0">
              <a:noFill/>
              <a:prstDash val="solid"/>
              <a:round/>
            </a:ln>
          </p:spPr>
          <p:txBody>
            <a:bodyPr anchor="ctr"/>
            <a:lstStyle/>
            <a:p>
              <a:pPr algn="ctr"/>
              <a:endParaRPr/>
            </a:p>
          </p:txBody>
        </p:sp>
      </p:grpSp>
      <p:sp>
        <p:nvSpPr>
          <p:cNvPr id="23" name="矩形 22"/>
          <p:cNvSpPr/>
          <p:nvPr/>
        </p:nvSpPr>
        <p:spPr>
          <a:xfrm>
            <a:off x="1333500" y="3537085"/>
            <a:ext cx="1701644" cy="36311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rgbClr val="469055"/>
                </a:solidFill>
                <a:latin typeface="迷你简菱心" panose="02010609000101010101" pitchFamily="49" charset="-122"/>
                <a:ea typeface="迷你简菱心" panose="02010609000101010101" pitchFamily="49" charset="-122"/>
              </a:rPr>
              <a:t>添加标题</a:t>
            </a:r>
          </a:p>
        </p:txBody>
      </p:sp>
      <p:sp>
        <p:nvSpPr>
          <p:cNvPr id="24" name="矩形 23"/>
          <p:cNvSpPr/>
          <p:nvPr/>
        </p:nvSpPr>
        <p:spPr>
          <a:xfrm>
            <a:off x="3942532" y="3537085"/>
            <a:ext cx="1701644" cy="36311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rgbClr val="F68D6F"/>
                </a:solidFill>
                <a:latin typeface="迷你简菱心" panose="02010609000101010101" pitchFamily="49" charset="-122"/>
                <a:ea typeface="迷你简菱心" panose="02010609000101010101" pitchFamily="49" charset="-122"/>
              </a:rPr>
              <a:t>添加标题</a:t>
            </a:r>
          </a:p>
        </p:txBody>
      </p:sp>
      <p:sp>
        <p:nvSpPr>
          <p:cNvPr id="25" name="矩形 24"/>
          <p:cNvSpPr/>
          <p:nvPr/>
        </p:nvSpPr>
        <p:spPr>
          <a:xfrm>
            <a:off x="6551564" y="3537085"/>
            <a:ext cx="1701644" cy="36311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rgbClr val="469055"/>
                </a:solidFill>
                <a:latin typeface="迷你简菱心" panose="02010609000101010101" pitchFamily="49" charset="-122"/>
                <a:ea typeface="迷你简菱心" panose="02010609000101010101" pitchFamily="49" charset="-122"/>
              </a:rPr>
              <a:t>添加标题</a:t>
            </a:r>
          </a:p>
        </p:txBody>
      </p:sp>
      <p:sp>
        <p:nvSpPr>
          <p:cNvPr id="26" name="矩形 25"/>
          <p:cNvSpPr/>
          <p:nvPr/>
        </p:nvSpPr>
        <p:spPr>
          <a:xfrm>
            <a:off x="9160594" y="3537085"/>
            <a:ext cx="1701644" cy="36311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rgbClr val="F68D6F"/>
                </a:solidFill>
                <a:latin typeface="迷你简菱心" panose="02010609000101010101" pitchFamily="49" charset="-122"/>
                <a:ea typeface="迷你简菱心" panose="02010609000101010101" pitchFamily="49" charset="-122"/>
              </a:rPr>
              <a:t>添加标题</a:t>
            </a:r>
          </a:p>
        </p:txBody>
      </p:sp>
      <p:cxnSp>
        <p:nvCxnSpPr>
          <p:cNvPr id="28" name="直接连接符 27"/>
          <p:cNvCxnSpPr/>
          <p:nvPr/>
        </p:nvCxnSpPr>
        <p:spPr>
          <a:xfrm>
            <a:off x="3488838" y="3623908"/>
            <a:ext cx="0" cy="19403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097870" y="3623908"/>
            <a:ext cx="0" cy="19403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706902" y="3623908"/>
            <a:ext cx="0" cy="19403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a:off x="441025" y="218860"/>
            <a:ext cx="5159897" cy="1014413"/>
            <a:chOff x="441025" y="218860"/>
            <a:chExt cx="5159897" cy="1014413"/>
          </a:xfrm>
        </p:grpSpPr>
        <p:grpSp>
          <p:nvGrpSpPr>
            <p:cNvPr id="32" name="组合 31"/>
            <p:cNvGrpSpPr/>
            <p:nvPr/>
          </p:nvGrpSpPr>
          <p:grpSpPr>
            <a:xfrm>
              <a:off x="595313" y="387468"/>
              <a:ext cx="5005609" cy="720218"/>
              <a:chOff x="1893616" y="449275"/>
              <a:chExt cx="5005609" cy="720218"/>
            </a:xfrm>
          </p:grpSpPr>
          <p:sp>
            <p:nvSpPr>
              <p:cNvPr id="33" name="文本框 32"/>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34" name="文本框 33"/>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35" name="任意多边形 34"/>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Effect transition="in" filter="fade">
                                      <p:cBhvr>
                                        <p:cTn id="40" dur="500"/>
                                        <p:tgtEl>
                                          <p:spTgt spid="19"/>
                                        </p:tgtEl>
                                      </p:cBhvr>
                                    </p:animEffect>
                                  </p:childTnLst>
                                </p:cTn>
                              </p:par>
                            </p:childTnLst>
                          </p:cTn>
                        </p:par>
                        <p:par>
                          <p:cTn id="41" fill="hold">
                            <p:stCondLst>
                              <p:cond delay="1000"/>
                            </p:stCondLst>
                            <p:childTnLst>
                              <p:par>
                                <p:cTn id="42" presetID="42"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1000"/>
                                        <p:tgtEl>
                                          <p:spTgt spid="5"/>
                                        </p:tgtEl>
                                      </p:cBhvr>
                                    </p:animEffect>
                                    <p:anim calcmode="lin" valueType="num">
                                      <p:cBhvr>
                                        <p:cTn id="45" dur="1000" fill="hold"/>
                                        <p:tgtEl>
                                          <p:spTgt spid="5"/>
                                        </p:tgtEl>
                                        <p:attrNameLst>
                                          <p:attrName>ppt_x</p:attrName>
                                        </p:attrNameLst>
                                      </p:cBhvr>
                                      <p:tavLst>
                                        <p:tav tm="0">
                                          <p:val>
                                            <p:strVal val="#ppt_x"/>
                                          </p:val>
                                        </p:tav>
                                        <p:tav tm="100000">
                                          <p:val>
                                            <p:strVal val="#ppt_x"/>
                                          </p:val>
                                        </p:tav>
                                      </p:tavLst>
                                    </p:anim>
                                    <p:anim calcmode="lin" valueType="num">
                                      <p:cBhvr>
                                        <p:cTn id="46" dur="1000" fill="hold"/>
                                        <p:tgtEl>
                                          <p:spTgt spid="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1000"/>
                                        <p:tgtEl>
                                          <p:spTgt spid="23"/>
                                        </p:tgtEl>
                                      </p:cBhvr>
                                    </p:animEffect>
                                    <p:anim calcmode="lin" valueType="num">
                                      <p:cBhvr>
                                        <p:cTn id="50" dur="1000" fill="hold"/>
                                        <p:tgtEl>
                                          <p:spTgt spid="23"/>
                                        </p:tgtEl>
                                        <p:attrNameLst>
                                          <p:attrName>ppt_x</p:attrName>
                                        </p:attrNameLst>
                                      </p:cBhvr>
                                      <p:tavLst>
                                        <p:tav tm="0">
                                          <p:val>
                                            <p:strVal val="#ppt_x"/>
                                          </p:val>
                                        </p:tav>
                                        <p:tav tm="100000">
                                          <p:val>
                                            <p:strVal val="#ppt_x"/>
                                          </p:val>
                                        </p:tav>
                                      </p:tavLst>
                                    </p:anim>
                                    <p:anim calcmode="lin" valueType="num">
                                      <p:cBhvr>
                                        <p:cTn id="51" dur="1000" fill="hold"/>
                                        <p:tgtEl>
                                          <p:spTgt spid="2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1000"/>
                                        <p:tgtEl>
                                          <p:spTgt spid="24"/>
                                        </p:tgtEl>
                                      </p:cBhvr>
                                    </p:animEffect>
                                    <p:anim calcmode="lin" valueType="num">
                                      <p:cBhvr>
                                        <p:cTn id="55" dur="1000" fill="hold"/>
                                        <p:tgtEl>
                                          <p:spTgt spid="24"/>
                                        </p:tgtEl>
                                        <p:attrNameLst>
                                          <p:attrName>ppt_x</p:attrName>
                                        </p:attrNameLst>
                                      </p:cBhvr>
                                      <p:tavLst>
                                        <p:tav tm="0">
                                          <p:val>
                                            <p:strVal val="#ppt_x"/>
                                          </p:val>
                                        </p:tav>
                                        <p:tav tm="100000">
                                          <p:val>
                                            <p:strVal val="#ppt_x"/>
                                          </p:val>
                                        </p:tav>
                                      </p:tavLst>
                                    </p:anim>
                                    <p:anim calcmode="lin" valueType="num">
                                      <p:cBhvr>
                                        <p:cTn id="56" dur="1000" fill="hold"/>
                                        <p:tgtEl>
                                          <p:spTgt spid="2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anim calcmode="lin" valueType="num">
                                      <p:cBhvr>
                                        <p:cTn id="60" dur="1000" fill="hold"/>
                                        <p:tgtEl>
                                          <p:spTgt spid="25"/>
                                        </p:tgtEl>
                                        <p:attrNameLst>
                                          <p:attrName>ppt_x</p:attrName>
                                        </p:attrNameLst>
                                      </p:cBhvr>
                                      <p:tavLst>
                                        <p:tav tm="0">
                                          <p:val>
                                            <p:strVal val="#ppt_x"/>
                                          </p:val>
                                        </p:tav>
                                        <p:tav tm="100000">
                                          <p:val>
                                            <p:strVal val="#ppt_x"/>
                                          </p:val>
                                        </p:tav>
                                      </p:tavLst>
                                    </p:anim>
                                    <p:anim calcmode="lin" valueType="num">
                                      <p:cBhvr>
                                        <p:cTn id="61" dur="1000" fill="hold"/>
                                        <p:tgtEl>
                                          <p:spTgt spid="25"/>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1000"/>
                                        <p:tgtEl>
                                          <p:spTgt spid="30"/>
                                        </p:tgtEl>
                                      </p:cBhvr>
                                    </p:animEffect>
                                    <p:anim calcmode="lin" valueType="num">
                                      <p:cBhvr>
                                        <p:cTn id="80" dur="1000" fill="hold"/>
                                        <p:tgtEl>
                                          <p:spTgt spid="30"/>
                                        </p:tgtEl>
                                        <p:attrNameLst>
                                          <p:attrName>ppt_x</p:attrName>
                                        </p:attrNameLst>
                                      </p:cBhvr>
                                      <p:tavLst>
                                        <p:tav tm="0">
                                          <p:val>
                                            <p:strVal val="#ppt_x"/>
                                          </p:val>
                                        </p:tav>
                                        <p:tav tm="100000">
                                          <p:val>
                                            <p:strVal val="#ppt_x"/>
                                          </p:val>
                                        </p:tav>
                                      </p:tavLst>
                                    </p:anim>
                                    <p:anim calcmode="lin" valueType="num">
                                      <p:cBhvr>
                                        <p:cTn id="8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7" grpId="0" bldLvl="0" animBg="1"/>
      <p:bldP spid="18" grpId="0" bldLvl="0" animBg="1"/>
      <p:bldP spid="19" grpId="0" bldLvl="0" animBg="1"/>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组合 32"/>
          <p:cNvGrpSpPr/>
          <p:nvPr/>
        </p:nvGrpSpPr>
        <p:grpSpPr>
          <a:xfrm>
            <a:off x="1300418" y="1847064"/>
            <a:ext cx="9394322" cy="3196578"/>
            <a:chOff x="1415143" y="2242863"/>
            <a:chExt cx="9361714" cy="3185483"/>
          </a:xfrm>
        </p:grpSpPr>
        <p:sp>
          <p:nvSpPr>
            <p:cNvPr id="6" name="六边形 5"/>
            <p:cNvSpPr/>
            <p:nvPr/>
          </p:nvSpPr>
          <p:spPr>
            <a:xfrm>
              <a:off x="1680406" y="2242863"/>
              <a:ext cx="1584010" cy="1365525"/>
            </a:xfrm>
            <a:prstGeom prst="hexagon">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bg1"/>
                </a:solidFill>
              </a:endParaRPr>
            </a:p>
          </p:txBody>
        </p:sp>
        <p:sp>
          <p:nvSpPr>
            <p:cNvPr id="7" name="六边形 6"/>
            <p:cNvSpPr/>
            <p:nvPr/>
          </p:nvSpPr>
          <p:spPr>
            <a:xfrm>
              <a:off x="4096132" y="2242863"/>
              <a:ext cx="1584010" cy="1365525"/>
            </a:xfrm>
            <a:prstGeom prst="hexagon">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bg1"/>
                </a:solidFill>
              </a:endParaRPr>
            </a:p>
          </p:txBody>
        </p:sp>
        <p:sp>
          <p:nvSpPr>
            <p:cNvPr id="8" name="六边形 7"/>
            <p:cNvSpPr/>
            <p:nvPr/>
          </p:nvSpPr>
          <p:spPr>
            <a:xfrm>
              <a:off x="6511858" y="2242863"/>
              <a:ext cx="1584010" cy="1365525"/>
            </a:xfrm>
            <a:prstGeom prst="hexagon">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bg1"/>
                </a:solidFill>
              </a:endParaRPr>
            </a:p>
          </p:txBody>
        </p:sp>
        <p:sp>
          <p:nvSpPr>
            <p:cNvPr id="9" name="六边形 8"/>
            <p:cNvSpPr/>
            <p:nvPr/>
          </p:nvSpPr>
          <p:spPr>
            <a:xfrm>
              <a:off x="8927584" y="2242863"/>
              <a:ext cx="1584010" cy="1365525"/>
            </a:xfrm>
            <a:prstGeom prst="hexagon">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bg1"/>
                </a:solidFill>
              </a:endParaRPr>
            </a:p>
          </p:txBody>
        </p:sp>
        <p:sp>
          <p:nvSpPr>
            <p:cNvPr id="10" name="椭圆 10"/>
            <p:cNvSpPr/>
            <p:nvPr/>
          </p:nvSpPr>
          <p:spPr>
            <a:xfrm>
              <a:off x="2163806" y="2606311"/>
              <a:ext cx="617210" cy="638628"/>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a:solidFill>
                  <a:schemeClr val="bg1"/>
                </a:solidFill>
              </a:endParaRPr>
            </a:p>
          </p:txBody>
        </p:sp>
        <p:sp>
          <p:nvSpPr>
            <p:cNvPr id="11" name="椭圆 11"/>
            <p:cNvSpPr/>
            <p:nvPr/>
          </p:nvSpPr>
          <p:spPr>
            <a:xfrm>
              <a:off x="4568823" y="2606311"/>
              <a:ext cx="638628" cy="638628"/>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a:solidFill>
                  <a:schemeClr val="bg1"/>
                </a:solidFill>
              </a:endParaRPr>
            </a:p>
          </p:txBody>
        </p:sp>
        <p:sp>
          <p:nvSpPr>
            <p:cNvPr id="12" name="椭圆 12"/>
            <p:cNvSpPr/>
            <p:nvPr/>
          </p:nvSpPr>
          <p:spPr>
            <a:xfrm>
              <a:off x="6984549" y="2688764"/>
              <a:ext cx="638628" cy="473723"/>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a:solidFill>
                  <a:schemeClr val="bg1"/>
                </a:solidFill>
              </a:endParaRPr>
            </a:p>
          </p:txBody>
        </p:sp>
        <p:sp>
          <p:nvSpPr>
            <p:cNvPr id="13" name="椭圆 13"/>
            <p:cNvSpPr/>
            <p:nvPr/>
          </p:nvSpPr>
          <p:spPr>
            <a:xfrm>
              <a:off x="9467124" y="2606311"/>
              <a:ext cx="504929" cy="638628"/>
            </a:xfrm>
            <a:custGeom>
              <a:avLst/>
              <a:gdLst>
                <a:gd name="connsiteX0" fmla="*/ 126399 w 261072"/>
                <a:gd name="connsiteY0" fmla="*/ 143933 h 330200"/>
                <a:gd name="connsiteX1" fmla="*/ 114493 w 261072"/>
                <a:gd name="connsiteY1" fmla="*/ 165100 h 330200"/>
                <a:gd name="connsiteX2" fmla="*/ 135660 w 261072"/>
                <a:gd name="connsiteY2" fmla="*/ 179652 h 330200"/>
                <a:gd name="connsiteX3" fmla="*/ 148889 w 261072"/>
                <a:gd name="connsiteY3" fmla="*/ 157162 h 330200"/>
                <a:gd name="connsiteX4" fmla="*/ 126399 w 261072"/>
                <a:gd name="connsiteY4" fmla="*/ 143933 h 330200"/>
                <a:gd name="connsiteX5" fmla="*/ 62158 w 261072"/>
                <a:gd name="connsiteY5" fmla="*/ 142587 h 330200"/>
                <a:gd name="connsiteX6" fmla="*/ 59301 w 261072"/>
                <a:gd name="connsiteY6" fmla="*/ 149803 h 330200"/>
                <a:gd name="connsiteX7" fmla="*/ 67873 w 261072"/>
                <a:gd name="connsiteY7" fmla="*/ 154132 h 330200"/>
                <a:gd name="connsiteX8" fmla="*/ 70731 w 261072"/>
                <a:gd name="connsiteY8" fmla="*/ 145473 h 330200"/>
                <a:gd name="connsiteX9" fmla="*/ 62158 w 261072"/>
                <a:gd name="connsiteY9" fmla="*/ 142587 h 330200"/>
                <a:gd name="connsiteX10" fmla="*/ 60253 w 261072"/>
                <a:gd name="connsiteY10" fmla="*/ 111601 h 330200"/>
                <a:gd name="connsiteX11" fmla="*/ 50887 w 261072"/>
                <a:gd name="connsiteY11" fmla="*/ 112077 h 330200"/>
                <a:gd name="connsiteX12" fmla="*/ 41997 w 261072"/>
                <a:gd name="connsiteY12" fmla="*/ 118427 h 330200"/>
                <a:gd name="connsiteX13" fmla="*/ 47077 w 261072"/>
                <a:gd name="connsiteY13" fmla="*/ 124777 h 330200"/>
                <a:gd name="connsiteX14" fmla="*/ 52157 w 261072"/>
                <a:gd name="connsiteY14" fmla="*/ 119697 h 330200"/>
                <a:gd name="connsiteX15" fmla="*/ 57237 w 261072"/>
                <a:gd name="connsiteY15" fmla="*/ 122237 h 330200"/>
                <a:gd name="connsiteX16" fmla="*/ 57237 w 261072"/>
                <a:gd name="connsiteY16" fmla="*/ 128587 h 330200"/>
                <a:gd name="connsiteX17" fmla="*/ 57237 w 261072"/>
                <a:gd name="connsiteY17" fmla="*/ 140017 h 330200"/>
                <a:gd name="connsiteX18" fmla="*/ 58507 w 261072"/>
                <a:gd name="connsiteY18" fmla="*/ 141287 h 330200"/>
                <a:gd name="connsiteX19" fmla="*/ 66127 w 261072"/>
                <a:gd name="connsiteY19" fmla="*/ 137477 h 330200"/>
                <a:gd name="connsiteX20" fmla="*/ 64857 w 261072"/>
                <a:gd name="connsiteY20" fmla="*/ 136207 h 330200"/>
                <a:gd name="connsiteX21" fmla="*/ 64857 w 261072"/>
                <a:gd name="connsiteY21" fmla="*/ 128587 h 330200"/>
                <a:gd name="connsiteX22" fmla="*/ 64857 w 261072"/>
                <a:gd name="connsiteY22" fmla="*/ 115887 h 330200"/>
                <a:gd name="connsiteX23" fmla="*/ 60253 w 261072"/>
                <a:gd name="connsiteY23" fmla="*/ 111601 h 330200"/>
                <a:gd name="connsiteX24" fmla="*/ 182967 w 261072"/>
                <a:gd name="connsiteY24" fmla="*/ 102870 h 330200"/>
                <a:gd name="connsiteX25" fmla="*/ 170584 w 261072"/>
                <a:gd name="connsiteY25" fmla="*/ 109220 h 330200"/>
                <a:gd name="connsiteX26" fmla="*/ 178839 w 261072"/>
                <a:gd name="connsiteY26" fmla="*/ 119380 h 330200"/>
                <a:gd name="connsiteX27" fmla="*/ 189846 w 261072"/>
                <a:gd name="connsiteY27" fmla="*/ 113030 h 330200"/>
                <a:gd name="connsiteX28" fmla="*/ 182967 w 261072"/>
                <a:gd name="connsiteY28" fmla="*/ 102870 h 330200"/>
                <a:gd name="connsiteX29" fmla="*/ 176934 w 261072"/>
                <a:gd name="connsiteY29" fmla="*/ 50542 h 330200"/>
                <a:gd name="connsiteX30" fmla="*/ 178287 w 261072"/>
                <a:gd name="connsiteY30" fmla="*/ 62513 h 330200"/>
                <a:gd name="connsiteX31" fmla="*/ 189105 w 261072"/>
                <a:gd name="connsiteY31" fmla="*/ 62513 h 330200"/>
                <a:gd name="connsiteX32" fmla="*/ 194515 w 261072"/>
                <a:gd name="connsiteY32" fmla="*/ 69163 h 330200"/>
                <a:gd name="connsiteX33" fmla="*/ 186401 w 261072"/>
                <a:gd name="connsiteY33" fmla="*/ 78474 h 330200"/>
                <a:gd name="connsiteX34" fmla="*/ 176934 w 261072"/>
                <a:gd name="connsiteY34" fmla="*/ 93105 h 330200"/>
                <a:gd name="connsiteX35" fmla="*/ 176934 w 261072"/>
                <a:gd name="connsiteY35" fmla="*/ 95765 h 330200"/>
                <a:gd name="connsiteX36" fmla="*/ 190458 w 261072"/>
                <a:gd name="connsiteY36" fmla="*/ 98425 h 330200"/>
                <a:gd name="connsiteX37" fmla="*/ 190458 w 261072"/>
                <a:gd name="connsiteY37" fmla="*/ 97095 h 330200"/>
                <a:gd name="connsiteX38" fmla="*/ 198572 w 261072"/>
                <a:gd name="connsiteY38" fmla="*/ 85124 h 330200"/>
                <a:gd name="connsiteX39" fmla="*/ 210743 w 261072"/>
                <a:gd name="connsiteY39" fmla="*/ 70494 h 330200"/>
                <a:gd name="connsiteX40" fmla="*/ 194515 w 261072"/>
                <a:gd name="connsiteY40" fmla="*/ 50542 h 330200"/>
                <a:gd name="connsiteX41" fmla="*/ 176934 w 261072"/>
                <a:gd name="connsiteY41" fmla="*/ 50542 h 330200"/>
                <a:gd name="connsiteX42" fmla="*/ 104071 w 261072"/>
                <a:gd name="connsiteY42" fmla="*/ 44936 h 330200"/>
                <a:gd name="connsiteX43" fmla="*/ 73747 w 261072"/>
                <a:gd name="connsiteY43" fmla="*/ 60685 h 330200"/>
                <a:gd name="connsiteX44" fmla="*/ 85613 w 261072"/>
                <a:gd name="connsiteY44" fmla="*/ 80370 h 330200"/>
                <a:gd name="connsiteX45" fmla="*/ 102752 w 261072"/>
                <a:gd name="connsiteY45" fmla="*/ 69871 h 330200"/>
                <a:gd name="connsiteX46" fmla="*/ 119892 w 261072"/>
                <a:gd name="connsiteY46" fmla="*/ 77745 h 330200"/>
                <a:gd name="connsiteX47" fmla="*/ 113300 w 261072"/>
                <a:gd name="connsiteY47" fmla="*/ 101367 h 330200"/>
                <a:gd name="connsiteX48" fmla="*/ 109345 w 261072"/>
                <a:gd name="connsiteY48" fmla="*/ 134175 h 330200"/>
                <a:gd name="connsiteX49" fmla="*/ 110663 w 261072"/>
                <a:gd name="connsiteY49" fmla="*/ 138112 h 330200"/>
                <a:gd name="connsiteX50" fmla="*/ 137032 w 261072"/>
                <a:gd name="connsiteY50" fmla="*/ 132863 h 330200"/>
                <a:gd name="connsiteX51" fmla="*/ 135713 w 261072"/>
                <a:gd name="connsiteY51" fmla="*/ 128926 h 330200"/>
                <a:gd name="connsiteX52" fmla="*/ 139669 w 261072"/>
                <a:gd name="connsiteY52" fmla="*/ 102679 h 330200"/>
                <a:gd name="connsiteX53" fmla="*/ 148898 w 261072"/>
                <a:gd name="connsiteY53" fmla="*/ 65934 h 330200"/>
                <a:gd name="connsiteX54" fmla="*/ 104071 w 261072"/>
                <a:gd name="connsiteY54" fmla="*/ 44936 h 330200"/>
                <a:gd name="connsiteX55" fmla="*/ 134819 w 261072"/>
                <a:gd name="connsiteY55" fmla="*/ 0 h 330200"/>
                <a:gd name="connsiteX56" fmla="*/ 221618 w 261072"/>
                <a:gd name="connsiteY56" fmla="*/ 35519 h 330200"/>
                <a:gd name="connsiteX57" fmla="*/ 247921 w 261072"/>
                <a:gd name="connsiteY57" fmla="*/ 113137 h 330200"/>
                <a:gd name="connsiteX58" fmla="*/ 243975 w 261072"/>
                <a:gd name="connsiteY58" fmla="*/ 144709 h 330200"/>
                <a:gd name="connsiteX59" fmla="*/ 261072 w 261072"/>
                <a:gd name="connsiteY59" fmla="*/ 180229 h 330200"/>
                <a:gd name="connsiteX60" fmla="*/ 246606 w 261072"/>
                <a:gd name="connsiteY60" fmla="*/ 190753 h 330200"/>
                <a:gd name="connsiteX61" fmla="*/ 243975 w 261072"/>
                <a:gd name="connsiteY61" fmla="*/ 198646 h 330200"/>
                <a:gd name="connsiteX62" fmla="*/ 243975 w 261072"/>
                <a:gd name="connsiteY62" fmla="*/ 210486 h 330200"/>
                <a:gd name="connsiteX63" fmla="*/ 237400 w 261072"/>
                <a:gd name="connsiteY63" fmla="*/ 215748 h 330200"/>
                <a:gd name="connsiteX64" fmla="*/ 237400 w 261072"/>
                <a:gd name="connsiteY64" fmla="*/ 219695 h 330200"/>
                <a:gd name="connsiteX65" fmla="*/ 236085 w 261072"/>
                <a:gd name="connsiteY65" fmla="*/ 230219 h 330200"/>
                <a:gd name="connsiteX66" fmla="*/ 232139 w 261072"/>
                <a:gd name="connsiteY66" fmla="*/ 244690 h 330200"/>
                <a:gd name="connsiteX67" fmla="*/ 229509 w 261072"/>
                <a:gd name="connsiteY67" fmla="*/ 263108 h 330200"/>
                <a:gd name="connsiteX68" fmla="*/ 196631 w 261072"/>
                <a:gd name="connsiteY68" fmla="*/ 267054 h 330200"/>
                <a:gd name="connsiteX69" fmla="*/ 161121 w 261072"/>
                <a:gd name="connsiteY69" fmla="*/ 273632 h 330200"/>
                <a:gd name="connsiteX70" fmla="*/ 136134 w 261072"/>
                <a:gd name="connsiteY70" fmla="*/ 330200 h 330200"/>
                <a:gd name="connsiteX71" fmla="*/ 45389 w 261072"/>
                <a:gd name="connsiteY71" fmla="*/ 246006 h 330200"/>
                <a:gd name="connsiteX72" fmla="*/ 32238 w 261072"/>
                <a:gd name="connsiteY72" fmla="*/ 184176 h 330200"/>
                <a:gd name="connsiteX73" fmla="*/ 675 w 261072"/>
                <a:gd name="connsiteY73" fmla="*/ 121030 h 330200"/>
                <a:gd name="connsiteX74" fmla="*/ 30923 w 261072"/>
                <a:gd name="connsiteY74" fmla="*/ 40781 h 330200"/>
                <a:gd name="connsiteX75" fmla="*/ 134819 w 261072"/>
                <a:gd name="connsiteY75"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61072" h="330200">
                  <a:moveTo>
                    <a:pt x="126399" y="143933"/>
                  </a:moveTo>
                  <a:cubicBezTo>
                    <a:pt x="117138" y="146579"/>
                    <a:pt x="111847" y="155840"/>
                    <a:pt x="114493" y="165100"/>
                  </a:cubicBezTo>
                  <a:cubicBezTo>
                    <a:pt x="115816" y="175684"/>
                    <a:pt x="125076" y="180975"/>
                    <a:pt x="135660" y="179652"/>
                  </a:cubicBezTo>
                  <a:cubicBezTo>
                    <a:pt x="146243" y="177006"/>
                    <a:pt x="151535" y="167746"/>
                    <a:pt x="148889" y="157162"/>
                  </a:cubicBezTo>
                  <a:cubicBezTo>
                    <a:pt x="146243" y="146579"/>
                    <a:pt x="136982" y="141287"/>
                    <a:pt x="126399" y="143933"/>
                  </a:cubicBezTo>
                  <a:close/>
                  <a:moveTo>
                    <a:pt x="62158" y="142587"/>
                  </a:moveTo>
                  <a:cubicBezTo>
                    <a:pt x="59301" y="144030"/>
                    <a:pt x="57872" y="146916"/>
                    <a:pt x="59301" y="149803"/>
                  </a:cubicBezTo>
                  <a:cubicBezTo>
                    <a:pt x="60729" y="154132"/>
                    <a:pt x="65016" y="155575"/>
                    <a:pt x="67873" y="154132"/>
                  </a:cubicBezTo>
                  <a:cubicBezTo>
                    <a:pt x="70731" y="152689"/>
                    <a:pt x="72160" y="148359"/>
                    <a:pt x="70731" y="145473"/>
                  </a:cubicBezTo>
                  <a:cubicBezTo>
                    <a:pt x="69302" y="141143"/>
                    <a:pt x="66445" y="139700"/>
                    <a:pt x="62158" y="142587"/>
                  </a:cubicBezTo>
                  <a:close/>
                  <a:moveTo>
                    <a:pt x="60253" y="111601"/>
                  </a:moveTo>
                  <a:cubicBezTo>
                    <a:pt x="57872" y="110807"/>
                    <a:pt x="54697" y="110807"/>
                    <a:pt x="50887" y="112077"/>
                  </a:cubicBezTo>
                  <a:cubicBezTo>
                    <a:pt x="47077" y="114617"/>
                    <a:pt x="43267" y="117157"/>
                    <a:pt x="41997" y="118427"/>
                  </a:cubicBezTo>
                  <a:cubicBezTo>
                    <a:pt x="41997" y="118427"/>
                    <a:pt x="41997" y="118427"/>
                    <a:pt x="47077" y="124777"/>
                  </a:cubicBezTo>
                  <a:cubicBezTo>
                    <a:pt x="48347" y="122237"/>
                    <a:pt x="49617" y="120967"/>
                    <a:pt x="52157" y="119697"/>
                  </a:cubicBezTo>
                  <a:cubicBezTo>
                    <a:pt x="54697" y="118427"/>
                    <a:pt x="55967" y="119697"/>
                    <a:pt x="57237" y="122237"/>
                  </a:cubicBezTo>
                  <a:cubicBezTo>
                    <a:pt x="58507" y="123507"/>
                    <a:pt x="57237" y="126047"/>
                    <a:pt x="57237" y="128587"/>
                  </a:cubicBezTo>
                  <a:cubicBezTo>
                    <a:pt x="55967" y="133667"/>
                    <a:pt x="55967" y="136207"/>
                    <a:pt x="57237" y="140017"/>
                  </a:cubicBezTo>
                  <a:lnTo>
                    <a:pt x="58507" y="141287"/>
                  </a:lnTo>
                  <a:cubicBezTo>
                    <a:pt x="58507" y="141287"/>
                    <a:pt x="58507" y="141287"/>
                    <a:pt x="66127" y="137477"/>
                  </a:cubicBezTo>
                  <a:cubicBezTo>
                    <a:pt x="66127" y="137477"/>
                    <a:pt x="66127" y="137477"/>
                    <a:pt x="64857" y="136207"/>
                  </a:cubicBezTo>
                  <a:cubicBezTo>
                    <a:pt x="63587" y="133667"/>
                    <a:pt x="63587" y="131127"/>
                    <a:pt x="64857" y="128587"/>
                  </a:cubicBezTo>
                  <a:cubicBezTo>
                    <a:pt x="66127" y="124777"/>
                    <a:pt x="67397" y="120967"/>
                    <a:pt x="64857" y="115887"/>
                  </a:cubicBezTo>
                  <a:cubicBezTo>
                    <a:pt x="64222" y="113982"/>
                    <a:pt x="62634" y="112395"/>
                    <a:pt x="60253" y="111601"/>
                  </a:cubicBezTo>
                  <a:close/>
                  <a:moveTo>
                    <a:pt x="182967" y="102870"/>
                  </a:moveTo>
                  <a:cubicBezTo>
                    <a:pt x="177464" y="101600"/>
                    <a:pt x="171960" y="104140"/>
                    <a:pt x="170584" y="109220"/>
                  </a:cubicBezTo>
                  <a:cubicBezTo>
                    <a:pt x="170584" y="114300"/>
                    <a:pt x="173335" y="118110"/>
                    <a:pt x="178839" y="119380"/>
                  </a:cubicBezTo>
                  <a:cubicBezTo>
                    <a:pt x="184343" y="120650"/>
                    <a:pt x="188471" y="118110"/>
                    <a:pt x="189846" y="113030"/>
                  </a:cubicBezTo>
                  <a:cubicBezTo>
                    <a:pt x="191222" y="107950"/>
                    <a:pt x="188471" y="102870"/>
                    <a:pt x="182967" y="102870"/>
                  </a:cubicBezTo>
                  <a:close/>
                  <a:moveTo>
                    <a:pt x="176934" y="50542"/>
                  </a:moveTo>
                  <a:cubicBezTo>
                    <a:pt x="176934" y="50542"/>
                    <a:pt x="176934" y="50542"/>
                    <a:pt x="178287" y="62513"/>
                  </a:cubicBezTo>
                  <a:cubicBezTo>
                    <a:pt x="180991" y="61183"/>
                    <a:pt x="185048" y="61183"/>
                    <a:pt x="189105" y="62513"/>
                  </a:cubicBezTo>
                  <a:cubicBezTo>
                    <a:pt x="194515" y="63843"/>
                    <a:pt x="195867" y="66503"/>
                    <a:pt x="194515" y="69163"/>
                  </a:cubicBezTo>
                  <a:cubicBezTo>
                    <a:pt x="194515" y="73154"/>
                    <a:pt x="190458" y="75814"/>
                    <a:pt x="186401" y="78474"/>
                  </a:cubicBezTo>
                  <a:cubicBezTo>
                    <a:pt x="180991" y="83794"/>
                    <a:pt x="178287" y="87785"/>
                    <a:pt x="176934" y="93105"/>
                  </a:cubicBezTo>
                  <a:cubicBezTo>
                    <a:pt x="176934" y="93105"/>
                    <a:pt x="176934" y="93105"/>
                    <a:pt x="176934" y="95765"/>
                  </a:cubicBezTo>
                  <a:cubicBezTo>
                    <a:pt x="176934" y="95765"/>
                    <a:pt x="176934" y="95765"/>
                    <a:pt x="190458" y="98425"/>
                  </a:cubicBezTo>
                  <a:cubicBezTo>
                    <a:pt x="190458" y="98425"/>
                    <a:pt x="190458" y="98425"/>
                    <a:pt x="190458" y="97095"/>
                  </a:cubicBezTo>
                  <a:cubicBezTo>
                    <a:pt x="191810" y="91775"/>
                    <a:pt x="193162" y="89115"/>
                    <a:pt x="198572" y="85124"/>
                  </a:cubicBezTo>
                  <a:cubicBezTo>
                    <a:pt x="203981" y="82464"/>
                    <a:pt x="209390" y="78474"/>
                    <a:pt x="210743" y="70494"/>
                  </a:cubicBezTo>
                  <a:cubicBezTo>
                    <a:pt x="213447" y="62513"/>
                    <a:pt x="208038" y="53202"/>
                    <a:pt x="194515" y="50542"/>
                  </a:cubicBezTo>
                  <a:cubicBezTo>
                    <a:pt x="187753" y="49212"/>
                    <a:pt x="180991" y="50542"/>
                    <a:pt x="176934" y="50542"/>
                  </a:cubicBezTo>
                  <a:close/>
                  <a:moveTo>
                    <a:pt x="104071" y="44936"/>
                  </a:moveTo>
                  <a:cubicBezTo>
                    <a:pt x="90886" y="48873"/>
                    <a:pt x="80339" y="55435"/>
                    <a:pt x="73747" y="60685"/>
                  </a:cubicBezTo>
                  <a:cubicBezTo>
                    <a:pt x="73747" y="60685"/>
                    <a:pt x="73747" y="60685"/>
                    <a:pt x="85613" y="80370"/>
                  </a:cubicBezTo>
                  <a:cubicBezTo>
                    <a:pt x="89568" y="76433"/>
                    <a:pt x="97479" y="71183"/>
                    <a:pt x="102752" y="69871"/>
                  </a:cubicBezTo>
                  <a:cubicBezTo>
                    <a:pt x="113300" y="68559"/>
                    <a:pt x="118574" y="71183"/>
                    <a:pt x="119892" y="77745"/>
                  </a:cubicBezTo>
                  <a:cubicBezTo>
                    <a:pt x="121211" y="84307"/>
                    <a:pt x="118574" y="92181"/>
                    <a:pt x="113300" y="101367"/>
                  </a:cubicBezTo>
                  <a:cubicBezTo>
                    <a:pt x="108026" y="113178"/>
                    <a:pt x="106708" y="123677"/>
                    <a:pt x="109345" y="134175"/>
                  </a:cubicBezTo>
                  <a:cubicBezTo>
                    <a:pt x="109345" y="134175"/>
                    <a:pt x="109345" y="134175"/>
                    <a:pt x="110663" y="138112"/>
                  </a:cubicBezTo>
                  <a:cubicBezTo>
                    <a:pt x="110663" y="138112"/>
                    <a:pt x="110663" y="138112"/>
                    <a:pt x="137032" y="132863"/>
                  </a:cubicBezTo>
                  <a:cubicBezTo>
                    <a:pt x="137032" y="132863"/>
                    <a:pt x="137032" y="132863"/>
                    <a:pt x="135713" y="128926"/>
                  </a:cubicBezTo>
                  <a:cubicBezTo>
                    <a:pt x="134395" y="119740"/>
                    <a:pt x="134395" y="111866"/>
                    <a:pt x="139669" y="102679"/>
                  </a:cubicBezTo>
                  <a:cubicBezTo>
                    <a:pt x="144943" y="92181"/>
                    <a:pt x="151535" y="81682"/>
                    <a:pt x="148898" y="65934"/>
                  </a:cubicBezTo>
                  <a:cubicBezTo>
                    <a:pt x="144943" y="50186"/>
                    <a:pt x="129121" y="39687"/>
                    <a:pt x="104071" y="44936"/>
                  </a:cubicBezTo>
                  <a:close/>
                  <a:moveTo>
                    <a:pt x="134819" y="0"/>
                  </a:moveTo>
                  <a:cubicBezTo>
                    <a:pt x="158491" y="0"/>
                    <a:pt x="194000" y="5262"/>
                    <a:pt x="221618" y="35519"/>
                  </a:cubicBezTo>
                  <a:cubicBezTo>
                    <a:pt x="238715" y="52622"/>
                    <a:pt x="251866" y="74986"/>
                    <a:pt x="247921" y="113137"/>
                  </a:cubicBezTo>
                  <a:cubicBezTo>
                    <a:pt x="246606" y="121030"/>
                    <a:pt x="236085" y="130238"/>
                    <a:pt x="243975" y="144709"/>
                  </a:cubicBezTo>
                  <a:cubicBezTo>
                    <a:pt x="243975" y="144709"/>
                    <a:pt x="261072" y="176282"/>
                    <a:pt x="261072" y="180229"/>
                  </a:cubicBezTo>
                  <a:cubicBezTo>
                    <a:pt x="261072" y="180229"/>
                    <a:pt x="261072" y="189438"/>
                    <a:pt x="246606" y="190753"/>
                  </a:cubicBezTo>
                  <a:cubicBezTo>
                    <a:pt x="246606" y="190753"/>
                    <a:pt x="242660" y="190753"/>
                    <a:pt x="243975" y="198646"/>
                  </a:cubicBezTo>
                  <a:cubicBezTo>
                    <a:pt x="243975" y="198646"/>
                    <a:pt x="243975" y="198646"/>
                    <a:pt x="243975" y="210486"/>
                  </a:cubicBezTo>
                  <a:cubicBezTo>
                    <a:pt x="243975" y="210486"/>
                    <a:pt x="243975" y="213117"/>
                    <a:pt x="237400" y="215748"/>
                  </a:cubicBezTo>
                  <a:cubicBezTo>
                    <a:pt x="237400" y="215748"/>
                    <a:pt x="236085" y="217064"/>
                    <a:pt x="237400" y="219695"/>
                  </a:cubicBezTo>
                  <a:cubicBezTo>
                    <a:pt x="237400" y="219695"/>
                    <a:pt x="241345" y="222326"/>
                    <a:pt x="236085" y="230219"/>
                  </a:cubicBezTo>
                  <a:cubicBezTo>
                    <a:pt x="233454" y="234166"/>
                    <a:pt x="229509" y="236797"/>
                    <a:pt x="232139" y="244690"/>
                  </a:cubicBezTo>
                  <a:cubicBezTo>
                    <a:pt x="232139" y="244690"/>
                    <a:pt x="234769" y="259161"/>
                    <a:pt x="229509" y="263108"/>
                  </a:cubicBezTo>
                  <a:cubicBezTo>
                    <a:pt x="229509" y="263108"/>
                    <a:pt x="222933" y="269685"/>
                    <a:pt x="196631" y="267054"/>
                  </a:cubicBezTo>
                  <a:cubicBezTo>
                    <a:pt x="187425" y="265739"/>
                    <a:pt x="171642" y="261792"/>
                    <a:pt x="161121" y="273632"/>
                  </a:cubicBezTo>
                  <a:cubicBezTo>
                    <a:pt x="161121" y="273632"/>
                    <a:pt x="137449" y="319676"/>
                    <a:pt x="136134" y="330200"/>
                  </a:cubicBezTo>
                  <a:cubicBezTo>
                    <a:pt x="136134" y="330200"/>
                    <a:pt x="95364" y="257846"/>
                    <a:pt x="45389" y="246006"/>
                  </a:cubicBezTo>
                  <a:cubicBezTo>
                    <a:pt x="45389" y="246006"/>
                    <a:pt x="57225" y="219695"/>
                    <a:pt x="32238" y="184176"/>
                  </a:cubicBezTo>
                  <a:cubicBezTo>
                    <a:pt x="32238" y="184176"/>
                    <a:pt x="1990" y="143394"/>
                    <a:pt x="675" y="121030"/>
                  </a:cubicBezTo>
                  <a:cubicBezTo>
                    <a:pt x="675" y="121030"/>
                    <a:pt x="-7216" y="82879"/>
                    <a:pt x="30923" y="40781"/>
                  </a:cubicBezTo>
                  <a:cubicBezTo>
                    <a:pt x="49335" y="19733"/>
                    <a:pt x="74322" y="0"/>
                    <a:pt x="13481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a:solidFill>
                  <a:schemeClr val="bg1"/>
                </a:solidFill>
              </a:endParaRPr>
            </a:p>
          </p:txBody>
        </p:sp>
        <p:sp>
          <p:nvSpPr>
            <p:cNvPr id="14" name="矩形: 圆角 13"/>
            <p:cNvSpPr/>
            <p:nvPr/>
          </p:nvSpPr>
          <p:spPr>
            <a:xfrm>
              <a:off x="1462042" y="3999683"/>
              <a:ext cx="2020737" cy="478972"/>
            </a:xfrm>
            <a:prstGeom prst="roundRect">
              <a:avLst>
                <a:gd name="adj" fmla="val 50000"/>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bg1"/>
                </a:solidFill>
              </a:endParaRPr>
            </a:p>
          </p:txBody>
        </p:sp>
        <p:sp>
          <p:nvSpPr>
            <p:cNvPr id="15" name="矩形: 圆角 14"/>
            <p:cNvSpPr/>
            <p:nvPr/>
          </p:nvSpPr>
          <p:spPr>
            <a:xfrm>
              <a:off x="3877768" y="3999683"/>
              <a:ext cx="2020737" cy="478972"/>
            </a:xfrm>
            <a:prstGeom prst="roundRect">
              <a:avLst>
                <a:gd name="adj" fmla="val 50000"/>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bg1"/>
                </a:solidFill>
              </a:endParaRPr>
            </a:p>
          </p:txBody>
        </p:sp>
        <p:sp>
          <p:nvSpPr>
            <p:cNvPr id="16" name="矩形: 圆角 15"/>
            <p:cNvSpPr/>
            <p:nvPr/>
          </p:nvSpPr>
          <p:spPr>
            <a:xfrm>
              <a:off x="6290316" y="3999683"/>
              <a:ext cx="2020737" cy="478972"/>
            </a:xfrm>
            <a:prstGeom prst="roundRect">
              <a:avLst>
                <a:gd name="adj" fmla="val 50000"/>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bg1"/>
                </a:solidFill>
              </a:endParaRPr>
            </a:p>
          </p:txBody>
        </p:sp>
        <p:sp>
          <p:nvSpPr>
            <p:cNvPr id="17" name="矩形: 圆角 16"/>
            <p:cNvSpPr/>
            <p:nvPr/>
          </p:nvSpPr>
          <p:spPr>
            <a:xfrm>
              <a:off x="8709220" y="3999683"/>
              <a:ext cx="2020737" cy="478972"/>
            </a:xfrm>
            <a:prstGeom prst="roundRect">
              <a:avLst>
                <a:gd name="adj" fmla="val 50000"/>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solidFill>
                  <a:schemeClr val="bg1"/>
                </a:solidFill>
              </a:endParaRPr>
            </a:p>
          </p:txBody>
        </p:sp>
        <p:sp>
          <p:nvSpPr>
            <p:cNvPr id="18" name="文本框 17"/>
            <p:cNvSpPr txBox="1"/>
            <p:nvPr/>
          </p:nvSpPr>
          <p:spPr>
            <a:xfrm>
              <a:off x="1471497" y="4069017"/>
              <a:ext cx="2011282" cy="332851"/>
            </a:xfrm>
            <a:prstGeom prst="rect">
              <a:avLst/>
            </a:prstGeom>
            <a:noFill/>
          </p:spPr>
          <p:txBody>
            <a:bodyPr wrap="square" rtlCol="0">
              <a:spAutoFit/>
              <a:scene3d>
                <a:camera prst="orthographicFront"/>
                <a:lightRig rig="threePt" dir="t"/>
              </a:scene3d>
              <a:sp3d contourW="12700"/>
            </a:bodyPr>
            <a:lstStyle/>
            <a:p>
              <a:pPr algn="ctr"/>
              <a:r>
                <a:rPr lang="zh-CN" altLang="en-US" sz="1575" b="1" dirty="0">
                  <a:solidFill>
                    <a:schemeClr val="bg1"/>
                  </a:solidFill>
                  <a:latin typeface="微软雅黑" panose="020B0503020204020204" charset="-122"/>
                  <a:ea typeface="微软雅黑" panose="020B0503020204020204" charset="-122"/>
                </a:rPr>
                <a:t>标题文字添加</a:t>
              </a:r>
            </a:p>
          </p:txBody>
        </p:sp>
        <p:sp>
          <p:nvSpPr>
            <p:cNvPr id="19" name="文本框 18"/>
            <p:cNvSpPr txBox="1"/>
            <p:nvPr/>
          </p:nvSpPr>
          <p:spPr>
            <a:xfrm>
              <a:off x="3869401" y="4069017"/>
              <a:ext cx="2011282" cy="332851"/>
            </a:xfrm>
            <a:prstGeom prst="rect">
              <a:avLst/>
            </a:prstGeom>
            <a:noFill/>
          </p:spPr>
          <p:txBody>
            <a:bodyPr wrap="square" rtlCol="0">
              <a:spAutoFit/>
              <a:scene3d>
                <a:camera prst="orthographicFront"/>
                <a:lightRig rig="threePt" dir="t"/>
              </a:scene3d>
              <a:sp3d contourW="12700"/>
            </a:bodyPr>
            <a:lstStyle/>
            <a:p>
              <a:pPr algn="ctr"/>
              <a:r>
                <a:rPr lang="zh-CN" altLang="en-US" sz="1575" b="1" dirty="0">
                  <a:solidFill>
                    <a:schemeClr val="bg1"/>
                  </a:solidFill>
                  <a:latin typeface="微软雅黑" panose="020B0503020204020204" charset="-122"/>
                  <a:ea typeface="微软雅黑" panose="020B0503020204020204" charset="-122"/>
                </a:rPr>
                <a:t>标题文字添加</a:t>
              </a:r>
            </a:p>
          </p:txBody>
        </p:sp>
        <p:sp>
          <p:nvSpPr>
            <p:cNvPr id="20" name="文本框 19"/>
            <p:cNvSpPr txBox="1"/>
            <p:nvPr/>
          </p:nvSpPr>
          <p:spPr>
            <a:xfrm>
              <a:off x="6290005" y="4069017"/>
              <a:ext cx="2011282" cy="332851"/>
            </a:xfrm>
            <a:prstGeom prst="rect">
              <a:avLst/>
            </a:prstGeom>
            <a:noFill/>
          </p:spPr>
          <p:txBody>
            <a:bodyPr wrap="square" rtlCol="0">
              <a:spAutoFit/>
              <a:scene3d>
                <a:camera prst="orthographicFront"/>
                <a:lightRig rig="threePt" dir="t"/>
              </a:scene3d>
              <a:sp3d contourW="12700"/>
            </a:bodyPr>
            <a:lstStyle/>
            <a:p>
              <a:pPr algn="ctr"/>
              <a:r>
                <a:rPr lang="zh-CN" altLang="en-US" sz="1575" b="1" dirty="0">
                  <a:solidFill>
                    <a:schemeClr val="bg1"/>
                  </a:solidFill>
                  <a:latin typeface="微软雅黑" panose="020B0503020204020204" charset="-122"/>
                  <a:ea typeface="微软雅黑" panose="020B0503020204020204" charset="-122"/>
                </a:rPr>
                <a:t>标题文字添加</a:t>
              </a:r>
            </a:p>
          </p:txBody>
        </p:sp>
        <p:sp>
          <p:nvSpPr>
            <p:cNvPr id="21" name="文本框 20"/>
            <p:cNvSpPr txBox="1"/>
            <p:nvPr/>
          </p:nvSpPr>
          <p:spPr>
            <a:xfrm>
              <a:off x="8706851" y="4069017"/>
              <a:ext cx="2011282" cy="332851"/>
            </a:xfrm>
            <a:prstGeom prst="rect">
              <a:avLst/>
            </a:prstGeom>
            <a:noFill/>
          </p:spPr>
          <p:txBody>
            <a:bodyPr wrap="square" rtlCol="0">
              <a:spAutoFit/>
              <a:scene3d>
                <a:camera prst="orthographicFront"/>
                <a:lightRig rig="threePt" dir="t"/>
              </a:scene3d>
              <a:sp3d contourW="12700"/>
            </a:bodyPr>
            <a:lstStyle/>
            <a:p>
              <a:pPr algn="ctr"/>
              <a:r>
                <a:rPr lang="zh-CN" altLang="en-US" sz="1575" b="1" dirty="0">
                  <a:solidFill>
                    <a:schemeClr val="bg1"/>
                  </a:solidFill>
                  <a:latin typeface="微软雅黑" panose="020B0503020204020204" charset="-122"/>
                  <a:ea typeface="微软雅黑" panose="020B0503020204020204" charset="-122"/>
                </a:rPr>
                <a:t>标题文字添加</a:t>
              </a:r>
            </a:p>
          </p:txBody>
        </p:sp>
        <p:grpSp>
          <p:nvGrpSpPr>
            <p:cNvPr id="22" name="组合 21"/>
            <p:cNvGrpSpPr/>
            <p:nvPr/>
          </p:nvGrpSpPr>
          <p:grpSpPr>
            <a:xfrm>
              <a:off x="1415143" y="4670770"/>
              <a:ext cx="9361714" cy="757576"/>
              <a:chOff x="1415143" y="4670770"/>
              <a:chExt cx="9361714" cy="757576"/>
            </a:xfrm>
          </p:grpSpPr>
          <p:cxnSp>
            <p:nvCxnSpPr>
              <p:cNvPr id="23" name="直接连接符 22"/>
              <p:cNvCxnSpPr/>
              <p:nvPr/>
            </p:nvCxnSpPr>
            <p:spPr>
              <a:xfrm>
                <a:off x="1415143" y="5428346"/>
                <a:ext cx="936171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2467428" y="5152570"/>
                <a:ext cx="7242630" cy="275776"/>
                <a:chOff x="2467428" y="1268413"/>
                <a:chExt cx="7242630" cy="5074330"/>
              </a:xfrm>
            </p:grpSpPr>
            <p:cxnSp>
              <p:nvCxnSpPr>
                <p:cNvPr id="29" name="直接连接符 28"/>
                <p:cNvCxnSpPr/>
                <p:nvPr/>
              </p:nvCxnSpPr>
              <p:spPr>
                <a:xfrm>
                  <a:off x="2467428" y="1268413"/>
                  <a:ext cx="0" cy="507433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876800" y="1268413"/>
                  <a:ext cx="0" cy="507433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300687" y="1268413"/>
                  <a:ext cx="0" cy="507433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710058" y="1268413"/>
                  <a:ext cx="0" cy="507433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
            <p:nvSpPr>
              <p:cNvPr id="25" name="文本框 24"/>
              <p:cNvSpPr txBox="1"/>
              <p:nvPr/>
            </p:nvSpPr>
            <p:spPr>
              <a:xfrm>
                <a:off x="1689860" y="4670770"/>
                <a:ext cx="1574556" cy="453715"/>
              </a:xfrm>
              <a:prstGeom prst="rect">
                <a:avLst/>
              </a:prstGeom>
              <a:noFill/>
            </p:spPr>
            <p:txBody>
              <a:bodyPr wrap="square" rtlCol="0">
                <a:spAutoFit/>
                <a:scene3d>
                  <a:camera prst="orthographicFront"/>
                  <a:lightRig rig="threePt" dir="t"/>
                </a:scene3d>
                <a:sp3d contourW="12700"/>
              </a:bodyPr>
              <a:lstStyle/>
              <a:p>
                <a:pPr algn="ctr"/>
                <a:r>
                  <a:rPr lang="en-US" altLang="zh-CN" sz="2365" b="1" dirty="0">
                    <a:solidFill>
                      <a:schemeClr val="bg1"/>
                    </a:solidFill>
                    <a:ea typeface="+mj-ea"/>
                  </a:rPr>
                  <a:t>2016.02</a:t>
                </a:r>
                <a:endParaRPr lang="zh-CN" altLang="en-US" sz="2365" b="1" dirty="0">
                  <a:solidFill>
                    <a:schemeClr val="bg1"/>
                  </a:solidFill>
                  <a:ea typeface="+mj-ea"/>
                </a:endParaRPr>
              </a:p>
            </p:txBody>
          </p:sp>
          <p:sp>
            <p:nvSpPr>
              <p:cNvPr id="26" name="文本框 25"/>
              <p:cNvSpPr txBox="1"/>
              <p:nvPr/>
            </p:nvSpPr>
            <p:spPr>
              <a:xfrm>
                <a:off x="4101645" y="4670770"/>
                <a:ext cx="1574556" cy="453715"/>
              </a:xfrm>
              <a:prstGeom prst="rect">
                <a:avLst/>
              </a:prstGeom>
              <a:noFill/>
            </p:spPr>
            <p:txBody>
              <a:bodyPr wrap="square" rtlCol="0">
                <a:spAutoFit/>
                <a:scene3d>
                  <a:camera prst="orthographicFront"/>
                  <a:lightRig rig="threePt" dir="t"/>
                </a:scene3d>
                <a:sp3d contourW="12700"/>
              </a:bodyPr>
              <a:lstStyle/>
              <a:p>
                <a:pPr algn="ctr"/>
                <a:r>
                  <a:rPr lang="en-US" altLang="zh-CN" sz="2365" b="1" dirty="0">
                    <a:solidFill>
                      <a:schemeClr val="bg1"/>
                    </a:solidFill>
                    <a:ea typeface="+mj-ea"/>
                  </a:rPr>
                  <a:t>2017.04</a:t>
                </a:r>
                <a:endParaRPr lang="zh-CN" altLang="en-US" sz="2365" b="1" dirty="0">
                  <a:solidFill>
                    <a:schemeClr val="bg1"/>
                  </a:solidFill>
                  <a:ea typeface="+mj-ea"/>
                </a:endParaRPr>
              </a:p>
            </p:txBody>
          </p:sp>
          <p:sp>
            <p:nvSpPr>
              <p:cNvPr id="27" name="文本框 26"/>
              <p:cNvSpPr txBox="1"/>
              <p:nvPr/>
            </p:nvSpPr>
            <p:spPr>
              <a:xfrm>
                <a:off x="6513430" y="4670770"/>
                <a:ext cx="1574556" cy="453715"/>
              </a:xfrm>
              <a:prstGeom prst="rect">
                <a:avLst/>
              </a:prstGeom>
              <a:noFill/>
            </p:spPr>
            <p:txBody>
              <a:bodyPr wrap="square" rtlCol="0">
                <a:spAutoFit/>
                <a:scene3d>
                  <a:camera prst="orthographicFront"/>
                  <a:lightRig rig="threePt" dir="t"/>
                </a:scene3d>
                <a:sp3d contourW="12700"/>
              </a:bodyPr>
              <a:lstStyle/>
              <a:p>
                <a:pPr algn="ctr"/>
                <a:r>
                  <a:rPr lang="en-US" altLang="zh-CN" sz="2365" b="1" dirty="0">
                    <a:solidFill>
                      <a:schemeClr val="bg1"/>
                    </a:solidFill>
                    <a:ea typeface="+mj-ea"/>
                  </a:rPr>
                  <a:t>2018.06</a:t>
                </a:r>
                <a:endParaRPr lang="zh-CN" altLang="en-US" sz="2365" b="1" dirty="0">
                  <a:solidFill>
                    <a:schemeClr val="bg1"/>
                  </a:solidFill>
                  <a:ea typeface="+mj-ea"/>
                </a:endParaRPr>
              </a:p>
            </p:txBody>
          </p:sp>
          <p:sp>
            <p:nvSpPr>
              <p:cNvPr id="28" name="文本框 27"/>
              <p:cNvSpPr txBox="1"/>
              <p:nvPr/>
            </p:nvSpPr>
            <p:spPr>
              <a:xfrm>
                <a:off x="8936390" y="4670770"/>
                <a:ext cx="1574556" cy="453715"/>
              </a:xfrm>
              <a:prstGeom prst="rect">
                <a:avLst/>
              </a:prstGeom>
              <a:noFill/>
            </p:spPr>
            <p:txBody>
              <a:bodyPr wrap="square" rtlCol="0">
                <a:spAutoFit/>
                <a:scene3d>
                  <a:camera prst="orthographicFront"/>
                  <a:lightRig rig="threePt" dir="t"/>
                </a:scene3d>
                <a:sp3d contourW="12700"/>
              </a:bodyPr>
              <a:lstStyle/>
              <a:p>
                <a:pPr algn="ctr"/>
                <a:r>
                  <a:rPr lang="en-US" altLang="zh-CN" sz="2365" b="1" dirty="0">
                    <a:solidFill>
                      <a:schemeClr val="bg1"/>
                    </a:solidFill>
                    <a:ea typeface="+mj-ea"/>
                  </a:rPr>
                  <a:t>2019.08</a:t>
                </a:r>
                <a:endParaRPr lang="zh-CN" altLang="en-US" sz="2365" b="1" dirty="0">
                  <a:solidFill>
                    <a:schemeClr val="bg1"/>
                  </a:solidFill>
                  <a:ea typeface="+mj-ea"/>
                </a:endParaRPr>
              </a:p>
            </p:txBody>
          </p:sp>
        </p:grpSp>
      </p:grpSp>
      <p:grpSp>
        <p:nvGrpSpPr>
          <p:cNvPr id="38" name="组合 37"/>
          <p:cNvGrpSpPr/>
          <p:nvPr/>
        </p:nvGrpSpPr>
        <p:grpSpPr>
          <a:xfrm>
            <a:off x="441025" y="218860"/>
            <a:ext cx="5159897" cy="1014413"/>
            <a:chOff x="441025" y="218860"/>
            <a:chExt cx="5159897" cy="1014413"/>
          </a:xfrm>
        </p:grpSpPr>
        <p:grpSp>
          <p:nvGrpSpPr>
            <p:cNvPr id="39" name="组合 38"/>
            <p:cNvGrpSpPr/>
            <p:nvPr/>
          </p:nvGrpSpPr>
          <p:grpSpPr>
            <a:xfrm>
              <a:off x="595313" y="387468"/>
              <a:ext cx="5005609" cy="720218"/>
              <a:chOff x="1893616" y="449275"/>
              <a:chExt cx="5005609" cy="720218"/>
            </a:xfrm>
          </p:grpSpPr>
          <p:sp>
            <p:nvSpPr>
              <p:cNvPr id="40" name="文本框 39"/>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41" name="文本框 40"/>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42" name="任意多边形 41"/>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2000">
        <p14:prism/>
      </p:transition>
    </mc:Choice>
    <mc:Fallback xmlns="">
      <p:transition spd="slow" advClick="0"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eeform 17"/>
          <p:cNvSpPr/>
          <p:nvPr/>
        </p:nvSpPr>
        <p:spPr bwMode="auto">
          <a:xfrm>
            <a:off x="1744860" y="1630041"/>
            <a:ext cx="2190246" cy="2484458"/>
          </a:xfrm>
          <a:prstGeom prst="roundRect">
            <a:avLst/>
          </a:prstGeom>
          <a:solidFill>
            <a:srgbClr val="469055"/>
          </a:solidFill>
          <a:ln>
            <a:noFill/>
          </a:ln>
          <a:effectLst>
            <a:outerShdw blurRad="254000" dist="127000" dir="5400000" algn="ctr" rotWithShape="0">
              <a:srgbClr val="000000">
                <a:alpha val="15000"/>
              </a:srgbClr>
            </a:outerShdw>
          </a:effectLst>
        </p:spPr>
        <p:txBody>
          <a:bodyPr vert="horz" wrap="square" lIns="91440" tIns="45720" rIns="91440" bIns="45720" numCol="1" anchor="t" anchorCtr="0" compatLnSpc="1"/>
          <a:lstStyle/>
          <a:p>
            <a:endParaRPr lang="en-US">
              <a:solidFill>
                <a:schemeClr val="bg2">
                  <a:lumMod val="25000"/>
                </a:schemeClr>
              </a:solidFill>
            </a:endParaRPr>
          </a:p>
        </p:txBody>
      </p:sp>
      <p:sp>
        <p:nvSpPr>
          <p:cNvPr id="6" name="Freeform 18"/>
          <p:cNvSpPr>
            <a:spLocks noEditPoints="1"/>
          </p:cNvSpPr>
          <p:nvPr/>
        </p:nvSpPr>
        <p:spPr bwMode="auto">
          <a:xfrm>
            <a:off x="5007956" y="1630041"/>
            <a:ext cx="2182339" cy="2484458"/>
          </a:xfrm>
          <a:prstGeom prst="roundRect">
            <a:avLst/>
          </a:prstGeom>
          <a:solidFill>
            <a:srgbClr val="F68D6F"/>
          </a:solidFill>
          <a:ln w="19050">
            <a:noFill/>
          </a:ln>
          <a:effectLst>
            <a:outerShdw blurRad="254000" dist="127000" dir="5400000" algn="ctr" rotWithShape="0">
              <a:srgbClr val="000000">
                <a:alpha val="15000"/>
              </a:srgbClr>
            </a:outerShdw>
          </a:effectLst>
        </p:spPr>
        <p:txBody>
          <a:bodyPr vert="horz" wrap="square" lIns="91440" tIns="45720" rIns="91440" bIns="45720" numCol="1" anchor="t" anchorCtr="0" compatLnSpc="1"/>
          <a:lstStyle/>
          <a:p>
            <a:endParaRPr lang="en-US">
              <a:solidFill>
                <a:schemeClr val="bg2">
                  <a:lumMod val="25000"/>
                </a:schemeClr>
              </a:solidFill>
            </a:endParaRPr>
          </a:p>
        </p:txBody>
      </p:sp>
      <p:sp>
        <p:nvSpPr>
          <p:cNvPr id="7" name="Freeform 17"/>
          <p:cNvSpPr/>
          <p:nvPr/>
        </p:nvSpPr>
        <p:spPr bwMode="auto">
          <a:xfrm>
            <a:off x="8263145" y="1630041"/>
            <a:ext cx="2190246" cy="2484458"/>
          </a:xfrm>
          <a:prstGeom prst="roundRect">
            <a:avLst/>
          </a:prstGeom>
          <a:solidFill>
            <a:srgbClr val="469055"/>
          </a:solidFill>
          <a:ln>
            <a:noFill/>
          </a:ln>
          <a:effectLst>
            <a:outerShdw blurRad="254000" dist="127000" dir="5400000" algn="ctr" rotWithShape="0">
              <a:srgbClr val="000000">
                <a:alpha val="15000"/>
              </a:srgbClr>
            </a:outerShdw>
          </a:effectLst>
        </p:spPr>
        <p:txBody>
          <a:bodyPr vert="horz" wrap="square" lIns="91440" tIns="45720" rIns="91440" bIns="45720" numCol="1" anchor="t" anchorCtr="0" compatLnSpc="1"/>
          <a:lstStyle/>
          <a:p>
            <a:endParaRPr lang="en-US">
              <a:solidFill>
                <a:schemeClr val="bg2">
                  <a:lumMod val="25000"/>
                </a:schemeClr>
              </a:solidFill>
            </a:endParaRPr>
          </a:p>
        </p:txBody>
      </p:sp>
      <p:grpSp>
        <p:nvGrpSpPr>
          <p:cNvPr id="8" name="Group 14"/>
          <p:cNvGrpSpPr/>
          <p:nvPr/>
        </p:nvGrpSpPr>
        <p:grpSpPr>
          <a:xfrm>
            <a:off x="5662093" y="2435877"/>
            <a:ext cx="874064" cy="874054"/>
            <a:chOff x="8601075" y="5575300"/>
            <a:chExt cx="433388" cy="433388"/>
          </a:xfrm>
          <a:solidFill>
            <a:schemeClr val="bg1"/>
          </a:solidFill>
        </p:grpSpPr>
        <p:sp>
          <p:nvSpPr>
            <p:cNvPr id="9" name="Freeform 15"/>
            <p:cNvSpPr/>
            <p:nvPr/>
          </p:nvSpPr>
          <p:spPr bwMode="auto">
            <a:xfrm>
              <a:off x="8780463" y="5803900"/>
              <a:ext cx="71438" cy="69850"/>
            </a:xfrm>
            <a:custGeom>
              <a:avLst/>
              <a:gdLst>
                <a:gd name="T0" fmla="*/ 18 w 19"/>
                <a:gd name="T1" fmla="*/ 11 h 19"/>
                <a:gd name="T2" fmla="*/ 16 w 19"/>
                <a:gd name="T3" fmla="*/ 14 h 19"/>
                <a:gd name="T4" fmla="*/ 3 w 19"/>
                <a:gd name="T5" fmla="*/ 19 h 19"/>
                <a:gd name="T6" fmla="*/ 0 w 19"/>
                <a:gd name="T7" fmla="*/ 16 h 19"/>
                <a:gd name="T8" fmla="*/ 3 w 19"/>
                <a:gd name="T9" fmla="*/ 2 h 19"/>
                <a:gd name="T10" fmla="*/ 5 w 19"/>
                <a:gd name="T11" fmla="*/ 1 h 19"/>
                <a:gd name="T12" fmla="*/ 18 w 19"/>
                <a:gd name="T13" fmla="*/ 11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8" y="11"/>
                  </a:moveTo>
                  <a:cubicBezTo>
                    <a:pt x="19" y="12"/>
                    <a:pt x="18" y="13"/>
                    <a:pt x="16" y="14"/>
                  </a:cubicBezTo>
                  <a:cubicBezTo>
                    <a:pt x="3" y="19"/>
                    <a:pt x="3" y="19"/>
                    <a:pt x="3" y="19"/>
                  </a:cubicBezTo>
                  <a:cubicBezTo>
                    <a:pt x="1" y="19"/>
                    <a:pt x="0" y="18"/>
                    <a:pt x="0" y="16"/>
                  </a:cubicBezTo>
                  <a:cubicBezTo>
                    <a:pt x="3" y="2"/>
                    <a:pt x="3" y="2"/>
                    <a:pt x="3" y="2"/>
                  </a:cubicBezTo>
                  <a:cubicBezTo>
                    <a:pt x="3" y="1"/>
                    <a:pt x="4" y="0"/>
                    <a:pt x="5" y="1"/>
                  </a:cubicBezTo>
                  <a:lnTo>
                    <a:pt x="18"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0" name="Freeform 16"/>
            <p:cNvSpPr/>
            <p:nvPr/>
          </p:nvSpPr>
          <p:spPr bwMode="auto">
            <a:xfrm>
              <a:off x="8810625" y="5627688"/>
              <a:ext cx="187325" cy="198438"/>
            </a:xfrm>
            <a:custGeom>
              <a:avLst/>
              <a:gdLst>
                <a:gd name="T0" fmla="*/ 22 w 50"/>
                <a:gd name="T1" fmla="*/ 50 h 53"/>
                <a:gd name="T2" fmla="*/ 45 w 50"/>
                <a:gd name="T3" fmla="*/ 22 h 53"/>
                <a:gd name="T4" fmla="*/ 50 w 50"/>
                <a:gd name="T5" fmla="*/ 16 h 53"/>
                <a:gd name="T6" fmla="*/ 42 w 50"/>
                <a:gd name="T7" fmla="*/ 9 h 53"/>
                <a:gd name="T8" fmla="*/ 38 w 50"/>
                <a:gd name="T9" fmla="*/ 6 h 53"/>
                <a:gd name="T10" fmla="*/ 30 w 50"/>
                <a:gd name="T11" fmla="*/ 0 h 53"/>
                <a:gd name="T12" fmla="*/ 25 w 50"/>
                <a:gd name="T13" fmla="*/ 6 h 53"/>
                <a:gd name="T14" fmla="*/ 2 w 50"/>
                <a:gd name="T15" fmla="*/ 34 h 53"/>
                <a:gd name="T16" fmla="*/ 5 w 50"/>
                <a:gd name="T17" fmla="*/ 46 h 53"/>
                <a:gd name="T18" fmla="*/ 9 w 50"/>
                <a:gd name="T19" fmla="*/ 50 h 53"/>
                <a:gd name="T20" fmla="*/ 22 w 50"/>
                <a:gd name="T21" fmla="*/ 5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53">
                  <a:moveTo>
                    <a:pt x="22" y="50"/>
                  </a:moveTo>
                  <a:cubicBezTo>
                    <a:pt x="45" y="22"/>
                    <a:pt x="45" y="22"/>
                    <a:pt x="45" y="22"/>
                  </a:cubicBezTo>
                  <a:cubicBezTo>
                    <a:pt x="50" y="16"/>
                    <a:pt x="50" y="16"/>
                    <a:pt x="50" y="16"/>
                  </a:cubicBezTo>
                  <a:cubicBezTo>
                    <a:pt x="42" y="9"/>
                    <a:pt x="42" y="9"/>
                    <a:pt x="42" y="9"/>
                  </a:cubicBezTo>
                  <a:cubicBezTo>
                    <a:pt x="38" y="6"/>
                    <a:pt x="38" y="6"/>
                    <a:pt x="38" y="6"/>
                  </a:cubicBezTo>
                  <a:cubicBezTo>
                    <a:pt x="30" y="0"/>
                    <a:pt x="30" y="0"/>
                    <a:pt x="30" y="0"/>
                  </a:cubicBezTo>
                  <a:cubicBezTo>
                    <a:pt x="25" y="6"/>
                    <a:pt x="25" y="6"/>
                    <a:pt x="25" y="6"/>
                  </a:cubicBezTo>
                  <a:cubicBezTo>
                    <a:pt x="2" y="34"/>
                    <a:pt x="2" y="34"/>
                    <a:pt x="2" y="34"/>
                  </a:cubicBezTo>
                  <a:cubicBezTo>
                    <a:pt x="0" y="38"/>
                    <a:pt x="1" y="43"/>
                    <a:pt x="5" y="46"/>
                  </a:cubicBezTo>
                  <a:cubicBezTo>
                    <a:pt x="9" y="50"/>
                    <a:pt x="9" y="50"/>
                    <a:pt x="9" y="50"/>
                  </a:cubicBezTo>
                  <a:cubicBezTo>
                    <a:pt x="13" y="53"/>
                    <a:pt x="18" y="53"/>
                    <a:pt x="22"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1" name="Freeform 17"/>
            <p:cNvSpPr/>
            <p:nvPr/>
          </p:nvSpPr>
          <p:spPr bwMode="auto">
            <a:xfrm>
              <a:off x="8934450" y="5575300"/>
              <a:ext cx="100013" cy="96838"/>
            </a:xfrm>
            <a:custGeom>
              <a:avLst/>
              <a:gdLst>
                <a:gd name="T0" fmla="*/ 0 w 27"/>
                <a:gd name="T1" fmla="*/ 9 h 26"/>
                <a:gd name="T2" fmla="*/ 5 w 27"/>
                <a:gd name="T3" fmla="*/ 14 h 26"/>
                <a:gd name="T4" fmla="*/ 15 w 27"/>
                <a:gd name="T5" fmla="*/ 22 h 26"/>
                <a:gd name="T6" fmla="*/ 20 w 27"/>
                <a:gd name="T7" fmla="*/ 26 h 26"/>
                <a:gd name="T8" fmla="*/ 25 w 27"/>
                <a:gd name="T9" fmla="*/ 20 h 26"/>
                <a:gd name="T10" fmla="*/ 24 w 27"/>
                <a:gd name="T11" fmla="*/ 11 h 26"/>
                <a:gd name="T12" fmla="*/ 14 w 27"/>
                <a:gd name="T13" fmla="*/ 3 h 26"/>
                <a:gd name="T14" fmla="*/ 5 w 27"/>
                <a:gd name="T15" fmla="*/ 4 h 26"/>
                <a:gd name="T16" fmla="*/ 0 w 27"/>
                <a:gd name="T17" fmla="*/ 9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0" y="9"/>
                  </a:moveTo>
                  <a:cubicBezTo>
                    <a:pt x="5" y="14"/>
                    <a:pt x="5" y="14"/>
                    <a:pt x="5" y="14"/>
                  </a:cubicBezTo>
                  <a:cubicBezTo>
                    <a:pt x="15" y="22"/>
                    <a:pt x="15" y="22"/>
                    <a:pt x="15" y="22"/>
                  </a:cubicBezTo>
                  <a:cubicBezTo>
                    <a:pt x="20" y="26"/>
                    <a:pt x="20" y="26"/>
                    <a:pt x="20" y="26"/>
                  </a:cubicBezTo>
                  <a:cubicBezTo>
                    <a:pt x="25" y="20"/>
                    <a:pt x="25" y="20"/>
                    <a:pt x="25" y="20"/>
                  </a:cubicBezTo>
                  <a:cubicBezTo>
                    <a:pt x="27" y="17"/>
                    <a:pt x="27" y="13"/>
                    <a:pt x="24" y="11"/>
                  </a:cubicBezTo>
                  <a:cubicBezTo>
                    <a:pt x="14" y="3"/>
                    <a:pt x="14" y="3"/>
                    <a:pt x="14" y="3"/>
                  </a:cubicBezTo>
                  <a:cubicBezTo>
                    <a:pt x="11" y="0"/>
                    <a:pt x="7" y="1"/>
                    <a:pt x="5" y="4"/>
                  </a:cubicBezTo>
                  <a:lnTo>
                    <a:pt x="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2" name="Freeform 18"/>
            <p:cNvSpPr/>
            <p:nvPr/>
          </p:nvSpPr>
          <p:spPr bwMode="auto">
            <a:xfrm>
              <a:off x="8659813" y="5878513"/>
              <a:ext cx="109538" cy="82550"/>
            </a:xfrm>
            <a:custGeom>
              <a:avLst/>
              <a:gdLst>
                <a:gd name="T0" fmla="*/ 27 w 29"/>
                <a:gd name="T1" fmla="*/ 8 h 22"/>
                <a:gd name="T2" fmla="*/ 14 w 29"/>
                <a:gd name="T3" fmla="*/ 20 h 22"/>
                <a:gd name="T4" fmla="*/ 8 w 29"/>
                <a:gd name="T5" fmla="*/ 20 h 22"/>
                <a:gd name="T6" fmla="*/ 2 w 29"/>
                <a:gd name="T7" fmla="*/ 14 h 22"/>
                <a:gd name="T8" fmla="*/ 2 w 29"/>
                <a:gd name="T9" fmla="*/ 8 h 22"/>
                <a:gd name="T10" fmla="*/ 8 w 29"/>
                <a:gd name="T11" fmla="*/ 8 h 22"/>
                <a:gd name="T12" fmla="*/ 11 w 29"/>
                <a:gd name="T13" fmla="*/ 11 h 22"/>
                <a:gd name="T14" fmla="*/ 21 w 29"/>
                <a:gd name="T15" fmla="*/ 2 h 22"/>
                <a:gd name="T16" fmla="*/ 27 w 29"/>
                <a:gd name="T17" fmla="*/ 2 h 22"/>
                <a:gd name="T18" fmla="*/ 27 w 29"/>
                <a:gd name="T19" fmla="*/ 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2">
                  <a:moveTo>
                    <a:pt x="27" y="8"/>
                  </a:moveTo>
                  <a:cubicBezTo>
                    <a:pt x="14" y="20"/>
                    <a:pt x="14" y="20"/>
                    <a:pt x="14" y="20"/>
                  </a:cubicBezTo>
                  <a:cubicBezTo>
                    <a:pt x="13" y="22"/>
                    <a:pt x="10" y="22"/>
                    <a:pt x="8" y="20"/>
                  </a:cubicBezTo>
                  <a:cubicBezTo>
                    <a:pt x="2" y="14"/>
                    <a:pt x="2" y="14"/>
                    <a:pt x="2" y="14"/>
                  </a:cubicBezTo>
                  <a:cubicBezTo>
                    <a:pt x="0" y="12"/>
                    <a:pt x="0" y="9"/>
                    <a:pt x="2" y="8"/>
                  </a:cubicBezTo>
                  <a:cubicBezTo>
                    <a:pt x="4" y="6"/>
                    <a:pt x="6" y="6"/>
                    <a:pt x="8" y="8"/>
                  </a:cubicBezTo>
                  <a:cubicBezTo>
                    <a:pt x="11" y="11"/>
                    <a:pt x="11" y="11"/>
                    <a:pt x="11" y="11"/>
                  </a:cubicBezTo>
                  <a:cubicBezTo>
                    <a:pt x="21" y="2"/>
                    <a:pt x="21" y="2"/>
                    <a:pt x="21" y="2"/>
                  </a:cubicBezTo>
                  <a:cubicBezTo>
                    <a:pt x="22" y="0"/>
                    <a:pt x="25" y="0"/>
                    <a:pt x="27" y="2"/>
                  </a:cubicBezTo>
                  <a:cubicBezTo>
                    <a:pt x="29" y="3"/>
                    <a:pt x="29" y="6"/>
                    <a:pt x="2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3" name="Freeform 19"/>
            <p:cNvSpPr/>
            <p:nvPr/>
          </p:nvSpPr>
          <p:spPr bwMode="auto">
            <a:xfrm>
              <a:off x="8601075" y="5575300"/>
              <a:ext cx="322263" cy="433388"/>
            </a:xfrm>
            <a:custGeom>
              <a:avLst/>
              <a:gdLst>
                <a:gd name="T0" fmla="*/ 86 w 86"/>
                <a:gd name="T1" fmla="*/ 91 h 116"/>
                <a:gd name="T2" fmla="*/ 86 w 86"/>
                <a:gd name="T3" fmla="*/ 65 h 116"/>
                <a:gd name="T4" fmla="*/ 84 w 86"/>
                <a:gd name="T5" fmla="*/ 69 h 116"/>
                <a:gd name="T6" fmla="*/ 82 w 86"/>
                <a:gd name="T7" fmla="*/ 70 h 116"/>
                <a:gd name="T8" fmla="*/ 79 w 86"/>
                <a:gd name="T9" fmla="*/ 72 h 116"/>
                <a:gd name="T10" fmla="*/ 79 w 86"/>
                <a:gd name="T11" fmla="*/ 78 h 116"/>
                <a:gd name="T12" fmla="*/ 79 w 86"/>
                <a:gd name="T13" fmla="*/ 91 h 116"/>
                <a:gd name="T14" fmla="*/ 62 w 86"/>
                <a:gd name="T15" fmla="*/ 91 h 116"/>
                <a:gd name="T16" fmla="*/ 62 w 86"/>
                <a:gd name="T17" fmla="*/ 109 h 116"/>
                <a:gd name="T18" fmla="*/ 61 w 86"/>
                <a:gd name="T19" fmla="*/ 109 h 116"/>
                <a:gd name="T20" fmla="*/ 61 w 86"/>
                <a:gd name="T21" fmla="*/ 109 h 116"/>
                <a:gd name="T22" fmla="*/ 56 w 86"/>
                <a:gd name="T23" fmla="*/ 109 h 116"/>
                <a:gd name="T24" fmla="*/ 30 w 86"/>
                <a:gd name="T25" fmla="*/ 109 h 116"/>
                <a:gd name="T26" fmla="*/ 16 w 86"/>
                <a:gd name="T27" fmla="*/ 109 h 116"/>
                <a:gd name="T28" fmla="*/ 7 w 86"/>
                <a:gd name="T29" fmla="*/ 100 h 116"/>
                <a:gd name="T30" fmla="*/ 7 w 86"/>
                <a:gd name="T31" fmla="*/ 17 h 116"/>
                <a:gd name="T32" fmla="*/ 9 w 86"/>
                <a:gd name="T33" fmla="*/ 10 h 116"/>
                <a:gd name="T34" fmla="*/ 16 w 86"/>
                <a:gd name="T35" fmla="*/ 8 h 116"/>
                <a:gd name="T36" fmla="*/ 70 w 86"/>
                <a:gd name="T37" fmla="*/ 8 h 116"/>
                <a:gd name="T38" fmla="*/ 77 w 86"/>
                <a:gd name="T39" fmla="*/ 10 h 116"/>
                <a:gd name="T40" fmla="*/ 78 w 86"/>
                <a:gd name="T41" fmla="*/ 12 h 116"/>
                <a:gd name="T42" fmla="*/ 83 w 86"/>
                <a:gd name="T43" fmla="*/ 6 h 116"/>
                <a:gd name="T44" fmla="*/ 82 w 86"/>
                <a:gd name="T45" fmla="*/ 5 h 116"/>
                <a:gd name="T46" fmla="*/ 71 w 86"/>
                <a:gd name="T47" fmla="*/ 0 h 116"/>
                <a:gd name="T48" fmla="*/ 71 w 86"/>
                <a:gd name="T49" fmla="*/ 0 h 116"/>
                <a:gd name="T50" fmla="*/ 15 w 86"/>
                <a:gd name="T51" fmla="*/ 0 h 116"/>
                <a:gd name="T52" fmla="*/ 15 w 86"/>
                <a:gd name="T53" fmla="*/ 0 h 116"/>
                <a:gd name="T54" fmla="*/ 4 w 86"/>
                <a:gd name="T55" fmla="*/ 5 h 116"/>
                <a:gd name="T56" fmla="*/ 0 w 86"/>
                <a:gd name="T57" fmla="*/ 16 h 116"/>
                <a:gd name="T58" fmla="*/ 0 w 86"/>
                <a:gd name="T59" fmla="*/ 101 h 116"/>
                <a:gd name="T60" fmla="*/ 15 w 86"/>
                <a:gd name="T61" fmla="*/ 116 h 116"/>
                <a:gd name="T62" fmla="*/ 30 w 86"/>
                <a:gd name="T63" fmla="*/ 116 h 116"/>
                <a:gd name="T64" fmla="*/ 56 w 86"/>
                <a:gd name="T65" fmla="*/ 116 h 116"/>
                <a:gd name="T66" fmla="*/ 62 w 86"/>
                <a:gd name="T67" fmla="*/ 116 h 116"/>
                <a:gd name="T68" fmla="*/ 66 w 86"/>
                <a:gd name="T69" fmla="*/ 114 h 116"/>
                <a:gd name="T70" fmla="*/ 85 w 86"/>
                <a:gd name="T71" fmla="*/ 96 h 116"/>
                <a:gd name="T72" fmla="*/ 86 w 86"/>
                <a:gd name="T73" fmla="*/ 92 h 116"/>
                <a:gd name="T74" fmla="*/ 86 w 86"/>
                <a:gd name="T75" fmla="*/ 9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6" h="116">
                  <a:moveTo>
                    <a:pt x="86" y="91"/>
                  </a:moveTo>
                  <a:cubicBezTo>
                    <a:pt x="86" y="65"/>
                    <a:pt x="86" y="65"/>
                    <a:pt x="86" y="65"/>
                  </a:cubicBezTo>
                  <a:cubicBezTo>
                    <a:pt x="84" y="69"/>
                    <a:pt x="84" y="69"/>
                    <a:pt x="84" y="69"/>
                  </a:cubicBezTo>
                  <a:cubicBezTo>
                    <a:pt x="83" y="69"/>
                    <a:pt x="83" y="69"/>
                    <a:pt x="82" y="70"/>
                  </a:cubicBezTo>
                  <a:cubicBezTo>
                    <a:pt x="81" y="70"/>
                    <a:pt x="80" y="71"/>
                    <a:pt x="79" y="72"/>
                  </a:cubicBezTo>
                  <a:cubicBezTo>
                    <a:pt x="79" y="78"/>
                    <a:pt x="79" y="78"/>
                    <a:pt x="79" y="78"/>
                  </a:cubicBezTo>
                  <a:cubicBezTo>
                    <a:pt x="79" y="91"/>
                    <a:pt x="79" y="91"/>
                    <a:pt x="79" y="91"/>
                  </a:cubicBezTo>
                  <a:cubicBezTo>
                    <a:pt x="62" y="91"/>
                    <a:pt x="62" y="91"/>
                    <a:pt x="62" y="91"/>
                  </a:cubicBezTo>
                  <a:cubicBezTo>
                    <a:pt x="62" y="109"/>
                    <a:pt x="62" y="109"/>
                    <a:pt x="62" y="109"/>
                  </a:cubicBezTo>
                  <a:cubicBezTo>
                    <a:pt x="61" y="109"/>
                    <a:pt x="61" y="109"/>
                    <a:pt x="61" y="109"/>
                  </a:cubicBezTo>
                  <a:cubicBezTo>
                    <a:pt x="61" y="109"/>
                    <a:pt x="61" y="109"/>
                    <a:pt x="61" y="109"/>
                  </a:cubicBezTo>
                  <a:cubicBezTo>
                    <a:pt x="56" y="109"/>
                    <a:pt x="56" y="109"/>
                    <a:pt x="56" y="109"/>
                  </a:cubicBezTo>
                  <a:cubicBezTo>
                    <a:pt x="30" y="109"/>
                    <a:pt x="30" y="109"/>
                    <a:pt x="30" y="109"/>
                  </a:cubicBezTo>
                  <a:cubicBezTo>
                    <a:pt x="16" y="109"/>
                    <a:pt x="16" y="109"/>
                    <a:pt x="16" y="109"/>
                  </a:cubicBezTo>
                  <a:cubicBezTo>
                    <a:pt x="11" y="109"/>
                    <a:pt x="7" y="105"/>
                    <a:pt x="7" y="100"/>
                  </a:cubicBezTo>
                  <a:cubicBezTo>
                    <a:pt x="7" y="17"/>
                    <a:pt x="7" y="17"/>
                    <a:pt x="7" y="17"/>
                  </a:cubicBezTo>
                  <a:cubicBezTo>
                    <a:pt x="7" y="14"/>
                    <a:pt x="8" y="12"/>
                    <a:pt x="9" y="10"/>
                  </a:cubicBezTo>
                  <a:cubicBezTo>
                    <a:pt x="11" y="9"/>
                    <a:pt x="13" y="8"/>
                    <a:pt x="16" y="8"/>
                  </a:cubicBezTo>
                  <a:cubicBezTo>
                    <a:pt x="70" y="8"/>
                    <a:pt x="70" y="8"/>
                    <a:pt x="70" y="8"/>
                  </a:cubicBezTo>
                  <a:cubicBezTo>
                    <a:pt x="73" y="8"/>
                    <a:pt x="75" y="9"/>
                    <a:pt x="77" y="10"/>
                  </a:cubicBezTo>
                  <a:cubicBezTo>
                    <a:pt x="77" y="11"/>
                    <a:pt x="78" y="11"/>
                    <a:pt x="78" y="12"/>
                  </a:cubicBezTo>
                  <a:cubicBezTo>
                    <a:pt x="83" y="6"/>
                    <a:pt x="83" y="6"/>
                    <a:pt x="83" y="6"/>
                  </a:cubicBezTo>
                  <a:cubicBezTo>
                    <a:pt x="82" y="5"/>
                    <a:pt x="82" y="5"/>
                    <a:pt x="82" y="5"/>
                  </a:cubicBezTo>
                  <a:cubicBezTo>
                    <a:pt x="79" y="2"/>
                    <a:pt x="75" y="0"/>
                    <a:pt x="71" y="0"/>
                  </a:cubicBezTo>
                  <a:cubicBezTo>
                    <a:pt x="71" y="0"/>
                    <a:pt x="71" y="0"/>
                    <a:pt x="71" y="0"/>
                  </a:cubicBezTo>
                  <a:cubicBezTo>
                    <a:pt x="15" y="0"/>
                    <a:pt x="15" y="0"/>
                    <a:pt x="15" y="0"/>
                  </a:cubicBezTo>
                  <a:cubicBezTo>
                    <a:pt x="15" y="0"/>
                    <a:pt x="15" y="0"/>
                    <a:pt x="15" y="0"/>
                  </a:cubicBezTo>
                  <a:cubicBezTo>
                    <a:pt x="11" y="0"/>
                    <a:pt x="7" y="2"/>
                    <a:pt x="4" y="5"/>
                  </a:cubicBezTo>
                  <a:cubicBezTo>
                    <a:pt x="1" y="8"/>
                    <a:pt x="0" y="11"/>
                    <a:pt x="0" y="16"/>
                  </a:cubicBezTo>
                  <a:cubicBezTo>
                    <a:pt x="0" y="101"/>
                    <a:pt x="0" y="101"/>
                    <a:pt x="0" y="101"/>
                  </a:cubicBezTo>
                  <a:cubicBezTo>
                    <a:pt x="0" y="109"/>
                    <a:pt x="6" y="116"/>
                    <a:pt x="15" y="116"/>
                  </a:cubicBezTo>
                  <a:cubicBezTo>
                    <a:pt x="30" y="116"/>
                    <a:pt x="30" y="116"/>
                    <a:pt x="30" y="116"/>
                  </a:cubicBezTo>
                  <a:cubicBezTo>
                    <a:pt x="56" y="116"/>
                    <a:pt x="56" y="116"/>
                    <a:pt x="56" y="116"/>
                  </a:cubicBezTo>
                  <a:cubicBezTo>
                    <a:pt x="62" y="116"/>
                    <a:pt x="62" y="116"/>
                    <a:pt x="62" y="116"/>
                  </a:cubicBezTo>
                  <a:cubicBezTo>
                    <a:pt x="64" y="116"/>
                    <a:pt x="65" y="115"/>
                    <a:pt x="66" y="114"/>
                  </a:cubicBezTo>
                  <a:cubicBezTo>
                    <a:pt x="85" y="96"/>
                    <a:pt x="85" y="96"/>
                    <a:pt x="85" y="96"/>
                  </a:cubicBezTo>
                  <a:cubicBezTo>
                    <a:pt x="86" y="95"/>
                    <a:pt x="86" y="93"/>
                    <a:pt x="86" y="92"/>
                  </a:cubicBezTo>
                  <a:cubicBezTo>
                    <a:pt x="86" y="92"/>
                    <a:pt x="86" y="92"/>
                    <a:pt x="86"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4" name="Freeform 20"/>
            <p:cNvSpPr/>
            <p:nvPr/>
          </p:nvSpPr>
          <p:spPr bwMode="auto">
            <a:xfrm>
              <a:off x="8653463" y="5657850"/>
              <a:ext cx="209550" cy="25400"/>
            </a:xfrm>
            <a:custGeom>
              <a:avLst/>
              <a:gdLst>
                <a:gd name="T0" fmla="*/ 54 w 56"/>
                <a:gd name="T1" fmla="*/ 0 h 7"/>
                <a:gd name="T2" fmla="*/ 4 w 56"/>
                <a:gd name="T3" fmla="*/ 0 h 7"/>
                <a:gd name="T4" fmla="*/ 0 w 56"/>
                <a:gd name="T5" fmla="*/ 4 h 7"/>
                <a:gd name="T6" fmla="*/ 4 w 56"/>
                <a:gd name="T7" fmla="*/ 7 h 7"/>
                <a:gd name="T8" fmla="*/ 50 w 56"/>
                <a:gd name="T9" fmla="*/ 7 h 7"/>
                <a:gd name="T10" fmla="*/ 56 w 56"/>
                <a:gd name="T11" fmla="*/ 0 h 7"/>
                <a:gd name="T12" fmla="*/ 54 w 5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56" h="7">
                  <a:moveTo>
                    <a:pt x="54" y="0"/>
                  </a:moveTo>
                  <a:cubicBezTo>
                    <a:pt x="4" y="0"/>
                    <a:pt x="4" y="0"/>
                    <a:pt x="4" y="0"/>
                  </a:cubicBezTo>
                  <a:cubicBezTo>
                    <a:pt x="2" y="0"/>
                    <a:pt x="0" y="2"/>
                    <a:pt x="0" y="4"/>
                  </a:cubicBezTo>
                  <a:cubicBezTo>
                    <a:pt x="0" y="6"/>
                    <a:pt x="2" y="7"/>
                    <a:pt x="4" y="7"/>
                  </a:cubicBezTo>
                  <a:cubicBezTo>
                    <a:pt x="50" y="7"/>
                    <a:pt x="50" y="7"/>
                    <a:pt x="50" y="7"/>
                  </a:cubicBezTo>
                  <a:cubicBezTo>
                    <a:pt x="56" y="0"/>
                    <a:pt x="56" y="0"/>
                    <a:pt x="56" y="0"/>
                  </a:cubicBezTo>
                  <a:cubicBezTo>
                    <a:pt x="55" y="0"/>
                    <a:pt x="55" y="0"/>
                    <a:pt x="5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5" name="Freeform 21"/>
            <p:cNvSpPr/>
            <p:nvPr/>
          </p:nvSpPr>
          <p:spPr bwMode="auto">
            <a:xfrm>
              <a:off x="8653463" y="5713413"/>
              <a:ext cx="163513" cy="25400"/>
            </a:xfrm>
            <a:custGeom>
              <a:avLst/>
              <a:gdLst>
                <a:gd name="T0" fmla="*/ 44 w 44"/>
                <a:gd name="T1" fmla="*/ 0 h 7"/>
                <a:gd name="T2" fmla="*/ 4 w 44"/>
                <a:gd name="T3" fmla="*/ 0 h 7"/>
                <a:gd name="T4" fmla="*/ 0 w 44"/>
                <a:gd name="T5" fmla="*/ 3 h 7"/>
                <a:gd name="T6" fmla="*/ 4 w 44"/>
                <a:gd name="T7" fmla="*/ 7 h 7"/>
                <a:gd name="T8" fmla="*/ 38 w 44"/>
                <a:gd name="T9" fmla="*/ 7 h 7"/>
                <a:gd name="T10" fmla="*/ 39 w 44"/>
                <a:gd name="T11" fmla="*/ 6 h 7"/>
                <a:gd name="T12" fmla="*/ 44 w 44"/>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44" h="7">
                  <a:moveTo>
                    <a:pt x="44" y="0"/>
                  </a:moveTo>
                  <a:cubicBezTo>
                    <a:pt x="4" y="0"/>
                    <a:pt x="4" y="0"/>
                    <a:pt x="4" y="0"/>
                  </a:cubicBezTo>
                  <a:cubicBezTo>
                    <a:pt x="2" y="0"/>
                    <a:pt x="0" y="1"/>
                    <a:pt x="0" y="3"/>
                  </a:cubicBezTo>
                  <a:cubicBezTo>
                    <a:pt x="0" y="5"/>
                    <a:pt x="2" y="7"/>
                    <a:pt x="4" y="7"/>
                  </a:cubicBezTo>
                  <a:cubicBezTo>
                    <a:pt x="38" y="7"/>
                    <a:pt x="38" y="7"/>
                    <a:pt x="38" y="7"/>
                  </a:cubicBezTo>
                  <a:cubicBezTo>
                    <a:pt x="38" y="7"/>
                    <a:pt x="38" y="7"/>
                    <a:pt x="39" y="6"/>
                  </a:cubicBezTo>
                  <a:lnTo>
                    <a:pt x="4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6" name="Freeform 22"/>
            <p:cNvSpPr/>
            <p:nvPr/>
          </p:nvSpPr>
          <p:spPr bwMode="auto">
            <a:xfrm>
              <a:off x="8653463" y="5765800"/>
              <a:ext cx="134938" cy="26988"/>
            </a:xfrm>
            <a:custGeom>
              <a:avLst/>
              <a:gdLst>
                <a:gd name="T0" fmla="*/ 36 w 36"/>
                <a:gd name="T1" fmla="*/ 3 h 7"/>
                <a:gd name="T2" fmla="*/ 36 w 36"/>
                <a:gd name="T3" fmla="*/ 0 h 7"/>
                <a:gd name="T4" fmla="*/ 4 w 36"/>
                <a:gd name="T5" fmla="*/ 0 h 7"/>
                <a:gd name="T6" fmla="*/ 0 w 36"/>
                <a:gd name="T7" fmla="*/ 4 h 7"/>
                <a:gd name="T8" fmla="*/ 4 w 36"/>
                <a:gd name="T9" fmla="*/ 7 h 7"/>
                <a:gd name="T10" fmla="*/ 31 w 36"/>
                <a:gd name="T11" fmla="*/ 7 h 7"/>
                <a:gd name="T12" fmla="*/ 36 w 36"/>
                <a:gd name="T13" fmla="*/ 3 h 7"/>
              </a:gdLst>
              <a:ahLst/>
              <a:cxnLst>
                <a:cxn ang="0">
                  <a:pos x="T0" y="T1"/>
                </a:cxn>
                <a:cxn ang="0">
                  <a:pos x="T2" y="T3"/>
                </a:cxn>
                <a:cxn ang="0">
                  <a:pos x="T4" y="T5"/>
                </a:cxn>
                <a:cxn ang="0">
                  <a:pos x="T6" y="T7"/>
                </a:cxn>
                <a:cxn ang="0">
                  <a:pos x="T8" y="T9"/>
                </a:cxn>
                <a:cxn ang="0">
                  <a:pos x="T10" y="T11"/>
                </a:cxn>
                <a:cxn ang="0">
                  <a:pos x="T12" y="T13"/>
                </a:cxn>
              </a:cxnLst>
              <a:rect l="0" t="0" r="r" b="b"/>
              <a:pathLst>
                <a:path w="36" h="7">
                  <a:moveTo>
                    <a:pt x="36" y="3"/>
                  </a:moveTo>
                  <a:cubicBezTo>
                    <a:pt x="36" y="2"/>
                    <a:pt x="36" y="1"/>
                    <a:pt x="36" y="0"/>
                  </a:cubicBezTo>
                  <a:cubicBezTo>
                    <a:pt x="4" y="0"/>
                    <a:pt x="4" y="0"/>
                    <a:pt x="4" y="0"/>
                  </a:cubicBezTo>
                  <a:cubicBezTo>
                    <a:pt x="2" y="0"/>
                    <a:pt x="0" y="2"/>
                    <a:pt x="0" y="4"/>
                  </a:cubicBezTo>
                  <a:cubicBezTo>
                    <a:pt x="0" y="6"/>
                    <a:pt x="2" y="7"/>
                    <a:pt x="4" y="7"/>
                  </a:cubicBezTo>
                  <a:cubicBezTo>
                    <a:pt x="31" y="7"/>
                    <a:pt x="31" y="7"/>
                    <a:pt x="31" y="7"/>
                  </a:cubicBezTo>
                  <a:cubicBezTo>
                    <a:pt x="32" y="5"/>
                    <a:pt x="34"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17" name="Freeform 23"/>
            <p:cNvSpPr/>
            <p:nvPr/>
          </p:nvSpPr>
          <p:spPr bwMode="auto">
            <a:xfrm>
              <a:off x="8653463" y="5818188"/>
              <a:ext cx="107950" cy="30163"/>
            </a:xfrm>
            <a:custGeom>
              <a:avLst/>
              <a:gdLst>
                <a:gd name="T0" fmla="*/ 4 w 29"/>
                <a:gd name="T1" fmla="*/ 0 h 8"/>
                <a:gd name="T2" fmla="*/ 0 w 29"/>
                <a:gd name="T3" fmla="*/ 4 h 8"/>
                <a:gd name="T4" fmla="*/ 4 w 29"/>
                <a:gd name="T5" fmla="*/ 8 h 8"/>
                <a:gd name="T6" fmla="*/ 28 w 29"/>
                <a:gd name="T7" fmla="*/ 8 h 8"/>
                <a:gd name="T8" fmla="*/ 29 w 29"/>
                <a:gd name="T9" fmla="*/ 0 h 8"/>
                <a:gd name="T10" fmla="*/ 4 w 29"/>
                <a:gd name="T11" fmla="*/ 0 h 8"/>
              </a:gdLst>
              <a:ahLst/>
              <a:cxnLst>
                <a:cxn ang="0">
                  <a:pos x="T0" y="T1"/>
                </a:cxn>
                <a:cxn ang="0">
                  <a:pos x="T2" y="T3"/>
                </a:cxn>
                <a:cxn ang="0">
                  <a:pos x="T4" y="T5"/>
                </a:cxn>
                <a:cxn ang="0">
                  <a:pos x="T6" y="T7"/>
                </a:cxn>
                <a:cxn ang="0">
                  <a:pos x="T8" y="T9"/>
                </a:cxn>
                <a:cxn ang="0">
                  <a:pos x="T10" y="T11"/>
                </a:cxn>
              </a:cxnLst>
              <a:rect l="0" t="0" r="r" b="b"/>
              <a:pathLst>
                <a:path w="29" h="8">
                  <a:moveTo>
                    <a:pt x="4" y="0"/>
                  </a:moveTo>
                  <a:cubicBezTo>
                    <a:pt x="2" y="0"/>
                    <a:pt x="0" y="2"/>
                    <a:pt x="0" y="4"/>
                  </a:cubicBezTo>
                  <a:cubicBezTo>
                    <a:pt x="0" y="6"/>
                    <a:pt x="2" y="8"/>
                    <a:pt x="4" y="8"/>
                  </a:cubicBezTo>
                  <a:cubicBezTo>
                    <a:pt x="28" y="8"/>
                    <a:pt x="28" y="8"/>
                    <a:pt x="28" y="8"/>
                  </a:cubicBezTo>
                  <a:cubicBezTo>
                    <a:pt x="29" y="0"/>
                    <a:pt x="29" y="0"/>
                    <a:pt x="29"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grpSp>
      <p:grpSp>
        <p:nvGrpSpPr>
          <p:cNvPr id="18" name="Group 24"/>
          <p:cNvGrpSpPr/>
          <p:nvPr/>
        </p:nvGrpSpPr>
        <p:grpSpPr>
          <a:xfrm>
            <a:off x="2448414" y="2368332"/>
            <a:ext cx="760279" cy="1009146"/>
            <a:chOff x="11153775" y="5430838"/>
            <a:chExt cx="441326" cy="585787"/>
          </a:xfrm>
          <a:solidFill>
            <a:schemeClr val="bg1"/>
          </a:solidFill>
        </p:grpSpPr>
        <p:sp>
          <p:nvSpPr>
            <p:cNvPr id="19" name="Freeform 25"/>
            <p:cNvSpPr>
              <a:spLocks noEditPoints="1"/>
            </p:cNvSpPr>
            <p:nvPr/>
          </p:nvSpPr>
          <p:spPr bwMode="auto">
            <a:xfrm>
              <a:off x="11153775" y="5659438"/>
              <a:ext cx="261938" cy="357187"/>
            </a:xfrm>
            <a:custGeom>
              <a:avLst/>
              <a:gdLst>
                <a:gd name="T0" fmla="*/ 53 w 70"/>
                <a:gd name="T1" fmla="*/ 0 h 95"/>
                <a:gd name="T2" fmla="*/ 17 w 70"/>
                <a:gd name="T3" fmla="*/ 0 h 95"/>
                <a:gd name="T4" fmla="*/ 0 w 70"/>
                <a:gd name="T5" fmla="*/ 17 h 95"/>
                <a:gd name="T6" fmla="*/ 0 w 70"/>
                <a:gd name="T7" fmla="*/ 78 h 95"/>
                <a:gd name="T8" fmla="*/ 17 w 70"/>
                <a:gd name="T9" fmla="*/ 95 h 95"/>
                <a:gd name="T10" fmla="*/ 53 w 70"/>
                <a:gd name="T11" fmla="*/ 95 h 95"/>
                <a:gd name="T12" fmla="*/ 70 w 70"/>
                <a:gd name="T13" fmla="*/ 78 h 95"/>
                <a:gd name="T14" fmla="*/ 70 w 70"/>
                <a:gd name="T15" fmla="*/ 17 h 95"/>
                <a:gd name="T16" fmla="*/ 53 w 70"/>
                <a:gd name="T17" fmla="*/ 0 h 95"/>
                <a:gd name="T18" fmla="*/ 35 w 70"/>
                <a:gd name="T19" fmla="*/ 90 h 95"/>
                <a:gd name="T20" fmla="*/ 30 w 70"/>
                <a:gd name="T21" fmla="*/ 85 h 95"/>
                <a:gd name="T22" fmla="*/ 35 w 70"/>
                <a:gd name="T23" fmla="*/ 80 h 95"/>
                <a:gd name="T24" fmla="*/ 40 w 70"/>
                <a:gd name="T25" fmla="*/ 85 h 95"/>
                <a:gd name="T26" fmla="*/ 35 w 70"/>
                <a:gd name="T27" fmla="*/ 90 h 95"/>
                <a:gd name="T28" fmla="*/ 57 w 70"/>
                <a:gd name="T29" fmla="*/ 76 h 95"/>
                <a:gd name="T30" fmla="*/ 13 w 70"/>
                <a:gd name="T31" fmla="*/ 76 h 95"/>
                <a:gd name="T32" fmla="*/ 13 w 70"/>
                <a:gd name="T33" fmla="*/ 13 h 95"/>
                <a:gd name="T34" fmla="*/ 57 w 70"/>
                <a:gd name="T35" fmla="*/ 13 h 95"/>
                <a:gd name="T36" fmla="*/ 57 w 70"/>
                <a:gd name="T37" fmla="*/ 7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95">
                  <a:moveTo>
                    <a:pt x="53" y="0"/>
                  </a:moveTo>
                  <a:cubicBezTo>
                    <a:pt x="17" y="0"/>
                    <a:pt x="17" y="0"/>
                    <a:pt x="17" y="0"/>
                  </a:cubicBezTo>
                  <a:cubicBezTo>
                    <a:pt x="8" y="0"/>
                    <a:pt x="0" y="8"/>
                    <a:pt x="0" y="17"/>
                  </a:cubicBezTo>
                  <a:cubicBezTo>
                    <a:pt x="0" y="78"/>
                    <a:pt x="0" y="78"/>
                    <a:pt x="0" y="78"/>
                  </a:cubicBezTo>
                  <a:cubicBezTo>
                    <a:pt x="0" y="88"/>
                    <a:pt x="8" y="95"/>
                    <a:pt x="17" y="95"/>
                  </a:cubicBezTo>
                  <a:cubicBezTo>
                    <a:pt x="53" y="95"/>
                    <a:pt x="53" y="95"/>
                    <a:pt x="53" y="95"/>
                  </a:cubicBezTo>
                  <a:cubicBezTo>
                    <a:pt x="62" y="95"/>
                    <a:pt x="70" y="88"/>
                    <a:pt x="70" y="78"/>
                  </a:cubicBezTo>
                  <a:cubicBezTo>
                    <a:pt x="70" y="17"/>
                    <a:pt x="70" y="17"/>
                    <a:pt x="70" y="17"/>
                  </a:cubicBezTo>
                  <a:cubicBezTo>
                    <a:pt x="70" y="8"/>
                    <a:pt x="62" y="0"/>
                    <a:pt x="53" y="0"/>
                  </a:cubicBezTo>
                  <a:close/>
                  <a:moveTo>
                    <a:pt x="35" y="90"/>
                  </a:moveTo>
                  <a:cubicBezTo>
                    <a:pt x="32" y="90"/>
                    <a:pt x="30" y="88"/>
                    <a:pt x="30" y="85"/>
                  </a:cubicBezTo>
                  <a:cubicBezTo>
                    <a:pt x="30" y="82"/>
                    <a:pt x="32" y="80"/>
                    <a:pt x="35" y="80"/>
                  </a:cubicBezTo>
                  <a:cubicBezTo>
                    <a:pt x="38" y="80"/>
                    <a:pt x="40" y="82"/>
                    <a:pt x="40" y="85"/>
                  </a:cubicBezTo>
                  <a:cubicBezTo>
                    <a:pt x="40" y="88"/>
                    <a:pt x="38" y="90"/>
                    <a:pt x="35" y="90"/>
                  </a:cubicBezTo>
                  <a:close/>
                  <a:moveTo>
                    <a:pt x="57" y="76"/>
                  </a:moveTo>
                  <a:cubicBezTo>
                    <a:pt x="13" y="76"/>
                    <a:pt x="13" y="76"/>
                    <a:pt x="13" y="76"/>
                  </a:cubicBezTo>
                  <a:cubicBezTo>
                    <a:pt x="13" y="13"/>
                    <a:pt x="13" y="13"/>
                    <a:pt x="13" y="13"/>
                  </a:cubicBezTo>
                  <a:cubicBezTo>
                    <a:pt x="57" y="13"/>
                    <a:pt x="57" y="13"/>
                    <a:pt x="57" y="13"/>
                  </a:cubicBezTo>
                  <a:lnTo>
                    <a:pt x="57"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0" name="Freeform 26"/>
            <p:cNvSpPr/>
            <p:nvPr/>
          </p:nvSpPr>
          <p:spPr bwMode="auto">
            <a:xfrm>
              <a:off x="11212513" y="5764213"/>
              <a:ext cx="142875" cy="79375"/>
            </a:xfrm>
            <a:custGeom>
              <a:avLst/>
              <a:gdLst>
                <a:gd name="T0" fmla="*/ 35 w 38"/>
                <a:gd name="T1" fmla="*/ 3 h 21"/>
                <a:gd name="T2" fmla="*/ 31 w 38"/>
                <a:gd name="T3" fmla="*/ 5 h 21"/>
                <a:gd name="T4" fmla="*/ 27 w 38"/>
                <a:gd name="T5" fmla="*/ 14 h 21"/>
                <a:gd name="T6" fmla="*/ 15 w 38"/>
                <a:gd name="T7" fmla="*/ 14 h 21"/>
                <a:gd name="T8" fmla="*/ 12 w 38"/>
                <a:gd name="T9" fmla="*/ 3 h 21"/>
                <a:gd name="T10" fmla="*/ 12 w 38"/>
                <a:gd name="T11" fmla="*/ 2 h 21"/>
                <a:gd name="T12" fmla="*/ 8 w 38"/>
                <a:gd name="T13" fmla="*/ 0 h 21"/>
                <a:gd name="T14" fmla="*/ 4 w 38"/>
                <a:gd name="T15" fmla="*/ 0 h 21"/>
                <a:gd name="T16" fmla="*/ 0 w 38"/>
                <a:gd name="T17" fmla="*/ 4 h 21"/>
                <a:gd name="T18" fmla="*/ 4 w 38"/>
                <a:gd name="T19" fmla="*/ 7 h 21"/>
                <a:gd name="T20" fmla="*/ 6 w 38"/>
                <a:gd name="T21" fmla="*/ 7 h 21"/>
                <a:gd name="T22" fmla="*/ 9 w 38"/>
                <a:gd name="T23" fmla="*/ 18 h 21"/>
                <a:gd name="T24" fmla="*/ 10 w 38"/>
                <a:gd name="T25" fmla="*/ 20 h 21"/>
                <a:gd name="T26" fmla="*/ 10 w 38"/>
                <a:gd name="T27" fmla="*/ 20 h 21"/>
                <a:gd name="T28" fmla="*/ 10 w 38"/>
                <a:gd name="T29" fmla="*/ 20 h 21"/>
                <a:gd name="T30" fmla="*/ 12 w 38"/>
                <a:gd name="T31" fmla="*/ 21 h 21"/>
                <a:gd name="T32" fmla="*/ 29 w 38"/>
                <a:gd name="T33" fmla="*/ 21 h 21"/>
                <a:gd name="T34" fmla="*/ 31 w 38"/>
                <a:gd name="T35" fmla="*/ 20 h 21"/>
                <a:gd name="T36" fmla="*/ 33 w 38"/>
                <a:gd name="T37" fmla="*/ 18 h 21"/>
                <a:gd name="T38" fmla="*/ 37 w 38"/>
                <a:gd name="T39" fmla="*/ 7 h 21"/>
                <a:gd name="T40" fmla="*/ 35 w 38"/>
                <a:gd name="T41" fmla="*/ 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21">
                  <a:moveTo>
                    <a:pt x="35" y="3"/>
                  </a:moveTo>
                  <a:cubicBezTo>
                    <a:pt x="33" y="2"/>
                    <a:pt x="31" y="3"/>
                    <a:pt x="31" y="5"/>
                  </a:cubicBezTo>
                  <a:cubicBezTo>
                    <a:pt x="27" y="14"/>
                    <a:pt x="27" y="14"/>
                    <a:pt x="27" y="14"/>
                  </a:cubicBezTo>
                  <a:cubicBezTo>
                    <a:pt x="15" y="14"/>
                    <a:pt x="15" y="14"/>
                    <a:pt x="15" y="14"/>
                  </a:cubicBezTo>
                  <a:cubicBezTo>
                    <a:pt x="12" y="3"/>
                    <a:pt x="12" y="3"/>
                    <a:pt x="12" y="3"/>
                  </a:cubicBezTo>
                  <a:cubicBezTo>
                    <a:pt x="12" y="3"/>
                    <a:pt x="12" y="2"/>
                    <a:pt x="12" y="2"/>
                  </a:cubicBezTo>
                  <a:cubicBezTo>
                    <a:pt x="11" y="1"/>
                    <a:pt x="10" y="0"/>
                    <a:pt x="8" y="0"/>
                  </a:cubicBezTo>
                  <a:cubicBezTo>
                    <a:pt x="4" y="0"/>
                    <a:pt x="4" y="0"/>
                    <a:pt x="4" y="0"/>
                  </a:cubicBezTo>
                  <a:cubicBezTo>
                    <a:pt x="2" y="0"/>
                    <a:pt x="0" y="2"/>
                    <a:pt x="0" y="4"/>
                  </a:cubicBezTo>
                  <a:cubicBezTo>
                    <a:pt x="0" y="6"/>
                    <a:pt x="2" y="7"/>
                    <a:pt x="4" y="7"/>
                  </a:cubicBezTo>
                  <a:cubicBezTo>
                    <a:pt x="6" y="7"/>
                    <a:pt x="6" y="7"/>
                    <a:pt x="6" y="7"/>
                  </a:cubicBezTo>
                  <a:cubicBezTo>
                    <a:pt x="9" y="18"/>
                    <a:pt x="9" y="18"/>
                    <a:pt x="9" y="18"/>
                  </a:cubicBezTo>
                  <a:cubicBezTo>
                    <a:pt x="9" y="19"/>
                    <a:pt x="9" y="19"/>
                    <a:pt x="10" y="20"/>
                  </a:cubicBezTo>
                  <a:cubicBezTo>
                    <a:pt x="10" y="20"/>
                    <a:pt x="10" y="20"/>
                    <a:pt x="10" y="20"/>
                  </a:cubicBezTo>
                  <a:cubicBezTo>
                    <a:pt x="10" y="20"/>
                    <a:pt x="10" y="20"/>
                    <a:pt x="10" y="20"/>
                  </a:cubicBezTo>
                  <a:cubicBezTo>
                    <a:pt x="10" y="21"/>
                    <a:pt x="11" y="21"/>
                    <a:pt x="12" y="21"/>
                  </a:cubicBezTo>
                  <a:cubicBezTo>
                    <a:pt x="29" y="21"/>
                    <a:pt x="29" y="21"/>
                    <a:pt x="29" y="21"/>
                  </a:cubicBezTo>
                  <a:cubicBezTo>
                    <a:pt x="30" y="21"/>
                    <a:pt x="31" y="21"/>
                    <a:pt x="31" y="20"/>
                  </a:cubicBezTo>
                  <a:cubicBezTo>
                    <a:pt x="32" y="20"/>
                    <a:pt x="33" y="19"/>
                    <a:pt x="33" y="18"/>
                  </a:cubicBezTo>
                  <a:cubicBezTo>
                    <a:pt x="37" y="7"/>
                    <a:pt x="37" y="7"/>
                    <a:pt x="37" y="7"/>
                  </a:cubicBezTo>
                  <a:cubicBezTo>
                    <a:pt x="38" y="5"/>
                    <a:pt x="37" y="3"/>
                    <a:pt x="3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1" name="Oval 27"/>
            <p:cNvSpPr>
              <a:spLocks noChangeArrowheads="1"/>
            </p:cNvSpPr>
            <p:nvPr/>
          </p:nvSpPr>
          <p:spPr bwMode="auto">
            <a:xfrm>
              <a:off x="11250613" y="5849938"/>
              <a:ext cx="33338"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2" name="Oval 28"/>
            <p:cNvSpPr>
              <a:spLocks noChangeArrowheads="1"/>
            </p:cNvSpPr>
            <p:nvPr/>
          </p:nvSpPr>
          <p:spPr bwMode="auto">
            <a:xfrm>
              <a:off x="11303000" y="5849938"/>
              <a:ext cx="33338"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3" name="Freeform 29"/>
            <p:cNvSpPr/>
            <p:nvPr/>
          </p:nvSpPr>
          <p:spPr bwMode="auto">
            <a:xfrm>
              <a:off x="11399838" y="5430838"/>
              <a:ext cx="195263" cy="149225"/>
            </a:xfrm>
            <a:custGeom>
              <a:avLst/>
              <a:gdLst>
                <a:gd name="T0" fmla="*/ 52 w 52"/>
                <a:gd name="T1" fmla="*/ 23 h 40"/>
                <a:gd name="T2" fmla="*/ 36 w 52"/>
                <a:gd name="T3" fmla="*/ 7 h 40"/>
                <a:gd name="T4" fmla="*/ 29 w 52"/>
                <a:gd name="T5" fmla="*/ 8 h 40"/>
                <a:gd name="T6" fmla="*/ 21 w 52"/>
                <a:gd name="T7" fmla="*/ 0 h 40"/>
                <a:gd name="T8" fmla="*/ 13 w 52"/>
                <a:gd name="T9" fmla="*/ 9 h 40"/>
                <a:gd name="T10" fmla="*/ 13 w 52"/>
                <a:gd name="T11" fmla="*/ 10 h 40"/>
                <a:gd name="T12" fmla="*/ 0 w 52"/>
                <a:gd name="T13" fmla="*/ 25 h 40"/>
                <a:gd name="T14" fmla="*/ 13 w 52"/>
                <a:gd name="T15" fmla="*/ 40 h 40"/>
                <a:gd name="T16" fmla="*/ 39 w 52"/>
                <a:gd name="T17" fmla="*/ 40 h 40"/>
                <a:gd name="T18" fmla="*/ 52 w 52"/>
                <a:gd name="T19" fmla="*/ 25 h 40"/>
                <a:gd name="T20" fmla="*/ 52 w 52"/>
                <a:gd name="T21" fmla="*/ 24 h 40"/>
                <a:gd name="T22" fmla="*/ 52 w 52"/>
                <a:gd name="T23"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40">
                  <a:moveTo>
                    <a:pt x="52" y="23"/>
                  </a:moveTo>
                  <a:cubicBezTo>
                    <a:pt x="52" y="14"/>
                    <a:pt x="45" y="7"/>
                    <a:pt x="36" y="7"/>
                  </a:cubicBezTo>
                  <a:cubicBezTo>
                    <a:pt x="33" y="7"/>
                    <a:pt x="31" y="7"/>
                    <a:pt x="29" y="8"/>
                  </a:cubicBezTo>
                  <a:cubicBezTo>
                    <a:pt x="29" y="4"/>
                    <a:pt x="25" y="0"/>
                    <a:pt x="21" y="0"/>
                  </a:cubicBezTo>
                  <a:cubicBezTo>
                    <a:pt x="16" y="0"/>
                    <a:pt x="13" y="4"/>
                    <a:pt x="13" y="9"/>
                  </a:cubicBezTo>
                  <a:cubicBezTo>
                    <a:pt x="13" y="10"/>
                    <a:pt x="13" y="10"/>
                    <a:pt x="13" y="10"/>
                  </a:cubicBezTo>
                  <a:cubicBezTo>
                    <a:pt x="5" y="10"/>
                    <a:pt x="0" y="17"/>
                    <a:pt x="0" y="25"/>
                  </a:cubicBezTo>
                  <a:cubicBezTo>
                    <a:pt x="0" y="33"/>
                    <a:pt x="5" y="40"/>
                    <a:pt x="13" y="40"/>
                  </a:cubicBezTo>
                  <a:cubicBezTo>
                    <a:pt x="39" y="40"/>
                    <a:pt x="39" y="40"/>
                    <a:pt x="39" y="40"/>
                  </a:cubicBezTo>
                  <a:cubicBezTo>
                    <a:pt x="46" y="40"/>
                    <a:pt x="52" y="33"/>
                    <a:pt x="52" y="25"/>
                  </a:cubicBezTo>
                  <a:cubicBezTo>
                    <a:pt x="52" y="25"/>
                    <a:pt x="52" y="24"/>
                    <a:pt x="52" y="24"/>
                  </a:cubicBezTo>
                  <a:cubicBezTo>
                    <a:pt x="52" y="24"/>
                    <a:pt x="52" y="24"/>
                    <a:pt x="52"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4" name="Freeform 30"/>
            <p:cNvSpPr/>
            <p:nvPr/>
          </p:nvSpPr>
          <p:spPr bwMode="auto">
            <a:xfrm>
              <a:off x="11269663" y="5561013"/>
              <a:ext cx="22225" cy="23812"/>
            </a:xfrm>
            <a:custGeom>
              <a:avLst/>
              <a:gdLst>
                <a:gd name="T0" fmla="*/ 6 w 6"/>
                <a:gd name="T1" fmla="*/ 2 h 6"/>
                <a:gd name="T2" fmla="*/ 4 w 6"/>
                <a:gd name="T3" fmla="*/ 0 h 6"/>
                <a:gd name="T4" fmla="*/ 2 w 6"/>
                <a:gd name="T5" fmla="*/ 0 h 6"/>
                <a:gd name="T6" fmla="*/ 0 w 6"/>
                <a:gd name="T7" fmla="*/ 2 h 6"/>
                <a:gd name="T8" fmla="*/ 0 w 6"/>
                <a:gd name="T9" fmla="*/ 3 h 6"/>
                <a:gd name="T10" fmla="*/ 2 w 6"/>
                <a:gd name="T11" fmla="*/ 6 h 6"/>
                <a:gd name="T12" fmla="*/ 4 w 6"/>
                <a:gd name="T13" fmla="*/ 6 h 6"/>
                <a:gd name="T14" fmla="*/ 6 w 6"/>
                <a:gd name="T15" fmla="*/ 3 h 6"/>
                <a:gd name="T16" fmla="*/ 6 w 6"/>
                <a:gd name="T1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6" y="2"/>
                  </a:moveTo>
                  <a:cubicBezTo>
                    <a:pt x="6" y="1"/>
                    <a:pt x="5" y="0"/>
                    <a:pt x="4" y="0"/>
                  </a:cubicBezTo>
                  <a:cubicBezTo>
                    <a:pt x="2" y="0"/>
                    <a:pt x="2" y="0"/>
                    <a:pt x="2" y="0"/>
                  </a:cubicBezTo>
                  <a:cubicBezTo>
                    <a:pt x="1" y="0"/>
                    <a:pt x="0" y="1"/>
                    <a:pt x="0" y="2"/>
                  </a:cubicBezTo>
                  <a:cubicBezTo>
                    <a:pt x="0" y="3"/>
                    <a:pt x="0" y="3"/>
                    <a:pt x="0" y="3"/>
                  </a:cubicBezTo>
                  <a:cubicBezTo>
                    <a:pt x="0" y="5"/>
                    <a:pt x="1" y="6"/>
                    <a:pt x="2" y="6"/>
                  </a:cubicBezTo>
                  <a:cubicBezTo>
                    <a:pt x="4" y="6"/>
                    <a:pt x="4" y="6"/>
                    <a:pt x="4" y="6"/>
                  </a:cubicBezTo>
                  <a:cubicBezTo>
                    <a:pt x="5" y="6"/>
                    <a:pt x="6" y="5"/>
                    <a:pt x="6" y="3"/>
                  </a:cubicBezTo>
                  <a:lnTo>
                    <a:pt x="6"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5" name="Freeform 31"/>
            <p:cNvSpPr/>
            <p:nvPr/>
          </p:nvSpPr>
          <p:spPr bwMode="auto">
            <a:xfrm>
              <a:off x="11269663" y="5602288"/>
              <a:ext cx="22225" cy="23812"/>
            </a:xfrm>
            <a:custGeom>
              <a:avLst/>
              <a:gdLst>
                <a:gd name="T0" fmla="*/ 6 w 6"/>
                <a:gd name="T1" fmla="*/ 2 h 6"/>
                <a:gd name="T2" fmla="*/ 4 w 6"/>
                <a:gd name="T3" fmla="*/ 0 h 6"/>
                <a:gd name="T4" fmla="*/ 2 w 6"/>
                <a:gd name="T5" fmla="*/ 0 h 6"/>
                <a:gd name="T6" fmla="*/ 0 w 6"/>
                <a:gd name="T7" fmla="*/ 2 h 6"/>
                <a:gd name="T8" fmla="*/ 0 w 6"/>
                <a:gd name="T9" fmla="*/ 3 h 6"/>
                <a:gd name="T10" fmla="*/ 2 w 6"/>
                <a:gd name="T11" fmla="*/ 6 h 6"/>
                <a:gd name="T12" fmla="*/ 4 w 6"/>
                <a:gd name="T13" fmla="*/ 6 h 6"/>
                <a:gd name="T14" fmla="*/ 6 w 6"/>
                <a:gd name="T15" fmla="*/ 3 h 6"/>
                <a:gd name="T16" fmla="*/ 6 w 6"/>
                <a:gd name="T1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6" y="2"/>
                  </a:moveTo>
                  <a:cubicBezTo>
                    <a:pt x="6" y="1"/>
                    <a:pt x="5" y="0"/>
                    <a:pt x="4" y="0"/>
                  </a:cubicBezTo>
                  <a:cubicBezTo>
                    <a:pt x="2" y="0"/>
                    <a:pt x="2" y="0"/>
                    <a:pt x="2" y="0"/>
                  </a:cubicBezTo>
                  <a:cubicBezTo>
                    <a:pt x="1" y="0"/>
                    <a:pt x="0" y="1"/>
                    <a:pt x="0" y="2"/>
                  </a:cubicBezTo>
                  <a:cubicBezTo>
                    <a:pt x="0" y="3"/>
                    <a:pt x="0" y="3"/>
                    <a:pt x="0" y="3"/>
                  </a:cubicBezTo>
                  <a:cubicBezTo>
                    <a:pt x="0" y="5"/>
                    <a:pt x="1" y="6"/>
                    <a:pt x="2" y="6"/>
                  </a:cubicBezTo>
                  <a:cubicBezTo>
                    <a:pt x="4" y="6"/>
                    <a:pt x="4" y="6"/>
                    <a:pt x="4" y="6"/>
                  </a:cubicBezTo>
                  <a:cubicBezTo>
                    <a:pt x="5" y="6"/>
                    <a:pt x="6" y="5"/>
                    <a:pt x="6" y="3"/>
                  </a:cubicBezTo>
                  <a:lnTo>
                    <a:pt x="6"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6" name="Freeform 32"/>
            <p:cNvSpPr/>
            <p:nvPr/>
          </p:nvSpPr>
          <p:spPr bwMode="auto">
            <a:xfrm>
              <a:off x="11269663" y="5519738"/>
              <a:ext cx="22225" cy="19050"/>
            </a:xfrm>
            <a:custGeom>
              <a:avLst/>
              <a:gdLst>
                <a:gd name="T0" fmla="*/ 6 w 6"/>
                <a:gd name="T1" fmla="*/ 2 h 5"/>
                <a:gd name="T2" fmla="*/ 4 w 6"/>
                <a:gd name="T3" fmla="*/ 0 h 5"/>
                <a:gd name="T4" fmla="*/ 2 w 6"/>
                <a:gd name="T5" fmla="*/ 0 h 5"/>
                <a:gd name="T6" fmla="*/ 0 w 6"/>
                <a:gd name="T7" fmla="*/ 2 h 5"/>
                <a:gd name="T8" fmla="*/ 0 w 6"/>
                <a:gd name="T9" fmla="*/ 3 h 5"/>
                <a:gd name="T10" fmla="*/ 2 w 6"/>
                <a:gd name="T11" fmla="*/ 5 h 5"/>
                <a:gd name="T12" fmla="*/ 4 w 6"/>
                <a:gd name="T13" fmla="*/ 5 h 5"/>
                <a:gd name="T14" fmla="*/ 6 w 6"/>
                <a:gd name="T15" fmla="*/ 3 h 5"/>
                <a:gd name="T16" fmla="*/ 6 w 6"/>
                <a:gd name="T1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6" y="2"/>
                  </a:moveTo>
                  <a:cubicBezTo>
                    <a:pt x="6" y="1"/>
                    <a:pt x="5" y="0"/>
                    <a:pt x="4" y="0"/>
                  </a:cubicBezTo>
                  <a:cubicBezTo>
                    <a:pt x="2" y="0"/>
                    <a:pt x="2" y="0"/>
                    <a:pt x="2" y="0"/>
                  </a:cubicBezTo>
                  <a:cubicBezTo>
                    <a:pt x="1" y="0"/>
                    <a:pt x="0" y="1"/>
                    <a:pt x="0" y="2"/>
                  </a:cubicBezTo>
                  <a:cubicBezTo>
                    <a:pt x="0" y="3"/>
                    <a:pt x="0" y="3"/>
                    <a:pt x="0" y="3"/>
                  </a:cubicBezTo>
                  <a:cubicBezTo>
                    <a:pt x="0" y="5"/>
                    <a:pt x="1" y="5"/>
                    <a:pt x="2" y="5"/>
                  </a:cubicBezTo>
                  <a:cubicBezTo>
                    <a:pt x="4" y="5"/>
                    <a:pt x="4" y="5"/>
                    <a:pt x="4" y="5"/>
                  </a:cubicBezTo>
                  <a:cubicBezTo>
                    <a:pt x="5" y="5"/>
                    <a:pt x="6" y="5"/>
                    <a:pt x="6" y="3"/>
                  </a:cubicBezTo>
                  <a:lnTo>
                    <a:pt x="6"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7" name="Freeform 33"/>
            <p:cNvSpPr/>
            <p:nvPr/>
          </p:nvSpPr>
          <p:spPr bwMode="auto">
            <a:xfrm>
              <a:off x="11310938" y="5519738"/>
              <a:ext cx="22225" cy="19050"/>
            </a:xfrm>
            <a:custGeom>
              <a:avLst/>
              <a:gdLst>
                <a:gd name="T0" fmla="*/ 6 w 6"/>
                <a:gd name="T1" fmla="*/ 2 h 5"/>
                <a:gd name="T2" fmla="*/ 4 w 6"/>
                <a:gd name="T3" fmla="*/ 0 h 5"/>
                <a:gd name="T4" fmla="*/ 2 w 6"/>
                <a:gd name="T5" fmla="*/ 0 h 5"/>
                <a:gd name="T6" fmla="*/ 0 w 6"/>
                <a:gd name="T7" fmla="*/ 2 h 5"/>
                <a:gd name="T8" fmla="*/ 0 w 6"/>
                <a:gd name="T9" fmla="*/ 3 h 5"/>
                <a:gd name="T10" fmla="*/ 2 w 6"/>
                <a:gd name="T11" fmla="*/ 5 h 5"/>
                <a:gd name="T12" fmla="*/ 4 w 6"/>
                <a:gd name="T13" fmla="*/ 5 h 5"/>
                <a:gd name="T14" fmla="*/ 6 w 6"/>
                <a:gd name="T15" fmla="*/ 3 h 5"/>
                <a:gd name="T16" fmla="*/ 6 w 6"/>
                <a:gd name="T1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6" y="2"/>
                  </a:moveTo>
                  <a:cubicBezTo>
                    <a:pt x="6" y="1"/>
                    <a:pt x="5" y="0"/>
                    <a:pt x="4" y="0"/>
                  </a:cubicBezTo>
                  <a:cubicBezTo>
                    <a:pt x="2" y="0"/>
                    <a:pt x="2" y="0"/>
                    <a:pt x="2" y="0"/>
                  </a:cubicBezTo>
                  <a:cubicBezTo>
                    <a:pt x="1" y="0"/>
                    <a:pt x="0" y="1"/>
                    <a:pt x="0" y="2"/>
                  </a:cubicBezTo>
                  <a:cubicBezTo>
                    <a:pt x="0" y="3"/>
                    <a:pt x="0" y="3"/>
                    <a:pt x="0" y="3"/>
                  </a:cubicBezTo>
                  <a:cubicBezTo>
                    <a:pt x="0" y="5"/>
                    <a:pt x="1" y="5"/>
                    <a:pt x="2" y="5"/>
                  </a:cubicBezTo>
                  <a:cubicBezTo>
                    <a:pt x="4" y="5"/>
                    <a:pt x="4" y="5"/>
                    <a:pt x="4" y="5"/>
                  </a:cubicBezTo>
                  <a:cubicBezTo>
                    <a:pt x="5" y="5"/>
                    <a:pt x="6" y="5"/>
                    <a:pt x="6" y="3"/>
                  </a:cubicBezTo>
                  <a:lnTo>
                    <a:pt x="6"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28" name="Freeform 34"/>
            <p:cNvSpPr/>
            <p:nvPr/>
          </p:nvSpPr>
          <p:spPr bwMode="auto">
            <a:xfrm>
              <a:off x="11352213" y="5519738"/>
              <a:ext cx="22225" cy="19050"/>
            </a:xfrm>
            <a:custGeom>
              <a:avLst/>
              <a:gdLst>
                <a:gd name="T0" fmla="*/ 6 w 6"/>
                <a:gd name="T1" fmla="*/ 2 h 5"/>
                <a:gd name="T2" fmla="*/ 4 w 6"/>
                <a:gd name="T3" fmla="*/ 0 h 5"/>
                <a:gd name="T4" fmla="*/ 2 w 6"/>
                <a:gd name="T5" fmla="*/ 0 h 5"/>
                <a:gd name="T6" fmla="*/ 0 w 6"/>
                <a:gd name="T7" fmla="*/ 2 h 5"/>
                <a:gd name="T8" fmla="*/ 0 w 6"/>
                <a:gd name="T9" fmla="*/ 3 h 5"/>
                <a:gd name="T10" fmla="*/ 2 w 6"/>
                <a:gd name="T11" fmla="*/ 5 h 5"/>
                <a:gd name="T12" fmla="*/ 4 w 6"/>
                <a:gd name="T13" fmla="*/ 5 h 5"/>
                <a:gd name="T14" fmla="*/ 6 w 6"/>
                <a:gd name="T15" fmla="*/ 3 h 5"/>
                <a:gd name="T16" fmla="*/ 6 w 6"/>
                <a:gd name="T1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6" y="2"/>
                  </a:moveTo>
                  <a:cubicBezTo>
                    <a:pt x="6" y="1"/>
                    <a:pt x="5" y="0"/>
                    <a:pt x="4" y="0"/>
                  </a:cubicBezTo>
                  <a:cubicBezTo>
                    <a:pt x="2" y="0"/>
                    <a:pt x="2" y="0"/>
                    <a:pt x="2" y="0"/>
                  </a:cubicBezTo>
                  <a:cubicBezTo>
                    <a:pt x="1" y="0"/>
                    <a:pt x="0" y="1"/>
                    <a:pt x="0" y="2"/>
                  </a:cubicBezTo>
                  <a:cubicBezTo>
                    <a:pt x="0" y="3"/>
                    <a:pt x="0" y="3"/>
                    <a:pt x="0" y="3"/>
                  </a:cubicBezTo>
                  <a:cubicBezTo>
                    <a:pt x="0" y="5"/>
                    <a:pt x="1" y="5"/>
                    <a:pt x="2" y="5"/>
                  </a:cubicBezTo>
                  <a:cubicBezTo>
                    <a:pt x="4" y="5"/>
                    <a:pt x="4" y="5"/>
                    <a:pt x="4" y="5"/>
                  </a:cubicBezTo>
                  <a:cubicBezTo>
                    <a:pt x="5" y="5"/>
                    <a:pt x="6" y="5"/>
                    <a:pt x="6" y="3"/>
                  </a:cubicBezTo>
                  <a:lnTo>
                    <a:pt x="6"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grpSp>
      <p:grpSp>
        <p:nvGrpSpPr>
          <p:cNvPr id="29" name="Group 35"/>
          <p:cNvGrpSpPr/>
          <p:nvPr/>
        </p:nvGrpSpPr>
        <p:grpSpPr>
          <a:xfrm>
            <a:off x="8976394" y="2501945"/>
            <a:ext cx="786607" cy="681914"/>
            <a:chOff x="8555038" y="3732213"/>
            <a:chExt cx="441325" cy="382587"/>
          </a:xfrm>
          <a:solidFill>
            <a:schemeClr val="bg1"/>
          </a:solidFill>
        </p:grpSpPr>
        <p:sp>
          <p:nvSpPr>
            <p:cNvPr id="30" name="Freeform 36"/>
            <p:cNvSpPr>
              <a:spLocks noEditPoints="1"/>
            </p:cNvSpPr>
            <p:nvPr/>
          </p:nvSpPr>
          <p:spPr bwMode="auto">
            <a:xfrm>
              <a:off x="8720138" y="3841750"/>
              <a:ext cx="276225" cy="273050"/>
            </a:xfrm>
            <a:custGeom>
              <a:avLst/>
              <a:gdLst>
                <a:gd name="T0" fmla="*/ 70 w 74"/>
                <a:gd name="T1" fmla="*/ 70 h 73"/>
                <a:gd name="T2" fmla="*/ 64 w 74"/>
                <a:gd name="T3" fmla="*/ 73 h 73"/>
                <a:gd name="T4" fmla="*/ 57 w 74"/>
                <a:gd name="T5" fmla="*/ 70 h 73"/>
                <a:gd name="T6" fmla="*/ 43 w 74"/>
                <a:gd name="T7" fmla="*/ 56 h 73"/>
                <a:gd name="T8" fmla="*/ 30 w 74"/>
                <a:gd name="T9" fmla="*/ 59 h 73"/>
                <a:gd name="T10" fmla="*/ 0 w 74"/>
                <a:gd name="T11" fmla="*/ 30 h 73"/>
                <a:gd name="T12" fmla="*/ 30 w 74"/>
                <a:gd name="T13" fmla="*/ 0 h 73"/>
                <a:gd name="T14" fmla="*/ 59 w 74"/>
                <a:gd name="T15" fmla="*/ 30 h 73"/>
                <a:gd name="T16" fmla="*/ 56 w 74"/>
                <a:gd name="T17" fmla="*/ 43 h 73"/>
                <a:gd name="T18" fmla="*/ 70 w 74"/>
                <a:gd name="T19" fmla="*/ 58 h 73"/>
                <a:gd name="T20" fmla="*/ 70 w 74"/>
                <a:gd name="T21" fmla="*/ 70 h 73"/>
                <a:gd name="T22" fmla="*/ 30 w 74"/>
                <a:gd name="T23" fmla="*/ 47 h 73"/>
                <a:gd name="T24" fmla="*/ 47 w 74"/>
                <a:gd name="T25" fmla="*/ 30 h 73"/>
                <a:gd name="T26" fmla="*/ 30 w 74"/>
                <a:gd name="T27" fmla="*/ 13 h 73"/>
                <a:gd name="T28" fmla="*/ 12 w 74"/>
                <a:gd name="T29" fmla="*/ 30 h 73"/>
                <a:gd name="T30" fmla="*/ 30 w 74"/>
                <a:gd name="T31" fmla="*/ 4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 h="73">
                  <a:moveTo>
                    <a:pt x="70" y="70"/>
                  </a:moveTo>
                  <a:cubicBezTo>
                    <a:pt x="68" y="72"/>
                    <a:pt x="66" y="73"/>
                    <a:pt x="64" y="73"/>
                  </a:cubicBezTo>
                  <a:cubicBezTo>
                    <a:pt x="61" y="73"/>
                    <a:pt x="59" y="72"/>
                    <a:pt x="57" y="70"/>
                  </a:cubicBezTo>
                  <a:cubicBezTo>
                    <a:pt x="43" y="56"/>
                    <a:pt x="43" y="56"/>
                    <a:pt x="43" y="56"/>
                  </a:cubicBezTo>
                  <a:cubicBezTo>
                    <a:pt x="39" y="58"/>
                    <a:pt x="34" y="59"/>
                    <a:pt x="30" y="59"/>
                  </a:cubicBezTo>
                  <a:cubicBezTo>
                    <a:pt x="13" y="59"/>
                    <a:pt x="0" y="46"/>
                    <a:pt x="0" y="30"/>
                  </a:cubicBezTo>
                  <a:cubicBezTo>
                    <a:pt x="0" y="14"/>
                    <a:pt x="13" y="0"/>
                    <a:pt x="30" y="0"/>
                  </a:cubicBezTo>
                  <a:cubicBezTo>
                    <a:pt x="46" y="0"/>
                    <a:pt x="59" y="14"/>
                    <a:pt x="59" y="30"/>
                  </a:cubicBezTo>
                  <a:cubicBezTo>
                    <a:pt x="59" y="35"/>
                    <a:pt x="58" y="39"/>
                    <a:pt x="56" y="43"/>
                  </a:cubicBezTo>
                  <a:cubicBezTo>
                    <a:pt x="70" y="58"/>
                    <a:pt x="70" y="58"/>
                    <a:pt x="70" y="58"/>
                  </a:cubicBezTo>
                  <a:cubicBezTo>
                    <a:pt x="74" y="61"/>
                    <a:pt x="74" y="67"/>
                    <a:pt x="70" y="70"/>
                  </a:cubicBezTo>
                  <a:close/>
                  <a:moveTo>
                    <a:pt x="30" y="47"/>
                  </a:moveTo>
                  <a:cubicBezTo>
                    <a:pt x="39" y="47"/>
                    <a:pt x="47" y="39"/>
                    <a:pt x="47" y="30"/>
                  </a:cubicBezTo>
                  <a:cubicBezTo>
                    <a:pt x="47" y="20"/>
                    <a:pt x="39" y="13"/>
                    <a:pt x="30" y="13"/>
                  </a:cubicBezTo>
                  <a:cubicBezTo>
                    <a:pt x="20" y="13"/>
                    <a:pt x="12" y="20"/>
                    <a:pt x="12" y="30"/>
                  </a:cubicBezTo>
                  <a:cubicBezTo>
                    <a:pt x="12" y="39"/>
                    <a:pt x="20" y="47"/>
                    <a:pt x="30"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31" name="Freeform 37"/>
            <p:cNvSpPr/>
            <p:nvPr/>
          </p:nvSpPr>
          <p:spPr bwMode="auto">
            <a:xfrm>
              <a:off x="8555038" y="3732213"/>
              <a:ext cx="179388" cy="139700"/>
            </a:xfrm>
            <a:custGeom>
              <a:avLst/>
              <a:gdLst>
                <a:gd name="T0" fmla="*/ 7 w 48"/>
                <a:gd name="T1" fmla="*/ 37 h 37"/>
                <a:gd name="T2" fmla="*/ 41 w 48"/>
                <a:gd name="T3" fmla="*/ 37 h 37"/>
                <a:gd name="T4" fmla="*/ 48 w 48"/>
                <a:gd name="T5" fmla="*/ 0 h 37"/>
                <a:gd name="T6" fmla="*/ 26 w 48"/>
                <a:gd name="T7" fmla="*/ 0 h 37"/>
                <a:gd name="T8" fmla="*/ 18 w 48"/>
                <a:gd name="T9" fmla="*/ 7 h 37"/>
                <a:gd name="T10" fmla="*/ 0 w 48"/>
                <a:gd name="T11" fmla="*/ 29 h 37"/>
                <a:gd name="T12" fmla="*/ 7 w 48"/>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48" h="37">
                  <a:moveTo>
                    <a:pt x="7" y="37"/>
                  </a:moveTo>
                  <a:cubicBezTo>
                    <a:pt x="41" y="37"/>
                    <a:pt x="41" y="37"/>
                    <a:pt x="41" y="37"/>
                  </a:cubicBezTo>
                  <a:cubicBezTo>
                    <a:pt x="48" y="0"/>
                    <a:pt x="48" y="0"/>
                    <a:pt x="48" y="0"/>
                  </a:cubicBezTo>
                  <a:cubicBezTo>
                    <a:pt x="26" y="0"/>
                    <a:pt x="26" y="0"/>
                    <a:pt x="26" y="0"/>
                  </a:cubicBezTo>
                  <a:cubicBezTo>
                    <a:pt x="22" y="0"/>
                    <a:pt x="20" y="4"/>
                    <a:pt x="18" y="7"/>
                  </a:cubicBezTo>
                  <a:cubicBezTo>
                    <a:pt x="0" y="29"/>
                    <a:pt x="0" y="29"/>
                    <a:pt x="0" y="29"/>
                  </a:cubicBezTo>
                  <a:cubicBezTo>
                    <a:pt x="0" y="33"/>
                    <a:pt x="3" y="37"/>
                    <a:pt x="7"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32" name="Freeform 38"/>
            <p:cNvSpPr/>
            <p:nvPr/>
          </p:nvSpPr>
          <p:spPr bwMode="auto">
            <a:xfrm>
              <a:off x="8756651" y="3732213"/>
              <a:ext cx="180975" cy="128587"/>
            </a:xfrm>
            <a:custGeom>
              <a:avLst/>
              <a:gdLst>
                <a:gd name="T0" fmla="*/ 47 w 48"/>
                <a:gd name="T1" fmla="*/ 34 h 34"/>
                <a:gd name="T2" fmla="*/ 48 w 48"/>
                <a:gd name="T3" fmla="*/ 29 h 34"/>
                <a:gd name="T4" fmla="*/ 31 w 48"/>
                <a:gd name="T5" fmla="*/ 7 h 34"/>
                <a:gd name="T6" fmla="*/ 23 w 48"/>
                <a:gd name="T7" fmla="*/ 0 h 34"/>
                <a:gd name="T8" fmla="*/ 0 w 48"/>
                <a:gd name="T9" fmla="*/ 0 h 34"/>
                <a:gd name="T10" fmla="*/ 5 w 48"/>
                <a:gd name="T11" fmla="*/ 25 h 34"/>
                <a:gd name="T12" fmla="*/ 20 w 48"/>
                <a:gd name="T13" fmla="*/ 22 h 34"/>
                <a:gd name="T14" fmla="*/ 47 w 48"/>
                <a:gd name="T15" fmla="*/ 3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34">
                  <a:moveTo>
                    <a:pt x="47" y="34"/>
                  </a:moveTo>
                  <a:cubicBezTo>
                    <a:pt x="48" y="33"/>
                    <a:pt x="48" y="31"/>
                    <a:pt x="48" y="29"/>
                  </a:cubicBezTo>
                  <a:cubicBezTo>
                    <a:pt x="31" y="7"/>
                    <a:pt x="31" y="7"/>
                    <a:pt x="31" y="7"/>
                  </a:cubicBezTo>
                  <a:cubicBezTo>
                    <a:pt x="29" y="4"/>
                    <a:pt x="26" y="0"/>
                    <a:pt x="23" y="0"/>
                  </a:cubicBezTo>
                  <a:cubicBezTo>
                    <a:pt x="0" y="0"/>
                    <a:pt x="0" y="0"/>
                    <a:pt x="0" y="0"/>
                  </a:cubicBezTo>
                  <a:cubicBezTo>
                    <a:pt x="5" y="25"/>
                    <a:pt x="5" y="25"/>
                    <a:pt x="5" y="25"/>
                  </a:cubicBezTo>
                  <a:cubicBezTo>
                    <a:pt x="9" y="23"/>
                    <a:pt x="14" y="22"/>
                    <a:pt x="20" y="22"/>
                  </a:cubicBezTo>
                  <a:cubicBezTo>
                    <a:pt x="30" y="22"/>
                    <a:pt x="40" y="27"/>
                    <a:pt x="47"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sp>
          <p:nvSpPr>
            <p:cNvPr id="33" name="Freeform 39"/>
            <p:cNvSpPr>
              <a:spLocks noEditPoints="1"/>
            </p:cNvSpPr>
            <p:nvPr/>
          </p:nvSpPr>
          <p:spPr bwMode="auto">
            <a:xfrm>
              <a:off x="8555038" y="3897313"/>
              <a:ext cx="352425" cy="217487"/>
            </a:xfrm>
            <a:custGeom>
              <a:avLst/>
              <a:gdLst>
                <a:gd name="T0" fmla="*/ 74 w 94"/>
                <a:gd name="T1" fmla="*/ 52 h 58"/>
                <a:gd name="T2" fmla="*/ 37 w 94"/>
                <a:gd name="T3" fmla="*/ 15 h 58"/>
                <a:gd name="T4" fmla="*/ 40 w 94"/>
                <a:gd name="T5" fmla="*/ 0 h 58"/>
                <a:gd name="T6" fmla="*/ 7 w 94"/>
                <a:gd name="T7" fmla="*/ 0 h 58"/>
                <a:gd name="T8" fmla="*/ 0 w 94"/>
                <a:gd name="T9" fmla="*/ 7 h 58"/>
                <a:gd name="T10" fmla="*/ 0 w 94"/>
                <a:gd name="T11" fmla="*/ 51 h 58"/>
                <a:gd name="T12" fmla="*/ 7 w 94"/>
                <a:gd name="T13" fmla="*/ 58 h 58"/>
                <a:gd name="T14" fmla="*/ 94 w 94"/>
                <a:gd name="T15" fmla="*/ 58 h 58"/>
                <a:gd name="T16" fmla="*/ 85 w 94"/>
                <a:gd name="T17" fmla="*/ 50 h 58"/>
                <a:gd name="T18" fmla="*/ 74 w 94"/>
                <a:gd name="T19" fmla="*/ 52 h 58"/>
                <a:gd name="T20" fmla="*/ 26 w 94"/>
                <a:gd name="T21" fmla="*/ 42 h 58"/>
                <a:gd name="T22" fmla="*/ 23 w 94"/>
                <a:gd name="T23" fmla="*/ 46 h 58"/>
                <a:gd name="T24" fmla="*/ 16 w 94"/>
                <a:gd name="T25" fmla="*/ 46 h 58"/>
                <a:gd name="T26" fmla="*/ 13 w 94"/>
                <a:gd name="T27" fmla="*/ 42 h 58"/>
                <a:gd name="T28" fmla="*/ 13 w 94"/>
                <a:gd name="T29" fmla="*/ 38 h 58"/>
                <a:gd name="T30" fmla="*/ 16 w 94"/>
                <a:gd name="T31" fmla="*/ 34 h 58"/>
                <a:gd name="T32" fmla="*/ 23 w 94"/>
                <a:gd name="T33" fmla="*/ 34 h 58"/>
                <a:gd name="T34" fmla="*/ 26 w 94"/>
                <a:gd name="T35" fmla="*/ 38 h 58"/>
                <a:gd name="T36" fmla="*/ 26 w 94"/>
                <a:gd name="T37" fmla="*/ 4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4" h="58">
                  <a:moveTo>
                    <a:pt x="74" y="52"/>
                  </a:moveTo>
                  <a:cubicBezTo>
                    <a:pt x="53" y="52"/>
                    <a:pt x="37" y="35"/>
                    <a:pt x="37" y="15"/>
                  </a:cubicBezTo>
                  <a:cubicBezTo>
                    <a:pt x="37" y="10"/>
                    <a:pt x="38" y="4"/>
                    <a:pt x="40" y="0"/>
                  </a:cubicBezTo>
                  <a:cubicBezTo>
                    <a:pt x="7" y="0"/>
                    <a:pt x="7" y="0"/>
                    <a:pt x="7" y="0"/>
                  </a:cubicBezTo>
                  <a:cubicBezTo>
                    <a:pt x="3" y="0"/>
                    <a:pt x="0" y="3"/>
                    <a:pt x="0" y="7"/>
                  </a:cubicBezTo>
                  <a:cubicBezTo>
                    <a:pt x="0" y="51"/>
                    <a:pt x="0" y="51"/>
                    <a:pt x="0" y="51"/>
                  </a:cubicBezTo>
                  <a:cubicBezTo>
                    <a:pt x="0" y="55"/>
                    <a:pt x="3" y="58"/>
                    <a:pt x="7" y="58"/>
                  </a:cubicBezTo>
                  <a:cubicBezTo>
                    <a:pt x="94" y="58"/>
                    <a:pt x="94" y="58"/>
                    <a:pt x="94" y="58"/>
                  </a:cubicBezTo>
                  <a:cubicBezTo>
                    <a:pt x="85" y="50"/>
                    <a:pt x="85" y="50"/>
                    <a:pt x="85" y="50"/>
                  </a:cubicBezTo>
                  <a:cubicBezTo>
                    <a:pt x="82" y="51"/>
                    <a:pt x="78" y="52"/>
                    <a:pt x="74" y="52"/>
                  </a:cubicBezTo>
                  <a:close/>
                  <a:moveTo>
                    <a:pt x="26" y="42"/>
                  </a:moveTo>
                  <a:cubicBezTo>
                    <a:pt x="26" y="44"/>
                    <a:pt x="25" y="46"/>
                    <a:pt x="23" y="46"/>
                  </a:cubicBezTo>
                  <a:cubicBezTo>
                    <a:pt x="16" y="46"/>
                    <a:pt x="16" y="46"/>
                    <a:pt x="16" y="46"/>
                  </a:cubicBezTo>
                  <a:cubicBezTo>
                    <a:pt x="14" y="46"/>
                    <a:pt x="13" y="44"/>
                    <a:pt x="13" y="42"/>
                  </a:cubicBezTo>
                  <a:cubicBezTo>
                    <a:pt x="13" y="38"/>
                    <a:pt x="13" y="38"/>
                    <a:pt x="13" y="38"/>
                  </a:cubicBezTo>
                  <a:cubicBezTo>
                    <a:pt x="13" y="36"/>
                    <a:pt x="14" y="34"/>
                    <a:pt x="16" y="34"/>
                  </a:cubicBezTo>
                  <a:cubicBezTo>
                    <a:pt x="23" y="34"/>
                    <a:pt x="23" y="34"/>
                    <a:pt x="23" y="34"/>
                  </a:cubicBezTo>
                  <a:cubicBezTo>
                    <a:pt x="25" y="34"/>
                    <a:pt x="26" y="36"/>
                    <a:pt x="26" y="38"/>
                  </a:cubicBezTo>
                  <a:lnTo>
                    <a:pt x="26"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bg2">
                    <a:lumMod val="25000"/>
                  </a:schemeClr>
                </a:solidFill>
              </a:endParaRPr>
            </a:p>
          </p:txBody>
        </p:sp>
      </p:grpSp>
      <p:sp>
        <p:nvSpPr>
          <p:cNvPr id="34" name="TextBox 76"/>
          <p:cNvSpPr txBox="1"/>
          <p:nvPr/>
        </p:nvSpPr>
        <p:spPr>
          <a:xfrm>
            <a:off x="5461518" y="4566301"/>
            <a:ext cx="1337024" cy="400110"/>
          </a:xfrm>
          <a:prstGeom prst="rect">
            <a:avLst/>
          </a:prstGeom>
          <a:noFill/>
        </p:spPr>
        <p:txBody>
          <a:bodyPr wrap="square" rtlCol="0">
            <a:spAutoFit/>
          </a:bodyPr>
          <a:lstStyle/>
          <a:p>
            <a:pPr algn="ctr"/>
            <a:r>
              <a:rPr lang="zh-CN" altLang="en-US" sz="2000" dirty="0">
                <a:solidFill>
                  <a:srgbClr val="F68D6F"/>
                </a:solidFill>
                <a:latin typeface="微软雅黑" panose="020B0503020204020204" charset="-122"/>
                <a:ea typeface="微软雅黑" panose="020B0503020204020204" charset="-122"/>
              </a:rPr>
              <a:t>添加标题</a:t>
            </a:r>
          </a:p>
        </p:txBody>
      </p:sp>
      <p:sp>
        <p:nvSpPr>
          <p:cNvPr id="36" name="TextBox 76"/>
          <p:cNvSpPr txBox="1"/>
          <p:nvPr/>
        </p:nvSpPr>
        <p:spPr>
          <a:xfrm>
            <a:off x="8689652" y="4566301"/>
            <a:ext cx="1337024" cy="400110"/>
          </a:xfrm>
          <a:prstGeom prst="rect">
            <a:avLst/>
          </a:prstGeom>
          <a:noFill/>
        </p:spPr>
        <p:txBody>
          <a:bodyPr wrap="square" rtlCol="0">
            <a:spAutoFit/>
          </a:bodyPr>
          <a:lstStyle/>
          <a:p>
            <a:pPr algn="ctr"/>
            <a:r>
              <a:rPr lang="zh-CN" altLang="en-US" sz="2000" dirty="0">
                <a:solidFill>
                  <a:srgbClr val="469055"/>
                </a:solidFill>
                <a:latin typeface="微软雅黑" panose="020B0503020204020204" charset="-122"/>
                <a:ea typeface="微软雅黑" panose="020B0503020204020204" charset="-122"/>
              </a:rPr>
              <a:t>添加标题</a:t>
            </a:r>
          </a:p>
        </p:txBody>
      </p:sp>
      <p:sp>
        <p:nvSpPr>
          <p:cNvPr id="38" name="TextBox 76"/>
          <p:cNvSpPr txBox="1"/>
          <p:nvPr/>
        </p:nvSpPr>
        <p:spPr>
          <a:xfrm>
            <a:off x="2231146" y="4566301"/>
            <a:ext cx="1337024" cy="400110"/>
          </a:xfrm>
          <a:prstGeom prst="rect">
            <a:avLst/>
          </a:prstGeom>
          <a:noFill/>
        </p:spPr>
        <p:txBody>
          <a:bodyPr wrap="square" rtlCol="0">
            <a:spAutoFit/>
          </a:bodyPr>
          <a:lstStyle/>
          <a:p>
            <a:pPr algn="ctr"/>
            <a:r>
              <a:rPr lang="zh-CN" altLang="en-US" sz="2000" dirty="0">
                <a:solidFill>
                  <a:srgbClr val="469055"/>
                </a:solidFill>
                <a:latin typeface="微软雅黑" panose="020B0503020204020204" charset="-122"/>
                <a:ea typeface="微软雅黑" panose="020B0503020204020204" charset="-122"/>
              </a:rPr>
              <a:t>添加标题</a:t>
            </a:r>
          </a:p>
        </p:txBody>
      </p:sp>
      <p:grpSp>
        <p:nvGrpSpPr>
          <p:cNvPr id="40" name="组合 39"/>
          <p:cNvGrpSpPr/>
          <p:nvPr/>
        </p:nvGrpSpPr>
        <p:grpSpPr>
          <a:xfrm>
            <a:off x="441025" y="218860"/>
            <a:ext cx="5159897" cy="1014413"/>
            <a:chOff x="441025" y="218860"/>
            <a:chExt cx="5159897" cy="1014413"/>
          </a:xfrm>
        </p:grpSpPr>
        <p:grpSp>
          <p:nvGrpSpPr>
            <p:cNvPr id="41" name="组合 40"/>
            <p:cNvGrpSpPr/>
            <p:nvPr/>
          </p:nvGrpSpPr>
          <p:grpSpPr>
            <a:xfrm>
              <a:off x="595313" y="387468"/>
              <a:ext cx="5005609" cy="720218"/>
              <a:chOff x="1893616" y="449275"/>
              <a:chExt cx="5005609" cy="720218"/>
            </a:xfrm>
          </p:grpSpPr>
          <p:sp>
            <p:nvSpPr>
              <p:cNvPr id="42" name="文本框 41"/>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43" name="文本框 42"/>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44" name="任意多边形 43"/>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4/3*#ppt_w"/>
                                          </p:val>
                                        </p:tav>
                                        <p:tav tm="100000">
                                          <p:val>
                                            <p:strVal val="#ppt_w"/>
                                          </p:val>
                                        </p:tav>
                                      </p:tavLst>
                                    </p:anim>
                                    <p:anim calcmode="lin" valueType="num">
                                      <p:cBhvr>
                                        <p:cTn id="8" dur="500" fill="hold"/>
                                        <p:tgtEl>
                                          <p:spTgt spid="5"/>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23" presetClass="entr" presetSubtype="28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strVal val="4/3*#ppt_w"/>
                                          </p:val>
                                        </p:tav>
                                        <p:tav tm="100000">
                                          <p:val>
                                            <p:strVal val="#ppt_w"/>
                                          </p:val>
                                        </p:tav>
                                      </p:tavLst>
                                    </p:anim>
                                    <p:anim calcmode="lin" valueType="num">
                                      <p:cBhvr>
                                        <p:cTn id="13" dur="500" fill="hold"/>
                                        <p:tgtEl>
                                          <p:spTgt spid="6"/>
                                        </p:tgtEl>
                                        <p:attrNameLst>
                                          <p:attrName>ppt_h</p:attrName>
                                        </p:attrNameLst>
                                      </p:cBhvr>
                                      <p:tavLst>
                                        <p:tav tm="0">
                                          <p:val>
                                            <p:strVal val="4/3*#ppt_h"/>
                                          </p:val>
                                        </p:tav>
                                        <p:tav tm="100000">
                                          <p:val>
                                            <p:strVal val="#ppt_h"/>
                                          </p:val>
                                        </p:tav>
                                      </p:tavLst>
                                    </p:anim>
                                  </p:childTnLst>
                                </p:cTn>
                              </p:par>
                            </p:childTnLst>
                          </p:cTn>
                        </p:par>
                        <p:par>
                          <p:cTn id="14" fill="hold">
                            <p:stCondLst>
                              <p:cond delay="1000"/>
                            </p:stCondLst>
                            <p:childTnLst>
                              <p:par>
                                <p:cTn id="15" presetID="23" presetClass="entr" presetSubtype="28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strVal val="4/3*#ppt_w"/>
                                          </p:val>
                                        </p:tav>
                                        <p:tav tm="100000">
                                          <p:val>
                                            <p:strVal val="#ppt_w"/>
                                          </p:val>
                                        </p:tav>
                                      </p:tavLst>
                                    </p:anim>
                                    <p:anim calcmode="lin" valueType="num">
                                      <p:cBhvr>
                                        <p:cTn id="18" dur="500" fill="hold"/>
                                        <p:tgtEl>
                                          <p:spTgt spid="7"/>
                                        </p:tgtEl>
                                        <p:attrNameLst>
                                          <p:attrName>ppt_h</p:attrName>
                                        </p:attrNameLst>
                                      </p:cBhvr>
                                      <p:tavLst>
                                        <p:tav tm="0">
                                          <p:val>
                                            <p:strVal val="4/3*#ppt_h"/>
                                          </p:val>
                                        </p:tav>
                                        <p:tav tm="100000">
                                          <p:val>
                                            <p:strVal val="#ppt_h"/>
                                          </p:val>
                                        </p:tav>
                                      </p:tavLst>
                                    </p:anim>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par>
                          <p:cTn id="23" fill="hold">
                            <p:stCondLst>
                              <p:cond delay="2000"/>
                            </p:stCondLst>
                            <p:childTnLst>
                              <p:par>
                                <p:cTn id="24" presetID="53" presetClass="entr" presetSubtype="16" fill="hold" grpId="0" nodeType="afterEffect">
                                  <p:stCondLst>
                                    <p:cond delay="0"/>
                                  </p:stCondLst>
                                  <p:iterate type="lt">
                                    <p:tmPct val="10000"/>
                                  </p:iterate>
                                  <p:childTnLst>
                                    <p:set>
                                      <p:cBhvr>
                                        <p:cTn id="25" dur="1" fill="hold">
                                          <p:stCondLst>
                                            <p:cond delay="0"/>
                                          </p:stCondLst>
                                        </p:cTn>
                                        <p:tgtEl>
                                          <p:spTgt spid="38"/>
                                        </p:tgtEl>
                                        <p:attrNameLst>
                                          <p:attrName>style.visibility</p:attrName>
                                        </p:attrNameLst>
                                      </p:cBhvr>
                                      <p:to>
                                        <p:strVal val="visible"/>
                                      </p:to>
                                    </p:set>
                                    <p:anim calcmode="lin" valueType="num">
                                      <p:cBhvr>
                                        <p:cTn id="26" dur="500" fill="hold"/>
                                        <p:tgtEl>
                                          <p:spTgt spid="38"/>
                                        </p:tgtEl>
                                        <p:attrNameLst>
                                          <p:attrName>ppt_w</p:attrName>
                                        </p:attrNameLst>
                                      </p:cBhvr>
                                      <p:tavLst>
                                        <p:tav tm="0">
                                          <p:val>
                                            <p:fltVal val="0"/>
                                          </p:val>
                                        </p:tav>
                                        <p:tav tm="100000">
                                          <p:val>
                                            <p:strVal val="#ppt_w"/>
                                          </p:val>
                                        </p:tav>
                                      </p:tavLst>
                                    </p:anim>
                                    <p:anim calcmode="lin" valueType="num">
                                      <p:cBhvr>
                                        <p:cTn id="27" dur="500" fill="hold"/>
                                        <p:tgtEl>
                                          <p:spTgt spid="38"/>
                                        </p:tgtEl>
                                        <p:attrNameLst>
                                          <p:attrName>ppt_h</p:attrName>
                                        </p:attrNameLst>
                                      </p:cBhvr>
                                      <p:tavLst>
                                        <p:tav tm="0">
                                          <p:val>
                                            <p:fltVal val="0"/>
                                          </p:val>
                                        </p:tav>
                                        <p:tav tm="100000">
                                          <p:val>
                                            <p:strVal val="#ppt_h"/>
                                          </p:val>
                                        </p:tav>
                                      </p:tavLst>
                                    </p:anim>
                                    <p:animEffect transition="in" filter="fade">
                                      <p:cBhvr>
                                        <p:cTn id="28" dur="500"/>
                                        <p:tgtEl>
                                          <p:spTgt spid="38"/>
                                        </p:tgtEl>
                                      </p:cBhvr>
                                    </p:animEffect>
                                  </p:childTnLst>
                                </p:cTn>
                              </p:par>
                            </p:childTnLst>
                          </p:cTn>
                        </p:par>
                        <p:par>
                          <p:cTn id="29" fill="hold">
                            <p:stCondLst>
                              <p:cond delay="2650"/>
                            </p:stCondLst>
                            <p:childTnLst>
                              <p:par>
                                <p:cTn id="30" presetID="10"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3150"/>
                            </p:stCondLst>
                            <p:childTnLst>
                              <p:par>
                                <p:cTn id="34" presetID="53" presetClass="entr" presetSubtype="16" fill="hold" grpId="0" nodeType="afterEffect">
                                  <p:stCondLst>
                                    <p:cond delay="0"/>
                                  </p:stCondLst>
                                  <p:iterate type="lt">
                                    <p:tmPct val="10000"/>
                                  </p:iterate>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3799"/>
                            </p:stCondLst>
                            <p:childTnLst>
                              <p:par>
                                <p:cTn id="40" presetID="10" presetClass="entr" presetSubtype="0" fill="hold"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par>
                          <p:cTn id="43" fill="hold">
                            <p:stCondLst>
                              <p:cond delay="4299"/>
                            </p:stCondLst>
                            <p:childTnLst>
                              <p:par>
                                <p:cTn id="44" presetID="53" presetClass="entr" presetSubtype="16" fill="hold" grpId="0" nodeType="afterEffect">
                                  <p:stCondLst>
                                    <p:cond delay="0"/>
                                  </p:stCondLst>
                                  <p:iterate type="lt">
                                    <p:tmPct val="10000"/>
                                  </p:iterate>
                                  <p:childTnLst>
                                    <p:set>
                                      <p:cBhvr>
                                        <p:cTn id="45" dur="1" fill="hold">
                                          <p:stCondLst>
                                            <p:cond delay="0"/>
                                          </p:stCondLst>
                                        </p:cTn>
                                        <p:tgtEl>
                                          <p:spTgt spid="36"/>
                                        </p:tgtEl>
                                        <p:attrNameLst>
                                          <p:attrName>style.visibility</p:attrName>
                                        </p:attrNameLst>
                                      </p:cBhvr>
                                      <p:to>
                                        <p:strVal val="visible"/>
                                      </p:to>
                                    </p:set>
                                    <p:anim calcmode="lin" valueType="num">
                                      <p:cBhvr>
                                        <p:cTn id="46" dur="500" fill="hold"/>
                                        <p:tgtEl>
                                          <p:spTgt spid="36"/>
                                        </p:tgtEl>
                                        <p:attrNameLst>
                                          <p:attrName>ppt_w</p:attrName>
                                        </p:attrNameLst>
                                      </p:cBhvr>
                                      <p:tavLst>
                                        <p:tav tm="0">
                                          <p:val>
                                            <p:fltVal val="0"/>
                                          </p:val>
                                        </p:tav>
                                        <p:tav tm="100000">
                                          <p:val>
                                            <p:strVal val="#ppt_w"/>
                                          </p:val>
                                        </p:tav>
                                      </p:tavLst>
                                    </p:anim>
                                    <p:anim calcmode="lin" valueType="num">
                                      <p:cBhvr>
                                        <p:cTn id="47" dur="500" fill="hold"/>
                                        <p:tgtEl>
                                          <p:spTgt spid="36"/>
                                        </p:tgtEl>
                                        <p:attrNameLst>
                                          <p:attrName>ppt_h</p:attrName>
                                        </p:attrNameLst>
                                      </p:cBhvr>
                                      <p:tavLst>
                                        <p:tav tm="0">
                                          <p:val>
                                            <p:fltVal val="0"/>
                                          </p:val>
                                        </p:tav>
                                        <p:tav tm="100000">
                                          <p:val>
                                            <p:strVal val="#ppt_h"/>
                                          </p:val>
                                        </p:tav>
                                      </p:tavLst>
                                    </p:anim>
                                    <p:animEffect transition="in" filter="fade">
                                      <p:cBhvr>
                                        <p:cTn id="4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34" grpId="0"/>
      <p:bldP spid="36"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组合 8"/>
          <p:cNvGrpSpPr/>
          <p:nvPr/>
        </p:nvGrpSpPr>
        <p:grpSpPr>
          <a:xfrm>
            <a:off x="7761605" y="1497330"/>
            <a:ext cx="2651760" cy="4253865"/>
            <a:chOff x="1859904" y="1277258"/>
            <a:chExt cx="2651962" cy="4254178"/>
          </a:xfrm>
          <a:solidFill>
            <a:srgbClr val="5E8C9D">
              <a:alpha val="94000"/>
            </a:srgbClr>
          </a:solidFill>
        </p:grpSpPr>
        <p:sp>
          <p:nvSpPr>
            <p:cNvPr id="5" name="椭圆 4"/>
            <p:cNvSpPr/>
            <p:nvPr/>
          </p:nvSpPr>
          <p:spPr>
            <a:xfrm>
              <a:off x="2235200" y="1277258"/>
              <a:ext cx="1901370" cy="1901370"/>
            </a:xfrm>
            <a:prstGeom prst="ellipse">
              <a:avLst/>
            </a:prstGeom>
            <a:noFill/>
            <a:ln>
              <a:solidFill>
                <a:srgbClr val="469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rgbClr val="469055"/>
                  </a:solidFill>
                </a:rPr>
                <a:t>03</a:t>
              </a:r>
            </a:p>
          </p:txBody>
        </p:sp>
        <p:sp>
          <p:nvSpPr>
            <p:cNvPr id="2" name="文本框 1"/>
            <p:cNvSpPr txBox="1"/>
            <p:nvPr/>
          </p:nvSpPr>
          <p:spPr>
            <a:xfrm>
              <a:off x="2281653" y="3803119"/>
              <a:ext cx="1808480" cy="583565"/>
            </a:xfrm>
            <a:prstGeom prst="rect">
              <a:avLst/>
            </a:prstGeom>
            <a:noFill/>
          </p:spPr>
          <p:txBody>
            <a:bodyPr wrap="none" rtlCol="0">
              <a:spAutoFit/>
            </a:bodyPr>
            <a:lstStyle/>
            <a:p>
              <a:pPr algn="ctr"/>
              <a:r>
                <a:rPr lang="zh-CN" altLang="en-US" sz="3200" b="1" dirty="0">
                  <a:solidFill>
                    <a:srgbClr val="469055"/>
                  </a:solidFill>
                </a:rPr>
                <a:t>输入标题</a:t>
              </a:r>
            </a:p>
          </p:txBody>
        </p:sp>
        <p:sp>
          <p:nvSpPr>
            <p:cNvPr id="7" name="矩形 6"/>
            <p:cNvSpPr/>
            <p:nvPr/>
          </p:nvSpPr>
          <p:spPr>
            <a:xfrm>
              <a:off x="1859904" y="4507694"/>
              <a:ext cx="2651962" cy="1023742"/>
            </a:xfrm>
            <a:prstGeom prst="rect">
              <a:avLst/>
            </a:prstGeom>
            <a:noFill/>
          </p:spPr>
          <p:txBody>
            <a:bodyPr wrap="square">
              <a:spAutoFit/>
            </a:bodyPr>
            <a:lstStyle/>
            <a:p>
              <a:pPr algn="ctr">
                <a:lnSpc>
                  <a:spcPct val="150000"/>
                </a:lnSpc>
              </a:pPr>
              <a:r>
                <a:rPr lang="zh-CN" altLang="en-US" sz="1400" dirty="0">
                  <a:solidFill>
                    <a:srgbClr val="469055"/>
                  </a:solidFill>
                  <a:latin typeface="微软雅黑" panose="020B0503020204020204" charset="-122"/>
                  <a:ea typeface="微软雅黑" panose="020B0503020204020204" charset="-122"/>
                </a:rPr>
                <a:t>点击输入文本内容点击输入文本内容点击输入文本内容点击输入文本内容</a:t>
              </a:r>
            </a:p>
          </p:txBody>
        </p:sp>
      </p:grpSp>
      <p:pic>
        <p:nvPicPr>
          <p:cNvPr id="8" name="图片 7" descr="kl"/>
          <p:cNvPicPr>
            <a:picLocks noChangeAspect="1"/>
          </p:cNvPicPr>
          <p:nvPr/>
        </p:nvPicPr>
        <p:blipFill>
          <a:blip r:embed="rId3" cstate="email"/>
          <a:srcRect/>
          <a:stretch>
            <a:fillRect/>
          </a:stretch>
        </p:blipFill>
        <p:spPr>
          <a:xfrm flipH="1">
            <a:off x="-17145" y="1646555"/>
            <a:ext cx="6727190" cy="5232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直接连接符 5"/>
          <p:cNvCxnSpPr/>
          <p:nvPr/>
        </p:nvCxnSpPr>
        <p:spPr>
          <a:xfrm>
            <a:off x="1129269" y="3184966"/>
            <a:ext cx="9933463"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129269" y="4465478"/>
            <a:ext cx="9933463"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椭圆 1"/>
          <p:cNvSpPr/>
          <p:nvPr/>
        </p:nvSpPr>
        <p:spPr>
          <a:xfrm>
            <a:off x="5039278" y="2321442"/>
            <a:ext cx="600701" cy="44558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105" tIns="45052" rIns="90105" bIns="45052"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sp>
        <p:nvSpPr>
          <p:cNvPr id="9" name="椭圆 20"/>
          <p:cNvSpPr/>
          <p:nvPr/>
        </p:nvSpPr>
        <p:spPr>
          <a:xfrm>
            <a:off x="6552023" y="2271960"/>
            <a:ext cx="600701" cy="562332"/>
          </a:xfrm>
          <a:custGeom>
            <a:avLst/>
            <a:gdLst>
              <a:gd name="connsiteX0" fmla="*/ 241311 w 331352"/>
              <a:gd name="connsiteY0" fmla="*/ 265737 h 310187"/>
              <a:gd name="connsiteX1" fmla="*/ 227023 w 331352"/>
              <a:gd name="connsiteY1" fmla="*/ 280025 h 310187"/>
              <a:gd name="connsiteX2" fmla="*/ 241311 w 331352"/>
              <a:gd name="connsiteY2" fmla="*/ 294313 h 310187"/>
              <a:gd name="connsiteX3" fmla="*/ 255599 w 331352"/>
              <a:gd name="connsiteY3" fmla="*/ 280025 h 310187"/>
              <a:gd name="connsiteX4" fmla="*/ 241311 w 331352"/>
              <a:gd name="connsiteY4" fmla="*/ 265737 h 310187"/>
              <a:gd name="connsiteX5" fmla="*/ 125424 w 331352"/>
              <a:gd name="connsiteY5" fmla="*/ 265737 h 310187"/>
              <a:gd name="connsiteX6" fmla="*/ 111136 w 331352"/>
              <a:gd name="connsiteY6" fmla="*/ 280025 h 310187"/>
              <a:gd name="connsiteX7" fmla="*/ 125424 w 331352"/>
              <a:gd name="connsiteY7" fmla="*/ 294313 h 310187"/>
              <a:gd name="connsiteX8" fmla="*/ 139712 w 331352"/>
              <a:gd name="connsiteY8" fmla="*/ 280025 h 310187"/>
              <a:gd name="connsiteX9" fmla="*/ 125424 w 331352"/>
              <a:gd name="connsiteY9" fmla="*/ 265737 h 310187"/>
              <a:gd name="connsiteX10" fmla="*/ 242898 w 331352"/>
              <a:gd name="connsiteY10" fmla="*/ 168899 h 310187"/>
              <a:gd name="connsiteX11" fmla="*/ 242898 w 331352"/>
              <a:gd name="connsiteY11" fmla="*/ 192712 h 310187"/>
              <a:gd name="connsiteX12" fmla="*/ 268298 w 331352"/>
              <a:gd name="connsiteY12" fmla="*/ 192712 h 310187"/>
              <a:gd name="connsiteX13" fmla="*/ 276236 w 331352"/>
              <a:gd name="connsiteY13" fmla="*/ 168899 h 310187"/>
              <a:gd name="connsiteX14" fmla="*/ 173048 w 331352"/>
              <a:gd name="connsiteY14" fmla="*/ 168899 h 310187"/>
              <a:gd name="connsiteX15" fmla="*/ 173048 w 331352"/>
              <a:gd name="connsiteY15" fmla="*/ 192712 h 310187"/>
              <a:gd name="connsiteX16" fmla="*/ 222261 w 331352"/>
              <a:gd name="connsiteY16" fmla="*/ 192712 h 310187"/>
              <a:gd name="connsiteX17" fmla="*/ 222261 w 331352"/>
              <a:gd name="connsiteY17" fmla="*/ 168899 h 310187"/>
              <a:gd name="connsiteX18" fmla="*/ 120661 w 331352"/>
              <a:gd name="connsiteY18" fmla="*/ 168899 h 310187"/>
              <a:gd name="connsiteX19" fmla="*/ 128598 w 331352"/>
              <a:gd name="connsiteY19" fmla="*/ 192712 h 310187"/>
              <a:gd name="connsiteX20" fmla="*/ 152411 w 331352"/>
              <a:gd name="connsiteY20" fmla="*/ 192712 h 310187"/>
              <a:gd name="connsiteX21" fmla="*/ 152411 w 331352"/>
              <a:gd name="connsiteY21" fmla="*/ 168899 h 310187"/>
              <a:gd name="connsiteX22" fmla="*/ 242898 w 331352"/>
              <a:gd name="connsiteY22" fmla="*/ 119687 h 310187"/>
              <a:gd name="connsiteX23" fmla="*/ 242898 w 331352"/>
              <a:gd name="connsiteY23" fmla="*/ 148262 h 310187"/>
              <a:gd name="connsiteX24" fmla="*/ 282586 w 331352"/>
              <a:gd name="connsiteY24" fmla="*/ 148262 h 310187"/>
              <a:gd name="connsiteX25" fmla="*/ 290523 w 331352"/>
              <a:gd name="connsiteY25" fmla="*/ 119687 h 310187"/>
              <a:gd name="connsiteX26" fmla="*/ 173048 w 331352"/>
              <a:gd name="connsiteY26" fmla="*/ 119687 h 310187"/>
              <a:gd name="connsiteX27" fmla="*/ 173048 w 331352"/>
              <a:gd name="connsiteY27" fmla="*/ 148262 h 310187"/>
              <a:gd name="connsiteX28" fmla="*/ 222261 w 331352"/>
              <a:gd name="connsiteY28" fmla="*/ 148262 h 310187"/>
              <a:gd name="connsiteX29" fmla="*/ 222261 w 331352"/>
              <a:gd name="connsiteY29" fmla="*/ 119687 h 310187"/>
              <a:gd name="connsiteX30" fmla="*/ 103198 w 331352"/>
              <a:gd name="connsiteY30" fmla="*/ 119687 h 310187"/>
              <a:gd name="connsiteX31" fmla="*/ 112723 w 331352"/>
              <a:gd name="connsiteY31" fmla="*/ 148262 h 310187"/>
              <a:gd name="connsiteX32" fmla="*/ 152411 w 331352"/>
              <a:gd name="connsiteY32" fmla="*/ 148262 h 310187"/>
              <a:gd name="connsiteX33" fmla="*/ 152411 w 331352"/>
              <a:gd name="connsiteY33" fmla="*/ 119687 h 310187"/>
              <a:gd name="connsiteX34" fmla="*/ 242898 w 331352"/>
              <a:gd name="connsiteY34" fmla="*/ 75237 h 310187"/>
              <a:gd name="connsiteX35" fmla="*/ 242898 w 331352"/>
              <a:gd name="connsiteY35" fmla="*/ 99050 h 310187"/>
              <a:gd name="connsiteX36" fmla="*/ 296873 w 331352"/>
              <a:gd name="connsiteY36" fmla="*/ 99050 h 310187"/>
              <a:gd name="connsiteX37" fmla="*/ 304811 w 331352"/>
              <a:gd name="connsiteY37" fmla="*/ 75237 h 310187"/>
              <a:gd name="connsiteX38" fmla="*/ 173048 w 331352"/>
              <a:gd name="connsiteY38" fmla="*/ 75237 h 310187"/>
              <a:gd name="connsiteX39" fmla="*/ 173048 w 331352"/>
              <a:gd name="connsiteY39" fmla="*/ 99050 h 310187"/>
              <a:gd name="connsiteX40" fmla="*/ 222261 w 331352"/>
              <a:gd name="connsiteY40" fmla="*/ 99050 h 310187"/>
              <a:gd name="connsiteX41" fmla="*/ 222261 w 331352"/>
              <a:gd name="connsiteY41" fmla="*/ 75237 h 310187"/>
              <a:gd name="connsiteX42" fmla="*/ 87323 w 331352"/>
              <a:gd name="connsiteY42" fmla="*/ 75237 h 310187"/>
              <a:gd name="connsiteX43" fmla="*/ 95261 w 331352"/>
              <a:gd name="connsiteY43" fmla="*/ 99050 h 310187"/>
              <a:gd name="connsiteX44" fmla="*/ 152411 w 331352"/>
              <a:gd name="connsiteY44" fmla="*/ 99050 h 310187"/>
              <a:gd name="connsiteX45" fmla="*/ 152411 w 331352"/>
              <a:gd name="connsiteY45" fmla="*/ 75237 h 310187"/>
              <a:gd name="connsiteX46" fmla="*/ 13989 w 331352"/>
              <a:gd name="connsiteY46" fmla="*/ 328 h 310187"/>
              <a:gd name="connsiteX47" fmla="*/ 64579 w 331352"/>
              <a:gd name="connsiteY47" fmla="*/ 19694 h 310187"/>
              <a:gd name="connsiteX48" fmla="*/ 69768 w 331352"/>
              <a:gd name="connsiteY48" fmla="*/ 26149 h 310187"/>
              <a:gd name="connsiteX49" fmla="*/ 80145 w 331352"/>
              <a:gd name="connsiteY49" fmla="*/ 54553 h 310187"/>
              <a:gd name="connsiteX50" fmla="*/ 81442 w 331352"/>
              <a:gd name="connsiteY50" fmla="*/ 54553 h 310187"/>
              <a:gd name="connsiteX51" fmla="*/ 321421 w 331352"/>
              <a:gd name="connsiteY51" fmla="*/ 54553 h 310187"/>
              <a:gd name="connsiteX52" fmla="*/ 329204 w 331352"/>
              <a:gd name="connsiteY52" fmla="*/ 58426 h 310187"/>
              <a:gd name="connsiteX53" fmla="*/ 330501 w 331352"/>
              <a:gd name="connsiteY53" fmla="*/ 68755 h 310187"/>
              <a:gd name="connsiteX54" fmla="*/ 286397 w 331352"/>
              <a:gd name="connsiteY54" fmla="*/ 205610 h 310187"/>
              <a:gd name="connsiteX55" fmla="*/ 276019 w 331352"/>
              <a:gd name="connsiteY55" fmla="*/ 213356 h 310187"/>
              <a:gd name="connsiteX56" fmla="*/ 120358 w 331352"/>
              <a:gd name="connsiteY56" fmla="*/ 213356 h 310187"/>
              <a:gd name="connsiteX57" fmla="*/ 116466 w 331352"/>
              <a:gd name="connsiteY57" fmla="*/ 212065 h 310187"/>
              <a:gd name="connsiteX58" fmla="*/ 106089 w 331352"/>
              <a:gd name="connsiteY58" fmla="*/ 240469 h 310187"/>
              <a:gd name="connsiteX59" fmla="*/ 276019 w 331352"/>
              <a:gd name="connsiteY59" fmla="*/ 240469 h 310187"/>
              <a:gd name="connsiteX60" fmla="*/ 285100 w 331352"/>
              <a:gd name="connsiteY60" fmla="*/ 248215 h 310187"/>
              <a:gd name="connsiteX61" fmla="*/ 276019 w 331352"/>
              <a:gd name="connsiteY61" fmla="*/ 257253 h 310187"/>
              <a:gd name="connsiteX62" fmla="*/ 266939 w 331352"/>
              <a:gd name="connsiteY62" fmla="*/ 257253 h 310187"/>
              <a:gd name="connsiteX63" fmla="*/ 274722 w 331352"/>
              <a:gd name="connsiteY63" fmla="*/ 279201 h 310187"/>
              <a:gd name="connsiteX64" fmla="*/ 242293 w 331352"/>
              <a:gd name="connsiteY64" fmla="*/ 310187 h 310187"/>
              <a:gd name="connsiteX65" fmla="*/ 211160 w 331352"/>
              <a:gd name="connsiteY65" fmla="*/ 279201 h 310187"/>
              <a:gd name="connsiteX66" fmla="*/ 218943 w 331352"/>
              <a:gd name="connsiteY66" fmla="*/ 257253 h 310187"/>
              <a:gd name="connsiteX67" fmla="*/ 148896 w 331352"/>
              <a:gd name="connsiteY67" fmla="*/ 257253 h 310187"/>
              <a:gd name="connsiteX68" fmla="*/ 157976 w 331352"/>
              <a:gd name="connsiteY68" fmla="*/ 279201 h 310187"/>
              <a:gd name="connsiteX69" fmla="*/ 125547 w 331352"/>
              <a:gd name="connsiteY69" fmla="*/ 310187 h 310187"/>
              <a:gd name="connsiteX70" fmla="*/ 93117 w 331352"/>
              <a:gd name="connsiteY70" fmla="*/ 279201 h 310187"/>
              <a:gd name="connsiteX71" fmla="*/ 102197 w 331352"/>
              <a:gd name="connsiteY71" fmla="*/ 257253 h 310187"/>
              <a:gd name="connsiteX72" fmla="*/ 93117 w 331352"/>
              <a:gd name="connsiteY72" fmla="*/ 257253 h 310187"/>
              <a:gd name="connsiteX73" fmla="*/ 86631 w 331352"/>
              <a:gd name="connsiteY73" fmla="*/ 253380 h 310187"/>
              <a:gd name="connsiteX74" fmla="*/ 85334 w 331352"/>
              <a:gd name="connsiteY74" fmla="*/ 245633 h 310187"/>
              <a:gd name="connsiteX75" fmla="*/ 100900 w 331352"/>
              <a:gd name="connsiteY75" fmla="*/ 201737 h 310187"/>
              <a:gd name="connsiteX76" fmla="*/ 107386 w 331352"/>
              <a:gd name="connsiteY76" fmla="*/ 196572 h 310187"/>
              <a:gd name="connsiteX77" fmla="*/ 51607 w 331352"/>
              <a:gd name="connsiteY77" fmla="*/ 37769 h 310187"/>
              <a:gd name="connsiteX78" fmla="*/ 6206 w 331352"/>
              <a:gd name="connsiteY78" fmla="*/ 19694 h 310187"/>
              <a:gd name="connsiteX79" fmla="*/ 1017 w 331352"/>
              <a:gd name="connsiteY79" fmla="*/ 6783 h 310187"/>
              <a:gd name="connsiteX80" fmla="*/ 13989 w 331352"/>
              <a:gd name="connsiteY80" fmla="*/ 328 h 31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331352" h="310187">
                <a:moveTo>
                  <a:pt x="241311" y="265737"/>
                </a:moveTo>
                <a:cubicBezTo>
                  <a:pt x="233420" y="265737"/>
                  <a:pt x="227023" y="272134"/>
                  <a:pt x="227023" y="280025"/>
                </a:cubicBezTo>
                <a:cubicBezTo>
                  <a:pt x="227023" y="287916"/>
                  <a:pt x="233420" y="294313"/>
                  <a:pt x="241311" y="294313"/>
                </a:cubicBezTo>
                <a:cubicBezTo>
                  <a:pt x="249202" y="294313"/>
                  <a:pt x="255599" y="287916"/>
                  <a:pt x="255599" y="280025"/>
                </a:cubicBezTo>
                <a:cubicBezTo>
                  <a:pt x="255599" y="272134"/>
                  <a:pt x="249202" y="265737"/>
                  <a:pt x="241311" y="265737"/>
                </a:cubicBezTo>
                <a:close/>
                <a:moveTo>
                  <a:pt x="125424" y="265737"/>
                </a:moveTo>
                <a:cubicBezTo>
                  <a:pt x="117533" y="265737"/>
                  <a:pt x="111136" y="272134"/>
                  <a:pt x="111136" y="280025"/>
                </a:cubicBezTo>
                <a:cubicBezTo>
                  <a:pt x="111136" y="287916"/>
                  <a:pt x="117533" y="294313"/>
                  <a:pt x="125424" y="294313"/>
                </a:cubicBezTo>
                <a:cubicBezTo>
                  <a:pt x="133315" y="294313"/>
                  <a:pt x="139712" y="287916"/>
                  <a:pt x="139712" y="280025"/>
                </a:cubicBezTo>
                <a:cubicBezTo>
                  <a:pt x="139712" y="272134"/>
                  <a:pt x="133315" y="265737"/>
                  <a:pt x="125424" y="265737"/>
                </a:cubicBezTo>
                <a:close/>
                <a:moveTo>
                  <a:pt x="242898" y="168899"/>
                </a:moveTo>
                <a:lnTo>
                  <a:pt x="242898" y="192712"/>
                </a:lnTo>
                <a:lnTo>
                  <a:pt x="268298" y="192712"/>
                </a:lnTo>
                <a:lnTo>
                  <a:pt x="276236" y="168899"/>
                </a:lnTo>
                <a:close/>
                <a:moveTo>
                  <a:pt x="173048" y="168899"/>
                </a:moveTo>
                <a:lnTo>
                  <a:pt x="173048" y="192712"/>
                </a:lnTo>
                <a:lnTo>
                  <a:pt x="222261" y="192712"/>
                </a:lnTo>
                <a:lnTo>
                  <a:pt x="222261" y="168899"/>
                </a:lnTo>
                <a:close/>
                <a:moveTo>
                  <a:pt x="120661" y="168899"/>
                </a:moveTo>
                <a:lnTo>
                  <a:pt x="128598" y="192712"/>
                </a:lnTo>
                <a:lnTo>
                  <a:pt x="152411" y="192712"/>
                </a:lnTo>
                <a:lnTo>
                  <a:pt x="152411" y="168899"/>
                </a:lnTo>
                <a:close/>
                <a:moveTo>
                  <a:pt x="242898" y="119687"/>
                </a:moveTo>
                <a:lnTo>
                  <a:pt x="242898" y="148262"/>
                </a:lnTo>
                <a:lnTo>
                  <a:pt x="282586" y="148262"/>
                </a:lnTo>
                <a:lnTo>
                  <a:pt x="290523" y="119687"/>
                </a:lnTo>
                <a:close/>
                <a:moveTo>
                  <a:pt x="173048" y="119687"/>
                </a:moveTo>
                <a:lnTo>
                  <a:pt x="173048" y="148262"/>
                </a:lnTo>
                <a:lnTo>
                  <a:pt x="222261" y="148262"/>
                </a:lnTo>
                <a:lnTo>
                  <a:pt x="222261" y="119687"/>
                </a:lnTo>
                <a:close/>
                <a:moveTo>
                  <a:pt x="103198" y="119687"/>
                </a:moveTo>
                <a:lnTo>
                  <a:pt x="112723" y="148262"/>
                </a:lnTo>
                <a:lnTo>
                  <a:pt x="152411" y="148262"/>
                </a:lnTo>
                <a:lnTo>
                  <a:pt x="152411" y="119687"/>
                </a:lnTo>
                <a:close/>
                <a:moveTo>
                  <a:pt x="242898" y="75237"/>
                </a:moveTo>
                <a:lnTo>
                  <a:pt x="242898" y="99050"/>
                </a:lnTo>
                <a:lnTo>
                  <a:pt x="296873" y="99050"/>
                </a:lnTo>
                <a:lnTo>
                  <a:pt x="304811" y="75237"/>
                </a:lnTo>
                <a:close/>
                <a:moveTo>
                  <a:pt x="173048" y="75237"/>
                </a:moveTo>
                <a:lnTo>
                  <a:pt x="173048" y="99050"/>
                </a:lnTo>
                <a:lnTo>
                  <a:pt x="222261" y="99050"/>
                </a:lnTo>
                <a:lnTo>
                  <a:pt x="222261" y="75237"/>
                </a:lnTo>
                <a:close/>
                <a:moveTo>
                  <a:pt x="87323" y="75237"/>
                </a:moveTo>
                <a:lnTo>
                  <a:pt x="95261" y="99050"/>
                </a:lnTo>
                <a:lnTo>
                  <a:pt x="152411" y="99050"/>
                </a:lnTo>
                <a:lnTo>
                  <a:pt x="152411" y="75237"/>
                </a:lnTo>
                <a:close/>
                <a:moveTo>
                  <a:pt x="13989" y="328"/>
                </a:moveTo>
                <a:cubicBezTo>
                  <a:pt x="13989" y="328"/>
                  <a:pt x="13989" y="328"/>
                  <a:pt x="64579" y="19694"/>
                </a:cubicBezTo>
                <a:cubicBezTo>
                  <a:pt x="67173" y="20985"/>
                  <a:pt x="68471" y="23567"/>
                  <a:pt x="69768" y="26149"/>
                </a:cubicBezTo>
                <a:cubicBezTo>
                  <a:pt x="69768" y="26149"/>
                  <a:pt x="69768" y="26149"/>
                  <a:pt x="80145" y="54553"/>
                </a:cubicBezTo>
                <a:cubicBezTo>
                  <a:pt x="80145" y="54553"/>
                  <a:pt x="81442" y="54553"/>
                  <a:pt x="81442" y="54553"/>
                </a:cubicBezTo>
                <a:cubicBezTo>
                  <a:pt x="81442" y="54553"/>
                  <a:pt x="81442" y="54553"/>
                  <a:pt x="321421" y="54553"/>
                </a:cubicBezTo>
                <a:cubicBezTo>
                  <a:pt x="324015" y="54553"/>
                  <a:pt x="327907" y="55844"/>
                  <a:pt x="329204" y="58426"/>
                </a:cubicBezTo>
                <a:cubicBezTo>
                  <a:pt x="331798" y="62300"/>
                  <a:pt x="331798" y="64882"/>
                  <a:pt x="330501" y="68755"/>
                </a:cubicBezTo>
                <a:cubicBezTo>
                  <a:pt x="330501" y="68755"/>
                  <a:pt x="330501" y="68755"/>
                  <a:pt x="286397" y="205610"/>
                </a:cubicBezTo>
                <a:cubicBezTo>
                  <a:pt x="285100" y="210774"/>
                  <a:pt x="281208" y="213356"/>
                  <a:pt x="276019" y="213356"/>
                </a:cubicBezTo>
                <a:cubicBezTo>
                  <a:pt x="276019" y="213356"/>
                  <a:pt x="276019" y="213356"/>
                  <a:pt x="120358" y="213356"/>
                </a:cubicBezTo>
                <a:cubicBezTo>
                  <a:pt x="119061" y="213356"/>
                  <a:pt x="117763" y="213356"/>
                  <a:pt x="116466" y="212065"/>
                </a:cubicBezTo>
                <a:cubicBezTo>
                  <a:pt x="116466" y="212065"/>
                  <a:pt x="116466" y="212065"/>
                  <a:pt x="106089" y="240469"/>
                </a:cubicBezTo>
                <a:cubicBezTo>
                  <a:pt x="106089" y="240469"/>
                  <a:pt x="106089" y="240469"/>
                  <a:pt x="276019" y="240469"/>
                </a:cubicBezTo>
                <a:cubicBezTo>
                  <a:pt x="281208" y="240469"/>
                  <a:pt x="285100" y="244342"/>
                  <a:pt x="285100" y="248215"/>
                </a:cubicBezTo>
                <a:cubicBezTo>
                  <a:pt x="285100" y="253380"/>
                  <a:pt x="281208" y="257253"/>
                  <a:pt x="276019" y="257253"/>
                </a:cubicBezTo>
                <a:cubicBezTo>
                  <a:pt x="276019" y="257253"/>
                  <a:pt x="276019" y="257253"/>
                  <a:pt x="266939" y="257253"/>
                </a:cubicBezTo>
                <a:cubicBezTo>
                  <a:pt x="272128" y="263708"/>
                  <a:pt x="274722" y="270164"/>
                  <a:pt x="274722" y="279201"/>
                </a:cubicBezTo>
                <a:cubicBezTo>
                  <a:pt x="274722" y="295985"/>
                  <a:pt x="260453" y="310187"/>
                  <a:pt x="242293" y="310187"/>
                </a:cubicBezTo>
                <a:cubicBezTo>
                  <a:pt x="225429" y="310187"/>
                  <a:pt x="211160" y="295985"/>
                  <a:pt x="211160" y="279201"/>
                </a:cubicBezTo>
                <a:cubicBezTo>
                  <a:pt x="211160" y="270164"/>
                  <a:pt x="213755" y="263708"/>
                  <a:pt x="218943" y="257253"/>
                </a:cubicBezTo>
                <a:cubicBezTo>
                  <a:pt x="218943" y="257253"/>
                  <a:pt x="218943" y="257253"/>
                  <a:pt x="148896" y="257253"/>
                </a:cubicBezTo>
                <a:cubicBezTo>
                  <a:pt x="154084" y="263708"/>
                  <a:pt x="157976" y="270164"/>
                  <a:pt x="157976" y="279201"/>
                </a:cubicBezTo>
                <a:cubicBezTo>
                  <a:pt x="157976" y="295985"/>
                  <a:pt x="143707" y="310187"/>
                  <a:pt x="125547" y="310187"/>
                </a:cubicBezTo>
                <a:cubicBezTo>
                  <a:pt x="108683" y="310187"/>
                  <a:pt x="93117" y="295985"/>
                  <a:pt x="93117" y="279201"/>
                </a:cubicBezTo>
                <a:cubicBezTo>
                  <a:pt x="93117" y="270164"/>
                  <a:pt x="97009" y="263708"/>
                  <a:pt x="102197" y="257253"/>
                </a:cubicBezTo>
                <a:cubicBezTo>
                  <a:pt x="102197" y="257253"/>
                  <a:pt x="102197" y="257253"/>
                  <a:pt x="93117" y="257253"/>
                </a:cubicBezTo>
                <a:cubicBezTo>
                  <a:pt x="90523" y="257253"/>
                  <a:pt x="87928" y="255962"/>
                  <a:pt x="86631" y="253380"/>
                </a:cubicBezTo>
                <a:cubicBezTo>
                  <a:pt x="85334" y="252089"/>
                  <a:pt x="84037" y="248215"/>
                  <a:pt x="85334" y="245633"/>
                </a:cubicBezTo>
                <a:cubicBezTo>
                  <a:pt x="85334" y="245633"/>
                  <a:pt x="85334" y="245633"/>
                  <a:pt x="100900" y="201737"/>
                </a:cubicBezTo>
                <a:cubicBezTo>
                  <a:pt x="102197" y="199154"/>
                  <a:pt x="104792" y="196572"/>
                  <a:pt x="107386" y="196572"/>
                </a:cubicBezTo>
                <a:cubicBezTo>
                  <a:pt x="107386" y="196572"/>
                  <a:pt x="107386" y="196572"/>
                  <a:pt x="51607" y="37769"/>
                </a:cubicBezTo>
                <a:cubicBezTo>
                  <a:pt x="51607" y="37769"/>
                  <a:pt x="51607" y="37769"/>
                  <a:pt x="6206" y="19694"/>
                </a:cubicBezTo>
                <a:cubicBezTo>
                  <a:pt x="1017" y="18403"/>
                  <a:pt x="-1577" y="11948"/>
                  <a:pt x="1017" y="6783"/>
                </a:cubicBezTo>
                <a:cubicBezTo>
                  <a:pt x="2315" y="1619"/>
                  <a:pt x="8800" y="-963"/>
                  <a:pt x="13989" y="328"/>
                </a:cubicBez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105" tIns="45052" rIns="90105" bIns="45052"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sp>
        <p:nvSpPr>
          <p:cNvPr id="10" name="椭圆 27"/>
          <p:cNvSpPr/>
          <p:nvPr/>
        </p:nvSpPr>
        <p:spPr>
          <a:xfrm>
            <a:off x="6562096" y="3476700"/>
            <a:ext cx="580554" cy="600701"/>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105" tIns="45052" rIns="90105" bIns="45052"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sp>
        <p:nvSpPr>
          <p:cNvPr id="11" name="椭圆 32"/>
          <p:cNvSpPr/>
          <p:nvPr/>
        </p:nvSpPr>
        <p:spPr>
          <a:xfrm>
            <a:off x="5039278" y="4713824"/>
            <a:ext cx="600701" cy="592078"/>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105" tIns="45052" rIns="90105" bIns="45052"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sp>
        <p:nvSpPr>
          <p:cNvPr id="12" name="椭圆 33"/>
          <p:cNvSpPr/>
          <p:nvPr/>
        </p:nvSpPr>
        <p:spPr>
          <a:xfrm>
            <a:off x="6560728" y="4709512"/>
            <a:ext cx="583289" cy="600701"/>
          </a:xfrm>
          <a:custGeom>
            <a:avLst/>
            <a:gdLst>
              <a:gd name="connsiteX0" fmla="*/ 140277 w 319088"/>
              <a:gd name="connsiteY0" fmla="*/ 225425 h 328613"/>
              <a:gd name="connsiteX1" fmla="*/ 101311 w 319088"/>
              <a:gd name="connsiteY1" fmla="*/ 229351 h 328613"/>
              <a:gd name="connsiteX2" fmla="*/ 100012 w 319088"/>
              <a:gd name="connsiteY2" fmla="*/ 230660 h 328613"/>
              <a:gd name="connsiteX3" fmla="*/ 100012 w 319088"/>
              <a:gd name="connsiteY3" fmla="*/ 319646 h 328613"/>
              <a:gd name="connsiteX4" fmla="*/ 100012 w 319088"/>
              <a:gd name="connsiteY4" fmla="*/ 322263 h 328613"/>
              <a:gd name="connsiteX5" fmla="*/ 101311 w 319088"/>
              <a:gd name="connsiteY5" fmla="*/ 322263 h 328613"/>
              <a:gd name="connsiteX6" fmla="*/ 102610 w 319088"/>
              <a:gd name="connsiteY6" fmla="*/ 322263 h 328613"/>
              <a:gd name="connsiteX7" fmla="*/ 140277 w 319088"/>
              <a:gd name="connsiteY7" fmla="*/ 311794 h 328613"/>
              <a:gd name="connsiteX8" fmla="*/ 142875 w 319088"/>
              <a:gd name="connsiteY8" fmla="*/ 310485 h 328613"/>
              <a:gd name="connsiteX9" fmla="*/ 142875 w 319088"/>
              <a:gd name="connsiteY9" fmla="*/ 228042 h 328613"/>
              <a:gd name="connsiteX10" fmla="*/ 141576 w 319088"/>
              <a:gd name="connsiteY10" fmla="*/ 226734 h 328613"/>
              <a:gd name="connsiteX11" fmla="*/ 140277 w 319088"/>
              <a:gd name="connsiteY11" fmla="*/ 225425 h 328613"/>
              <a:gd name="connsiteX12" fmla="*/ 49212 w 319088"/>
              <a:gd name="connsiteY12" fmla="*/ 223838 h 328613"/>
              <a:gd name="connsiteX13" fmla="*/ 49212 w 319088"/>
              <a:gd name="connsiteY13" fmla="*/ 226378 h 328613"/>
              <a:gd name="connsiteX14" fmla="*/ 49212 w 319088"/>
              <a:gd name="connsiteY14" fmla="*/ 263208 h 328613"/>
              <a:gd name="connsiteX15" fmla="*/ 50497 w 319088"/>
              <a:gd name="connsiteY15" fmla="*/ 265748 h 328613"/>
              <a:gd name="connsiteX16" fmla="*/ 74915 w 319088"/>
              <a:gd name="connsiteY16" fmla="*/ 274638 h 328613"/>
              <a:gd name="connsiteX17" fmla="*/ 76200 w 319088"/>
              <a:gd name="connsiteY17" fmla="*/ 273368 h 328613"/>
              <a:gd name="connsiteX18" fmla="*/ 76200 w 319088"/>
              <a:gd name="connsiteY18" fmla="*/ 272098 h 328613"/>
              <a:gd name="connsiteX19" fmla="*/ 76200 w 319088"/>
              <a:gd name="connsiteY19" fmla="*/ 230188 h 328613"/>
              <a:gd name="connsiteX20" fmla="*/ 74915 w 319088"/>
              <a:gd name="connsiteY20" fmla="*/ 228918 h 328613"/>
              <a:gd name="connsiteX21" fmla="*/ 50497 w 319088"/>
              <a:gd name="connsiteY21" fmla="*/ 223838 h 328613"/>
              <a:gd name="connsiteX22" fmla="*/ 49212 w 319088"/>
              <a:gd name="connsiteY22" fmla="*/ 223838 h 328613"/>
              <a:gd name="connsiteX23" fmla="*/ 189206 w 319088"/>
              <a:gd name="connsiteY23" fmla="*/ 222250 h 328613"/>
              <a:gd name="connsiteX24" fmla="*/ 156868 w 319088"/>
              <a:gd name="connsiteY24" fmla="*/ 224848 h 328613"/>
              <a:gd name="connsiteX25" fmla="*/ 155575 w 319088"/>
              <a:gd name="connsiteY25" fmla="*/ 226147 h 328613"/>
              <a:gd name="connsiteX26" fmla="*/ 155575 w 319088"/>
              <a:gd name="connsiteY26" fmla="*/ 305377 h 328613"/>
              <a:gd name="connsiteX27" fmla="*/ 156868 w 319088"/>
              <a:gd name="connsiteY27" fmla="*/ 307975 h 328613"/>
              <a:gd name="connsiteX28" fmla="*/ 158162 w 319088"/>
              <a:gd name="connsiteY28" fmla="*/ 307975 h 328613"/>
              <a:gd name="connsiteX29" fmla="*/ 189206 w 319088"/>
              <a:gd name="connsiteY29" fmla="*/ 300182 h 328613"/>
              <a:gd name="connsiteX30" fmla="*/ 190500 w 319088"/>
              <a:gd name="connsiteY30" fmla="*/ 297584 h 328613"/>
              <a:gd name="connsiteX31" fmla="*/ 190500 w 319088"/>
              <a:gd name="connsiteY31" fmla="*/ 223549 h 328613"/>
              <a:gd name="connsiteX32" fmla="*/ 190500 w 319088"/>
              <a:gd name="connsiteY32" fmla="*/ 222250 h 328613"/>
              <a:gd name="connsiteX33" fmla="*/ 189206 w 319088"/>
              <a:gd name="connsiteY33" fmla="*/ 222250 h 328613"/>
              <a:gd name="connsiteX34" fmla="*/ 12700 w 319088"/>
              <a:gd name="connsiteY34" fmla="*/ 217488 h 328613"/>
              <a:gd name="connsiteX35" fmla="*/ 12700 w 319088"/>
              <a:gd name="connsiteY35" fmla="*/ 218778 h 328613"/>
              <a:gd name="connsiteX36" fmla="*/ 12700 w 319088"/>
              <a:gd name="connsiteY36" fmla="*/ 251024 h 328613"/>
              <a:gd name="connsiteX37" fmla="*/ 13970 w 319088"/>
              <a:gd name="connsiteY37" fmla="*/ 252314 h 328613"/>
              <a:gd name="connsiteX38" fmla="*/ 29210 w 319088"/>
              <a:gd name="connsiteY38" fmla="*/ 258763 h 328613"/>
              <a:gd name="connsiteX39" fmla="*/ 30480 w 319088"/>
              <a:gd name="connsiteY39" fmla="*/ 258763 h 328613"/>
              <a:gd name="connsiteX40" fmla="*/ 31750 w 319088"/>
              <a:gd name="connsiteY40" fmla="*/ 258763 h 328613"/>
              <a:gd name="connsiteX41" fmla="*/ 31750 w 319088"/>
              <a:gd name="connsiteY41" fmla="*/ 257473 h 328613"/>
              <a:gd name="connsiteX42" fmla="*/ 31750 w 319088"/>
              <a:gd name="connsiteY42" fmla="*/ 222647 h 328613"/>
              <a:gd name="connsiteX43" fmla="*/ 30480 w 319088"/>
              <a:gd name="connsiteY43" fmla="*/ 220068 h 328613"/>
              <a:gd name="connsiteX44" fmla="*/ 13970 w 319088"/>
              <a:gd name="connsiteY44" fmla="*/ 217488 h 328613"/>
              <a:gd name="connsiteX45" fmla="*/ 12700 w 319088"/>
              <a:gd name="connsiteY45" fmla="*/ 217488 h 328613"/>
              <a:gd name="connsiteX46" fmla="*/ 280105 w 319088"/>
              <a:gd name="connsiteY46" fmla="*/ 214313 h 328613"/>
              <a:gd name="connsiteX47" fmla="*/ 261584 w 319088"/>
              <a:gd name="connsiteY47" fmla="*/ 215595 h 328613"/>
              <a:gd name="connsiteX48" fmla="*/ 260350 w 319088"/>
              <a:gd name="connsiteY48" fmla="*/ 216877 h 328613"/>
              <a:gd name="connsiteX49" fmla="*/ 260350 w 319088"/>
              <a:gd name="connsiteY49" fmla="*/ 278424 h 328613"/>
              <a:gd name="connsiteX50" fmla="*/ 260350 w 319088"/>
              <a:gd name="connsiteY50" fmla="*/ 279706 h 328613"/>
              <a:gd name="connsiteX51" fmla="*/ 261584 w 319088"/>
              <a:gd name="connsiteY51" fmla="*/ 280988 h 328613"/>
              <a:gd name="connsiteX52" fmla="*/ 262819 w 319088"/>
              <a:gd name="connsiteY52" fmla="*/ 280988 h 328613"/>
              <a:gd name="connsiteX53" fmla="*/ 280105 w 319088"/>
              <a:gd name="connsiteY53" fmla="*/ 275859 h 328613"/>
              <a:gd name="connsiteX54" fmla="*/ 282575 w 319088"/>
              <a:gd name="connsiteY54" fmla="*/ 273295 h 328613"/>
              <a:gd name="connsiteX55" fmla="*/ 282575 w 319088"/>
              <a:gd name="connsiteY55" fmla="*/ 215595 h 328613"/>
              <a:gd name="connsiteX56" fmla="*/ 281340 w 319088"/>
              <a:gd name="connsiteY56" fmla="*/ 214313 h 328613"/>
              <a:gd name="connsiteX57" fmla="*/ 280105 w 319088"/>
              <a:gd name="connsiteY57" fmla="*/ 214313 h 328613"/>
              <a:gd name="connsiteX58" fmla="*/ 306983 w 319088"/>
              <a:gd name="connsiteY58" fmla="*/ 211138 h 328613"/>
              <a:gd name="connsiteX59" fmla="*/ 290215 w 319088"/>
              <a:gd name="connsiteY59" fmla="*/ 212428 h 328613"/>
              <a:gd name="connsiteX60" fmla="*/ 288925 w 319088"/>
              <a:gd name="connsiteY60" fmla="*/ 215008 h 328613"/>
              <a:gd name="connsiteX61" fmla="*/ 288925 w 319088"/>
              <a:gd name="connsiteY61" fmla="*/ 271761 h 328613"/>
              <a:gd name="connsiteX62" fmla="*/ 288925 w 319088"/>
              <a:gd name="connsiteY62" fmla="*/ 273051 h 328613"/>
              <a:gd name="connsiteX63" fmla="*/ 290215 w 319088"/>
              <a:gd name="connsiteY63" fmla="*/ 273051 h 328613"/>
              <a:gd name="connsiteX64" fmla="*/ 308273 w 319088"/>
              <a:gd name="connsiteY64" fmla="*/ 269181 h 328613"/>
              <a:gd name="connsiteX65" fmla="*/ 309563 w 319088"/>
              <a:gd name="connsiteY65" fmla="*/ 266602 h 328613"/>
              <a:gd name="connsiteX66" fmla="*/ 308273 w 319088"/>
              <a:gd name="connsiteY66" fmla="*/ 212428 h 328613"/>
              <a:gd name="connsiteX67" fmla="*/ 308273 w 319088"/>
              <a:gd name="connsiteY67" fmla="*/ 211138 h 328613"/>
              <a:gd name="connsiteX68" fmla="*/ 306983 w 319088"/>
              <a:gd name="connsiteY68" fmla="*/ 211138 h 328613"/>
              <a:gd name="connsiteX69" fmla="*/ 290195 w 319088"/>
              <a:gd name="connsiteY69" fmla="*/ 169863 h 328613"/>
              <a:gd name="connsiteX70" fmla="*/ 288925 w 319088"/>
              <a:gd name="connsiteY70" fmla="*/ 171196 h 328613"/>
              <a:gd name="connsiteX71" fmla="*/ 288925 w 319088"/>
              <a:gd name="connsiteY71" fmla="*/ 172530 h 328613"/>
              <a:gd name="connsiteX72" fmla="*/ 288925 w 319088"/>
              <a:gd name="connsiteY72" fmla="*/ 201867 h 328613"/>
              <a:gd name="connsiteX73" fmla="*/ 288925 w 319088"/>
              <a:gd name="connsiteY73" fmla="*/ 203201 h 328613"/>
              <a:gd name="connsiteX74" fmla="*/ 290195 w 319088"/>
              <a:gd name="connsiteY74" fmla="*/ 203201 h 328613"/>
              <a:gd name="connsiteX75" fmla="*/ 306705 w 319088"/>
              <a:gd name="connsiteY75" fmla="*/ 201867 h 328613"/>
              <a:gd name="connsiteX76" fmla="*/ 307975 w 319088"/>
              <a:gd name="connsiteY76" fmla="*/ 200534 h 328613"/>
              <a:gd name="connsiteX77" fmla="*/ 307975 w 319088"/>
              <a:gd name="connsiteY77" fmla="*/ 172530 h 328613"/>
              <a:gd name="connsiteX78" fmla="*/ 306705 w 319088"/>
              <a:gd name="connsiteY78" fmla="*/ 171196 h 328613"/>
              <a:gd name="connsiteX79" fmla="*/ 290195 w 319088"/>
              <a:gd name="connsiteY79" fmla="*/ 169863 h 328613"/>
              <a:gd name="connsiteX80" fmla="*/ 261584 w 319088"/>
              <a:gd name="connsiteY80" fmla="*/ 168275 h 328613"/>
              <a:gd name="connsiteX81" fmla="*/ 260350 w 319088"/>
              <a:gd name="connsiteY81" fmla="*/ 169568 h 328613"/>
              <a:gd name="connsiteX82" fmla="*/ 260350 w 319088"/>
              <a:gd name="connsiteY82" fmla="*/ 170862 h 328613"/>
              <a:gd name="connsiteX83" fmla="*/ 260350 w 319088"/>
              <a:gd name="connsiteY83" fmla="*/ 201906 h 328613"/>
              <a:gd name="connsiteX84" fmla="*/ 260350 w 319088"/>
              <a:gd name="connsiteY84" fmla="*/ 203200 h 328613"/>
              <a:gd name="connsiteX85" fmla="*/ 261584 w 319088"/>
              <a:gd name="connsiteY85" fmla="*/ 203200 h 328613"/>
              <a:gd name="connsiteX86" fmla="*/ 280105 w 319088"/>
              <a:gd name="connsiteY86" fmla="*/ 201906 h 328613"/>
              <a:gd name="connsiteX87" fmla="*/ 282575 w 319088"/>
              <a:gd name="connsiteY87" fmla="*/ 200613 h 328613"/>
              <a:gd name="connsiteX88" fmla="*/ 282575 w 319088"/>
              <a:gd name="connsiteY88" fmla="*/ 170862 h 328613"/>
              <a:gd name="connsiteX89" fmla="*/ 280105 w 319088"/>
              <a:gd name="connsiteY89" fmla="*/ 169568 h 328613"/>
              <a:gd name="connsiteX90" fmla="*/ 261584 w 319088"/>
              <a:gd name="connsiteY90" fmla="*/ 168275 h 328613"/>
              <a:gd name="connsiteX91" fmla="*/ 214024 w 319088"/>
              <a:gd name="connsiteY91" fmla="*/ 168275 h 328613"/>
              <a:gd name="connsiteX92" fmla="*/ 212725 w 319088"/>
              <a:gd name="connsiteY92" fmla="*/ 169567 h 328613"/>
              <a:gd name="connsiteX93" fmla="*/ 212725 w 319088"/>
              <a:gd name="connsiteY93" fmla="*/ 222546 h 328613"/>
              <a:gd name="connsiteX94" fmla="*/ 214024 w 319088"/>
              <a:gd name="connsiteY94" fmla="*/ 223838 h 328613"/>
              <a:gd name="connsiteX95" fmla="*/ 215322 w 319088"/>
              <a:gd name="connsiteY95" fmla="*/ 223838 h 328613"/>
              <a:gd name="connsiteX96" fmla="*/ 240001 w 319088"/>
              <a:gd name="connsiteY96" fmla="*/ 221254 h 328613"/>
              <a:gd name="connsiteX97" fmla="*/ 241300 w 319088"/>
              <a:gd name="connsiteY97" fmla="*/ 219962 h 328613"/>
              <a:gd name="connsiteX98" fmla="*/ 241300 w 319088"/>
              <a:gd name="connsiteY98" fmla="*/ 170859 h 328613"/>
              <a:gd name="connsiteX99" fmla="*/ 240001 w 319088"/>
              <a:gd name="connsiteY99" fmla="*/ 169567 h 328613"/>
              <a:gd name="connsiteX100" fmla="*/ 215322 w 319088"/>
              <a:gd name="connsiteY100" fmla="*/ 168275 h 328613"/>
              <a:gd name="connsiteX101" fmla="*/ 214024 w 319088"/>
              <a:gd name="connsiteY101" fmla="*/ 168275 h 328613"/>
              <a:gd name="connsiteX102" fmla="*/ 30480 w 319088"/>
              <a:gd name="connsiteY102" fmla="*/ 168275 h 328613"/>
              <a:gd name="connsiteX103" fmla="*/ 13970 w 319088"/>
              <a:gd name="connsiteY103" fmla="*/ 169545 h 328613"/>
              <a:gd name="connsiteX104" fmla="*/ 12700 w 319088"/>
              <a:gd name="connsiteY104" fmla="*/ 170815 h 328613"/>
              <a:gd name="connsiteX105" fmla="*/ 12700 w 319088"/>
              <a:gd name="connsiteY105" fmla="*/ 202565 h 328613"/>
              <a:gd name="connsiteX106" fmla="*/ 13970 w 319088"/>
              <a:gd name="connsiteY106" fmla="*/ 203835 h 328613"/>
              <a:gd name="connsiteX107" fmla="*/ 30480 w 319088"/>
              <a:gd name="connsiteY107" fmla="*/ 206375 h 328613"/>
              <a:gd name="connsiteX108" fmla="*/ 31750 w 319088"/>
              <a:gd name="connsiteY108" fmla="*/ 205105 h 328613"/>
              <a:gd name="connsiteX109" fmla="*/ 31750 w 319088"/>
              <a:gd name="connsiteY109" fmla="*/ 203835 h 328613"/>
              <a:gd name="connsiteX110" fmla="*/ 31750 w 319088"/>
              <a:gd name="connsiteY110" fmla="*/ 169545 h 328613"/>
              <a:gd name="connsiteX111" fmla="*/ 31750 w 319088"/>
              <a:gd name="connsiteY111" fmla="*/ 168275 h 328613"/>
              <a:gd name="connsiteX112" fmla="*/ 30480 w 319088"/>
              <a:gd name="connsiteY112" fmla="*/ 168275 h 328613"/>
              <a:gd name="connsiteX113" fmla="*/ 158162 w 319088"/>
              <a:gd name="connsiteY113" fmla="*/ 165100 h 328613"/>
              <a:gd name="connsiteX114" fmla="*/ 156868 w 319088"/>
              <a:gd name="connsiteY114" fmla="*/ 166407 h 328613"/>
              <a:gd name="connsiteX115" fmla="*/ 155575 w 319088"/>
              <a:gd name="connsiteY115" fmla="*/ 167715 h 328613"/>
              <a:gd name="connsiteX116" fmla="*/ 155575 w 319088"/>
              <a:gd name="connsiteY116" fmla="*/ 206935 h 328613"/>
              <a:gd name="connsiteX117" fmla="*/ 156868 w 319088"/>
              <a:gd name="connsiteY117" fmla="*/ 208243 h 328613"/>
              <a:gd name="connsiteX118" fmla="*/ 158162 w 319088"/>
              <a:gd name="connsiteY118" fmla="*/ 209550 h 328613"/>
              <a:gd name="connsiteX119" fmla="*/ 189206 w 319088"/>
              <a:gd name="connsiteY119" fmla="*/ 208243 h 328613"/>
              <a:gd name="connsiteX120" fmla="*/ 190500 w 319088"/>
              <a:gd name="connsiteY120" fmla="*/ 205628 h 328613"/>
              <a:gd name="connsiteX121" fmla="*/ 190500 w 319088"/>
              <a:gd name="connsiteY121" fmla="*/ 169022 h 328613"/>
              <a:gd name="connsiteX122" fmla="*/ 189206 w 319088"/>
              <a:gd name="connsiteY122" fmla="*/ 166407 h 328613"/>
              <a:gd name="connsiteX123" fmla="*/ 158162 w 319088"/>
              <a:gd name="connsiteY123" fmla="*/ 165100 h 328613"/>
              <a:gd name="connsiteX124" fmla="*/ 100012 w 319088"/>
              <a:gd name="connsiteY124" fmla="*/ 163513 h 328613"/>
              <a:gd name="connsiteX125" fmla="*/ 100012 w 319088"/>
              <a:gd name="connsiteY125" fmla="*/ 164800 h 328613"/>
              <a:gd name="connsiteX126" fmla="*/ 100012 w 319088"/>
              <a:gd name="connsiteY126" fmla="*/ 208564 h 328613"/>
              <a:gd name="connsiteX127" fmla="*/ 100012 w 319088"/>
              <a:gd name="connsiteY127" fmla="*/ 209851 h 328613"/>
              <a:gd name="connsiteX128" fmla="*/ 101311 w 319088"/>
              <a:gd name="connsiteY128" fmla="*/ 211138 h 328613"/>
              <a:gd name="connsiteX129" fmla="*/ 140277 w 319088"/>
              <a:gd name="connsiteY129" fmla="*/ 208564 h 328613"/>
              <a:gd name="connsiteX130" fmla="*/ 142875 w 319088"/>
              <a:gd name="connsiteY130" fmla="*/ 207276 h 328613"/>
              <a:gd name="connsiteX131" fmla="*/ 142875 w 319088"/>
              <a:gd name="connsiteY131" fmla="*/ 166087 h 328613"/>
              <a:gd name="connsiteX132" fmla="*/ 140277 w 319088"/>
              <a:gd name="connsiteY132" fmla="*/ 164800 h 328613"/>
              <a:gd name="connsiteX133" fmla="*/ 101311 w 319088"/>
              <a:gd name="connsiteY133" fmla="*/ 163513 h 328613"/>
              <a:gd name="connsiteX134" fmla="*/ 100012 w 319088"/>
              <a:gd name="connsiteY134" fmla="*/ 163513 h 328613"/>
              <a:gd name="connsiteX135" fmla="*/ 74915 w 319088"/>
              <a:gd name="connsiteY135" fmla="*/ 163513 h 328613"/>
              <a:gd name="connsiteX136" fmla="*/ 50497 w 319088"/>
              <a:gd name="connsiteY136" fmla="*/ 166159 h 328613"/>
              <a:gd name="connsiteX137" fmla="*/ 49212 w 319088"/>
              <a:gd name="connsiteY137" fmla="*/ 167482 h 328613"/>
              <a:gd name="connsiteX138" fmla="*/ 49212 w 319088"/>
              <a:gd name="connsiteY138" fmla="*/ 207169 h 328613"/>
              <a:gd name="connsiteX139" fmla="*/ 50497 w 319088"/>
              <a:gd name="connsiteY139" fmla="*/ 208492 h 328613"/>
              <a:gd name="connsiteX140" fmla="*/ 74915 w 319088"/>
              <a:gd name="connsiteY140" fmla="*/ 211138 h 328613"/>
              <a:gd name="connsiteX141" fmla="*/ 76200 w 319088"/>
              <a:gd name="connsiteY141" fmla="*/ 211138 h 328613"/>
              <a:gd name="connsiteX142" fmla="*/ 76200 w 319088"/>
              <a:gd name="connsiteY142" fmla="*/ 209815 h 328613"/>
              <a:gd name="connsiteX143" fmla="*/ 76200 w 319088"/>
              <a:gd name="connsiteY143" fmla="*/ 164836 h 328613"/>
              <a:gd name="connsiteX144" fmla="*/ 76200 w 319088"/>
              <a:gd name="connsiteY144" fmla="*/ 163513 h 328613"/>
              <a:gd name="connsiteX145" fmla="*/ 74915 w 319088"/>
              <a:gd name="connsiteY145" fmla="*/ 163513 h 328613"/>
              <a:gd name="connsiteX146" fmla="*/ 288925 w 319088"/>
              <a:gd name="connsiteY146" fmla="*/ 127000 h 328613"/>
              <a:gd name="connsiteX147" fmla="*/ 288925 w 319088"/>
              <a:gd name="connsiteY147" fmla="*/ 129687 h 328613"/>
              <a:gd name="connsiteX148" fmla="*/ 288925 w 319088"/>
              <a:gd name="connsiteY148" fmla="*/ 159238 h 328613"/>
              <a:gd name="connsiteX149" fmla="*/ 290195 w 319088"/>
              <a:gd name="connsiteY149" fmla="*/ 160582 h 328613"/>
              <a:gd name="connsiteX150" fmla="*/ 306705 w 319088"/>
              <a:gd name="connsiteY150" fmla="*/ 161925 h 328613"/>
              <a:gd name="connsiteX151" fmla="*/ 307975 w 319088"/>
              <a:gd name="connsiteY151" fmla="*/ 161925 h 328613"/>
              <a:gd name="connsiteX152" fmla="*/ 307975 w 319088"/>
              <a:gd name="connsiteY152" fmla="*/ 160582 h 328613"/>
              <a:gd name="connsiteX153" fmla="*/ 307975 w 319088"/>
              <a:gd name="connsiteY153" fmla="*/ 132373 h 328613"/>
              <a:gd name="connsiteX154" fmla="*/ 306705 w 319088"/>
              <a:gd name="connsiteY154" fmla="*/ 129687 h 328613"/>
              <a:gd name="connsiteX155" fmla="*/ 290195 w 319088"/>
              <a:gd name="connsiteY155" fmla="*/ 127000 h 328613"/>
              <a:gd name="connsiteX156" fmla="*/ 288925 w 319088"/>
              <a:gd name="connsiteY156" fmla="*/ 127000 h 328613"/>
              <a:gd name="connsiteX157" fmla="*/ 260350 w 319088"/>
              <a:gd name="connsiteY157" fmla="*/ 123542 h 328613"/>
              <a:gd name="connsiteX158" fmla="*/ 260350 w 319088"/>
              <a:gd name="connsiteY158" fmla="*/ 124846 h 328613"/>
              <a:gd name="connsiteX159" fmla="*/ 260350 w 319088"/>
              <a:gd name="connsiteY159" fmla="*/ 156143 h 328613"/>
              <a:gd name="connsiteX160" fmla="*/ 261584 w 319088"/>
              <a:gd name="connsiteY160" fmla="*/ 157447 h 328613"/>
              <a:gd name="connsiteX161" fmla="*/ 280105 w 319088"/>
              <a:gd name="connsiteY161" fmla="*/ 158751 h 328613"/>
              <a:gd name="connsiteX162" fmla="*/ 281340 w 319088"/>
              <a:gd name="connsiteY162" fmla="*/ 158751 h 328613"/>
              <a:gd name="connsiteX163" fmla="*/ 282575 w 319088"/>
              <a:gd name="connsiteY163" fmla="*/ 157447 h 328613"/>
              <a:gd name="connsiteX164" fmla="*/ 282575 w 319088"/>
              <a:gd name="connsiteY164" fmla="*/ 127454 h 328613"/>
              <a:gd name="connsiteX165" fmla="*/ 280105 w 319088"/>
              <a:gd name="connsiteY165" fmla="*/ 126150 h 328613"/>
              <a:gd name="connsiteX166" fmla="*/ 261584 w 319088"/>
              <a:gd name="connsiteY166" fmla="*/ 123542 h 328613"/>
              <a:gd name="connsiteX167" fmla="*/ 260350 w 319088"/>
              <a:gd name="connsiteY167" fmla="*/ 123542 h 328613"/>
              <a:gd name="connsiteX168" fmla="*/ 29210 w 319088"/>
              <a:gd name="connsiteY168" fmla="*/ 115590 h 328613"/>
              <a:gd name="connsiteX169" fmla="*/ 13970 w 319088"/>
              <a:gd name="connsiteY169" fmla="*/ 120749 h 328613"/>
              <a:gd name="connsiteX170" fmla="*/ 12700 w 319088"/>
              <a:gd name="connsiteY170" fmla="*/ 122039 h 328613"/>
              <a:gd name="connsiteX171" fmla="*/ 12700 w 319088"/>
              <a:gd name="connsiteY171" fmla="*/ 154285 h 328613"/>
              <a:gd name="connsiteX172" fmla="*/ 12700 w 319088"/>
              <a:gd name="connsiteY172" fmla="*/ 155575 h 328613"/>
              <a:gd name="connsiteX173" fmla="*/ 13970 w 319088"/>
              <a:gd name="connsiteY173" fmla="*/ 155575 h 328613"/>
              <a:gd name="connsiteX174" fmla="*/ 30480 w 319088"/>
              <a:gd name="connsiteY174" fmla="*/ 152995 h 328613"/>
              <a:gd name="connsiteX175" fmla="*/ 31750 w 319088"/>
              <a:gd name="connsiteY175" fmla="*/ 151705 h 328613"/>
              <a:gd name="connsiteX176" fmla="*/ 31750 w 319088"/>
              <a:gd name="connsiteY176" fmla="*/ 116880 h 328613"/>
              <a:gd name="connsiteX177" fmla="*/ 31750 w 319088"/>
              <a:gd name="connsiteY177" fmla="*/ 115590 h 328613"/>
              <a:gd name="connsiteX178" fmla="*/ 29210 w 319088"/>
              <a:gd name="connsiteY178" fmla="*/ 115590 h 328613"/>
              <a:gd name="connsiteX179" fmla="*/ 158162 w 319088"/>
              <a:gd name="connsiteY179" fmla="*/ 104775 h 328613"/>
              <a:gd name="connsiteX180" fmla="*/ 156868 w 319088"/>
              <a:gd name="connsiteY180" fmla="*/ 106098 h 328613"/>
              <a:gd name="connsiteX181" fmla="*/ 155575 w 319088"/>
              <a:gd name="connsiteY181" fmla="*/ 107421 h 328613"/>
              <a:gd name="connsiteX182" fmla="*/ 155575 w 319088"/>
              <a:gd name="connsiteY182" fmla="*/ 147108 h 328613"/>
              <a:gd name="connsiteX183" fmla="*/ 156868 w 319088"/>
              <a:gd name="connsiteY183" fmla="*/ 149754 h 328613"/>
              <a:gd name="connsiteX184" fmla="*/ 189206 w 319088"/>
              <a:gd name="connsiteY184" fmla="*/ 152400 h 328613"/>
              <a:gd name="connsiteX185" fmla="*/ 190500 w 319088"/>
              <a:gd name="connsiteY185" fmla="*/ 151077 h 328613"/>
              <a:gd name="connsiteX186" fmla="*/ 190500 w 319088"/>
              <a:gd name="connsiteY186" fmla="*/ 149754 h 328613"/>
              <a:gd name="connsiteX187" fmla="*/ 190500 w 319088"/>
              <a:gd name="connsiteY187" fmla="*/ 112712 h 328613"/>
              <a:gd name="connsiteX188" fmla="*/ 189206 w 319088"/>
              <a:gd name="connsiteY188" fmla="*/ 110067 h 328613"/>
              <a:gd name="connsiteX189" fmla="*/ 158162 w 319088"/>
              <a:gd name="connsiteY189" fmla="*/ 104775 h 328613"/>
              <a:gd name="connsiteX190" fmla="*/ 74915 w 319088"/>
              <a:gd name="connsiteY190" fmla="*/ 99735 h 328613"/>
              <a:gd name="connsiteX191" fmla="*/ 50497 w 319088"/>
              <a:gd name="connsiteY191" fmla="*/ 107593 h 328613"/>
              <a:gd name="connsiteX192" fmla="*/ 49212 w 319088"/>
              <a:gd name="connsiteY192" fmla="*/ 110212 h 328613"/>
              <a:gd name="connsiteX193" fmla="*/ 49212 w 319088"/>
              <a:gd name="connsiteY193" fmla="*/ 148194 h 328613"/>
              <a:gd name="connsiteX194" fmla="*/ 49212 w 319088"/>
              <a:gd name="connsiteY194" fmla="*/ 149503 h 328613"/>
              <a:gd name="connsiteX195" fmla="*/ 50497 w 319088"/>
              <a:gd name="connsiteY195" fmla="*/ 150813 h 328613"/>
              <a:gd name="connsiteX196" fmla="*/ 74915 w 319088"/>
              <a:gd name="connsiteY196" fmla="*/ 145574 h 328613"/>
              <a:gd name="connsiteX197" fmla="*/ 76200 w 319088"/>
              <a:gd name="connsiteY197" fmla="*/ 144264 h 328613"/>
              <a:gd name="connsiteX198" fmla="*/ 76200 w 319088"/>
              <a:gd name="connsiteY198" fmla="*/ 101044 h 328613"/>
              <a:gd name="connsiteX199" fmla="*/ 76200 w 319088"/>
              <a:gd name="connsiteY199" fmla="*/ 99735 h 328613"/>
              <a:gd name="connsiteX200" fmla="*/ 74915 w 319088"/>
              <a:gd name="connsiteY200" fmla="*/ 99735 h 328613"/>
              <a:gd name="connsiteX201" fmla="*/ 215322 w 319088"/>
              <a:gd name="connsiteY201" fmla="*/ 98425 h 328613"/>
              <a:gd name="connsiteX202" fmla="*/ 214024 w 319088"/>
              <a:gd name="connsiteY202" fmla="*/ 99695 h 328613"/>
              <a:gd name="connsiteX203" fmla="*/ 212725 w 319088"/>
              <a:gd name="connsiteY203" fmla="*/ 100965 h 328613"/>
              <a:gd name="connsiteX204" fmla="*/ 212725 w 319088"/>
              <a:gd name="connsiteY204" fmla="*/ 151765 h 328613"/>
              <a:gd name="connsiteX205" fmla="*/ 215322 w 319088"/>
              <a:gd name="connsiteY205" fmla="*/ 153035 h 328613"/>
              <a:gd name="connsiteX206" fmla="*/ 238702 w 319088"/>
              <a:gd name="connsiteY206" fmla="*/ 155575 h 328613"/>
              <a:gd name="connsiteX207" fmla="*/ 240001 w 319088"/>
              <a:gd name="connsiteY207" fmla="*/ 155575 h 328613"/>
              <a:gd name="connsiteX208" fmla="*/ 241300 w 319088"/>
              <a:gd name="connsiteY208" fmla="*/ 155575 h 328613"/>
              <a:gd name="connsiteX209" fmla="*/ 241300 w 319088"/>
              <a:gd name="connsiteY209" fmla="*/ 153035 h 328613"/>
              <a:gd name="connsiteX210" fmla="*/ 241300 w 319088"/>
              <a:gd name="connsiteY210" fmla="*/ 106045 h 328613"/>
              <a:gd name="connsiteX211" fmla="*/ 240001 w 319088"/>
              <a:gd name="connsiteY211" fmla="*/ 103505 h 328613"/>
              <a:gd name="connsiteX212" fmla="*/ 215322 w 319088"/>
              <a:gd name="connsiteY212" fmla="*/ 98425 h 328613"/>
              <a:gd name="connsiteX213" fmla="*/ 101311 w 319088"/>
              <a:gd name="connsiteY213" fmla="*/ 96838 h 328613"/>
              <a:gd name="connsiteX214" fmla="*/ 100012 w 319088"/>
              <a:gd name="connsiteY214" fmla="*/ 98108 h 328613"/>
              <a:gd name="connsiteX215" fmla="*/ 100012 w 319088"/>
              <a:gd name="connsiteY215" fmla="*/ 99378 h 328613"/>
              <a:gd name="connsiteX216" fmla="*/ 100012 w 319088"/>
              <a:gd name="connsiteY216" fmla="*/ 142558 h 328613"/>
              <a:gd name="connsiteX217" fmla="*/ 101311 w 319088"/>
              <a:gd name="connsiteY217" fmla="*/ 143828 h 328613"/>
              <a:gd name="connsiteX218" fmla="*/ 140277 w 319088"/>
              <a:gd name="connsiteY218" fmla="*/ 147638 h 328613"/>
              <a:gd name="connsiteX219" fmla="*/ 141576 w 319088"/>
              <a:gd name="connsiteY219" fmla="*/ 146368 h 328613"/>
              <a:gd name="connsiteX220" fmla="*/ 142875 w 319088"/>
              <a:gd name="connsiteY220" fmla="*/ 145098 h 328613"/>
              <a:gd name="connsiteX221" fmla="*/ 142875 w 319088"/>
              <a:gd name="connsiteY221" fmla="*/ 105728 h 328613"/>
              <a:gd name="connsiteX222" fmla="*/ 140277 w 319088"/>
              <a:gd name="connsiteY222" fmla="*/ 103188 h 328613"/>
              <a:gd name="connsiteX223" fmla="*/ 101311 w 319088"/>
              <a:gd name="connsiteY223" fmla="*/ 96838 h 328613"/>
              <a:gd name="connsiteX224" fmla="*/ 288925 w 319088"/>
              <a:gd name="connsiteY224" fmla="*/ 84138 h 328613"/>
              <a:gd name="connsiteX225" fmla="*/ 288925 w 319088"/>
              <a:gd name="connsiteY225" fmla="*/ 85442 h 328613"/>
              <a:gd name="connsiteX226" fmla="*/ 288925 w 319088"/>
              <a:gd name="connsiteY226" fmla="*/ 115435 h 328613"/>
              <a:gd name="connsiteX227" fmla="*/ 290195 w 319088"/>
              <a:gd name="connsiteY227" fmla="*/ 116739 h 328613"/>
              <a:gd name="connsiteX228" fmla="*/ 305435 w 319088"/>
              <a:gd name="connsiteY228" fmla="*/ 120651 h 328613"/>
              <a:gd name="connsiteX229" fmla="*/ 306705 w 319088"/>
              <a:gd name="connsiteY229" fmla="*/ 120651 h 328613"/>
              <a:gd name="connsiteX230" fmla="*/ 307975 w 319088"/>
              <a:gd name="connsiteY230" fmla="*/ 119347 h 328613"/>
              <a:gd name="connsiteX231" fmla="*/ 307975 w 319088"/>
              <a:gd name="connsiteY231" fmla="*/ 118043 h 328613"/>
              <a:gd name="connsiteX232" fmla="*/ 307975 w 319088"/>
              <a:gd name="connsiteY232" fmla="*/ 90658 h 328613"/>
              <a:gd name="connsiteX233" fmla="*/ 306705 w 319088"/>
              <a:gd name="connsiteY233" fmla="*/ 89354 h 328613"/>
              <a:gd name="connsiteX234" fmla="*/ 290195 w 319088"/>
              <a:gd name="connsiteY234" fmla="*/ 84138 h 328613"/>
              <a:gd name="connsiteX235" fmla="*/ 288925 w 319088"/>
              <a:gd name="connsiteY235" fmla="*/ 84138 h 328613"/>
              <a:gd name="connsiteX236" fmla="*/ 260350 w 319088"/>
              <a:gd name="connsiteY236" fmla="*/ 77788 h 328613"/>
              <a:gd name="connsiteX237" fmla="*/ 260350 w 319088"/>
              <a:gd name="connsiteY237" fmla="*/ 79058 h 328613"/>
              <a:gd name="connsiteX238" fmla="*/ 260350 w 319088"/>
              <a:gd name="connsiteY238" fmla="*/ 109538 h 328613"/>
              <a:gd name="connsiteX239" fmla="*/ 261584 w 319088"/>
              <a:gd name="connsiteY239" fmla="*/ 110808 h 328613"/>
              <a:gd name="connsiteX240" fmla="*/ 280105 w 319088"/>
              <a:gd name="connsiteY240" fmla="*/ 115888 h 328613"/>
              <a:gd name="connsiteX241" fmla="*/ 281340 w 319088"/>
              <a:gd name="connsiteY241" fmla="*/ 114618 h 328613"/>
              <a:gd name="connsiteX242" fmla="*/ 282575 w 319088"/>
              <a:gd name="connsiteY242" fmla="*/ 113348 h 328613"/>
              <a:gd name="connsiteX243" fmla="*/ 282575 w 319088"/>
              <a:gd name="connsiteY243" fmla="*/ 85408 h 328613"/>
              <a:gd name="connsiteX244" fmla="*/ 281340 w 319088"/>
              <a:gd name="connsiteY244" fmla="*/ 82868 h 328613"/>
              <a:gd name="connsiteX245" fmla="*/ 262819 w 319088"/>
              <a:gd name="connsiteY245" fmla="*/ 77788 h 328613"/>
              <a:gd name="connsiteX246" fmla="*/ 260350 w 319088"/>
              <a:gd name="connsiteY246" fmla="*/ 77788 h 328613"/>
              <a:gd name="connsiteX247" fmla="*/ 29210 w 319088"/>
              <a:gd name="connsiteY247" fmla="*/ 63500 h 328613"/>
              <a:gd name="connsiteX248" fmla="*/ 12700 w 319088"/>
              <a:gd name="connsiteY248" fmla="*/ 73731 h 328613"/>
              <a:gd name="connsiteX249" fmla="*/ 12700 w 319088"/>
              <a:gd name="connsiteY249" fmla="*/ 75009 h 328613"/>
              <a:gd name="connsiteX250" fmla="*/ 12700 w 319088"/>
              <a:gd name="connsiteY250" fmla="*/ 106980 h 328613"/>
              <a:gd name="connsiteX251" fmla="*/ 12700 w 319088"/>
              <a:gd name="connsiteY251" fmla="*/ 108259 h 328613"/>
              <a:gd name="connsiteX252" fmla="*/ 13970 w 319088"/>
              <a:gd name="connsiteY252" fmla="*/ 109538 h 328613"/>
              <a:gd name="connsiteX253" fmla="*/ 15240 w 319088"/>
              <a:gd name="connsiteY253" fmla="*/ 108259 h 328613"/>
              <a:gd name="connsiteX254" fmla="*/ 31750 w 319088"/>
              <a:gd name="connsiteY254" fmla="*/ 101865 h 328613"/>
              <a:gd name="connsiteX255" fmla="*/ 31750 w 319088"/>
              <a:gd name="connsiteY255" fmla="*/ 99307 h 328613"/>
              <a:gd name="connsiteX256" fmla="*/ 31750 w 319088"/>
              <a:gd name="connsiteY256" fmla="*/ 66058 h 328613"/>
              <a:gd name="connsiteX257" fmla="*/ 31750 w 319088"/>
              <a:gd name="connsiteY257" fmla="*/ 63500 h 328613"/>
              <a:gd name="connsiteX258" fmla="*/ 29210 w 319088"/>
              <a:gd name="connsiteY258" fmla="*/ 63500 h 328613"/>
              <a:gd name="connsiteX259" fmla="*/ 156868 w 319088"/>
              <a:gd name="connsiteY259" fmla="*/ 47625 h 328613"/>
              <a:gd name="connsiteX260" fmla="*/ 155575 w 319088"/>
              <a:gd name="connsiteY260" fmla="*/ 48920 h 328613"/>
              <a:gd name="connsiteX261" fmla="*/ 155575 w 319088"/>
              <a:gd name="connsiteY261" fmla="*/ 89067 h 328613"/>
              <a:gd name="connsiteX262" fmla="*/ 156868 w 319088"/>
              <a:gd name="connsiteY262" fmla="*/ 90363 h 328613"/>
              <a:gd name="connsiteX263" fmla="*/ 187913 w 319088"/>
              <a:gd name="connsiteY263" fmla="*/ 96838 h 328613"/>
              <a:gd name="connsiteX264" fmla="*/ 189206 w 319088"/>
              <a:gd name="connsiteY264" fmla="*/ 96838 h 328613"/>
              <a:gd name="connsiteX265" fmla="*/ 190500 w 319088"/>
              <a:gd name="connsiteY265" fmla="*/ 96838 h 328613"/>
              <a:gd name="connsiteX266" fmla="*/ 190500 w 319088"/>
              <a:gd name="connsiteY266" fmla="*/ 95543 h 328613"/>
              <a:gd name="connsiteX267" fmla="*/ 190500 w 319088"/>
              <a:gd name="connsiteY267" fmla="*/ 57986 h 328613"/>
              <a:gd name="connsiteX268" fmla="*/ 189206 w 319088"/>
              <a:gd name="connsiteY268" fmla="*/ 56691 h 328613"/>
              <a:gd name="connsiteX269" fmla="*/ 158162 w 319088"/>
              <a:gd name="connsiteY269" fmla="*/ 47625 h 328613"/>
              <a:gd name="connsiteX270" fmla="*/ 156868 w 319088"/>
              <a:gd name="connsiteY270" fmla="*/ 47625 h 328613"/>
              <a:gd name="connsiteX271" fmla="*/ 73629 w 319088"/>
              <a:gd name="connsiteY271" fmla="*/ 34925 h 328613"/>
              <a:gd name="connsiteX272" fmla="*/ 49212 w 319088"/>
              <a:gd name="connsiteY272" fmla="*/ 50511 h 328613"/>
              <a:gd name="connsiteX273" fmla="*/ 49212 w 319088"/>
              <a:gd name="connsiteY273" fmla="*/ 51810 h 328613"/>
              <a:gd name="connsiteX274" fmla="*/ 49212 w 319088"/>
              <a:gd name="connsiteY274" fmla="*/ 90776 h 328613"/>
              <a:gd name="connsiteX275" fmla="*/ 49212 w 319088"/>
              <a:gd name="connsiteY275" fmla="*/ 92075 h 328613"/>
              <a:gd name="connsiteX276" fmla="*/ 50497 w 319088"/>
              <a:gd name="connsiteY276" fmla="*/ 92075 h 328613"/>
              <a:gd name="connsiteX277" fmla="*/ 51782 w 319088"/>
              <a:gd name="connsiteY277" fmla="*/ 92075 h 328613"/>
              <a:gd name="connsiteX278" fmla="*/ 76200 w 319088"/>
              <a:gd name="connsiteY278" fmla="*/ 81684 h 328613"/>
              <a:gd name="connsiteX279" fmla="*/ 76200 w 319088"/>
              <a:gd name="connsiteY279" fmla="*/ 79086 h 328613"/>
              <a:gd name="connsiteX280" fmla="*/ 76200 w 319088"/>
              <a:gd name="connsiteY280" fmla="*/ 36224 h 328613"/>
              <a:gd name="connsiteX281" fmla="*/ 76200 w 319088"/>
              <a:gd name="connsiteY281" fmla="*/ 34925 h 328613"/>
              <a:gd name="connsiteX282" fmla="*/ 73629 w 319088"/>
              <a:gd name="connsiteY282" fmla="*/ 34925 h 328613"/>
              <a:gd name="connsiteX283" fmla="*/ 100012 w 319088"/>
              <a:gd name="connsiteY283" fmla="*/ 30163 h 328613"/>
              <a:gd name="connsiteX284" fmla="*/ 100012 w 319088"/>
              <a:gd name="connsiteY284" fmla="*/ 32747 h 328613"/>
              <a:gd name="connsiteX285" fmla="*/ 100012 w 319088"/>
              <a:gd name="connsiteY285" fmla="*/ 76681 h 328613"/>
              <a:gd name="connsiteX286" fmla="*/ 101311 w 319088"/>
              <a:gd name="connsiteY286" fmla="*/ 77973 h 328613"/>
              <a:gd name="connsiteX287" fmla="*/ 140277 w 319088"/>
              <a:gd name="connsiteY287" fmla="*/ 85726 h 328613"/>
              <a:gd name="connsiteX288" fmla="*/ 141576 w 319088"/>
              <a:gd name="connsiteY288" fmla="*/ 85726 h 328613"/>
              <a:gd name="connsiteX289" fmla="*/ 142875 w 319088"/>
              <a:gd name="connsiteY289" fmla="*/ 84434 h 328613"/>
              <a:gd name="connsiteX290" fmla="*/ 142875 w 319088"/>
              <a:gd name="connsiteY290" fmla="*/ 43085 h 328613"/>
              <a:gd name="connsiteX291" fmla="*/ 141576 w 319088"/>
              <a:gd name="connsiteY291" fmla="*/ 41792 h 328613"/>
              <a:gd name="connsiteX292" fmla="*/ 102610 w 319088"/>
              <a:gd name="connsiteY292" fmla="*/ 30163 h 328613"/>
              <a:gd name="connsiteX293" fmla="*/ 100012 w 319088"/>
              <a:gd name="connsiteY293" fmla="*/ 30163 h 328613"/>
              <a:gd name="connsiteX294" fmla="*/ 87846 w 319088"/>
              <a:gd name="connsiteY294" fmla="*/ 0 h 328613"/>
              <a:gd name="connsiteX295" fmla="*/ 90430 w 319088"/>
              <a:gd name="connsiteY295" fmla="*/ 0 h 328613"/>
              <a:gd name="connsiteX296" fmla="*/ 204113 w 319088"/>
              <a:gd name="connsiteY296" fmla="*/ 37667 h 328613"/>
              <a:gd name="connsiteX297" fmla="*/ 207988 w 319088"/>
              <a:gd name="connsiteY297" fmla="*/ 42863 h 328613"/>
              <a:gd name="connsiteX298" fmla="*/ 207988 w 319088"/>
              <a:gd name="connsiteY298" fmla="*/ 70139 h 328613"/>
              <a:gd name="connsiteX299" fmla="*/ 248036 w 319088"/>
              <a:gd name="connsiteY299" fmla="*/ 54552 h 328613"/>
              <a:gd name="connsiteX300" fmla="*/ 250619 w 319088"/>
              <a:gd name="connsiteY300" fmla="*/ 53253 h 328613"/>
              <a:gd name="connsiteX301" fmla="*/ 251911 w 319088"/>
              <a:gd name="connsiteY301" fmla="*/ 53253 h 328613"/>
              <a:gd name="connsiteX302" fmla="*/ 315213 w 319088"/>
              <a:gd name="connsiteY302" fmla="*/ 74035 h 328613"/>
              <a:gd name="connsiteX303" fmla="*/ 319088 w 319088"/>
              <a:gd name="connsiteY303" fmla="*/ 80530 h 328613"/>
              <a:gd name="connsiteX304" fmla="*/ 319088 w 319088"/>
              <a:gd name="connsiteY304" fmla="*/ 266267 h 328613"/>
              <a:gd name="connsiteX305" fmla="*/ 315213 w 319088"/>
              <a:gd name="connsiteY305" fmla="*/ 271463 h 328613"/>
              <a:gd name="connsiteX306" fmla="*/ 251911 w 319088"/>
              <a:gd name="connsiteY306" fmla="*/ 287049 h 328613"/>
              <a:gd name="connsiteX307" fmla="*/ 204113 w 319088"/>
              <a:gd name="connsiteY307" fmla="*/ 300038 h 328613"/>
              <a:gd name="connsiteX308" fmla="*/ 89138 w 319088"/>
              <a:gd name="connsiteY308" fmla="*/ 328613 h 328613"/>
              <a:gd name="connsiteX309" fmla="*/ 87846 w 319088"/>
              <a:gd name="connsiteY309" fmla="*/ 328613 h 328613"/>
              <a:gd name="connsiteX310" fmla="*/ 85262 w 319088"/>
              <a:gd name="connsiteY310" fmla="*/ 328613 h 328613"/>
              <a:gd name="connsiteX311" fmla="*/ 2583 w 319088"/>
              <a:gd name="connsiteY311" fmla="*/ 281854 h 328613"/>
              <a:gd name="connsiteX312" fmla="*/ 0 w 319088"/>
              <a:gd name="connsiteY312" fmla="*/ 277957 h 328613"/>
              <a:gd name="connsiteX313" fmla="*/ 0 w 319088"/>
              <a:gd name="connsiteY313" fmla="*/ 64943 h 328613"/>
              <a:gd name="connsiteX314" fmla="*/ 1292 w 319088"/>
              <a:gd name="connsiteY314" fmla="*/ 61047 h 328613"/>
              <a:gd name="connsiteX315" fmla="*/ 85262 w 319088"/>
              <a:gd name="connsiteY315" fmla="*/ 1299 h 328613"/>
              <a:gd name="connsiteX316" fmla="*/ 87846 w 319088"/>
              <a:gd name="connsiteY31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Lst>
            <a:rect l="l" t="t" r="r" b="b"/>
            <a:pathLst>
              <a:path w="319088" h="328613">
                <a:moveTo>
                  <a:pt x="140277" y="225425"/>
                </a:moveTo>
                <a:cubicBezTo>
                  <a:pt x="140277" y="225425"/>
                  <a:pt x="140277" y="225425"/>
                  <a:pt x="101311" y="229351"/>
                </a:cubicBezTo>
                <a:cubicBezTo>
                  <a:pt x="100012" y="229351"/>
                  <a:pt x="100012" y="229351"/>
                  <a:pt x="100012" y="230660"/>
                </a:cubicBezTo>
                <a:cubicBezTo>
                  <a:pt x="100012" y="230660"/>
                  <a:pt x="100012" y="230660"/>
                  <a:pt x="100012" y="319646"/>
                </a:cubicBezTo>
                <a:cubicBezTo>
                  <a:pt x="100012" y="320954"/>
                  <a:pt x="100012" y="320954"/>
                  <a:pt x="100012" y="322263"/>
                </a:cubicBezTo>
                <a:cubicBezTo>
                  <a:pt x="101311" y="322263"/>
                  <a:pt x="101311" y="322263"/>
                  <a:pt x="101311" y="322263"/>
                </a:cubicBezTo>
                <a:cubicBezTo>
                  <a:pt x="101311" y="322263"/>
                  <a:pt x="101311" y="322263"/>
                  <a:pt x="102610" y="322263"/>
                </a:cubicBezTo>
                <a:cubicBezTo>
                  <a:pt x="102610" y="322263"/>
                  <a:pt x="102610" y="322263"/>
                  <a:pt x="140277" y="311794"/>
                </a:cubicBezTo>
                <a:cubicBezTo>
                  <a:pt x="141576" y="311794"/>
                  <a:pt x="142875" y="311794"/>
                  <a:pt x="142875" y="310485"/>
                </a:cubicBezTo>
                <a:lnTo>
                  <a:pt x="142875" y="228042"/>
                </a:lnTo>
                <a:cubicBezTo>
                  <a:pt x="142875" y="226734"/>
                  <a:pt x="141576" y="226734"/>
                  <a:pt x="141576" y="226734"/>
                </a:cubicBezTo>
                <a:cubicBezTo>
                  <a:pt x="141576" y="225425"/>
                  <a:pt x="140277" y="225425"/>
                  <a:pt x="140277" y="225425"/>
                </a:cubicBezTo>
                <a:close/>
                <a:moveTo>
                  <a:pt x="49212" y="223838"/>
                </a:moveTo>
                <a:cubicBezTo>
                  <a:pt x="49212" y="225108"/>
                  <a:pt x="49212" y="225108"/>
                  <a:pt x="49212" y="226378"/>
                </a:cubicBezTo>
                <a:cubicBezTo>
                  <a:pt x="49212" y="226378"/>
                  <a:pt x="49212" y="226378"/>
                  <a:pt x="49212" y="263208"/>
                </a:cubicBezTo>
                <a:cubicBezTo>
                  <a:pt x="49212" y="264478"/>
                  <a:pt x="49212" y="264478"/>
                  <a:pt x="50497" y="265748"/>
                </a:cubicBezTo>
                <a:cubicBezTo>
                  <a:pt x="50497" y="265748"/>
                  <a:pt x="50497" y="265748"/>
                  <a:pt x="74915" y="274638"/>
                </a:cubicBezTo>
                <a:cubicBezTo>
                  <a:pt x="74915" y="274638"/>
                  <a:pt x="76200" y="274638"/>
                  <a:pt x="76200" y="273368"/>
                </a:cubicBezTo>
                <a:cubicBezTo>
                  <a:pt x="76200" y="273368"/>
                  <a:pt x="76200" y="273368"/>
                  <a:pt x="76200" y="272098"/>
                </a:cubicBezTo>
                <a:lnTo>
                  <a:pt x="76200" y="230188"/>
                </a:lnTo>
                <a:cubicBezTo>
                  <a:pt x="76200" y="228918"/>
                  <a:pt x="76200" y="228918"/>
                  <a:pt x="74915" y="228918"/>
                </a:cubicBezTo>
                <a:cubicBezTo>
                  <a:pt x="74915" y="228918"/>
                  <a:pt x="74915" y="228918"/>
                  <a:pt x="50497" y="223838"/>
                </a:cubicBezTo>
                <a:cubicBezTo>
                  <a:pt x="50497" y="223838"/>
                  <a:pt x="50497" y="223838"/>
                  <a:pt x="49212" y="223838"/>
                </a:cubicBezTo>
                <a:close/>
                <a:moveTo>
                  <a:pt x="189206" y="222250"/>
                </a:moveTo>
                <a:cubicBezTo>
                  <a:pt x="189206" y="222250"/>
                  <a:pt x="189206" y="222250"/>
                  <a:pt x="156868" y="224848"/>
                </a:cubicBezTo>
                <a:cubicBezTo>
                  <a:pt x="156868" y="224848"/>
                  <a:pt x="155575" y="226147"/>
                  <a:pt x="155575" y="226147"/>
                </a:cubicBezTo>
                <a:cubicBezTo>
                  <a:pt x="155575" y="226147"/>
                  <a:pt x="155575" y="226147"/>
                  <a:pt x="155575" y="305377"/>
                </a:cubicBezTo>
                <a:cubicBezTo>
                  <a:pt x="155575" y="306676"/>
                  <a:pt x="155575" y="306676"/>
                  <a:pt x="156868" y="307975"/>
                </a:cubicBezTo>
                <a:cubicBezTo>
                  <a:pt x="156868" y="307975"/>
                  <a:pt x="156868" y="307975"/>
                  <a:pt x="158162" y="307975"/>
                </a:cubicBezTo>
                <a:cubicBezTo>
                  <a:pt x="158162" y="307975"/>
                  <a:pt x="158162" y="307975"/>
                  <a:pt x="189206" y="300182"/>
                </a:cubicBezTo>
                <a:cubicBezTo>
                  <a:pt x="190500" y="300182"/>
                  <a:pt x="190500" y="298883"/>
                  <a:pt x="190500" y="297584"/>
                </a:cubicBezTo>
                <a:lnTo>
                  <a:pt x="190500" y="223549"/>
                </a:lnTo>
                <a:cubicBezTo>
                  <a:pt x="190500" y="223549"/>
                  <a:pt x="190500" y="223549"/>
                  <a:pt x="190500" y="222250"/>
                </a:cubicBezTo>
                <a:cubicBezTo>
                  <a:pt x="189206" y="222250"/>
                  <a:pt x="189206" y="222250"/>
                  <a:pt x="189206" y="222250"/>
                </a:cubicBezTo>
                <a:close/>
                <a:moveTo>
                  <a:pt x="12700" y="217488"/>
                </a:moveTo>
                <a:cubicBezTo>
                  <a:pt x="12700" y="217488"/>
                  <a:pt x="12700" y="218778"/>
                  <a:pt x="12700" y="218778"/>
                </a:cubicBezTo>
                <a:cubicBezTo>
                  <a:pt x="12700" y="218778"/>
                  <a:pt x="12700" y="218778"/>
                  <a:pt x="12700" y="251024"/>
                </a:cubicBezTo>
                <a:cubicBezTo>
                  <a:pt x="12700" y="252314"/>
                  <a:pt x="12700" y="252314"/>
                  <a:pt x="13970" y="252314"/>
                </a:cubicBezTo>
                <a:cubicBezTo>
                  <a:pt x="13970" y="252314"/>
                  <a:pt x="13970" y="252314"/>
                  <a:pt x="29210" y="258763"/>
                </a:cubicBezTo>
                <a:cubicBezTo>
                  <a:pt x="30480" y="258763"/>
                  <a:pt x="30480" y="258763"/>
                  <a:pt x="30480" y="258763"/>
                </a:cubicBezTo>
                <a:cubicBezTo>
                  <a:pt x="30480" y="258763"/>
                  <a:pt x="31750" y="258763"/>
                  <a:pt x="31750" y="258763"/>
                </a:cubicBezTo>
                <a:cubicBezTo>
                  <a:pt x="31750" y="258763"/>
                  <a:pt x="31750" y="257473"/>
                  <a:pt x="31750" y="257473"/>
                </a:cubicBezTo>
                <a:lnTo>
                  <a:pt x="31750" y="222647"/>
                </a:lnTo>
                <a:cubicBezTo>
                  <a:pt x="31750" y="221358"/>
                  <a:pt x="31750" y="220068"/>
                  <a:pt x="30480" y="220068"/>
                </a:cubicBezTo>
                <a:cubicBezTo>
                  <a:pt x="30480" y="220068"/>
                  <a:pt x="30480" y="220068"/>
                  <a:pt x="13970" y="217488"/>
                </a:cubicBezTo>
                <a:cubicBezTo>
                  <a:pt x="13970" y="217488"/>
                  <a:pt x="13970" y="217488"/>
                  <a:pt x="12700" y="217488"/>
                </a:cubicBezTo>
                <a:close/>
                <a:moveTo>
                  <a:pt x="280105" y="214313"/>
                </a:moveTo>
                <a:cubicBezTo>
                  <a:pt x="280105" y="214313"/>
                  <a:pt x="280105" y="214313"/>
                  <a:pt x="261584" y="215595"/>
                </a:cubicBezTo>
                <a:cubicBezTo>
                  <a:pt x="260350" y="215595"/>
                  <a:pt x="260350" y="216877"/>
                  <a:pt x="260350" y="216877"/>
                </a:cubicBezTo>
                <a:cubicBezTo>
                  <a:pt x="260350" y="216877"/>
                  <a:pt x="260350" y="216877"/>
                  <a:pt x="260350" y="278424"/>
                </a:cubicBezTo>
                <a:cubicBezTo>
                  <a:pt x="260350" y="279706"/>
                  <a:pt x="260350" y="279706"/>
                  <a:pt x="260350" y="279706"/>
                </a:cubicBezTo>
                <a:cubicBezTo>
                  <a:pt x="261584" y="279706"/>
                  <a:pt x="261584" y="280988"/>
                  <a:pt x="261584" y="280988"/>
                </a:cubicBezTo>
                <a:cubicBezTo>
                  <a:pt x="261584" y="280988"/>
                  <a:pt x="261584" y="280988"/>
                  <a:pt x="262819" y="280988"/>
                </a:cubicBezTo>
                <a:cubicBezTo>
                  <a:pt x="262819" y="280988"/>
                  <a:pt x="262819" y="280988"/>
                  <a:pt x="280105" y="275859"/>
                </a:cubicBezTo>
                <a:cubicBezTo>
                  <a:pt x="281340" y="275859"/>
                  <a:pt x="282575" y="274577"/>
                  <a:pt x="282575" y="273295"/>
                </a:cubicBezTo>
                <a:lnTo>
                  <a:pt x="282575" y="215595"/>
                </a:lnTo>
                <a:cubicBezTo>
                  <a:pt x="282575" y="215595"/>
                  <a:pt x="281340" y="214313"/>
                  <a:pt x="281340" y="214313"/>
                </a:cubicBezTo>
                <a:cubicBezTo>
                  <a:pt x="281340" y="214313"/>
                  <a:pt x="280105" y="214313"/>
                  <a:pt x="280105" y="214313"/>
                </a:cubicBezTo>
                <a:close/>
                <a:moveTo>
                  <a:pt x="306983" y="211138"/>
                </a:moveTo>
                <a:cubicBezTo>
                  <a:pt x="306983" y="211138"/>
                  <a:pt x="306983" y="211138"/>
                  <a:pt x="290215" y="212428"/>
                </a:cubicBezTo>
                <a:cubicBezTo>
                  <a:pt x="288925" y="212428"/>
                  <a:pt x="288925" y="213718"/>
                  <a:pt x="288925" y="215008"/>
                </a:cubicBezTo>
                <a:cubicBezTo>
                  <a:pt x="288925" y="215008"/>
                  <a:pt x="288925" y="215008"/>
                  <a:pt x="288925" y="271761"/>
                </a:cubicBezTo>
                <a:cubicBezTo>
                  <a:pt x="288925" y="271761"/>
                  <a:pt x="288925" y="273051"/>
                  <a:pt x="288925" y="273051"/>
                </a:cubicBezTo>
                <a:cubicBezTo>
                  <a:pt x="288925" y="273051"/>
                  <a:pt x="290215" y="273051"/>
                  <a:pt x="290215" y="273051"/>
                </a:cubicBezTo>
                <a:cubicBezTo>
                  <a:pt x="290215" y="273051"/>
                  <a:pt x="290215" y="273051"/>
                  <a:pt x="308273" y="269181"/>
                </a:cubicBezTo>
                <a:cubicBezTo>
                  <a:pt x="308273" y="269181"/>
                  <a:pt x="309563" y="267892"/>
                  <a:pt x="309563" y="266602"/>
                </a:cubicBezTo>
                <a:cubicBezTo>
                  <a:pt x="309563" y="266602"/>
                  <a:pt x="309563" y="266602"/>
                  <a:pt x="308273" y="212428"/>
                </a:cubicBezTo>
                <a:cubicBezTo>
                  <a:pt x="308273" y="212428"/>
                  <a:pt x="308273" y="212428"/>
                  <a:pt x="308273" y="211138"/>
                </a:cubicBezTo>
                <a:cubicBezTo>
                  <a:pt x="306983" y="211138"/>
                  <a:pt x="306983" y="211138"/>
                  <a:pt x="306983" y="211138"/>
                </a:cubicBezTo>
                <a:close/>
                <a:moveTo>
                  <a:pt x="290195" y="169863"/>
                </a:moveTo>
                <a:cubicBezTo>
                  <a:pt x="290195" y="169863"/>
                  <a:pt x="288925" y="169863"/>
                  <a:pt x="288925" y="171196"/>
                </a:cubicBezTo>
                <a:cubicBezTo>
                  <a:pt x="288925" y="171196"/>
                  <a:pt x="288925" y="171196"/>
                  <a:pt x="288925" y="172530"/>
                </a:cubicBezTo>
                <a:lnTo>
                  <a:pt x="288925" y="201867"/>
                </a:lnTo>
                <a:cubicBezTo>
                  <a:pt x="288925" y="201867"/>
                  <a:pt x="288925" y="201867"/>
                  <a:pt x="288925" y="203201"/>
                </a:cubicBezTo>
                <a:cubicBezTo>
                  <a:pt x="288925" y="203201"/>
                  <a:pt x="290195" y="203201"/>
                  <a:pt x="290195" y="203201"/>
                </a:cubicBezTo>
                <a:cubicBezTo>
                  <a:pt x="290195" y="203201"/>
                  <a:pt x="290195" y="203201"/>
                  <a:pt x="306705" y="201867"/>
                </a:cubicBezTo>
                <a:cubicBezTo>
                  <a:pt x="307975" y="201867"/>
                  <a:pt x="307975" y="201867"/>
                  <a:pt x="307975" y="200534"/>
                </a:cubicBezTo>
                <a:cubicBezTo>
                  <a:pt x="307975" y="200534"/>
                  <a:pt x="307975" y="200534"/>
                  <a:pt x="307975" y="172530"/>
                </a:cubicBezTo>
                <a:cubicBezTo>
                  <a:pt x="307975" y="171196"/>
                  <a:pt x="307975" y="171196"/>
                  <a:pt x="306705" y="171196"/>
                </a:cubicBezTo>
                <a:cubicBezTo>
                  <a:pt x="306705" y="171196"/>
                  <a:pt x="306705" y="171196"/>
                  <a:pt x="290195" y="169863"/>
                </a:cubicBezTo>
                <a:close/>
                <a:moveTo>
                  <a:pt x="261584" y="168275"/>
                </a:moveTo>
                <a:cubicBezTo>
                  <a:pt x="261584" y="168275"/>
                  <a:pt x="260350" y="168275"/>
                  <a:pt x="260350" y="169568"/>
                </a:cubicBezTo>
                <a:cubicBezTo>
                  <a:pt x="260350" y="169568"/>
                  <a:pt x="260350" y="169568"/>
                  <a:pt x="260350" y="170862"/>
                </a:cubicBezTo>
                <a:cubicBezTo>
                  <a:pt x="260350" y="170862"/>
                  <a:pt x="260350" y="170862"/>
                  <a:pt x="260350" y="201906"/>
                </a:cubicBezTo>
                <a:cubicBezTo>
                  <a:pt x="260350" y="201906"/>
                  <a:pt x="260350" y="201906"/>
                  <a:pt x="260350" y="203200"/>
                </a:cubicBezTo>
                <a:cubicBezTo>
                  <a:pt x="260350" y="203200"/>
                  <a:pt x="261584" y="203200"/>
                  <a:pt x="261584" y="203200"/>
                </a:cubicBezTo>
                <a:cubicBezTo>
                  <a:pt x="261584" y="203200"/>
                  <a:pt x="261584" y="203200"/>
                  <a:pt x="280105" y="201906"/>
                </a:cubicBezTo>
                <a:cubicBezTo>
                  <a:pt x="281340" y="201906"/>
                  <a:pt x="282575" y="201906"/>
                  <a:pt x="282575" y="200613"/>
                </a:cubicBezTo>
                <a:lnTo>
                  <a:pt x="282575" y="170862"/>
                </a:lnTo>
                <a:cubicBezTo>
                  <a:pt x="282575" y="170862"/>
                  <a:pt x="281340" y="169568"/>
                  <a:pt x="280105" y="169568"/>
                </a:cubicBezTo>
                <a:cubicBezTo>
                  <a:pt x="280105" y="169568"/>
                  <a:pt x="280105" y="169568"/>
                  <a:pt x="261584" y="168275"/>
                </a:cubicBezTo>
                <a:close/>
                <a:moveTo>
                  <a:pt x="214024" y="168275"/>
                </a:moveTo>
                <a:cubicBezTo>
                  <a:pt x="214024" y="169567"/>
                  <a:pt x="212725" y="169567"/>
                  <a:pt x="212725" y="169567"/>
                </a:cubicBezTo>
                <a:cubicBezTo>
                  <a:pt x="212725" y="169567"/>
                  <a:pt x="212725" y="169567"/>
                  <a:pt x="212725" y="222546"/>
                </a:cubicBezTo>
                <a:cubicBezTo>
                  <a:pt x="212725" y="222546"/>
                  <a:pt x="214024" y="222546"/>
                  <a:pt x="214024" y="223838"/>
                </a:cubicBezTo>
                <a:cubicBezTo>
                  <a:pt x="214024" y="223838"/>
                  <a:pt x="214024" y="223838"/>
                  <a:pt x="215322" y="223838"/>
                </a:cubicBezTo>
                <a:cubicBezTo>
                  <a:pt x="215322" y="223838"/>
                  <a:pt x="215322" y="223838"/>
                  <a:pt x="240001" y="221254"/>
                </a:cubicBezTo>
                <a:cubicBezTo>
                  <a:pt x="240001" y="221254"/>
                  <a:pt x="241300" y="221254"/>
                  <a:pt x="241300" y="219962"/>
                </a:cubicBezTo>
                <a:lnTo>
                  <a:pt x="241300" y="170859"/>
                </a:lnTo>
                <a:cubicBezTo>
                  <a:pt x="241300" y="169567"/>
                  <a:pt x="240001" y="169567"/>
                  <a:pt x="240001" y="169567"/>
                </a:cubicBezTo>
                <a:cubicBezTo>
                  <a:pt x="240001" y="169567"/>
                  <a:pt x="240001" y="169567"/>
                  <a:pt x="215322" y="168275"/>
                </a:cubicBezTo>
                <a:cubicBezTo>
                  <a:pt x="214024" y="168275"/>
                  <a:pt x="214024" y="168275"/>
                  <a:pt x="214024" y="168275"/>
                </a:cubicBezTo>
                <a:close/>
                <a:moveTo>
                  <a:pt x="30480" y="168275"/>
                </a:moveTo>
                <a:cubicBezTo>
                  <a:pt x="30480" y="168275"/>
                  <a:pt x="30480" y="168275"/>
                  <a:pt x="13970" y="169545"/>
                </a:cubicBezTo>
                <a:cubicBezTo>
                  <a:pt x="12700" y="169545"/>
                  <a:pt x="12700" y="170815"/>
                  <a:pt x="12700" y="170815"/>
                </a:cubicBezTo>
                <a:cubicBezTo>
                  <a:pt x="12700" y="170815"/>
                  <a:pt x="12700" y="170815"/>
                  <a:pt x="12700" y="202565"/>
                </a:cubicBezTo>
                <a:cubicBezTo>
                  <a:pt x="12700" y="203835"/>
                  <a:pt x="12700" y="203835"/>
                  <a:pt x="13970" y="203835"/>
                </a:cubicBezTo>
                <a:cubicBezTo>
                  <a:pt x="13970" y="203835"/>
                  <a:pt x="13970" y="203835"/>
                  <a:pt x="30480" y="206375"/>
                </a:cubicBezTo>
                <a:cubicBezTo>
                  <a:pt x="30480" y="206375"/>
                  <a:pt x="31750" y="206375"/>
                  <a:pt x="31750" y="205105"/>
                </a:cubicBezTo>
                <a:cubicBezTo>
                  <a:pt x="31750" y="205105"/>
                  <a:pt x="31750" y="205105"/>
                  <a:pt x="31750" y="203835"/>
                </a:cubicBezTo>
                <a:lnTo>
                  <a:pt x="31750" y="169545"/>
                </a:lnTo>
                <a:cubicBezTo>
                  <a:pt x="31750" y="169545"/>
                  <a:pt x="31750" y="169545"/>
                  <a:pt x="31750" y="168275"/>
                </a:cubicBezTo>
                <a:cubicBezTo>
                  <a:pt x="31750" y="168275"/>
                  <a:pt x="30480" y="168275"/>
                  <a:pt x="30480" y="168275"/>
                </a:cubicBezTo>
                <a:close/>
                <a:moveTo>
                  <a:pt x="158162" y="165100"/>
                </a:moveTo>
                <a:cubicBezTo>
                  <a:pt x="156868" y="165100"/>
                  <a:pt x="156868" y="165100"/>
                  <a:pt x="156868" y="166407"/>
                </a:cubicBezTo>
                <a:cubicBezTo>
                  <a:pt x="155575" y="166407"/>
                  <a:pt x="155575" y="166407"/>
                  <a:pt x="155575" y="167715"/>
                </a:cubicBezTo>
                <a:cubicBezTo>
                  <a:pt x="155575" y="167715"/>
                  <a:pt x="155575" y="167715"/>
                  <a:pt x="155575" y="206935"/>
                </a:cubicBezTo>
                <a:cubicBezTo>
                  <a:pt x="155575" y="208243"/>
                  <a:pt x="155575" y="208243"/>
                  <a:pt x="156868" y="208243"/>
                </a:cubicBezTo>
                <a:cubicBezTo>
                  <a:pt x="156868" y="208243"/>
                  <a:pt x="156868" y="209550"/>
                  <a:pt x="158162" y="209550"/>
                </a:cubicBezTo>
                <a:cubicBezTo>
                  <a:pt x="158162" y="209550"/>
                  <a:pt x="158162" y="209550"/>
                  <a:pt x="189206" y="208243"/>
                </a:cubicBezTo>
                <a:cubicBezTo>
                  <a:pt x="190500" y="208243"/>
                  <a:pt x="190500" y="206935"/>
                  <a:pt x="190500" y="205628"/>
                </a:cubicBezTo>
                <a:lnTo>
                  <a:pt x="190500" y="169022"/>
                </a:lnTo>
                <a:cubicBezTo>
                  <a:pt x="190500" y="167715"/>
                  <a:pt x="189206" y="166407"/>
                  <a:pt x="189206" y="166407"/>
                </a:cubicBezTo>
                <a:cubicBezTo>
                  <a:pt x="189206" y="166407"/>
                  <a:pt x="189206" y="166407"/>
                  <a:pt x="158162" y="165100"/>
                </a:cubicBezTo>
                <a:close/>
                <a:moveTo>
                  <a:pt x="100012" y="163513"/>
                </a:moveTo>
                <a:cubicBezTo>
                  <a:pt x="100012" y="163513"/>
                  <a:pt x="100012" y="164800"/>
                  <a:pt x="100012" y="164800"/>
                </a:cubicBezTo>
                <a:cubicBezTo>
                  <a:pt x="100012" y="164800"/>
                  <a:pt x="100012" y="164800"/>
                  <a:pt x="100012" y="208564"/>
                </a:cubicBezTo>
                <a:cubicBezTo>
                  <a:pt x="100012" y="209851"/>
                  <a:pt x="100012" y="209851"/>
                  <a:pt x="100012" y="209851"/>
                </a:cubicBezTo>
                <a:cubicBezTo>
                  <a:pt x="100012" y="209851"/>
                  <a:pt x="101311" y="211138"/>
                  <a:pt x="101311" y="211138"/>
                </a:cubicBezTo>
                <a:cubicBezTo>
                  <a:pt x="101311" y="211138"/>
                  <a:pt x="101311" y="211138"/>
                  <a:pt x="140277" y="208564"/>
                </a:cubicBezTo>
                <a:cubicBezTo>
                  <a:pt x="141576" y="208564"/>
                  <a:pt x="142875" y="208564"/>
                  <a:pt x="142875" y="207276"/>
                </a:cubicBezTo>
                <a:lnTo>
                  <a:pt x="142875" y="166087"/>
                </a:lnTo>
                <a:cubicBezTo>
                  <a:pt x="142875" y="164800"/>
                  <a:pt x="141576" y="164800"/>
                  <a:pt x="140277" y="164800"/>
                </a:cubicBezTo>
                <a:cubicBezTo>
                  <a:pt x="140277" y="164800"/>
                  <a:pt x="140277" y="164800"/>
                  <a:pt x="101311" y="163513"/>
                </a:cubicBezTo>
                <a:cubicBezTo>
                  <a:pt x="101311" y="163513"/>
                  <a:pt x="100012" y="163513"/>
                  <a:pt x="100012" y="163513"/>
                </a:cubicBezTo>
                <a:close/>
                <a:moveTo>
                  <a:pt x="74915" y="163513"/>
                </a:moveTo>
                <a:cubicBezTo>
                  <a:pt x="74915" y="163513"/>
                  <a:pt x="74915" y="163513"/>
                  <a:pt x="50497" y="166159"/>
                </a:cubicBezTo>
                <a:cubicBezTo>
                  <a:pt x="49212" y="166159"/>
                  <a:pt x="49212" y="166159"/>
                  <a:pt x="49212" y="167482"/>
                </a:cubicBezTo>
                <a:cubicBezTo>
                  <a:pt x="49212" y="167482"/>
                  <a:pt x="49212" y="167482"/>
                  <a:pt x="49212" y="207169"/>
                </a:cubicBezTo>
                <a:cubicBezTo>
                  <a:pt x="49212" y="207169"/>
                  <a:pt x="49212" y="208492"/>
                  <a:pt x="50497" y="208492"/>
                </a:cubicBezTo>
                <a:cubicBezTo>
                  <a:pt x="50497" y="208492"/>
                  <a:pt x="50497" y="208492"/>
                  <a:pt x="74915" y="211138"/>
                </a:cubicBezTo>
                <a:cubicBezTo>
                  <a:pt x="74915" y="211138"/>
                  <a:pt x="76200" y="211138"/>
                  <a:pt x="76200" y="211138"/>
                </a:cubicBezTo>
                <a:cubicBezTo>
                  <a:pt x="76200" y="209815"/>
                  <a:pt x="76200" y="209815"/>
                  <a:pt x="76200" y="209815"/>
                </a:cubicBezTo>
                <a:lnTo>
                  <a:pt x="76200" y="164836"/>
                </a:lnTo>
                <a:cubicBezTo>
                  <a:pt x="76200" y="164836"/>
                  <a:pt x="76200" y="164836"/>
                  <a:pt x="76200" y="163513"/>
                </a:cubicBezTo>
                <a:cubicBezTo>
                  <a:pt x="76200" y="163513"/>
                  <a:pt x="74915" y="163513"/>
                  <a:pt x="74915" y="163513"/>
                </a:cubicBezTo>
                <a:close/>
                <a:moveTo>
                  <a:pt x="288925" y="127000"/>
                </a:moveTo>
                <a:cubicBezTo>
                  <a:pt x="288925" y="128343"/>
                  <a:pt x="288925" y="128343"/>
                  <a:pt x="288925" y="129687"/>
                </a:cubicBezTo>
                <a:lnTo>
                  <a:pt x="288925" y="159238"/>
                </a:lnTo>
                <a:cubicBezTo>
                  <a:pt x="288925" y="159238"/>
                  <a:pt x="288925" y="160582"/>
                  <a:pt x="290195" y="160582"/>
                </a:cubicBezTo>
                <a:cubicBezTo>
                  <a:pt x="290195" y="160582"/>
                  <a:pt x="290195" y="160582"/>
                  <a:pt x="306705" y="161925"/>
                </a:cubicBezTo>
                <a:cubicBezTo>
                  <a:pt x="306705" y="161925"/>
                  <a:pt x="307975" y="161925"/>
                  <a:pt x="307975" y="161925"/>
                </a:cubicBezTo>
                <a:cubicBezTo>
                  <a:pt x="307975" y="160582"/>
                  <a:pt x="307975" y="160582"/>
                  <a:pt x="307975" y="160582"/>
                </a:cubicBezTo>
                <a:cubicBezTo>
                  <a:pt x="307975" y="160582"/>
                  <a:pt x="307975" y="160582"/>
                  <a:pt x="307975" y="132373"/>
                </a:cubicBezTo>
                <a:cubicBezTo>
                  <a:pt x="307975" y="131030"/>
                  <a:pt x="307975" y="129687"/>
                  <a:pt x="306705" y="129687"/>
                </a:cubicBezTo>
                <a:cubicBezTo>
                  <a:pt x="306705" y="129687"/>
                  <a:pt x="306705" y="129687"/>
                  <a:pt x="290195" y="127000"/>
                </a:cubicBezTo>
                <a:cubicBezTo>
                  <a:pt x="290195" y="127000"/>
                  <a:pt x="288925" y="127000"/>
                  <a:pt x="288925" y="127000"/>
                </a:cubicBezTo>
                <a:close/>
                <a:moveTo>
                  <a:pt x="260350" y="123542"/>
                </a:moveTo>
                <a:cubicBezTo>
                  <a:pt x="260350" y="123542"/>
                  <a:pt x="260350" y="124846"/>
                  <a:pt x="260350" y="124846"/>
                </a:cubicBezTo>
                <a:cubicBezTo>
                  <a:pt x="260350" y="124846"/>
                  <a:pt x="260350" y="124846"/>
                  <a:pt x="260350" y="156143"/>
                </a:cubicBezTo>
                <a:cubicBezTo>
                  <a:pt x="260350" y="157447"/>
                  <a:pt x="260350" y="157447"/>
                  <a:pt x="261584" y="157447"/>
                </a:cubicBezTo>
                <a:cubicBezTo>
                  <a:pt x="261584" y="157447"/>
                  <a:pt x="261584" y="157447"/>
                  <a:pt x="280105" y="158751"/>
                </a:cubicBezTo>
                <a:cubicBezTo>
                  <a:pt x="280105" y="158751"/>
                  <a:pt x="281340" y="158751"/>
                  <a:pt x="281340" y="158751"/>
                </a:cubicBezTo>
                <a:cubicBezTo>
                  <a:pt x="281340" y="158751"/>
                  <a:pt x="282575" y="157447"/>
                  <a:pt x="282575" y="157447"/>
                </a:cubicBezTo>
                <a:lnTo>
                  <a:pt x="282575" y="127454"/>
                </a:lnTo>
                <a:cubicBezTo>
                  <a:pt x="282575" y="127454"/>
                  <a:pt x="281340" y="126150"/>
                  <a:pt x="280105" y="126150"/>
                </a:cubicBezTo>
                <a:cubicBezTo>
                  <a:pt x="280105" y="126150"/>
                  <a:pt x="280105" y="126150"/>
                  <a:pt x="261584" y="123542"/>
                </a:cubicBezTo>
                <a:cubicBezTo>
                  <a:pt x="261584" y="122238"/>
                  <a:pt x="261584" y="123542"/>
                  <a:pt x="260350" y="123542"/>
                </a:cubicBezTo>
                <a:close/>
                <a:moveTo>
                  <a:pt x="29210" y="115590"/>
                </a:moveTo>
                <a:cubicBezTo>
                  <a:pt x="29210" y="115590"/>
                  <a:pt x="29210" y="115590"/>
                  <a:pt x="13970" y="120749"/>
                </a:cubicBezTo>
                <a:cubicBezTo>
                  <a:pt x="12700" y="120749"/>
                  <a:pt x="12700" y="122039"/>
                  <a:pt x="12700" y="122039"/>
                </a:cubicBezTo>
                <a:cubicBezTo>
                  <a:pt x="12700" y="122039"/>
                  <a:pt x="12700" y="122039"/>
                  <a:pt x="12700" y="154285"/>
                </a:cubicBezTo>
                <a:cubicBezTo>
                  <a:pt x="12700" y="154285"/>
                  <a:pt x="12700" y="155575"/>
                  <a:pt x="12700" y="155575"/>
                </a:cubicBezTo>
                <a:cubicBezTo>
                  <a:pt x="13970" y="155575"/>
                  <a:pt x="13970" y="155575"/>
                  <a:pt x="13970" y="155575"/>
                </a:cubicBezTo>
                <a:cubicBezTo>
                  <a:pt x="13970" y="155575"/>
                  <a:pt x="13970" y="155575"/>
                  <a:pt x="30480" y="152995"/>
                </a:cubicBezTo>
                <a:cubicBezTo>
                  <a:pt x="31750" y="152995"/>
                  <a:pt x="31750" y="152995"/>
                  <a:pt x="31750" y="151705"/>
                </a:cubicBezTo>
                <a:lnTo>
                  <a:pt x="31750" y="116880"/>
                </a:lnTo>
                <a:cubicBezTo>
                  <a:pt x="31750" y="115590"/>
                  <a:pt x="31750" y="115590"/>
                  <a:pt x="31750" y="115590"/>
                </a:cubicBezTo>
                <a:cubicBezTo>
                  <a:pt x="30480" y="114300"/>
                  <a:pt x="30480" y="114300"/>
                  <a:pt x="29210" y="115590"/>
                </a:cubicBezTo>
                <a:close/>
                <a:moveTo>
                  <a:pt x="158162" y="104775"/>
                </a:moveTo>
                <a:cubicBezTo>
                  <a:pt x="156868" y="104775"/>
                  <a:pt x="156868" y="104775"/>
                  <a:pt x="156868" y="106098"/>
                </a:cubicBezTo>
                <a:cubicBezTo>
                  <a:pt x="155575" y="106098"/>
                  <a:pt x="155575" y="106098"/>
                  <a:pt x="155575" y="107421"/>
                </a:cubicBezTo>
                <a:cubicBezTo>
                  <a:pt x="155575" y="107421"/>
                  <a:pt x="155575" y="107421"/>
                  <a:pt x="155575" y="147108"/>
                </a:cubicBezTo>
                <a:cubicBezTo>
                  <a:pt x="155575" y="148431"/>
                  <a:pt x="156868" y="149754"/>
                  <a:pt x="156868" y="149754"/>
                </a:cubicBezTo>
                <a:cubicBezTo>
                  <a:pt x="156868" y="149754"/>
                  <a:pt x="156868" y="149754"/>
                  <a:pt x="189206" y="152400"/>
                </a:cubicBezTo>
                <a:cubicBezTo>
                  <a:pt x="189206" y="152400"/>
                  <a:pt x="189206" y="152400"/>
                  <a:pt x="190500" y="151077"/>
                </a:cubicBezTo>
                <a:cubicBezTo>
                  <a:pt x="190500" y="151077"/>
                  <a:pt x="190500" y="151077"/>
                  <a:pt x="190500" y="149754"/>
                </a:cubicBezTo>
                <a:lnTo>
                  <a:pt x="190500" y="112712"/>
                </a:lnTo>
                <a:cubicBezTo>
                  <a:pt x="190500" y="111390"/>
                  <a:pt x="190500" y="110067"/>
                  <a:pt x="189206" y="110067"/>
                </a:cubicBezTo>
                <a:cubicBezTo>
                  <a:pt x="189206" y="110067"/>
                  <a:pt x="189206" y="110067"/>
                  <a:pt x="158162" y="104775"/>
                </a:cubicBezTo>
                <a:close/>
                <a:moveTo>
                  <a:pt x="74915" y="99735"/>
                </a:moveTo>
                <a:cubicBezTo>
                  <a:pt x="74915" y="99735"/>
                  <a:pt x="74915" y="99735"/>
                  <a:pt x="50497" y="107593"/>
                </a:cubicBezTo>
                <a:cubicBezTo>
                  <a:pt x="49212" y="107593"/>
                  <a:pt x="49212" y="108903"/>
                  <a:pt x="49212" y="110212"/>
                </a:cubicBezTo>
                <a:cubicBezTo>
                  <a:pt x="49212" y="110212"/>
                  <a:pt x="49212" y="110212"/>
                  <a:pt x="49212" y="148194"/>
                </a:cubicBezTo>
                <a:cubicBezTo>
                  <a:pt x="49212" y="149503"/>
                  <a:pt x="49212" y="149503"/>
                  <a:pt x="49212" y="149503"/>
                </a:cubicBezTo>
                <a:cubicBezTo>
                  <a:pt x="50497" y="150813"/>
                  <a:pt x="50497" y="150813"/>
                  <a:pt x="50497" y="150813"/>
                </a:cubicBezTo>
                <a:cubicBezTo>
                  <a:pt x="50497" y="150813"/>
                  <a:pt x="50497" y="150813"/>
                  <a:pt x="74915" y="145574"/>
                </a:cubicBezTo>
                <a:cubicBezTo>
                  <a:pt x="76200" y="145574"/>
                  <a:pt x="76200" y="145574"/>
                  <a:pt x="76200" y="144264"/>
                </a:cubicBezTo>
                <a:cubicBezTo>
                  <a:pt x="76200" y="144264"/>
                  <a:pt x="76200" y="144264"/>
                  <a:pt x="76200" y="101044"/>
                </a:cubicBezTo>
                <a:cubicBezTo>
                  <a:pt x="76200" y="99735"/>
                  <a:pt x="76200" y="99735"/>
                  <a:pt x="76200" y="99735"/>
                </a:cubicBezTo>
                <a:cubicBezTo>
                  <a:pt x="74915" y="98425"/>
                  <a:pt x="74915" y="98425"/>
                  <a:pt x="74915" y="99735"/>
                </a:cubicBezTo>
                <a:close/>
                <a:moveTo>
                  <a:pt x="215322" y="98425"/>
                </a:moveTo>
                <a:cubicBezTo>
                  <a:pt x="215322" y="98425"/>
                  <a:pt x="214024" y="98425"/>
                  <a:pt x="214024" y="99695"/>
                </a:cubicBezTo>
                <a:cubicBezTo>
                  <a:pt x="214024" y="99695"/>
                  <a:pt x="212725" y="99695"/>
                  <a:pt x="212725" y="100965"/>
                </a:cubicBezTo>
                <a:cubicBezTo>
                  <a:pt x="212725" y="100965"/>
                  <a:pt x="212725" y="100965"/>
                  <a:pt x="212725" y="151765"/>
                </a:cubicBezTo>
                <a:cubicBezTo>
                  <a:pt x="212725" y="153035"/>
                  <a:pt x="214024" y="153035"/>
                  <a:pt x="215322" y="153035"/>
                </a:cubicBezTo>
                <a:cubicBezTo>
                  <a:pt x="215322" y="153035"/>
                  <a:pt x="215322" y="153035"/>
                  <a:pt x="238702" y="155575"/>
                </a:cubicBezTo>
                <a:cubicBezTo>
                  <a:pt x="238702" y="155575"/>
                  <a:pt x="238702" y="155575"/>
                  <a:pt x="240001" y="155575"/>
                </a:cubicBezTo>
                <a:cubicBezTo>
                  <a:pt x="240001" y="155575"/>
                  <a:pt x="240001" y="155575"/>
                  <a:pt x="241300" y="155575"/>
                </a:cubicBezTo>
                <a:cubicBezTo>
                  <a:pt x="241300" y="154305"/>
                  <a:pt x="241300" y="154305"/>
                  <a:pt x="241300" y="153035"/>
                </a:cubicBezTo>
                <a:lnTo>
                  <a:pt x="241300" y="106045"/>
                </a:lnTo>
                <a:cubicBezTo>
                  <a:pt x="241300" y="104775"/>
                  <a:pt x="241300" y="103505"/>
                  <a:pt x="240001" y="103505"/>
                </a:cubicBezTo>
                <a:cubicBezTo>
                  <a:pt x="240001" y="103505"/>
                  <a:pt x="240001" y="103505"/>
                  <a:pt x="215322" y="98425"/>
                </a:cubicBezTo>
                <a:close/>
                <a:moveTo>
                  <a:pt x="101311" y="96838"/>
                </a:moveTo>
                <a:cubicBezTo>
                  <a:pt x="101311" y="96838"/>
                  <a:pt x="101311" y="96838"/>
                  <a:pt x="100012" y="98108"/>
                </a:cubicBezTo>
                <a:cubicBezTo>
                  <a:pt x="100012" y="98108"/>
                  <a:pt x="100012" y="98108"/>
                  <a:pt x="100012" y="99378"/>
                </a:cubicBezTo>
                <a:cubicBezTo>
                  <a:pt x="100012" y="99378"/>
                  <a:pt x="100012" y="99378"/>
                  <a:pt x="100012" y="142558"/>
                </a:cubicBezTo>
                <a:cubicBezTo>
                  <a:pt x="100012" y="143828"/>
                  <a:pt x="100012" y="143828"/>
                  <a:pt x="101311" y="143828"/>
                </a:cubicBezTo>
                <a:cubicBezTo>
                  <a:pt x="101311" y="143828"/>
                  <a:pt x="101311" y="143828"/>
                  <a:pt x="140277" y="147638"/>
                </a:cubicBezTo>
                <a:cubicBezTo>
                  <a:pt x="141576" y="147638"/>
                  <a:pt x="141576" y="147638"/>
                  <a:pt x="141576" y="146368"/>
                </a:cubicBezTo>
                <a:cubicBezTo>
                  <a:pt x="141576" y="146368"/>
                  <a:pt x="142875" y="146368"/>
                  <a:pt x="142875" y="145098"/>
                </a:cubicBezTo>
                <a:lnTo>
                  <a:pt x="142875" y="105728"/>
                </a:lnTo>
                <a:cubicBezTo>
                  <a:pt x="142875" y="104458"/>
                  <a:pt x="141576" y="103188"/>
                  <a:pt x="140277" y="103188"/>
                </a:cubicBezTo>
                <a:cubicBezTo>
                  <a:pt x="140277" y="103188"/>
                  <a:pt x="140277" y="103188"/>
                  <a:pt x="101311" y="96838"/>
                </a:cubicBezTo>
                <a:close/>
                <a:moveTo>
                  <a:pt x="288925" y="84138"/>
                </a:moveTo>
                <a:cubicBezTo>
                  <a:pt x="288925" y="85442"/>
                  <a:pt x="288925" y="85442"/>
                  <a:pt x="288925" y="85442"/>
                </a:cubicBezTo>
                <a:lnTo>
                  <a:pt x="288925" y="115435"/>
                </a:lnTo>
                <a:cubicBezTo>
                  <a:pt x="288925" y="115435"/>
                  <a:pt x="288925" y="116739"/>
                  <a:pt x="290195" y="116739"/>
                </a:cubicBezTo>
                <a:cubicBezTo>
                  <a:pt x="290195" y="116739"/>
                  <a:pt x="290195" y="116739"/>
                  <a:pt x="305435" y="120651"/>
                </a:cubicBezTo>
                <a:cubicBezTo>
                  <a:pt x="306705" y="120651"/>
                  <a:pt x="306705" y="120651"/>
                  <a:pt x="306705" y="120651"/>
                </a:cubicBezTo>
                <a:cubicBezTo>
                  <a:pt x="306705" y="120651"/>
                  <a:pt x="306705" y="119347"/>
                  <a:pt x="307975" y="119347"/>
                </a:cubicBezTo>
                <a:cubicBezTo>
                  <a:pt x="307975" y="119347"/>
                  <a:pt x="307975" y="119347"/>
                  <a:pt x="307975" y="118043"/>
                </a:cubicBezTo>
                <a:cubicBezTo>
                  <a:pt x="307975" y="118043"/>
                  <a:pt x="307975" y="118043"/>
                  <a:pt x="307975" y="90658"/>
                </a:cubicBezTo>
                <a:cubicBezTo>
                  <a:pt x="307975" y="90658"/>
                  <a:pt x="307975" y="89354"/>
                  <a:pt x="306705" y="89354"/>
                </a:cubicBezTo>
                <a:cubicBezTo>
                  <a:pt x="306705" y="89354"/>
                  <a:pt x="306705" y="89354"/>
                  <a:pt x="290195" y="84138"/>
                </a:cubicBezTo>
                <a:cubicBezTo>
                  <a:pt x="290195" y="84138"/>
                  <a:pt x="288925" y="84138"/>
                  <a:pt x="288925" y="84138"/>
                </a:cubicBezTo>
                <a:close/>
                <a:moveTo>
                  <a:pt x="260350" y="77788"/>
                </a:moveTo>
                <a:cubicBezTo>
                  <a:pt x="260350" y="77788"/>
                  <a:pt x="260350" y="79058"/>
                  <a:pt x="260350" y="79058"/>
                </a:cubicBezTo>
                <a:cubicBezTo>
                  <a:pt x="260350" y="79058"/>
                  <a:pt x="260350" y="79058"/>
                  <a:pt x="260350" y="109538"/>
                </a:cubicBezTo>
                <a:cubicBezTo>
                  <a:pt x="260350" y="110808"/>
                  <a:pt x="260350" y="110808"/>
                  <a:pt x="261584" y="110808"/>
                </a:cubicBezTo>
                <a:cubicBezTo>
                  <a:pt x="261584" y="110808"/>
                  <a:pt x="261584" y="110808"/>
                  <a:pt x="280105" y="115888"/>
                </a:cubicBezTo>
                <a:cubicBezTo>
                  <a:pt x="280105" y="115888"/>
                  <a:pt x="281340" y="114618"/>
                  <a:pt x="281340" y="114618"/>
                </a:cubicBezTo>
                <a:cubicBezTo>
                  <a:pt x="281340" y="114618"/>
                  <a:pt x="282575" y="114618"/>
                  <a:pt x="282575" y="113348"/>
                </a:cubicBezTo>
                <a:cubicBezTo>
                  <a:pt x="282575" y="113348"/>
                  <a:pt x="282575" y="113348"/>
                  <a:pt x="282575" y="85408"/>
                </a:cubicBezTo>
                <a:cubicBezTo>
                  <a:pt x="282575" y="84138"/>
                  <a:pt x="281340" y="82868"/>
                  <a:pt x="281340" y="82868"/>
                </a:cubicBezTo>
                <a:cubicBezTo>
                  <a:pt x="281340" y="82868"/>
                  <a:pt x="281340" y="82868"/>
                  <a:pt x="262819" y="77788"/>
                </a:cubicBezTo>
                <a:cubicBezTo>
                  <a:pt x="261584" y="77788"/>
                  <a:pt x="261584" y="77788"/>
                  <a:pt x="260350" y="77788"/>
                </a:cubicBezTo>
                <a:close/>
                <a:moveTo>
                  <a:pt x="29210" y="63500"/>
                </a:moveTo>
                <a:cubicBezTo>
                  <a:pt x="29210" y="63500"/>
                  <a:pt x="29210" y="63500"/>
                  <a:pt x="12700" y="73731"/>
                </a:cubicBezTo>
                <a:cubicBezTo>
                  <a:pt x="12700" y="73731"/>
                  <a:pt x="12700" y="75009"/>
                  <a:pt x="12700" y="75009"/>
                </a:cubicBezTo>
                <a:cubicBezTo>
                  <a:pt x="12700" y="75009"/>
                  <a:pt x="12700" y="75009"/>
                  <a:pt x="12700" y="106980"/>
                </a:cubicBezTo>
                <a:cubicBezTo>
                  <a:pt x="12700" y="108259"/>
                  <a:pt x="12700" y="108259"/>
                  <a:pt x="12700" y="108259"/>
                </a:cubicBezTo>
                <a:cubicBezTo>
                  <a:pt x="13970" y="108259"/>
                  <a:pt x="13970" y="109538"/>
                  <a:pt x="13970" y="109538"/>
                </a:cubicBezTo>
                <a:cubicBezTo>
                  <a:pt x="13970" y="109538"/>
                  <a:pt x="15240" y="108259"/>
                  <a:pt x="15240" y="108259"/>
                </a:cubicBezTo>
                <a:cubicBezTo>
                  <a:pt x="15240" y="108259"/>
                  <a:pt x="15240" y="108259"/>
                  <a:pt x="31750" y="101865"/>
                </a:cubicBezTo>
                <a:cubicBezTo>
                  <a:pt x="31750" y="101865"/>
                  <a:pt x="31750" y="100586"/>
                  <a:pt x="31750" y="99307"/>
                </a:cubicBezTo>
                <a:lnTo>
                  <a:pt x="31750" y="66058"/>
                </a:lnTo>
                <a:cubicBezTo>
                  <a:pt x="31750" y="64779"/>
                  <a:pt x="31750" y="64779"/>
                  <a:pt x="31750" y="63500"/>
                </a:cubicBezTo>
                <a:cubicBezTo>
                  <a:pt x="30480" y="63500"/>
                  <a:pt x="30480" y="63500"/>
                  <a:pt x="29210" y="63500"/>
                </a:cubicBezTo>
                <a:close/>
                <a:moveTo>
                  <a:pt x="156868" y="47625"/>
                </a:moveTo>
                <a:cubicBezTo>
                  <a:pt x="155575" y="47625"/>
                  <a:pt x="155575" y="48920"/>
                  <a:pt x="155575" y="48920"/>
                </a:cubicBezTo>
                <a:cubicBezTo>
                  <a:pt x="155575" y="48920"/>
                  <a:pt x="155575" y="48920"/>
                  <a:pt x="155575" y="89067"/>
                </a:cubicBezTo>
                <a:cubicBezTo>
                  <a:pt x="155575" y="89067"/>
                  <a:pt x="156868" y="90363"/>
                  <a:pt x="156868" y="90363"/>
                </a:cubicBezTo>
                <a:cubicBezTo>
                  <a:pt x="156868" y="90363"/>
                  <a:pt x="156868" y="90363"/>
                  <a:pt x="187913" y="96838"/>
                </a:cubicBezTo>
                <a:cubicBezTo>
                  <a:pt x="187913" y="96838"/>
                  <a:pt x="189206" y="96838"/>
                  <a:pt x="189206" y="96838"/>
                </a:cubicBezTo>
                <a:cubicBezTo>
                  <a:pt x="189206" y="96838"/>
                  <a:pt x="189206" y="96838"/>
                  <a:pt x="190500" y="96838"/>
                </a:cubicBezTo>
                <a:cubicBezTo>
                  <a:pt x="190500" y="95543"/>
                  <a:pt x="190500" y="95543"/>
                  <a:pt x="190500" y="95543"/>
                </a:cubicBezTo>
                <a:cubicBezTo>
                  <a:pt x="190500" y="95543"/>
                  <a:pt x="190500" y="95543"/>
                  <a:pt x="190500" y="57986"/>
                </a:cubicBezTo>
                <a:cubicBezTo>
                  <a:pt x="190500" y="56691"/>
                  <a:pt x="190500" y="56691"/>
                  <a:pt x="189206" y="56691"/>
                </a:cubicBezTo>
                <a:cubicBezTo>
                  <a:pt x="189206" y="56691"/>
                  <a:pt x="189206" y="56691"/>
                  <a:pt x="158162" y="47625"/>
                </a:cubicBezTo>
                <a:cubicBezTo>
                  <a:pt x="156868" y="47625"/>
                  <a:pt x="156868" y="47625"/>
                  <a:pt x="156868" y="47625"/>
                </a:cubicBezTo>
                <a:close/>
                <a:moveTo>
                  <a:pt x="73629" y="34925"/>
                </a:moveTo>
                <a:cubicBezTo>
                  <a:pt x="73629" y="34925"/>
                  <a:pt x="73629" y="34925"/>
                  <a:pt x="49212" y="50511"/>
                </a:cubicBezTo>
                <a:cubicBezTo>
                  <a:pt x="49212" y="50511"/>
                  <a:pt x="49212" y="50511"/>
                  <a:pt x="49212" y="51810"/>
                </a:cubicBezTo>
                <a:cubicBezTo>
                  <a:pt x="49212" y="51810"/>
                  <a:pt x="49212" y="51810"/>
                  <a:pt x="49212" y="90776"/>
                </a:cubicBezTo>
                <a:cubicBezTo>
                  <a:pt x="49212" y="90776"/>
                  <a:pt x="49212" y="92075"/>
                  <a:pt x="49212" y="92075"/>
                </a:cubicBezTo>
                <a:cubicBezTo>
                  <a:pt x="50497" y="92075"/>
                  <a:pt x="50497" y="92075"/>
                  <a:pt x="50497" y="92075"/>
                </a:cubicBezTo>
                <a:cubicBezTo>
                  <a:pt x="50497" y="92075"/>
                  <a:pt x="51782" y="92075"/>
                  <a:pt x="51782" y="92075"/>
                </a:cubicBezTo>
                <a:cubicBezTo>
                  <a:pt x="51782" y="92075"/>
                  <a:pt x="51782" y="92075"/>
                  <a:pt x="76200" y="81684"/>
                </a:cubicBezTo>
                <a:cubicBezTo>
                  <a:pt x="76200" y="80385"/>
                  <a:pt x="76200" y="80385"/>
                  <a:pt x="76200" y="79086"/>
                </a:cubicBezTo>
                <a:lnTo>
                  <a:pt x="76200" y="36224"/>
                </a:lnTo>
                <a:cubicBezTo>
                  <a:pt x="76200" y="36224"/>
                  <a:pt x="76200" y="34925"/>
                  <a:pt x="76200" y="34925"/>
                </a:cubicBezTo>
                <a:cubicBezTo>
                  <a:pt x="74915" y="34925"/>
                  <a:pt x="74915" y="34925"/>
                  <a:pt x="73629" y="34925"/>
                </a:cubicBezTo>
                <a:close/>
                <a:moveTo>
                  <a:pt x="100012" y="30163"/>
                </a:moveTo>
                <a:cubicBezTo>
                  <a:pt x="100012" y="31455"/>
                  <a:pt x="100012" y="31455"/>
                  <a:pt x="100012" y="32747"/>
                </a:cubicBezTo>
                <a:cubicBezTo>
                  <a:pt x="100012" y="32747"/>
                  <a:pt x="100012" y="32747"/>
                  <a:pt x="100012" y="76681"/>
                </a:cubicBezTo>
                <a:cubicBezTo>
                  <a:pt x="100012" y="76681"/>
                  <a:pt x="100012" y="77973"/>
                  <a:pt x="101311" y="77973"/>
                </a:cubicBezTo>
                <a:cubicBezTo>
                  <a:pt x="101311" y="77973"/>
                  <a:pt x="101311" y="77973"/>
                  <a:pt x="140277" y="85726"/>
                </a:cubicBezTo>
                <a:cubicBezTo>
                  <a:pt x="140277" y="85726"/>
                  <a:pt x="141576" y="85726"/>
                  <a:pt x="141576" y="85726"/>
                </a:cubicBezTo>
                <a:cubicBezTo>
                  <a:pt x="141576" y="85726"/>
                  <a:pt x="142875" y="84434"/>
                  <a:pt x="142875" y="84434"/>
                </a:cubicBezTo>
                <a:lnTo>
                  <a:pt x="142875" y="43085"/>
                </a:lnTo>
                <a:cubicBezTo>
                  <a:pt x="142875" y="43085"/>
                  <a:pt x="141576" y="41792"/>
                  <a:pt x="141576" y="41792"/>
                </a:cubicBezTo>
                <a:cubicBezTo>
                  <a:pt x="141576" y="41792"/>
                  <a:pt x="141576" y="41792"/>
                  <a:pt x="102610" y="30163"/>
                </a:cubicBezTo>
                <a:cubicBezTo>
                  <a:pt x="101311" y="30163"/>
                  <a:pt x="101311" y="30163"/>
                  <a:pt x="100012" y="30163"/>
                </a:cubicBezTo>
                <a:close/>
                <a:moveTo>
                  <a:pt x="87846" y="0"/>
                </a:moveTo>
                <a:cubicBezTo>
                  <a:pt x="89138" y="0"/>
                  <a:pt x="90430" y="0"/>
                  <a:pt x="90430" y="0"/>
                </a:cubicBezTo>
                <a:cubicBezTo>
                  <a:pt x="90430" y="0"/>
                  <a:pt x="90430" y="0"/>
                  <a:pt x="204113" y="37667"/>
                </a:cubicBezTo>
                <a:cubicBezTo>
                  <a:pt x="206696" y="38966"/>
                  <a:pt x="207988" y="40265"/>
                  <a:pt x="207988" y="42863"/>
                </a:cubicBezTo>
                <a:cubicBezTo>
                  <a:pt x="207988" y="42863"/>
                  <a:pt x="207988" y="42863"/>
                  <a:pt x="207988" y="70139"/>
                </a:cubicBezTo>
                <a:cubicBezTo>
                  <a:pt x="207988" y="70139"/>
                  <a:pt x="207988" y="70139"/>
                  <a:pt x="248036" y="54552"/>
                </a:cubicBezTo>
                <a:cubicBezTo>
                  <a:pt x="248036" y="54552"/>
                  <a:pt x="249328" y="53253"/>
                  <a:pt x="250619" y="53253"/>
                </a:cubicBezTo>
                <a:cubicBezTo>
                  <a:pt x="251911" y="53253"/>
                  <a:pt x="251911" y="53253"/>
                  <a:pt x="251911" y="53253"/>
                </a:cubicBezTo>
                <a:cubicBezTo>
                  <a:pt x="251911" y="53253"/>
                  <a:pt x="251911" y="53253"/>
                  <a:pt x="315213" y="74035"/>
                </a:cubicBezTo>
                <a:cubicBezTo>
                  <a:pt x="317796" y="75334"/>
                  <a:pt x="319088" y="77932"/>
                  <a:pt x="319088" y="80530"/>
                </a:cubicBezTo>
                <a:cubicBezTo>
                  <a:pt x="319088" y="80530"/>
                  <a:pt x="319088" y="80530"/>
                  <a:pt x="319088" y="266267"/>
                </a:cubicBezTo>
                <a:cubicBezTo>
                  <a:pt x="319088" y="268865"/>
                  <a:pt x="317796" y="271463"/>
                  <a:pt x="315213" y="271463"/>
                </a:cubicBezTo>
                <a:cubicBezTo>
                  <a:pt x="315213" y="271463"/>
                  <a:pt x="315213" y="271463"/>
                  <a:pt x="251911" y="287049"/>
                </a:cubicBezTo>
                <a:cubicBezTo>
                  <a:pt x="251911" y="287049"/>
                  <a:pt x="251911" y="287049"/>
                  <a:pt x="204113" y="300038"/>
                </a:cubicBezTo>
                <a:cubicBezTo>
                  <a:pt x="204113" y="300038"/>
                  <a:pt x="204113" y="300038"/>
                  <a:pt x="89138" y="328613"/>
                </a:cubicBezTo>
                <a:cubicBezTo>
                  <a:pt x="89138" y="328613"/>
                  <a:pt x="89138" y="328613"/>
                  <a:pt x="87846" y="328613"/>
                </a:cubicBezTo>
                <a:cubicBezTo>
                  <a:pt x="86554" y="328613"/>
                  <a:pt x="85262" y="328613"/>
                  <a:pt x="85262" y="328613"/>
                </a:cubicBezTo>
                <a:cubicBezTo>
                  <a:pt x="85262" y="328613"/>
                  <a:pt x="85262" y="328613"/>
                  <a:pt x="2583" y="281854"/>
                </a:cubicBezTo>
                <a:cubicBezTo>
                  <a:pt x="0" y="281854"/>
                  <a:pt x="0" y="279256"/>
                  <a:pt x="0" y="277957"/>
                </a:cubicBezTo>
                <a:cubicBezTo>
                  <a:pt x="0" y="277957"/>
                  <a:pt x="0" y="277957"/>
                  <a:pt x="0" y="64943"/>
                </a:cubicBezTo>
                <a:cubicBezTo>
                  <a:pt x="0" y="63644"/>
                  <a:pt x="0" y="62346"/>
                  <a:pt x="1292" y="61047"/>
                </a:cubicBezTo>
                <a:cubicBezTo>
                  <a:pt x="1292" y="61047"/>
                  <a:pt x="1292" y="61047"/>
                  <a:pt x="85262" y="1299"/>
                </a:cubicBezTo>
                <a:cubicBezTo>
                  <a:pt x="85262" y="1299"/>
                  <a:pt x="86554" y="0"/>
                  <a:pt x="87846" y="0"/>
                </a:cubicBez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105" tIns="45052" rIns="90105" bIns="45052"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cxnSp>
        <p:nvCxnSpPr>
          <p:cNvPr id="13" name="直接连接符 12"/>
          <p:cNvCxnSpPr/>
          <p:nvPr/>
        </p:nvCxnSpPr>
        <p:spPr>
          <a:xfrm>
            <a:off x="977701" y="2216423"/>
            <a:ext cx="0" cy="70090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984406" y="3573757"/>
            <a:ext cx="0" cy="70090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Rectangle 24"/>
          <p:cNvSpPr>
            <a:spLocks noChangeArrowheads="1"/>
          </p:cNvSpPr>
          <p:nvPr/>
        </p:nvSpPr>
        <p:spPr bwMode="auto">
          <a:xfrm>
            <a:off x="1180699" y="2014913"/>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18" name="Rectangle 24"/>
          <p:cNvSpPr>
            <a:spLocks noChangeArrowheads="1"/>
          </p:cNvSpPr>
          <p:nvPr/>
        </p:nvSpPr>
        <p:spPr bwMode="auto">
          <a:xfrm>
            <a:off x="1187404" y="3460196"/>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cxnSp>
        <p:nvCxnSpPr>
          <p:cNvPr id="19" name="直接连接符 18"/>
          <p:cNvCxnSpPr/>
          <p:nvPr/>
        </p:nvCxnSpPr>
        <p:spPr>
          <a:xfrm>
            <a:off x="984406" y="4871199"/>
            <a:ext cx="0" cy="70090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Rectangle 24"/>
          <p:cNvSpPr>
            <a:spLocks noChangeArrowheads="1"/>
          </p:cNvSpPr>
          <p:nvPr/>
        </p:nvSpPr>
        <p:spPr bwMode="auto">
          <a:xfrm>
            <a:off x="1187404" y="4757639"/>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cxnSp>
        <p:nvCxnSpPr>
          <p:cNvPr id="22" name="直接连接符 21"/>
          <p:cNvCxnSpPr/>
          <p:nvPr/>
        </p:nvCxnSpPr>
        <p:spPr>
          <a:xfrm>
            <a:off x="7486680" y="2216423"/>
            <a:ext cx="0" cy="70090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493385" y="3573757"/>
            <a:ext cx="0" cy="70090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7689678" y="2014913"/>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27" name="Rectangle 24"/>
          <p:cNvSpPr>
            <a:spLocks noChangeArrowheads="1"/>
          </p:cNvSpPr>
          <p:nvPr/>
        </p:nvSpPr>
        <p:spPr bwMode="auto">
          <a:xfrm>
            <a:off x="7696383" y="3460196"/>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cxnSp>
        <p:nvCxnSpPr>
          <p:cNvPr id="28" name="直接连接符 27"/>
          <p:cNvCxnSpPr/>
          <p:nvPr/>
        </p:nvCxnSpPr>
        <p:spPr>
          <a:xfrm>
            <a:off x="7493385" y="4871199"/>
            <a:ext cx="0" cy="70090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24"/>
          <p:cNvSpPr>
            <a:spLocks noChangeArrowheads="1"/>
          </p:cNvSpPr>
          <p:nvPr/>
        </p:nvSpPr>
        <p:spPr bwMode="auto">
          <a:xfrm>
            <a:off x="7696383" y="4757639"/>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31" name="椭圆 26"/>
          <p:cNvSpPr/>
          <p:nvPr/>
        </p:nvSpPr>
        <p:spPr>
          <a:xfrm>
            <a:off x="5058401" y="3692578"/>
            <a:ext cx="600701" cy="600701"/>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105" tIns="45052" rIns="90105" bIns="45052"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grpSp>
        <p:nvGrpSpPr>
          <p:cNvPr id="32" name="组合 31"/>
          <p:cNvGrpSpPr/>
          <p:nvPr/>
        </p:nvGrpSpPr>
        <p:grpSpPr>
          <a:xfrm>
            <a:off x="441025" y="218860"/>
            <a:ext cx="5159897" cy="1014413"/>
            <a:chOff x="441025" y="218860"/>
            <a:chExt cx="5159897" cy="1014413"/>
          </a:xfrm>
        </p:grpSpPr>
        <p:grpSp>
          <p:nvGrpSpPr>
            <p:cNvPr id="33" name="组合 32"/>
            <p:cNvGrpSpPr/>
            <p:nvPr/>
          </p:nvGrpSpPr>
          <p:grpSpPr>
            <a:xfrm>
              <a:off x="595313" y="387468"/>
              <a:ext cx="5005609" cy="720218"/>
              <a:chOff x="1893616" y="449275"/>
              <a:chExt cx="5005609" cy="720218"/>
            </a:xfrm>
          </p:grpSpPr>
          <p:sp>
            <p:nvSpPr>
              <p:cNvPr id="34" name="文本框 33"/>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35" name="文本框 34"/>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36" name="任意多边形 35"/>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2000">
        <p14:prism/>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par>
                                <p:cTn id="8" presetID="16" presetClass="entr" presetSubtype="37"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outVertical)">
                                      <p:cBhvr>
                                        <p:cTn id="10" dur="500"/>
                                        <p:tgtEl>
                                          <p:spTgt spid="7"/>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p:cTn id="39" dur="500" fill="hold"/>
                                        <p:tgtEl>
                                          <p:spTgt spid="31"/>
                                        </p:tgtEl>
                                        <p:attrNameLst>
                                          <p:attrName>ppt_w</p:attrName>
                                        </p:attrNameLst>
                                      </p:cBhvr>
                                      <p:tavLst>
                                        <p:tav tm="0">
                                          <p:val>
                                            <p:fltVal val="0"/>
                                          </p:val>
                                        </p:tav>
                                        <p:tav tm="100000">
                                          <p:val>
                                            <p:strVal val="#ppt_w"/>
                                          </p:val>
                                        </p:tav>
                                      </p:tavLst>
                                    </p:anim>
                                    <p:anim calcmode="lin" valueType="num">
                                      <p:cBhvr>
                                        <p:cTn id="40" dur="500" fill="hold"/>
                                        <p:tgtEl>
                                          <p:spTgt spid="31"/>
                                        </p:tgtEl>
                                        <p:attrNameLst>
                                          <p:attrName>ppt_h</p:attrName>
                                        </p:attrNameLst>
                                      </p:cBhvr>
                                      <p:tavLst>
                                        <p:tav tm="0">
                                          <p:val>
                                            <p:fltVal val="0"/>
                                          </p:val>
                                        </p:tav>
                                        <p:tav tm="100000">
                                          <p:val>
                                            <p:strVal val="#ppt_h"/>
                                          </p:val>
                                        </p:tav>
                                      </p:tavLst>
                                    </p:anim>
                                    <p:animEffect transition="in" filter="fade">
                                      <p:cBhvr>
                                        <p:cTn id="41" dur="500"/>
                                        <p:tgtEl>
                                          <p:spTgt spid="3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down)">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down)">
                                      <p:cBhvr>
                                        <p:cTn id="66" dur="500"/>
                                        <p:tgtEl>
                                          <p:spTgt spid="27"/>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down)">
                                      <p:cBhvr>
                                        <p:cTn id="7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1" grpId="0" bldLvl="0" animBg="1"/>
      <p:bldP spid="12" grpId="0" bldLvl="0" animBg="1"/>
      <p:bldP spid="16" grpId="0"/>
      <p:bldP spid="18" grpId="0"/>
      <p:bldP spid="21" grpId="0"/>
      <p:bldP spid="25" grpId="0"/>
      <p:bldP spid="27" grpId="0"/>
      <p:bldP spid="30" grpId="0"/>
      <p:bldP spid="31"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组合 41"/>
          <p:cNvGrpSpPr/>
          <p:nvPr/>
        </p:nvGrpSpPr>
        <p:grpSpPr>
          <a:xfrm>
            <a:off x="1281163" y="1180415"/>
            <a:ext cx="9629234" cy="3568449"/>
            <a:chOff x="483994" y="1311162"/>
            <a:chExt cx="7964256" cy="2951433"/>
          </a:xfrm>
        </p:grpSpPr>
        <p:sp>
          <p:nvSpPr>
            <p:cNvPr id="6" name="TextBox 64"/>
            <p:cNvSpPr txBox="1"/>
            <p:nvPr/>
          </p:nvSpPr>
          <p:spPr>
            <a:xfrm>
              <a:off x="849294" y="1915933"/>
              <a:ext cx="850944" cy="309345"/>
            </a:xfrm>
            <a:prstGeom prst="rect">
              <a:avLst/>
            </a:prstGeom>
            <a:noFill/>
            <a:effectLst>
              <a:outerShdw blurRad="25400" dist="25400" dir="2700000" algn="tl" rotWithShape="0">
                <a:prstClr val="black">
                  <a:alpha val="40000"/>
                </a:prstClr>
              </a:outerShdw>
            </a:effectLst>
          </p:spPr>
          <p:txBody>
            <a:bodyPr wrap="square" rtlCol="0">
              <a:spAutoFit/>
            </a:bodyPr>
            <a:lstStyle/>
            <a:p>
              <a:pPr algn="ctr"/>
              <a:r>
                <a:rPr lang="en-US" sz="1840" b="1" dirty="0">
                  <a:solidFill>
                    <a:schemeClr val="tx1">
                      <a:lumMod val="65000"/>
                      <a:lumOff val="35000"/>
                    </a:schemeClr>
                  </a:solidFill>
                  <a:latin typeface="+mj-ea"/>
                  <a:ea typeface="+mj-ea"/>
                  <a:cs typeface="Open Sans" panose="020B0606030504020204" pitchFamily="34" charset="0"/>
                </a:rPr>
                <a:t>70%</a:t>
              </a:r>
            </a:p>
          </p:txBody>
        </p:sp>
        <p:sp>
          <p:nvSpPr>
            <p:cNvPr id="7" name="TextBox 65"/>
            <p:cNvSpPr txBox="1"/>
            <p:nvPr/>
          </p:nvSpPr>
          <p:spPr>
            <a:xfrm>
              <a:off x="2096600" y="2511017"/>
              <a:ext cx="850944" cy="309345"/>
            </a:xfrm>
            <a:prstGeom prst="rect">
              <a:avLst/>
            </a:prstGeom>
            <a:noFill/>
            <a:effectLst>
              <a:outerShdw blurRad="25400" dist="25400" dir="2700000" algn="tl" rotWithShape="0">
                <a:prstClr val="black">
                  <a:alpha val="40000"/>
                </a:prstClr>
              </a:outerShdw>
            </a:effectLst>
          </p:spPr>
          <p:txBody>
            <a:bodyPr wrap="square" rtlCol="0">
              <a:spAutoFit/>
            </a:bodyPr>
            <a:lstStyle/>
            <a:p>
              <a:pPr algn="ctr"/>
              <a:r>
                <a:rPr lang="en-US" sz="1840" b="1" dirty="0">
                  <a:solidFill>
                    <a:schemeClr val="tx1">
                      <a:lumMod val="65000"/>
                      <a:lumOff val="35000"/>
                    </a:schemeClr>
                  </a:solidFill>
                  <a:latin typeface="+mj-ea"/>
                  <a:ea typeface="+mj-ea"/>
                  <a:cs typeface="Open Sans" panose="020B0606030504020204" pitchFamily="34" charset="0"/>
                </a:rPr>
                <a:t>50%</a:t>
              </a:r>
            </a:p>
          </p:txBody>
        </p:sp>
        <p:sp>
          <p:nvSpPr>
            <p:cNvPr id="8" name="TextBox 66"/>
            <p:cNvSpPr txBox="1"/>
            <p:nvPr/>
          </p:nvSpPr>
          <p:spPr>
            <a:xfrm>
              <a:off x="3415580" y="1495020"/>
              <a:ext cx="850944" cy="309345"/>
            </a:xfrm>
            <a:prstGeom prst="rect">
              <a:avLst/>
            </a:prstGeom>
            <a:noFill/>
            <a:effectLst>
              <a:outerShdw blurRad="25400" dist="25400" dir="2700000" algn="tl" rotWithShape="0">
                <a:prstClr val="black">
                  <a:alpha val="40000"/>
                </a:prstClr>
              </a:outerShdw>
            </a:effectLst>
          </p:spPr>
          <p:txBody>
            <a:bodyPr wrap="square" rtlCol="0">
              <a:spAutoFit/>
            </a:bodyPr>
            <a:lstStyle/>
            <a:p>
              <a:pPr algn="ctr"/>
              <a:r>
                <a:rPr lang="en-US" sz="1840" b="1" dirty="0">
                  <a:solidFill>
                    <a:schemeClr val="tx1">
                      <a:lumMod val="65000"/>
                      <a:lumOff val="35000"/>
                    </a:schemeClr>
                  </a:solidFill>
                  <a:latin typeface="+mj-ea"/>
                  <a:ea typeface="+mj-ea"/>
                  <a:cs typeface="Open Sans" panose="020B0606030504020204" pitchFamily="34" charset="0"/>
                </a:rPr>
                <a:t>80%</a:t>
              </a:r>
            </a:p>
          </p:txBody>
        </p:sp>
        <p:sp>
          <p:nvSpPr>
            <p:cNvPr id="9" name="TextBox 67"/>
            <p:cNvSpPr txBox="1"/>
            <p:nvPr/>
          </p:nvSpPr>
          <p:spPr>
            <a:xfrm>
              <a:off x="4667020" y="2104619"/>
              <a:ext cx="850944" cy="309345"/>
            </a:xfrm>
            <a:prstGeom prst="rect">
              <a:avLst/>
            </a:prstGeom>
            <a:noFill/>
            <a:effectLst>
              <a:outerShdw blurRad="25400" dist="25400" dir="2700000" algn="tl" rotWithShape="0">
                <a:prstClr val="black">
                  <a:alpha val="40000"/>
                </a:prstClr>
              </a:outerShdw>
            </a:effectLst>
          </p:spPr>
          <p:txBody>
            <a:bodyPr wrap="square" rtlCol="0">
              <a:spAutoFit/>
            </a:bodyPr>
            <a:lstStyle/>
            <a:p>
              <a:pPr algn="ctr"/>
              <a:r>
                <a:rPr lang="en-US" sz="1840" b="1" dirty="0">
                  <a:solidFill>
                    <a:schemeClr val="tx1">
                      <a:lumMod val="65000"/>
                      <a:lumOff val="35000"/>
                    </a:schemeClr>
                  </a:solidFill>
                  <a:latin typeface="+mj-ea"/>
                  <a:ea typeface="+mj-ea"/>
                  <a:cs typeface="Open Sans" panose="020B0606030504020204" pitchFamily="34" charset="0"/>
                </a:rPr>
                <a:t>60%</a:t>
              </a:r>
            </a:p>
          </p:txBody>
        </p:sp>
        <p:sp>
          <p:nvSpPr>
            <p:cNvPr id="10" name="TextBox 69"/>
            <p:cNvSpPr txBox="1"/>
            <p:nvPr/>
          </p:nvSpPr>
          <p:spPr>
            <a:xfrm>
              <a:off x="7239948" y="1320849"/>
              <a:ext cx="850944" cy="309345"/>
            </a:xfrm>
            <a:prstGeom prst="rect">
              <a:avLst/>
            </a:prstGeom>
            <a:noFill/>
            <a:effectLst>
              <a:outerShdw blurRad="25400" dist="25400" dir="2700000" algn="tl" rotWithShape="0">
                <a:prstClr val="black">
                  <a:alpha val="40000"/>
                </a:prstClr>
              </a:outerShdw>
            </a:effectLst>
          </p:spPr>
          <p:txBody>
            <a:bodyPr wrap="square" rtlCol="0">
              <a:spAutoFit/>
            </a:bodyPr>
            <a:lstStyle/>
            <a:p>
              <a:pPr algn="ctr"/>
              <a:r>
                <a:rPr lang="en-US" sz="1840" b="1" dirty="0">
                  <a:solidFill>
                    <a:schemeClr val="tx1">
                      <a:lumMod val="65000"/>
                      <a:lumOff val="35000"/>
                    </a:schemeClr>
                  </a:solidFill>
                  <a:latin typeface="+mj-ea"/>
                  <a:ea typeface="+mj-ea"/>
                  <a:cs typeface="Open Sans" panose="020B0606030504020204" pitchFamily="34" charset="0"/>
                </a:rPr>
                <a:t>90%</a:t>
              </a:r>
            </a:p>
          </p:txBody>
        </p:sp>
        <p:grpSp>
          <p:nvGrpSpPr>
            <p:cNvPr id="11" name="组合 10"/>
            <p:cNvGrpSpPr/>
            <p:nvPr/>
          </p:nvGrpSpPr>
          <p:grpSpPr>
            <a:xfrm>
              <a:off x="483994" y="2290171"/>
              <a:ext cx="1562961" cy="1914899"/>
              <a:chOff x="2092875" y="2880479"/>
              <a:chExt cx="1562961" cy="1914899"/>
            </a:xfrm>
          </p:grpSpPr>
          <p:grpSp>
            <p:nvGrpSpPr>
              <p:cNvPr id="12" name="组合 11"/>
              <p:cNvGrpSpPr/>
              <p:nvPr/>
            </p:nvGrpSpPr>
            <p:grpSpPr>
              <a:xfrm>
                <a:off x="2092875" y="2880479"/>
                <a:ext cx="1562961" cy="1914899"/>
                <a:chOff x="2092875" y="2880479"/>
                <a:chExt cx="1562961" cy="1914899"/>
              </a:xfrm>
              <a:effectLst>
                <a:outerShdw blurRad="50800" dist="38100" dir="18900000" algn="bl" rotWithShape="0">
                  <a:prstClr val="black">
                    <a:alpha val="40000"/>
                  </a:prstClr>
                </a:outerShdw>
              </a:effectLst>
            </p:grpSpPr>
            <p:sp>
              <p:nvSpPr>
                <p:cNvPr id="14" name="Freeform 5"/>
                <p:cNvSpPr/>
                <p:nvPr/>
              </p:nvSpPr>
              <p:spPr bwMode="auto">
                <a:xfrm>
                  <a:off x="2092875" y="2880479"/>
                  <a:ext cx="1562961" cy="1914899"/>
                </a:xfrm>
                <a:custGeom>
                  <a:avLst/>
                  <a:gdLst>
                    <a:gd name="T0" fmla="*/ 0 w 1148"/>
                    <a:gd name="T1" fmla="*/ 1852 h 1852"/>
                    <a:gd name="T2" fmla="*/ 575 w 1148"/>
                    <a:gd name="T3" fmla="*/ 0 h 1852"/>
                    <a:gd name="T4" fmla="*/ 1148 w 1148"/>
                    <a:gd name="T5" fmla="*/ 1852 h 1852"/>
                    <a:gd name="T6" fmla="*/ 0 w 1148"/>
                    <a:gd name="T7" fmla="*/ 1852 h 1852"/>
                  </a:gdLst>
                  <a:ahLst/>
                  <a:cxnLst>
                    <a:cxn ang="0">
                      <a:pos x="T0" y="T1"/>
                    </a:cxn>
                    <a:cxn ang="0">
                      <a:pos x="T2" y="T3"/>
                    </a:cxn>
                    <a:cxn ang="0">
                      <a:pos x="T4" y="T5"/>
                    </a:cxn>
                    <a:cxn ang="0">
                      <a:pos x="T6" y="T7"/>
                    </a:cxn>
                  </a:cxnLst>
                  <a:rect l="0" t="0" r="r" b="b"/>
                  <a:pathLst>
                    <a:path w="1148" h="1852">
                      <a:moveTo>
                        <a:pt x="0" y="1852"/>
                      </a:moveTo>
                      <a:lnTo>
                        <a:pt x="575" y="0"/>
                      </a:lnTo>
                      <a:lnTo>
                        <a:pt x="1148" y="1852"/>
                      </a:lnTo>
                      <a:lnTo>
                        <a:pt x="0" y="1852"/>
                      </a:lnTo>
                      <a:close/>
                    </a:path>
                  </a:pathLst>
                </a:custGeom>
                <a:solidFill>
                  <a:srgbClr val="469055"/>
                </a:solidFill>
                <a:ln w="9525">
                  <a:noFill/>
                  <a:round/>
                </a:ln>
              </p:spPr>
              <p:txBody>
                <a:bodyPr vert="horz" wrap="square" lIns="160186" tIns="80093" rIns="160186" bIns="80093" numCol="1" anchor="t" anchorCtr="0" compatLnSpc="1"/>
                <a:lstStyle/>
                <a:p>
                  <a:endParaRPr lang="en-US" sz="3155">
                    <a:latin typeface="+mj-ea"/>
                    <a:ea typeface="+mj-ea"/>
                  </a:endParaRPr>
                </a:p>
              </p:txBody>
            </p:sp>
            <p:sp>
              <p:nvSpPr>
                <p:cNvPr id="15" name="Freeform 6"/>
                <p:cNvSpPr/>
                <p:nvPr/>
              </p:nvSpPr>
              <p:spPr bwMode="auto">
                <a:xfrm>
                  <a:off x="2574834" y="2880479"/>
                  <a:ext cx="599044" cy="921261"/>
                </a:xfrm>
                <a:custGeom>
                  <a:avLst/>
                  <a:gdLst>
                    <a:gd name="T0" fmla="*/ 0 w 440"/>
                    <a:gd name="T1" fmla="*/ 711 h 891"/>
                    <a:gd name="T2" fmla="*/ 221 w 440"/>
                    <a:gd name="T3" fmla="*/ 0 h 891"/>
                    <a:gd name="T4" fmla="*/ 440 w 440"/>
                    <a:gd name="T5" fmla="*/ 711 h 891"/>
                    <a:gd name="T6" fmla="*/ 437 w 440"/>
                    <a:gd name="T7" fmla="*/ 801 h 891"/>
                    <a:gd name="T8" fmla="*/ 344 w 440"/>
                    <a:gd name="T9" fmla="*/ 630 h 891"/>
                    <a:gd name="T10" fmla="*/ 371 w 440"/>
                    <a:gd name="T11" fmla="*/ 853 h 891"/>
                    <a:gd name="T12" fmla="*/ 290 w 440"/>
                    <a:gd name="T13" fmla="*/ 652 h 891"/>
                    <a:gd name="T14" fmla="*/ 235 w 440"/>
                    <a:gd name="T15" fmla="*/ 799 h 891"/>
                    <a:gd name="T16" fmla="*/ 166 w 440"/>
                    <a:gd name="T17" fmla="*/ 642 h 891"/>
                    <a:gd name="T18" fmla="*/ 128 w 440"/>
                    <a:gd name="T19" fmla="*/ 801 h 891"/>
                    <a:gd name="T20" fmla="*/ 109 w 440"/>
                    <a:gd name="T21" fmla="*/ 694 h 891"/>
                    <a:gd name="T22" fmla="*/ 47 w 440"/>
                    <a:gd name="T23" fmla="*/ 891 h 891"/>
                    <a:gd name="T24" fmla="*/ 0 w 440"/>
                    <a:gd name="T25" fmla="*/ 71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0" h="891">
                      <a:moveTo>
                        <a:pt x="0" y="711"/>
                      </a:moveTo>
                      <a:lnTo>
                        <a:pt x="221" y="0"/>
                      </a:lnTo>
                      <a:lnTo>
                        <a:pt x="440" y="711"/>
                      </a:lnTo>
                      <a:lnTo>
                        <a:pt x="437" y="801"/>
                      </a:lnTo>
                      <a:lnTo>
                        <a:pt x="344" y="630"/>
                      </a:lnTo>
                      <a:lnTo>
                        <a:pt x="371" y="853"/>
                      </a:lnTo>
                      <a:lnTo>
                        <a:pt x="290" y="652"/>
                      </a:lnTo>
                      <a:lnTo>
                        <a:pt x="235" y="799"/>
                      </a:lnTo>
                      <a:lnTo>
                        <a:pt x="166" y="642"/>
                      </a:lnTo>
                      <a:lnTo>
                        <a:pt x="128" y="801"/>
                      </a:lnTo>
                      <a:lnTo>
                        <a:pt x="109" y="694"/>
                      </a:lnTo>
                      <a:lnTo>
                        <a:pt x="47" y="891"/>
                      </a:lnTo>
                      <a:lnTo>
                        <a:pt x="0" y="711"/>
                      </a:lnTo>
                      <a:close/>
                    </a:path>
                  </a:pathLst>
                </a:custGeom>
                <a:solidFill>
                  <a:srgbClr val="F68D6F"/>
                </a:solidFill>
                <a:ln>
                  <a:noFill/>
                </a:ln>
                <a:effectLst>
                  <a:outerShdw blurRad="63500" algn="ctr" rotWithShape="0">
                    <a:prstClr val="black">
                      <a:alpha val="40000"/>
                    </a:prstClr>
                  </a:outerShdw>
                </a:effectLst>
              </p:spPr>
              <p:txBody>
                <a:bodyPr vert="horz" wrap="square" lIns="160186" tIns="80093" rIns="160186" bIns="80093" numCol="1" anchor="t" anchorCtr="0" compatLnSpc="1"/>
                <a:lstStyle/>
                <a:p>
                  <a:endParaRPr lang="en-US" sz="3155">
                    <a:latin typeface="+mj-ea"/>
                    <a:ea typeface="+mj-ea"/>
                  </a:endParaRPr>
                </a:p>
              </p:txBody>
            </p:sp>
          </p:grpSp>
          <p:sp>
            <p:nvSpPr>
              <p:cNvPr id="13" name="TextBox 88"/>
              <p:cNvSpPr txBox="1"/>
              <p:nvPr/>
            </p:nvSpPr>
            <p:spPr>
              <a:xfrm>
                <a:off x="2301437" y="4456823"/>
                <a:ext cx="1097149" cy="309345"/>
              </a:xfrm>
              <a:prstGeom prst="rect">
                <a:avLst/>
              </a:prstGeom>
              <a:noFill/>
              <a:effectLst>
                <a:outerShdw blurRad="25400" dist="25400" dir="2700000" algn="tl" rotWithShape="0">
                  <a:prstClr val="black">
                    <a:alpha val="40000"/>
                  </a:prstClr>
                </a:outerShdw>
              </a:effectLst>
            </p:spPr>
            <p:txBody>
              <a:bodyPr wrap="none" rtlCol="0">
                <a:spAutoFit/>
              </a:bodyPr>
              <a:lstStyle/>
              <a:p>
                <a:pPr algn="ctr"/>
                <a:r>
                  <a:rPr lang="en-GB" sz="1840" b="1" dirty="0">
                    <a:solidFill>
                      <a:schemeClr val="bg1"/>
                    </a:solidFill>
                    <a:latin typeface="+mj-ea"/>
                    <a:ea typeface="+mj-ea"/>
                    <a:cs typeface="Clear Sans" panose="020B0503030202020304" pitchFamily="34" charset="0"/>
                  </a:rPr>
                  <a:t>Income 01</a:t>
                </a:r>
              </a:p>
            </p:txBody>
          </p:sp>
        </p:grpSp>
        <p:grpSp>
          <p:nvGrpSpPr>
            <p:cNvPr id="16" name="组合 15"/>
            <p:cNvGrpSpPr/>
            <p:nvPr/>
          </p:nvGrpSpPr>
          <p:grpSpPr>
            <a:xfrm>
              <a:off x="1743106" y="2894077"/>
              <a:ext cx="1562961" cy="1308366"/>
              <a:chOff x="3351987" y="3484385"/>
              <a:chExt cx="1562961" cy="1308366"/>
            </a:xfrm>
          </p:grpSpPr>
          <p:grpSp>
            <p:nvGrpSpPr>
              <p:cNvPr id="17" name="组合 16"/>
              <p:cNvGrpSpPr/>
              <p:nvPr/>
            </p:nvGrpSpPr>
            <p:grpSpPr>
              <a:xfrm>
                <a:off x="3351987" y="3484385"/>
                <a:ext cx="1562961" cy="1308366"/>
                <a:chOff x="3351987" y="3484385"/>
                <a:chExt cx="1562961" cy="1308366"/>
              </a:xfrm>
              <a:effectLst>
                <a:outerShdw blurRad="50800" dist="38100" dir="18900000" algn="bl" rotWithShape="0">
                  <a:prstClr val="black">
                    <a:alpha val="40000"/>
                  </a:prstClr>
                </a:outerShdw>
              </a:effectLst>
            </p:grpSpPr>
            <p:sp>
              <p:nvSpPr>
                <p:cNvPr id="19" name="Freeform 5"/>
                <p:cNvSpPr/>
                <p:nvPr/>
              </p:nvSpPr>
              <p:spPr bwMode="auto">
                <a:xfrm>
                  <a:off x="3351987" y="3484385"/>
                  <a:ext cx="1562961" cy="1308366"/>
                </a:xfrm>
                <a:custGeom>
                  <a:avLst/>
                  <a:gdLst>
                    <a:gd name="T0" fmla="*/ 0 w 1148"/>
                    <a:gd name="T1" fmla="*/ 1852 h 1852"/>
                    <a:gd name="T2" fmla="*/ 575 w 1148"/>
                    <a:gd name="T3" fmla="*/ 0 h 1852"/>
                    <a:gd name="T4" fmla="*/ 1148 w 1148"/>
                    <a:gd name="T5" fmla="*/ 1852 h 1852"/>
                    <a:gd name="T6" fmla="*/ 0 w 1148"/>
                    <a:gd name="T7" fmla="*/ 1852 h 1852"/>
                  </a:gdLst>
                  <a:ahLst/>
                  <a:cxnLst>
                    <a:cxn ang="0">
                      <a:pos x="T0" y="T1"/>
                    </a:cxn>
                    <a:cxn ang="0">
                      <a:pos x="T2" y="T3"/>
                    </a:cxn>
                    <a:cxn ang="0">
                      <a:pos x="T4" y="T5"/>
                    </a:cxn>
                    <a:cxn ang="0">
                      <a:pos x="T6" y="T7"/>
                    </a:cxn>
                  </a:cxnLst>
                  <a:rect l="0" t="0" r="r" b="b"/>
                  <a:pathLst>
                    <a:path w="1148" h="1852">
                      <a:moveTo>
                        <a:pt x="0" y="1852"/>
                      </a:moveTo>
                      <a:lnTo>
                        <a:pt x="575" y="0"/>
                      </a:lnTo>
                      <a:lnTo>
                        <a:pt x="1148" y="1852"/>
                      </a:lnTo>
                      <a:lnTo>
                        <a:pt x="0" y="1852"/>
                      </a:lnTo>
                      <a:close/>
                    </a:path>
                  </a:pathLst>
                </a:custGeom>
                <a:solidFill>
                  <a:srgbClr val="469055"/>
                </a:solidFill>
                <a:ln w="9525">
                  <a:noFill/>
                  <a:round/>
                </a:ln>
              </p:spPr>
              <p:txBody>
                <a:bodyPr vert="horz" wrap="square" lIns="160186" tIns="80093" rIns="160186" bIns="80093" numCol="1" anchor="t" anchorCtr="0" compatLnSpc="1"/>
                <a:lstStyle/>
                <a:p>
                  <a:endParaRPr lang="en-US" sz="3155">
                    <a:latin typeface="+mj-ea"/>
                    <a:ea typeface="+mj-ea"/>
                  </a:endParaRPr>
                </a:p>
              </p:txBody>
            </p:sp>
            <p:sp>
              <p:nvSpPr>
                <p:cNvPr id="20" name="Freeform 6"/>
                <p:cNvSpPr/>
                <p:nvPr/>
              </p:nvSpPr>
              <p:spPr bwMode="auto">
                <a:xfrm>
                  <a:off x="3833946" y="3487011"/>
                  <a:ext cx="599044" cy="629457"/>
                </a:xfrm>
                <a:custGeom>
                  <a:avLst/>
                  <a:gdLst>
                    <a:gd name="T0" fmla="*/ 0 w 440"/>
                    <a:gd name="T1" fmla="*/ 711 h 891"/>
                    <a:gd name="T2" fmla="*/ 221 w 440"/>
                    <a:gd name="T3" fmla="*/ 0 h 891"/>
                    <a:gd name="T4" fmla="*/ 440 w 440"/>
                    <a:gd name="T5" fmla="*/ 711 h 891"/>
                    <a:gd name="T6" fmla="*/ 437 w 440"/>
                    <a:gd name="T7" fmla="*/ 801 h 891"/>
                    <a:gd name="T8" fmla="*/ 344 w 440"/>
                    <a:gd name="T9" fmla="*/ 630 h 891"/>
                    <a:gd name="T10" fmla="*/ 371 w 440"/>
                    <a:gd name="T11" fmla="*/ 853 h 891"/>
                    <a:gd name="T12" fmla="*/ 290 w 440"/>
                    <a:gd name="T13" fmla="*/ 652 h 891"/>
                    <a:gd name="T14" fmla="*/ 235 w 440"/>
                    <a:gd name="T15" fmla="*/ 799 h 891"/>
                    <a:gd name="T16" fmla="*/ 166 w 440"/>
                    <a:gd name="T17" fmla="*/ 642 h 891"/>
                    <a:gd name="T18" fmla="*/ 128 w 440"/>
                    <a:gd name="T19" fmla="*/ 801 h 891"/>
                    <a:gd name="T20" fmla="*/ 109 w 440"/>
                    <a:gd name="T21" fmla="*/ 694 h 891"/>
                    <a:gd name="T22" fmla="*/ 47 w 440"/>
                    <a:gd name="T23" fmla="*/ 891 h 891"/>
                    <a:gd name="T24" fmla="*/ 0 w 440"/>
                    <a:gd name="T25" fmla="*/ 71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0" h="891">
                      <a:moveTo>
                        <a:pt x="0" y="711"/>
                      </a:moveTo>
                      <a:lnTo>
                        <a:pt x="221" y="0"/>
                      </a:lnTo>
                      <a:lnTo>
                        <a:pt x="440" y="711"/>
                      </a:lnTo>
                      <a:lnTo>
                        <a:pt x="437" y="801"/>
                      </a:lnTo>
                      <a:lnTo>
                        <a:pt x="344" y="630"/>
                      </a:lnTo>
                      <a:lnTo>
                        <a:pt x="371" y="853"/>
                      </a:lnTo>
                      <a:lnTo>
                        <a:pt x="290" y="652"/>
                      </a:lnTo>
                      <a:lnTo>
                        <a:pt x="235" y="799"/>
                      </a:lnTo>
                      <a:lnTo>
                        <a:pt x="166" y="642"/>
                      </a:lnTo>
                      <a:lnTo>
                        <a:pt x="128" y="801"/>
                      </a:lnTo>
                      <a:lnTo>
                        <a:pt x="109" y="694"/>
                      </a:lnTo>
                      <a:lnTo>
                        <a:pt x="47" y="891"/>
                      </a:lnTo>
                      <a:lnTo>
                        <a:pt x="0" y="711"/>
                      </a:lnTo>
                      <a:close/>
                    </a:path>
                  </a:pathLst>
                </a:custGeom>
                <a:solidFill>
                  <a:srgbClr val="F68D6F"/>
                </a:solidFill>
                <a:ln>
                  <a:noFill/>
                </a:ln>
                <a:effectLst>
                  <a:outerShdw blurRad="63500" algn="ctr" rotWithShape="0">
                    <a:prstClr val="black">
                      <a:alpha val="40000"/>
                    </a:prstClr>
                  </a:outerShdw>
                </a:effectLst>
              </p:spPr>
              <p:txBody>
                <a:bodyPr vert="horz" wrap="square" lIns="160186" tIns="80093" rIns="160186" bIns="80093" numCol="1" anchor="t" anchorCtr="0" compatLnSpc="1"/>
                <a:lstStyle/>
                <a:p>
                  <a:endParaRPr lang="en-US" sz="3155">
                    <a:latin typeface="+mj-ea"/>
                    <a:ea typeface="+mj-ea"/>
                  </a:endParaRPr>
                </a:p>
              </p:txBody>
            </p:sp>
          </p:grpSp>
          <p:sp>
            <p:nvSpPr>
              <p:cNvPr id="18" name="TextBox 89"/>
              <p:cNvSpPr txBox="1"/>
              <p:nvPr/>
            </p:nvSpPr>
            <p:spPr>
              <a:xfrm>
                <a:off x="3587360" y="4456823"/>
                <a:ext cx="1097149" cy="309345"/>
              </a:xfrm>
              <a:prstGeom prst="rect">
                <a:avLst/>
              </a:prstGeom>
              <a:noFill/>
              <a:effectLst>
                <a:outerShdw blurRad="25400" dist="25400" dir="2700000" algn="tl" rotWithShape="0">
                  <a:prstClr val="black">
                    <a:alpha val="40000"/>
                  </a:prstClr>
                </a:outerShdw>
              </a:effectLst>
            </p:spPr>
            <p:txBody>
              <a:bodyPr wrap="none" rtlCol="0">
                <a:spAutoFit/>
              </a:bodyPr>
              <a:lstStyle/>
              <a:p>
                <a:pPr algn="ctr"/>
                <a:r>
                  <a:rPr lang="en-GB" sz="1840" b="1" dirty="0">
                    <a:solidFill>
                      <a:schemeClr val="bg1"/>
                    </a:solidFill>
                    <a:latin typeface="+mj-ea"/>
                    <a:ea typeface="+mj-ea"/>
                    <a:cs typeface="Clear Sans" panose="020B0503030202020304" pitchFamily="34" charset="0"/>
                  </a:rPr>
                  <a:t>Income 02</a:t>
                </a:r>
              </a:p>
            </p:txBody>
          </p:sp>
        </p:grpSp>
        <p:grpSp>
          <p:nvGrpSpPr>
            <p:cNvPr id="21" name="组合 20"/>
            <p:cNvGrpSpPr/>
            <p:nvPr/>
          </p:nvGrpSpPr>
          <p:grpSpPr>
            <a:xfrm>
              <a:off x="3062086" y="1852976"/>
              <a:ext cx="1562961" cy="2352095"/>
              <a:chOff x="4670967" y="2443284"/>
              <a:chExt cx="1562961" cy="2352095"/>
            </a:xfrm>
          </p:grpSpPr>
          <p:grpSp>
            <p:nvGrpSpPr>
              <p:cNvPr id="22" name="组合 21"/>
              <p:cNvGrpSpPr/>
              <p:nvPr/>
            </p:nvGrpSpPr>
            <p:grpSpPr>
              <a:xfrm>
                <a:off x="4670967" y="2443284"/>
                <a:ext cx="1562961" cy="2352095"/>
                <a:chOff x="4670967" y="2443284"/>
                <a:chExt cx="1562961" cy="2352095"/>
              </a:xfrm>
              <a:effectLst>
                <a:outerShdw blurRad="50800" dist="38100" dir="18900000" algn="bl" rotWithShape="0">
                  <a:prstClr val="black">
                    <a:alpha val="40000"/>
                  </a:prstClr>
                </a:outerShdw>
              </a:effectLst>
            </p:grpSpPr>
            <p:sp>
              <p:nvSpPr>
                <p:cNvPr id="24" name="Freeform 5"/>
                <p:cNvSpPr/>
                <p:nvPr/>
              </p:nvSpPr>
              <p:spPr bwMode="auto">
                <a:xfrm>
                  <a:off x="4670967" y="2443284"/>
                  <a:ext cx="1562961" cy="2352095"/>
                </a:xfrm>
                <a:custGeom>
                  <a:avLst/>
                  <a:gdLst>
                    <a:gd name="T0" fmla="*/ 0 w 1148"/>
                    <a:gd name="T1" fmla="*/ 1852 h 1852"/>
                    <a:gd name="T2" fmla="*/ 575 w 1148"/>
                    <a:gd name="T3" fmla="*/ 0 h 1852"/>
                    <a:gd name="T4" fmla="*/ 1148 w 1148"/>
                    <a:gd name="T5" fmla="*/ 1852 h 1852"/>
                    <a:gd name="T6" fmla="*/ 0 w 1148"/>
                    <a:gd name="T7" fmla="*/ 1852 h 1852"/>
                  </a:gdLst>
                  <a:ahLst/>
                  <a:cxnLst>
                    <a:cxn ang="0">
                      <a:pos x="T0" y="T1"/>
                    </a:cxn>
                    <a:cxn ang="0">
                      <a:pos x="T2" y="T3"/>
                    </a:cxn>
                    <a:cxn ang="0">
                      <a:pos x="T4" y="T5"/>
                    </a:cxn>
                    <a:cxn ang="0">
                      <a:pos x="T6" y="T7"/>
                    </a:cxn>
                  </a:cxnLst>
                  <a:rect l="0" t="0" r="r" b="b"/>
                  <a:pathLst>
                    <a:path w="1148" h="1852">
                      <a:moveTo>
                        <a:pt x="0" y="1852"/>
                      </a:moveTo>
                      <a:lnTo>
                        <a:pt x="575" y="0"/>
                      </a:lnTo>
                      <a:lnTo>
                        <a:pt x="1148" y="1852"/>
                      </a:lnTo>
                      <a:lnTo>
                        <a:pt x="0" y="1852"/>
                      </a:lnTo>
                      <a:close/>
                    </a:path>
                  </a:pathLst>
                </a:custGeom>
                <a:solidFill>
                  <a:srgbClr val="469055"/>
                </a:solidFill>
                <a:ln w="9525">
                  <a:noFill/>
                  <a:round/>
                </a:ln>
              </p:spPr>
              <p:txBody>
                <a:bodyPr vert="horz" wrap="square" lIns="160186" tIns="80093" rIns="160186" bIns="80093" numCol="1" anchor="t" anchorCtr="0" compatLnSpc="1"/>
                <a:lstStyle/>
                <a:p>
                  <a:endParaRPr lang="en-US" sz="3155">
                    <a:latin typeface="+mj-ea"/>
                    <a:ea typeface="+mj-ea"/>
                  </a:endParaRPr>
                </a:p>
              </p:txBody>
            </p:sp>
            <p:sp>
              <p:nvSpPr>
                <p:cNvPr id="25" name="Freeform 6"/>
                <p:cNvSpPr/>
                <p:nvPr/>
              </p:nvSpPr>
              <p:spPr bwMode="auto">
                <a:xfrm>
                  <a:off x="5152926" y="2443284"/>
                  <a:ext cx="599044" cy="1131597"/>
                </a:xfrm>
                <a:custGeom>
                  <a:avLst/>
                  <a:gdLst>
                    <a:gd name="T0" fmla="*/ 0 w 440"/>
                    <a:gd name="T1" fmla="*/ 711 h 891"/>
                    <a:gd name="T2" fmla="*/ 221 w 440"/>
                    <a:gd name="T3" fmla="*/ 0 h 891"/>
                    <a:gd name="T4" fmla="*/ 440 w 440"/>
                    <a:gd name="T5" fmla="*/ 711 h 891"/>
                    <a:gd name="T6" fmla="*/ 437 w 440"/>
                    <a:gd name="T7" fmla="*/ 801 h 891"/>
                    <a:gd name="T8" fmla="*/ 344 w 440"/>
                    <a:gd name="T9" fmla="*/ 630 h 891"/>
                    <a:gd name="T10" fmla="*/ 371 w 440"/>
                    <a:gd name="T11" fmla="*/ 853 h 891"/>
                    <a:gd name="T12" fmla="*/ 290 w 440"/>
                    <a:gd name="T13" fmla="*/ 652 h 891"/>
                    <a:gd name="T14" fmla="*/ 235 w 440"/>
                    <a:gd name="T15" fmla="*/ 799 h 891"/>
                    <a:gd name="T16" fmla="*/ 166 w 440"/>
                    <a:gd name="T17" fmla="*/ 642 h 891"/>
                    <a:gd name="T18" fmla="*/ 128 w 440"/>
                    <a:gd name="T19" fmla="*/ 801 h 891"/>
                    <a:gd name="T20" fmla="*/ 109 w 440"/>
                    <a:gd name="T21" fmla="*/ 694 h 891"/>
                    <a:gd name="T22" fmla="*/ 47 w 440"/>
                    <a:gd name="T23" fmla="*/ 891 h 891"/>
                    <a:gd name="T24" fmla="*/ 0 w 440"/>
                    <a:gd name="T25" fmla="*/ 71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0" h="891">
                      <a:moveTo>
                        <a:pt x="0" y="711"/>
                      </a:moveTo>
                      <a:lnTo>
                        <a:pt x="221" y="0"/>
                      </a:lnTo>
                      <a:lnTo>
                        <a:pt x="440" y="711"/>
                      </a:lnTo>
                      <a:lnTo>
                        <a:pt x="437" y="801"/>
                      </a:lnTo>
                      <a:lnTo>
                        <a:pt x="344" y="630"/>
                      </a:lnTo>
                      <a:lnTo>
                        <a:pt x="371" y="853"/>
                      </a:lnTo>
                      <a:lnTo>
                        <a:pt x="290" y="652"/>
                      </a:lnTo>
                      <a:lnTo>
                        <a:pt x="235" y="799"/>
                      </a:lnTo>
                      <a:lnTo>
                        <a:pt x="166" y="642"/>
                      </a:lnTo>
                      <a:lnTo>
                        <a:pt x="128" y="801"/>
                      </a:lnTo>
                      <a:lnTo>
                        <a:pt x="109" y="694"/>
                      </a:lnTo>
                      <a:lnTo>
                        <a:pt x="47" y="891"/>
                      </a:lnTo>
                      <a:lnTo>
                        <a:pt x="0" y="711"/>
                      </a:lnTo>
                      <a:close/>
                    </a:path>
                  </a:pathLst>
                </a:custGeom>
                <a:solidFill>
                  <a:srgbClr val="F68D6F"/>
                </a:solidFill>
                <a:ln>
                  <a:noFill/>
                </a:ln>
                <a:effectLst>
                  <a:outerShdw blurRad="63500" algn="ctr" rotWithShape="0">
                    <a:prstClr val="black">
                      <a:alpha val="40000"/>
                    </a:prstClr>
                  </a:outerShdw>
                </a:effectLst>
              </p:spPr>
              <p:txBody>
                <a:bodyPr vert="horz" wrap="square" lIns="160186" tIns="80093" rIns="160186" bIns="80093" numCol="1" anchor="t" anchorCtr="0" compatLnSpc="1"/>
                <a:lstStyle/>
                <a:p>
                  <a:endParaRPr lang="en-US" sz="3155">
                    <a:latin typeface="+mj-ea"/>
                    <a:ea typeface="+mj-ea"/>
                  </a:endParaRPr>
                </a:p>
              </p:txBody>
            </p:sp>
          </p:grpSp>
          <p:sp>
            <p:nvSpPr>
              <p:cNvPr id="23" name="TextBox 90"/>
              <p:cNvSpPr txBox="1"/>
              <p:nvPr/>
            </p:nvSpPr>
            <p:spPr>
              <a:xfrm>
                <a:off x="4906339" y="4456823"/>
                <a:ext cx="1097149" cy="309345"/>
              </a:xfrm>
              <a:prstGeom prst="rect">
                <a:avLst/>
              </a:prstGeom>
              <a:noFill/>
              <a:effectLst>
                <a:outerShdw blurRad="25400" dist="25400" dir="2700000" algn="tl" rotWithShape="0">
                  <a:prstClr val="black">
                    <a:alpha val="40000"/>
                  </a:prstClr>
                </a:outerShdw>
              </a:effectLst>
            </p:spPr>
            <p:txBody>
              <a:bodyPr wrap="none" rtlCol="0">
                <a:spAutoFit/>
              </a:bodyPr>
              <a:lstStyle/>
              <a:p>
                <a:pPr algn="ctr"/>
                <a:r>
                  <a:rPr lang="en-GB" sz="1840" b="1" dirty="0">
                    <a:solidFill>
                      <a:schemeClr val="bg1"/>
                    </a:solidFill>
                    <a:latin typeface="+mj-ea"/>
                    <a:ea typeface="+mj-ea"/>
                    <a:cs typeface="Clear Sans" panose="020B0503030202020304" pitchFamily="34" charset="0"/>
                  </a:rPr>
                  <a:t>Income 03</a:t>
                </a:r>
              </a:p>
            </p:txBody>
          </p:sp>
        </p:grpSp>
        <p:grpSp>
          <p:nvGrpSpPr>
            <p:cNvPr id="26" name="组合 25"/>
            <p:cNvGrpSpPr/>
            <p:nvPr/>
          </p:nvGrpSpPr>
          <p:grpSpPr>
            <a:xfrm>
              <a:off x="4302138" y="2492546"/>
              <a:ext cx="1562961" cy="1712525"/>
              <a:chOff x="5911019" y="3082854"/>
              <a:chExt cx="1562961" cy="1712525"/>
            </a:xfrm>
          </p:grpSpPr>
          <p:grpSp>
            <p:nvGrpSpPr>
              <p:cNvPr id="27" name="组合 26"/>
              <p:cNvGrpSpPr/>
              <p:nvPr/>
            </p:nvGrpSpPr>
            <p:grpSpPr>
              <a:xfrm>
                <a:off x="5911019" y="3082854"/>
                <a:ext cx="1562961" cy="1712525"/>
                <a:chOff x="5911019" y="3082854"/>
                <a:chExt cx="1562961" cy="1712525"/>
              </a:xfrm>
              <a:effectLst>
                <a:outerShdw blurRad="50800" dist="38100" dir="18900000" algn="bl" rotWithShape="0">
                  <a:prstClr val="black">
                    <a:alpha val="40000"/>
                  </a:prstClr>
                </a:outerShdw>
              </a:effectLst>
            </p:grpSpPr>
            <p:sp>
              <p:nvSpPr>
                <p:cNvPr id="29" name="Freeform 5"/>
                <p:cNvSpPr/>
                <p:nvPr/>
              </p:nvSpPr>
              <p:spPr bwMode="auto">
                <a:xfrm>
                  <a:off x="5911019" y="3082854"/>
                  <a:ext cx="1562961" cy="1712525"/>
                </a:xfrm>
                <a:custGeom>
                  <a:avLst/>
                  <a:gdLst>
                    <a:gd name="T0" fmla="*/ 0 w 1148"/>
                    <a:gd name="T1" fmla="*/ 1852 h 1852"/>
                    <a:gd name="T2" fmla="*/ 575 w 1148"/>
                    <a:gd name="T3" fmla="*/ 0 h 1852"/>
                    <a:gd name="T4" fmla="*/ 1148 w 1148"/>
                    <a:gd name="T5" fmla="*/ 1852 h 1852"/>
                    <a:gd name="T6" fmla="*/ 0 w 1148"/>
                    <a:gd name="T7" fmla="*/ 1852 h 1852"/>
                  </a:gdLst>
                  <a:ahLst/>
                  <a:cxnLst>
                    <a:cxn ang="0">
                      <a:pos x="T0" y="T1"/>
                    </a:cxn>
                    <a:cxn ang="0">
                      <a:pos x="T2" y="T3"/>
                    </a:cxn>
                    <a:cxn ang="0">
                      <a:pos x="T4" y="T5"/>
                    </a:cxn>
                    <a:cxn ang="0">
                      <a:pos x="T6" y="T7"/>
                    </a:cxn>
                  </a:cxnLst>
                  <a:rect l="0" t="0" r="r" b="b"/>
                  <a:pathLst>
                    <a:path w="1148" h="1852">
                      <a:moveTo>
                        <a:pt x="0" y="1852"/>
                      </a:moveTo>
                      <a:lnTo>
                        <a:pt x="575" y="0"/>
                      </a:lnTo>
                      <a:lnTo>
                        <a:pt x="1148" y="1852"/>
                      </a:lnTo>
                      <a:lnTo>
                        <a:pt x="0" y="1852"/>
                      </a:lnTo>
                      <a:close/>
                    </a:path>
                  </a:pathLst>
                </a:custGeom>
                <a:solidFill>
                  <a:srgbClr val="469055"/>
                </a:solidFill>
                <a:ln w="9525">
                  <a:noFill/>
                  <a:round/>
                </a:ln>
              </p:spPr>
              <p:txBody>
                <a:bodyPr vert="horz" wrap="square" lIns="160186" tIns="80093" rIns="160186" bIns="80093" numCol="1" anchor="t" anchorCtr="0" compatLnSpc="1"/>
                <a:lstStyle/>
                <a:p>
                  <a:endParaRPr lang="en-US" sz="3155">
                    <a:latin typeface="+mj-ea"/>
                    <a:ea typeface="+mj-ea"/>
                  </a:endParaRPr>
                </a:p>
              </p:txBody>
            </p:sp>
            <p:sp>
              <p:nvSpPr>
                <p:cNvPr id="30" name="Freeform 6"/>
                <p:cNvSpPr/>
                <p:nvPr/>
              </p:nvSpPr>
              <p:spPr bwMode="auto">
                <a:xfrm>
                  <a:off x="6392453" y="3082854"/>
                  <a:ext cx="599044" cy="823899"/>
                </a:xfrm>
                <a:custGeom>
                  <a:avLst/>
                  <a:gdLst>
                    <a:gd name="T0" fmla="*/ 0 w 440"/>
                    <a:gd name="T1" fmla="*/ 711 h 891"/>
                    <a:gd name="T2" fmla="*/ 221 w 440"/>
                    <a:gd name="T3" fmla="*/ 0 h 891"/>
                    <a:gd name="T4" fmla="*/ 440 w 440"/>
                    <a:gd name="T5" fmla="*/ 711 h 891"/>
                    <a:gd name="T6" fmla="*/ 437 w 440"/>
                    <a:gd name="T7" fmla="*/ 801 h 891"/>
                    <a:gd name="T8" fmla="*/ 344 w 440"/>
                    <a:gd name="T9" fmla="*/ 630 h 891"/>
                    <a:gd name="T10" fmla="*/ 371 w 440"/>
                    <a:gd name="T11" fmla="*/ 853 h 891"/>
                    <a:gd name="T12" fmla="*/ 290 w 440"/>
                    <a:gd name="T13" fmla="*/ 652 h 891"/>
                    <a:gd name="T14" fmla="*/ 235 w 440"/>
                    <a:gd name="T15" fmla="*/ 799 h 891"/>
                    <a:gd name="T16" fmla="*/ 166 w 440"/>
                    <a:gd name="T17" fmla="*/ 642 h 891"/>
                    <a:gd name="T18" fmla="*/ 128 w 440"/>
                    <a:gd name="T19" fmla="*/ 801 h 891"/>
                    <a:gd name="T20" fmla="*/ 109 w 440"/>
                    <a:gd name="T21" fmla="*/ 694 h 891"/>
                    <a:gd name="T22" fmla="*/ 47 w 440"/>
                    <a:gd name="T23" fmla="*/ 891 h 891"/>
                    <a:gd name="T24" fmla="*/ 0 w 440"/>
                    <a:gd name="T25" fmla="*/ 71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0" h="891">
                      <a:moveTo>
                        <a:pt x="0" y="711"/>
                      </a:moveTo>
                      <a:lnTo>
                        <a:pt x="221" y="0"/>
                      </a:lnTo>
                      <a:lnTo>
                        <a:pt x="440" y="711"/>
                      </a:lnTo>
                      <a:lnTo>
                        <a:pt x="437" y="801"/>
                      </a:lnTo>
                      <a:lnTo>
                        <a:pt x="344" y="630"/>
                      </a:lnTo>
                      <a:lnTo>
                        <a:pt x="371" y="853"/>
                      </a:lnTo>
                      <a:lnTo>
                        <a:pt x="290" y="652"/>
                      </a:lnTo>
                      <a:lnTo>
                        <a:pt x="235" y="799"/>
                      </a:lnTo>
                      <a:lnTo>
                        <a:pt x="166" y="642"/>
                      </a:lnTo>
                      <a:lnTo>
                        <a:pt x="128" y="801"/>
                      </a:lnTo>
                      <a:lnTo>
                        <a:pt x="109" y="694"/>
                      </a:lnTo>
                      <a:lnTo>
                        <a:pt x="47" y="891"/>
                      </a:lnTo>
                      <a:lnTo>
                        <a:pt x="0" y="711"/>
                      </a:lnTo>
                      <a:close/>
                    </a:path>
                  </a:pathLst>
                </a:custGeom>
                <a:solidFill>
                  <a:srgbClr val="F68D6F"/>
                </a:solidFill>
                <a:ln>
                  <a:noFill/>
                </a:ln>
                <a:effectLst>
                  <a:outerShdw blurRad="63500" algn="ctr" rotWithShape="0">
                    <a:prstClr val="black">
                      <a:alpha val="40000"/>
                    </a:prstClr>
                  </a:outerShdw>
                </a:effectLst>
              </p:spPr>
              <p:txBody>
                <a:bodyPr vert="horz" wrap="square" lIns="160186" tIns="80093" rIns="160186" bIns="80093" numCol="1" anchor="t" anchorCtr="0" compatLnSpc="1"/>
                <a:lstStyle/>
                <a:p>
                  <a:endParaRPr lang="en-US" sz="3155">
                    <a:latin typeface="+mj-ea"/>
                    <a:ea typeface="+mj-ea"/>
                  </a:endParaRPr>
                </a:p>
              </p:txBody>
            </p:sp>
          </p:grpSp>
          <p:sp>
            <p:nvSpPr>
              <p:cNvPr id="28" name="TextBox 91"/>
              <p:cNvSpPr txBox="1"/>
              <p:nvPr/>
            </p:nvSpPr>
            <p:spPr>
              <a:xfrm>
                <a:off x="6155640" y="4456823"/>
                <a:ext cx="1097149" cy="309345"/>
              </a:xfrm>
              <a:prstGeom prst="rect">
                <a:avLst/>
              </a:prstGeom>
              <a:noFill/>
              <a:effectLst>
                <a:outerShdw blurRad="25400" dist="25400" dir="2700000" algn="tl" rotWithShape="0">
                  <a:prstClr val="black">
                    <a:alpha val="40000"/>
                  </a:prstClr>
                </a:outerShdw>
              </a:effectLst>
            </p:spPr>
            <p:txBody>
              <a:bodyPr wrap="none" rtlCol="0">
                <a:spAutoFit/>
              </a:bodyPr>
              <a:lstStyle/>
              <a:p>
                <a:pPr algn="ctr"/>
                <a:r>
                  <a:rPr lang="en-GB" sz="1840" b="1" dirty="0">
                    <a:solidFill>
                      <a:schemeClr val="bg1"/>
                    </a:solidFill>
                    <a:latin typeface="+mj-ea"/>
                    <a:ea typeface="+mj-ea"/>
                    <a:cs typeface="Clear Sans" panose="020B0503030202020304" pitchFamily="34" charset="0"/>
                  </a:rPr>
                  <a:t>Income 04</a:t>
                </a:r>
              </a:p>
            </p:txBody>
          </p:sp>
        </p:grpSp>
        <p:grpSp>
          <p:nvGrpSpPr>
            <p:cNvPr id="31" name="组合 30"/>
            <p:cNvGrpSpPr/>
            <p:nvPr/>
          </p:nvGrpSpPr>
          <p:grpSpPr>
            <a:xfrm>
              <a:off x="5605986" y="1311162"/>
              <a:ext cx="1562961" cy="2893909"/>
              <a:chOff x="7214867" y="1901470"/>
              <a:chExt cx="1562961" cy="2893909"/>
            </a:xfrm>
          </p:grpSpPr>
          <p:grpSp>
            <p:nvGrpSpPr>
              <p:cNvPr id="32" name="组合 31"/>
              <p:cNvGrpSpPr/>
              <p:nvPr/>
            </p:nvGrpSpPr>
            <p:grpSpPr>
              <a:xfrm>
                <a:off x="7214867" y="1901470"/>
                <a:ext cx="1562961" cy="2893909"/>
                <a:chOff x="7214867" y="1901470"/>
                <a:chExt cx="1562961" cy="2893909"/>
              </a:xfrm>
              <a:effectLst>
                <a:outerShdw blurRad="50800" dist="38100" dir="18900000" algn="bl" rotWithShape="0">
                  <a:prstClr val="black">
                    <a:alpha val="40000"/>
                  </a:prstClr>
                </a:outerShdw>
              </a:effectLst>
            </p:grpSpPr>
            <p:sp>
              <p:nvSpPr>
                <p:cNvPr id="34" name="Freeform 5"/>
                <p:cNvSpPr/>
                <p:nvPr/>
              </p:nvSpPr>
              <p:spPr bwMode="auto">
                <a:xfrm>
                  <a:off x="7214867" y="1901470"/>
                  <a:ext cx="1562961" cy="2893909"/>
                </a:xfrm>
                <a:custGeom>
                  <a:avLst/>
                  <a:gdLst>
                    <a:gd name="T0" fmla="*/ 0 w 1148"/>
                    <a:gd name="T1" fmla="*/ 1852 h 1852"/>
                    <a:gd name="T2" fmla="*/ 575 w 1148"/>
                    <a:gd name="T3" fmla="*/ 0 h 1852"/>
                    <a:gd name="T4" fmla="*/ 1148 w 1148"/>
                    <a:gd name="T5" fmla="*/ 1852 h 1852"/>
                    <a:gd name="T6" fmla="*/ 0 w 1148"/>
                    <a:gd name="T7" fmla="*/ 1852 h 1852"/>
                  </a:gdLst>
                  <a:ahLst/>
                  <a:cxnLst>
                    <a:cxn ang="0">
                      <a:pos x="T0" y="T1"/>
                    </a:cxn>
                    <a:cxn ang="0">
                      <a:pos x="T2" y="T3"/>
                    </a:cxn>
                    <a:cxn ang="0">
                      <a:pos x="T4" y="T5"/>
                    </a:cxn>
                    <a:cxn ang="0">
                      <a:pos x="T6" y="T7"/>
                    </a:cxn>
                  </a:cxnLst>
                  <a:rect l="0" t="0" r="r" b="b"/>
                  <a:pathLst>
                    <a:path w="1148" h="1852">
                      <a:moveTo>
                        <a:pt x="0" y="1852"/>
                      </a:moveTo>
                      <a:lnTo>
                        <a:pt x="575" y="0"/>
                      </a:lnTo>
                      <a:lnTo>
                        <a:pt x="1148" y="1852"/>
                      </a:lnTo>
                      <a:lnTo>
                        <a:pt x="0" y="1852"/>
                      </a:lnTo>
                      <a:close/>
                    </a:path>
                  </a:pathLst>
                </a:custGeom>
                <a:solidFill>
                  <a:srgbClr val="469055"/>
                </a:solidFill>
                <a:ln w="9525">
                  <a:noFill/>
                  <a:round/>
                </a:ln>
              </p:spPr>
              <p:txBody>
                <a:bodyPr vert="horz" wrap="square" lIns="160186" tIns="80093" rIns="160186" bIns="80093" numCol="1" anchor="t" anchorCtr="0" compatLnSpc="1"/>
                <a:lstStyle/>
                <a:p>
                  <a:endParaRPr lang="en-US" sz="3155">
                    <a:latin typeface="+mj-ea"/>
                    <a:ea typeface="+mj-ea"/>
                  </a:endParaRPr>
                </a:p>
              </p:txBody>
            </p:sp>
            <p:sp>
              <p:nvSpPr>
                <p:cNvPr id="35" name="Freeform 6"/>
                <p:cNvSpPr/>
                <p:nvPr/>
              </p:nvSpPr>
              <p:spPr bwMode="auto">
                <a:xfrm>
                  <a:off x="7696301" y="1901470"/>
                  <a:ext cx="599044" cy="1392265"/>
                </a:xfrm>
                <a:custGeom>
                  <a:avLst/>
                  <a:gdLst>
                    <a:gd name="T0" fmla="*/ 0 w 440"/>
                    <a:gd name="T1" fmla="*/ 711 h 891"/>
                    <a:gd name="T2" fmla="*/ 221 w 440"/>
                    <a:gd name="T3" fmla="*/ 0 h 891"/>
                    <a:gd name="T4" fmla="*/ 440 w 440"/>
                    <a:gd name="T5" fmla="*/ 711 h 891"/>
                    <a:gd name="T6" fmla="*/ 437 w 440"/>
                    <a:gd name="T7" fmla="*/ 801 h 891"/>
                    <a:gd name="T8" fmla="*/ 344 w 440"/>
                    <a:gd name="T9" fmla="*/ 630 h 891"/>
                    <a:gd name="T10" fmla="*/ 371 w 440"/>
                    <a:gd name="T11" fmla="*/ 853 h 891"/>
                    <a:gd name="T12" fmla="*/ 290 w 440"/>
                    <a:gd name="T13" fmla="*/ 652 h 891"/>
                    <a:gd name="T14" fmla="*/ 235 w 440"/>
                    <a:gd name="T15" fmla="*/ 799 h 891"/>
                    <a:gd name="T16" fmla="*/ 166 w 440"/>
                    <a:gd name="T17" fmla="*/ 642 h 891"/>
                    <a:gd name="T18" fmla="*/ 128 w 440"/>
                    <a:gd name="T19" fmla="*/ 801 h 891"/>
                    <a:gd name="T20" fmla="*/ 109 w 440"/>
                    <a:gd name="T21" fmla="*/ 694 h 891"/>
                    <a:gd name="T22" fmla="*/ 47 w 440"/>
                    <a:gd name="T23" fmla="*/ 891 h 891"/>
                    <a:gd name="T24" fmla="*/ 0 w 440"/>
                    <a:gd name="T25" fmla="*/ 71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0" h="891">
                      <a:moveTo>
                        <a:pt x="0" y="711"/>
                      </a:moveTo>
                      <a:lnTo>
                        <a:pt x="221" y="0"/>
                      </a:lnTo>
                      <a:lnTo>
                        <a:pt x="440" y="711"/>
                      </a:lnTo>
                      <a:lnTo>
                        <a:pt x="437" y="801"/>
                      </a:lnTo>
                      <a:lnTo>
                        <a:pt x="344" y="630"/>
                      </a:lnTo>
                      <a:lnTo>
                        <a:pt x="371" y="853"/>
                      </a:lnTo>
                      <a:lnTo>
                        <a:pt x="290" y="652"/>
                      </a:lnTo>
                      <a:lnTo>
                        <a:pt x="235" y="799"/>
                      </a:lnTo>
                      <a:lnTo>
                        <a:pt x="166" y="642"/>
                      </a:lnTo>
                      <a:lnTo>
                        <a:pt x="128" y="801"/>
                      </a:lnTo>
                      <a:lnTo>
                        <a:pt x="109" y="694"/>
                      </a:lnTo>
                      <a:lnTo>
                        <a:pt x="47" y="891"/>
                      </a:lnTo>
                      <a:lnTo>
                        <a:pt x="0" y="711"/>
                      </a:lnTo>
                      <a:close/>
                    </a:path>
                  </a:pathLst>
                </a:custGeom>
                <a:solidFill>
                  <a:srgbClr val="F68D6F"/>
                </a:solidFill>
                <a:ln>
                  <a:noFill/>
                </a:ln>
                <a:effectLst>
                  <a:outerShdw blurRad="63500" algn="ctr" rotWithShape="0">
                    <a:prstClr val="black">
                      <a:alpha val="40000"/>
                    </a:prstClr>
                  </a:outerShdw>
                </a:effectLst>
              </p:spPr>
              <p:txBody>
                <a:bodyPr vert="horz" wrap="square" lIns="160186" tIns="80093" rIns="160186" bIns="80093" numCol="1" anchor="t" anchorCtr="0" compatLnSpc="1"/>
                <a:lstStyle/>
                <a:p>
                  <a:endParaRPr lang="en-US" sz="3155">
                    <a:latin typeface="+mj-ea"/>
                    <a:ea typeface="+mj-ea"/>
                  </a:endParaRPr>
                </a:p>
              </p:txBody>
            </p:sp>
          </p:grpSp>
          <p:sp>
            <p:nvSpPr>
              <p:cNvPr id="33" name="TextBox 92"/>
              <p:cNvSpPr txBox="1"/>
              <p:nvPr/>
            </p:nvSpPr>
            <p:spPr>
              <a:xfrm>
                <a:off x="7451097" y="4456823"/>
                <a:ext cx="1097149" cy="309345"/>
              </a:xfrm>
              <a:prstGeom prst="rect">
                <a:avLst/>
              </a:prstGeom>
              <a:noFill/>
              <a:effectLst>
                <a:outerShdw blurRad="25400" dist="25400" dir="2700000" algn="tl" rotWithShape="0">
                  <a:prstClr val="black">
                    <a:alpha val="40000"/>
                  </a:prstClr>
                </a:outerShdw>
              </a:effectLst>
            </p:spPr>
            <p:txBody>
              <a:bodyPr wrap="none" rtlCol="0">
                <a:spAutoFit/>
              </a:bodyPr>
              <a:lstStyle/>
              <a:p>
                <a:pPr algn="ctr"/>
                <a:r>
                  <a:rPr lang="en-GB" sz="1840" b="1" dirty="0">
                    <a:solidFill>
                      <a:schemeClr val="bg1"/>
                    </a:solidFill>
                    <a:latin typeface="+mj-ea"/>
                    <a:ea typeface="+mj-ea"/>
                    <a:cs typeface="Clear Sans" panose="020B0503030202020304" pitchFamily="34" charset="0"/>
                  </a:rPr>
                  <a:t>Income 05</a:t>
                </a:r>
              </a:p>
            </p:txBody>
          </p:sp>
        </p:grpSp>
        <p:grpSp>
          <p:nvGrpSpPr>
            <p:cNvPr id="36" name="组合 35"/>
            <p:cNvGrpSpPr/>
            <p:nvPr/>
          </p:nvGrpSpPr>
          <p:grpSpPr>
            <a:xfrm>
              <a:off x="6885289" y="1683640"/>
              <a:ext cx="1562961" cy="2521431"/>
              <a:chOff x="8494170" y="2273948"/>
              <a:chExt cx="1562961" cy="2521431"/>
            </a:xfrm>
          </p:grpSpPr>
          <p:grpSp>
            <p:nvGrpSpPr>
              <p:cNvPr id="37" name="组合 36"/>
              <p:cNvGrpSpPr/>
              <p:nvPr/>
            </p:nvGrpSpPr>
            <p:grpSpPr>
              <a:xfrm>
                <a:off x="8494170" y="2273948"/>
                <a:ext cx="1562961" cy="2521431"/>
                <a:chOff x="8494170" y="2273948"/>
                <a:chExt cx="1562961" cy="2521431"/>
              </a:xfrm>
              <a:effectLst>
                <a:outerShdw blurRad="50800" dist="38100" dir="18900000" algn="bl" rotWithShape="0">
                  <a:prstClr val="black">
                    <a:alpha val="40000"/>
                  </a:prstClr>
                </a:outerShdw>
              </a:effectLst>
            </p:grpSpPr>
            <p:sp>
              <p:nvSpPr>
                <p:cNvPr id="39" name="Freeform 5"/>
                <p:cNvSpPr/>
                <p:nvPr/>
              </p:nvSpPr>
              <p:spPr bwMode="auto">
                <a:xfrm>
                  <a:off x="8494170" y="2273948"/>
                  <a:ext cx="1562961" cy="2521431"/>
                </a:xfrm>
                <a:custGeom>
                  <a:avLst/>
                  <a:gdLst>
                    <a:gd name="T0" fmla="*/ 0 w 1148"/>
                    <a:gd name="T1" fmla="*/ 1852 h 1852"/>
                    <a:gd name="T2" fmla="*/ 575 w 1148"/>
                    <a:gd name="T3" fmla="*/ 0 h 1852"/>
                    <a:gd name="T4" fmla="*/ 1148 w 1148"/>
                    <a:gd name="T5" fmla="*/ 1852 h 1852"/>
                    <a:gd name="T6" fmla="*/ 0 w 1148"/>
                    <a:gd name="T7" fmla="*/ 1852 h 1852"/>
                  </a:gdLst>
                  <a:ahLst/>
                  <a:cxnLst>
                    <a:cxn ang="0">
                      <a:pos x="T0" y="T1"/>
                    </a:cxn>
                    <a:cxn ang="0">
                      <a:pos x="T2" y="T3"/>
                    </a:cxn>
                    <a:cxn ang="0">
                      <a:pos x="T4" y="T5"/>
                    </a:cxn>
                    <a:cxn ang="0">
                      <a:pos x="T6" y="T7"/>
                    </a:cxn>
                  </a:cxnLst>
                  <a:rect l="0" t="0" r="r" b="b"/>
                  <a:pathLst>
                    <a:path w="1148" h="1852">
                      <a:moveTo>
                        <a:pt x="0" y="1852"/>
                      </a:moveTo>
                      <a:lnTo>
                        <a:pt x="575" y="0"/>
                      </a:lnTo>
                      <a:lnTo>
                        <a:pt x="1148" y="1852"/>
                      </a:lnTo>
                      <a:lnTo>
                        <a:pt x="0" y="1852"/>
                      </a:lnTo>
                      <a:close/>
                    </a:path>
                  </a:pathLst>
                </a:custGeom>
                <a:solidFill>
                  <a:srgbClr val="469055"/>
                </a:solidFill>
                <a:ln w="9525">
                  <a:noFill/>
                  <a:round/>
                </a:ln>
              </p:spPr>
              <p:txBody>
                <a:bodyPr vert="horz" wrap="square" lIns="160186" tIns="80093" rIns="160186" bIns="80093" numCol="1" anchor="t" anchorCtr="0" compatLnSpc="1"/>
                <a:lstStyle/>
                <a:p>
                  <a:endParaRPr lang="en-US" sz="3155">
                    <a:latin typeface="+mj-ea"/>
                    <a:ea typeface="+mj-ea"/>
                  </a:endParaRPr>
                </a:p>
              </p:txBody>
            </p:sp>
            <p:sp>
              <p:nvSpPr>
                <p:cNvPr id="40" name="Freeform 6"/>
                <p:cNvSpPr/>
                <p:nvPr/>
              </p:nvSpPr>
              <p:spPr bwMode="auto">
                <a:xfrm>
                  <a:off x="8976129" y="2273948"/>
                  <a:ext cx="599044" cy="1213065"/>
                </a:xfrm>
                <a:custGeom>
                  <a:avLst/>
                  <a:gdLst>
                    <a:gd name="T0" fmla="*/ 0 w 440"/>
                    <a:gd name="T1" fmla="*/ 711 h 891"/>
                    <a:gd name="T2" fmla="*/ 221 w 440"/>
                    <a:gd name="T3" fmla="*/ 0 h 891"/>
                    <a:gd name="T4" fmla="*/ 440 w 440"/>
                    <a:gd name="T5" fmla="*/ 711 h 891"/>
                    <a:gd name="T6" fmla="*/ 437 w 440"/>
                    <a:gd name="T7" fmla="*/ 801 h 891"/>
                    <a:gd name="T8" fmla="*/ 344 w 440"/>
                    <a:gd name="T9" fmla="*/ 630 h 891"/>
                    <a:gd name="T10" fmla="*/ 371 w 440"/>
                    <a:gd name="T11" fmla="*/ 853 h 891"/>
                    <a:gd name="T12" fmla="*/ 290 w 440"/>
                    <a:gd name="T13" fmla="*/ 652 h 891"/>
                    <a:gd name="T14" fmla="*/ 235 w 440"/>
                    <a:gd name="T15" fmla="*/ 799 h 891"/>
                    <a:gd name="T16" fmla="*/ 166 w 440"/>
                    <a:gd name="T17" fmla="*/ 642 h 891"/>
                    <a:gd name="T18" fmla="*/ 128 w 440"/>
                    <a:gd name="T19" fmla="*/ 801 h 891"/>
                    <a:gd name="T20" fmla="*/ 109 w 440"/>
                    <a:gd name="T21" fmla="*/ 694 h 891"/>
                    <a:gd name="T22" fmla="*/ 47 w 440"/>
                    <a:gd name="T23" fmla="*/ 891 h 891"/>
                    <a:gd name="T24" fmla="*/ 0 w 440"/>
                    <a:gd name="T25" fmla="*/ 71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0" h="891">
                      <a:moveTo>
                        <a:pt x="0" y="711"/>
                      </a:moveTo>
                      <a:lnTo>
                        <a:pt x="221" y="0"/>
                      </a:lnTo>
                      <a:lnTo>
                        <a:pt x="440" y="711"/>
                      </a:lnTo>
                      <a:lnTo>
                        <a:pt x="437" y="801"/>
                      </a:lnTo>
                      <a:lnTo>
                        <a:pt x="344" y="630"/>
                      </a:lnTo>
                      <a:lnTo>
                        <a:pt x="371" y="853"/>
                      </a:lnTo>
                      <a:lnTo>
                        <a:pt x="290" y="652"/>
                      </a:lnTo>
                      <a:lnTo>
                        <a:pt x="235" y="799"/>
                      </a:lnTo>
                      <a:lnTo>
                        <a:pt x="166" y="642"/>
                      </a:lnTo>
                      <a:lnTo>
                        <a:pt x="128" y="801"/>
                      </a:lnTo>
                      <a:lnTo>
                        <a:pt x="109" y="694"/>
                      </a:lnTo>
                      <a:lnTo>
                        <a:pt x="47" y="891"/>
                      </a:lnTo>
                      <a:lnTo>
                        <a:pt x="0" y="711"/>
                      </a:lnTo>
                      <a:close/>
                    </a:path>
                  </a:pathLst>
                </a:custGeom>
                <a:solidFill>
                  <a:srgbClr val="F68D6F"/>
                </a:solidFill>
                <a:ln>
                  <a:noFill/>
                </a:ln>
                <a:effectLst>
                  <a:outerShdw blurRad="63500" algn="ctr" rotWithShape="0">
                    <a:prstClr val="black">
                      <a:alpha val="40000"/>
                    </a:prstClr>
                  </a:outerShdw>
                </a:effectLst>
              </p:spPr>
              <p:txBody>
                <a:bodyPr vert="horz" wrap="square" lIns="160186" tIns="80093" rIns="160186" bIns="80093" numCol="1" anchor="t" anchorCtr="0" compatLnSpc="1"/>
                <a:lstStyle/>
                <a:p>
                  <a:endParaRPr lang="en-US" sz="3155">
                    <a:latin typeface="+mj-ea"/>
                    <a:ea typeface="+mj-ea"/>
                  </a:endParaRPr>
                </a:p>
              </p:txBody>
            </p:sp>
          </p:grpSp>
          <p:sp>
            <p:nvSpPr>
              <p:cNvPr id="38" name="TextBox 93"/>
              <p:cNvSpPr txBox="1"/>
              <p:nvPr/>
            </p:nvSpPr>
            <p:spPr>
              <a:xfrm>
                <a:off x="8754944" y="4456823"/>
                <a:ext cx="1097149" cy="309345"/>
              </a:xfrm>
              <a:prstGeom prst="rect">
                <a:avLst/>
              </a:prstGeom>
              <a:noFill/>
              <a:effectLst>
                <a:outerShdw blurRad="25400" dist="25400" dir="2700000" algn="tl" rotWithShape="0">
                  <a:prstClr val="black">
                    <a:alpha val="40000"/>
                  </a:prstClr>
                </a:outerShdw>
              </a:effectLst>
            </p:spPr>
            <p:txBody>
              <a:bodyPr wrap="none" rtlCol="0">
                <a:spAutoFit/>
              </a:bodyPr>
              <a:lstStyle/>
              <a:p>
                <a:pPr algn="ctr"/>
                <a:r>
                  <a:rPr lang="en-GB" sz="1840" b="1" dirty="0">
                    <a:solidFill>
                      <a:schemeClr val="bg1"/>
                    </a:solidFill>
                    <a:latin typeface="+mj-ea"/>
                    <a:ea typeface="+mj-ea"/>
                    <a:cs typeface="Clear Sans" panose="020B0503030202020304" pitchFamily="34" charset="0"/>
                  </a:rPr>
                  <a:t>Income 06</a:t>
                </a:r>
              </a:p>
            </p:txBody>
          </p:sp>
        </p:grpSp>
        <p:sp>
          <p:nvSpPr>
            <p:cNvPr id="41" name="Shape 1834"/>
            <p:cNvSpPr/>
            <p:nvPr/>
          </p:nvSpPr>
          <p:spPr>
            <a:xfrm>
              <a:off x="483994" y="4202243"/>
              <a:ext cx="7964256" cy="60352"/>
            </a:xfrm>
            <a:prstGeom prst="rect">
              <a:avLst/>
            </a:prstGeom>
            <a:solidFill>
              <a:srgbClr val="F68D6F"/>
            </a:solidFill>
            <a:ln>
              <a:noFill/>
            </a:ln>
            <a:effectLst>
              <a:outerShdw blurRad="63500" algn="ctr" rotWithShape="0">
                <a:prstClr val="black">
                  <a:alpha val="40000"/>
                </a:prstClr>
              </a:outerShdw>
            </a:effectLst>
          </p:spPr>
          <p:txBody>
            <a:bodyPr lIns="0" tIns="0" rIns="0" bIns="0" anchor="ctr"/>
            <a:lstStyle/>
            <a:p>
              <a:pPr lvl="0">
                <a:defRPr sz="3200">
                  <a:solidFill>
                    <a:srgbClr val="FFFFFF"/>
                  </a:solidFill>
                  <a:latin typeface="Helvetica Light"/>
                  <a:ea typeface="Helvetica Light"/>
                  <a:cs typeface="Helvetica Light"/>
                  <a:sym typeface="Helvetica Light"/>
                </a:defRPr>
              </a:pPr>
              <a:endParaRPr sz="4205">
                <a:latin typeface="+mj-ea"/>
                <a:ea typeface="+mj-ea"/>
              </a:endParaRPr>
            </a:p>
          </p:txBody>
        </p:sp>
      </p:grpSp>
      <p:cxnSp>
        <p:nvCxnSpPr>
          <p:cNvPr id="45" name="直接连接符 44"/>
          <p:cNvCxnSpPr/>
          <p:nvPr/>
        </p:nvCxnSpPr>
        <p:spPr>
          <a:xfrm>
            <a:off x="1104303" y="5185796"/>
            <a:ext cx="1031436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4" name="组合 43"/>
          <p:cNvGrpSpPr/>
          <p:nvPr/>
        </p:nvGrpSpPr>
        <p:grpSpPr>
          <a:xfrm>
            <a:off x="441025" y="218860"/>
            <a:ext cx="5159897" cy="1014413"/>
            <a:chOff x="441025" y="218860"/>
            <a:chExt cx="5159897" cy="1014413"/>
          </a:xfrm>
        </p:grpSpPr>
        <p:grpSp>
          <p:nvGrpSpPr>
            <p:cNvPr id="46" name="组合 45"/>
            <p:cNvGrpSpPr/>
            <p:nvPr/>
          </p:nvGrpSpPr>
          <p:grpSpPr>
            <a:xfrm>
              <a:off x="595313" y="387468"/>
              <a:ext cx="5005609" cy="720218"/>
              <a:chOff x="1893616" y="449275"/>
              <a:chExt cx="5005609" cy="720218"/>
            </a:xfrm>
          </p:grpSpPr>
          <p:sp>
            <p:nvSpPr>
              <p:cNvPr id="47" name="文本框 46"/>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48" name="文本框 47"/>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49" name="任意多边形 48"/>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5"/>
          <p:cNvGrpSpPr/>
          <p:nvPr/>
        </p:nvGrpSpPr>
        <p:grpSpPr bwMode="auto">
          <a:xfrm>
            <a:off x="1955545" y="3798841"/>
            <a:ext cx="1269835" cy="1271421"/>
            <a:chOff x="0" y="0"/>
            <a:chExt cx="1080120" cy="1080120"/>
          </a:xfrm>
          <a:solidFill>
            <a:srgbClr val="F68D6F"/>
          </a:solidFill>
        </p:grpSpPr>
        <p:sp>
          <p:nvSpPr>
            <p:cNvPr id="6" name="椭圆 6"/>
            <p:cNvSpPr>
              <a:spLocks noChangeArrowheads="1"/>
            </p:cNvSpPr>
            <p:nvPr/>
          </p:nvSpPr>
          <p:spPr bwMode="auto">
            <a:xfrm>
              <a:off x="0" y="0"/>
              <a:ext cx="1080120" cy="1080120"/>
            </a:xfrm>
            <a:prstGeom prst="ellipse">
              <a:avLst/>
            </a:prstGeom>
            <a:grpFill/>
            <a:ln>
              <a:noFill/>
            </a:ln>
            <a:effectLst/>
          </p:spPr>
          <p:txBody>
            <a:bodyPr vert="horz" wrap="square" lIns="91428" tIns="45714" rIns="91428" bIns="45714" numCol="1" anchor="t" anchorCtr="0" compatLnSpc="1"/>
            <a:lstStyle/>
            <a:p>
              <a:endParaRPr lang="zh-CN" altLang="zh-CN" sz="2400" b="1" dirty="0">
                <a:solidFill>
                  <a:schemeClr val="bg1"/>
                </a:solidFill>
                <a:latin typeface="微软雅黑" panose="020B0503020204020204" charset="-122"/>
                <a:ea typeface="微软雅黑" panose="020B0503020204020204" charset="-122"/>
                <a:sym typeface="方正兰亭黑_GBK" panose="02000000000000000000" pitchFamily="2" charset="-122"/>
              </a:endParaRPr>
            </a:p>
          </p:txBody>
        </p:sp>
        <p:sp>
          <p:nvSpPr>
            <p:cNvPr id="7" name="文本框 10"/>
            <p:cNvSpPr>
              <a:spLocks noChangeArrowheads="1"/>
            </p:cNvSpPr>
            <p:nvPr/>
          </p:nvSpPr>
          <p:spPr bwMode="auto">
            <a:xfrm>
              <a:off x="138057" y="365759"/>
              <a:ext cx="798370" cy="339864"/>
            </a:xfrm>
            <a:prstGeom prst="rect">
              <a:avLst/>
            </a:prstGeom>
            <a:grpFill/>
            <a:ln>
              <a:noFill/>
            </a:ln>
            <a:effectLst/>
          </p:spPr>
          <p:txBody>
            <a:bodyPr vert="horz" wrap="square" lIns="91428" tIns="45714" rIns="91428" bIns="45714" numCol="1" anchor="t" anchorCtr="0" compatLnSpc="1"/>
            <a:lstStyle/>
            <a:p>
              <a:r>
                <a:rPr lang="zh-CN" altLang="en-US" sz="2400" b="1" dirty="0">
                  <a:solidFill>
                    <a:schemeClr val="bg1"/>
                  </a:solidFill>
                  <a:latin typeface="微软雅黑" panose="020B0503020204020204" charset="-122"/>
                  <a:ea typeface="微软雅黑" panose="020B0503020204020204" charset="-122"/>
                </a:rPr>
                <a:t> 标题</a:t>
              </a:r>
            </a:p>
          </p:txBody>
        </p:sp>
      </p:grpSp>
      <p:grpSp>
        <p:nvGrpSpPr>
          <p:cNvPr id="8" name="Group 10"/>
          <p:cNvGrpSpPr/>
          <p:nvPr/>
        </p:nvGrpSpPr>
        <p:grpSpPr bwMode="auto">
          <a:xfrm>
            <a:off x="3249504" y="2106467"/>
            <a:ext cx="1741261" cy="1741261"/>
            <a:chOff x="0" y="0"/>
            <a:chExt cx="1080120" cy="1080120"/>
          </a:xfrm>
          <a:solidFill>
            <a:srgbClr val="469055"/>
          </a:solidFill>
        </p:grpSpPr>
        <p:sp>
          <p:nvSpPr>
            <p:cNvPr id="9" name="椭圆 27"/>
            <p:cNvSpPr>
              <a:spLocks noChangeArrowheads="1"/>
            </p:cNvSpPr>
            <p:nvPr/>
          </p:nvSpPr>
          <p:spPr bwMode="auto">
            <a:xfrm>
              <a:off x="0" y="0"/>
              <a:ext cx="1080120" cy="1080120"/>
            </a:xfrm>
            <a:prstGeom prst="ellipse">
              <a:avLst/>
            </a:prstGeom>
            <a:grpFill/>
            <a:ln>
              <a:noFill/>
            </a:ln>
            <a:effectLst/>
          </p:spPr>
          <p:txBody>
            <a:bodyPr vert="horz" wrap="square" lIns="91428" tIns="45714" rIns="91428" bIns="45714" numCol="1" anchor="t" anchorCtr="0" compatLnSpc="1"/>
            <a:lstStyle/>
            <a:p>
              <a:endParaRPr lang="zh-CN" altLang="zh-CN" sz="2400" b="1" dirty="0">
                <a:solidFill>
                  <a:schemeClr val="bg1"/>
                </a:solidFill>
                <a:latin typeface="微软雅黑" panose="020B0503020204020204" charset="-122"/>
                <a:ea typeface="微软雅黑" panose="020B0503020204020204" charset="-122"/>
                <a:sym typeface="方正兰亭黑_GBK" panose="02000000000000000000" pitchFamily="2" charset="-122"/>
              </a:endParaRPr>
            </a:p>
          </p:txBody>
        </p:sp>
        <p:sp>
          <p:nvSpPr>
            <p:cNvPr id="10" name="文本框 26"/>
            <p:cNvSpPr>
              <a:spLocks noChangeArrowheads="1"/>
            </p:cNvSpPr>
            <p:nvPr/>
          </p:nvSpPr>
          <p:spPr bwMode="auto">
            <a:xfrm>
              <a:off x="213163" y="400115"/>
              <a:ext cx="653804" cy="276793"/>
            </a:xfrm>
            <a:prstGeom prst="rect">
              <a:avLst/>
            </a:prstGeom>
            <a:grpFill/>
            <a:ln>
              <a:noFill/>
            </a:ln>
            <a:effectLst/>
          </p:spPr>
          <p:txBody>
            <a:bodyPr vert="horz" wrap="square" lIns="91428" tIns="45714" rIns="91428" bIns="45714" numCol="1" anchor="t" anchorCtr="0" compatLnSpc="1"/>
            <a:lstStyle/>
            <a:p>
              <a:r>
                <a:rPr lang="zh-CN" altLang="en-US" sz="2400" b="1" dirty="0">
                  <a:solidFill>
                    <a:schemeClr val="bg1"/>
                  </a:solidFill>
                  <a:latin typeface="微软雅黑" panose="020B0503020204020204" charset="-122"/>
                  <a:ea typeface="微软雅黑" panose="020B0503020204020204" charset="-122"/>
                </a:rPr>
                <a:t>  标题</a:t>
              </a:r>
            </a:p>
          </p:txBody>
        </p:sp>
      </p:grpSp>
      <p:grpSp>
        <p:nvGrpSpPr>
          <p:cNvPr id="11" name="Group 15"/>
          <p:cNvGrpSpPr/>
          <p:nvPr/>
        </p:nvGrpSpPr>
        <p:grpSpPr bwMode="auto">
          <a:xfrm>
            <a:off x="5571400" y="3798840"/>
            <a:ext cx="1560310" cy="1560309"/>
            <a:chOff x="0" y="0"/>
            <a:chExt cx="1080120" cy="1080120"/>
          </a:xfrm>
          <a:solidFill>
            <a:srgbClr val="F68D6F"/>
          </a:solidFill>
        </p:grpSpPr>
        <p:sp>
          <p:nvSpPr>
            <p:cNvPr id="12" name="椭圆 32"/>
            <p:cNvSpPr>
              <a:spLocks noChangeArrowheads="1"/>
            </p:cNvSpPr>
            <p:nvPr/>
          </p:nvSpPr>
          <p:spPr bwMode="auto">
            <a:xfrm>
              <a:off x="0" y="0"/>
              <a:ext cx="1080120" cy="1080120"/>
            </a:xfrm>
            <a:prstGeom prst="ellipse">
              <a:avLst/>
            </a:prstGeom>
            <a:grpFill/>
            <a:ln>
              <a:noFill/>
            </a:ln>
            <a:effectLst/>
          </p:spPr>
          <p:txBody>
            <a:bodyPr vert="horz" wrap="square" lIns="91428" tIns="45714" rIns="91428" bIns="45714" numCol="1" anchor="t" anchorCtr="0" compatLnSpc="1"/>
            <a:lstStyle/>
            <a:p>
              <a:endParaRPr lang="zh-CN" altLang="zh-CN" sz="2400" b="1">
                <a:solidFill>
                  <a:schemeClr val="bg1"/>
                </a:solidFill>
                <a:latin typeface="微软雅黑" panose="020B0503020204020204" charset="-122"/>
                <a:ea typeface="微软雅黑" panose="020B0503020204020204" charset="-122"/>
                <a:sym typeface="方正兰亭黑_GBK" panose="02000000000000000000" pitchFamily="2" charset="-122"/>
              </a:endParaRPr>
            </a:p>
          </p:txBody>
        </p:sp>
        <p:sp>
          <p:nvSpPr>
            <p:cNvPr id="13" name="文本框 31"/>
            <p:cNvSpPr>
              <a:spLocks noChangeArrowheads="1"/>
            </p:cNvSpPr>
            <p:nvPr/>
          </p:nvSpPr>
          <p:spPr bwMode="auto">
            <a:xfrm>
              <a:off x="175247" y="398075"/>
              <a:ext cx="729627" cy="308893"/>
            </a:xfrm>
            <a:prstGeom prst="rect">
              <a:avLst/>
            </a:prstGeom>
            <a:grpFill/>
            <a:ln>
              <a:noFill/>
            </a:ln>
            <a:effectLst/>
          </p:spPr>
          <p:txBody>
            <a:bodyPr vert="horz" wrap="square" lIns="91428" tIns="45714" rIns="91428" bIns="45714" numCol="1" anchor="t" anchorCtr="0" compatLnSpc="1"/>
            <a:lstStyle/>
            <a:p>
              <a:r>
                <a:rPr lang="zh-CN" altLang="en-US" sz="2400" b="1" dirty="0">
                  <a:solidFill>
                    <a:schemeClr val="bg1"/>
                  </a:solidFill>
                  <a:latin typeface="微软雅黑" panose="020B0503020204020204" charset="-122"/>
                  <a:ea typeface="微软雅黑" panose="020B0503020204020204" charset="-122"/>
                </a:rPr>
                <a:t>  标题</a:t>
              </a:r>
            </a:p>
          </p:txBody>
        </p:sp>
      </p:grpSp>
      <p:grpSp>
        <p:nvGrpSpPr>
          <p:cNvPr id="14" name="Group 20"/>
          <p:cNvGrpSpPr/>
          <p:nvPr/>
        </p:nvGrpSpPr>
        <p:grpSpPr bwMode="auto">
          <a:xfrm>
            <a:off x="7398375" y="1346471"/>
            <a:ext cx="2287289" cy="2285702"/>
            <a:chOff x="0" y="0"/>
            <a:chExt cx="1080120" cy="1080120"/>
          </a:xfrm>
          <a:solidFill>
            <a:srgbClr val="469055"/>
          </a:solidFill>
        </p:grpSpPr>
        <p:sp>
          <p:nvSpPr>
            <p:cNvPr id="15" name="椭圆 38"/>
            <p:cNvSpPr>
              <a:spLocks noChangeArrowheads="1"/>
            </p:cNvSpPr>
            <p:nvPr/>
          </p:nvSpPr>
          <p:spPr bwMode="auto">
            <a:xfrm>
              <a:off x="0" y="0"/>
              <a:ext cx="1080120" cy="1080120"/>
            </a:xfrm>
            <a:prstGeom prst="ellipse">
              <a:avLst/>
            </a:prstGeom>
            <a:grpFill/>
            <a:ln>
              <a:noFill/>
            </a:ln>
            <a:effectLst/>
          </p:spPr>
          <p:txBody>
            <a:bodyPr vert="horz" wrap="square" lIns="91428" tIns="45714" rIns="91428" bIns="45714" numCol="1" anchor="t" anchorCtr="0" compatLnSpc="1"/>
            <a:lstStyle/>
            <a:p>
              <a:endParaRPr lang="zh-CN" altLang="zh-CN" sz="2400" b="1">
                <a:solidFill>
                  <a:schemeClr val="bg1"/>
                </a:solidFill>
                <a:latin typeface="微软雅黑" panose="020B0503020204020204" charset="-122"/>
                <a:ea typeface="微软雅黑" panose="020B0503020204020204" charset="-122"/>
                <a:sym typeface="方正兰亭黑_GBK" panose="02000000000000000000" pitchFamily="2" charset="-122"/>
              </a:endParaRPr>
            </a:p>
          </p:txBody>
        </p:sp>
        <p:sp>
          <p:nvSpPr>
            <p:cNvPr id="16" name="文本框 37"/>
            <p:cNvSpPr>
              <a:spLocks noChangeArrowheads="1"/>
            </p:cNvSpPr>
            <p:nvPr/>
          </p:nvSpPr>
          <p:spPr bwMode="auto">
            <a:xfrm>
              <a:off x="245783" y="414093"/>
              <a:ext cx="588553" cy="247218"/>
            </a:xfrm>
            <a:prstGeom prst="rect">
              <a:avLst/>
            </a:prstGeom>
            <a:grpFill/>
            <a:ln>
              <a:noFill/>
            </a:ln>
            <a:effectLst/>
          </p:spPr>
          <p:txBody>
            <a:bodyPr vert="horz" wrap="square" lIns="91428" tIns="45714" rIns="91428" bIns="45714" numCol="1" anchor="t" anchorCtr="0" compatLnSpc="1"/>
            <a:lstStyle/>
            <a:p>
              <a:r>
                <a:rPr lang="zh-CN" altLang="en-US" sz="2400" b="1" dirty="0">
                  <a:solidFill>
                    <a:schemeClr val="bg1"/>
                  </a:solidFill>
                  <a:latin typeface="微软雅黑" panose="020B0503020204020204" charset="-122"/>
                  <a:ea typeface="微软雅黑" panose="020B0503020204020204" charset="-122"/>
                </a:rPr>
                <a:t>  标题</a:t>
              </a:r>
            </a:p>
          </p:txBody>
        </p:sp>
      </p:grpSp>
      <p:cxnSp>
        <p:nvCxnSpPr>
          <p:cNvPr id="17" name="直接连接符 13"/>
          <p:cNvCxnSpPr>
            <a:cxnSpLocks noChangeShapeType="1"/>
            <a:stCxn id="6" idx="7"/>
          </p:cNvCxnSpPr>
          <p:nvPr/>
        </p:nvCxnSpPr>
        <p:spPr bwMode="auto">
          <a:xfrm flipV="1">
            <a:off x="3039667" y="3594079"/>
            <a:ext cx="480949" cy="390474"/>
          </a:xfrm>
          <a:prstGeom prst="line">
            <a:avLst/>
          </a:prstGeom>
          <a:noFill/>
          <a:ln w="28575">
            <a:solidFill>
              <a:schemeClr val="bg1">
                <a:lumMod val="85000"/>
              </a:schemeClr>
            </a:solidFill>
            <a:round/>
          </a:ln>
          <a:extLst>
            <a:ext uri="{909E8E84-426E-40DD-AFC4-6F175D3DCCD1}">
              <a14:hiddenFill xmlns:a14="http://schemas.microsoft.com/office/drawing/2010/main">
                <a:noFill/>
              </a14:hiddenFill>
            </a:ext>
          </a:extLst>
        </p:spPr>
      </p:cxnSp>
      <p:sp>
        <p:nvSpPr>
          <p:cNvPr id="18" name="直接连接符 17"/>
          <p:cNvSpPr>
            <a:spLocks noChangeShapeType="1"/>
          </p:cNvSpPr>
          <p:nvPr/>
        </p:nvSpPr>
        <p:spPr bwMode="auto">
          <a:xfrm>
            <a:off x="4892038" y="3373444"/>
            <a:ext cx="907932" cy="653966"/>
          </a:xfrm>
          <a:prstGeom prst="line">
            <a:avLst/>
          </a:prstGeom>
          <a:noFill/>
          <a:ln w="28575">
            <a:solidFill>
              <a:schemeClr val="bg1">
                <a:lumMod val="85000"/>
              </a:schemeClr>
            </a:solidFill>
            <a:round/>
          </a:ln>
          <a:extLst>
            <a:ext uri="{909E8E84-426E-40DD-AFC4-6F175D3DCCD1}">
              <a14:hiddenFill xmlns:a14="http://schemas.microsoft.com/office/drawing/2010/main">
                <a:noFill/>
              </a14:hiddenFill>
            </a:ext>
          </a:extLst>
        </p:spPr>
        <p:txBody>
          <a:bodyPr/>
          <a:lstStyle/>
          <a:p>
            <a:endParaRPr lang="zh-CN" altLang="en-US" sz="2400">
              <a:solidFill>
                <a:schemeClr val="accent1"/>
              </a:solidFill>
              <a:latin typeface="微软雅黑" panose="020B0503020204020204" charset="-122"/>
              <a:ea typeface="微软雅黑" panose="020B0503020204020204" charset="-122"/>
            </a:endParaRPr>
          </a:p>
        </p:txBody>
      </p:sp>
      <p:cxnSp>
        <p:nvCxnSpPr>
          <p:cNvPr id="19" name="直接连接符 20"/>
          <p:cNvCxnSpPr>
            <a:cxnSpLocks noChangeShapeType="1"/>
          </p:cNvCxnSpPr>
          <p:nvPr/>
        </p:nvCxnSpPr>
        <p:spPr bwMode="auto">
          <a:xfrm flipV="1">
            <a:off x="6901551" y="3297256"/>
            <a:ext cx="831742" cy="731742"/>
          </a:xfrm>
          <a:prstGeom prst="line">
            <a:avLst/>
          </a:prstGeom>
          <a:noFill/>
          <a:ln w="28575">
            <a:solidFill>
              <a:schemeClr val="bg1">
                <a:lumMod val="85000"/>
              </a:schemeClr>
            </a:solidFill>
            <a:round/>
          </a:ln>
          <a:extLst>
            <a:ext uri="{909E8E84-426E-40DD-AFC4-6F175D3DCCD1}">
              <a14:hiddenFill xmlns:a14="http://schemas.microsoft.com/office/drawing/2010/main">
                <a:noFill/>
              </a14:hiddenFill>
            </a:ext>
          </a:extLst>
        </p:spPr>
      </p:cxnSp>
      <p:cxnSp>
        <p:nvCxnSpPr>
          <p:cNvPr id="20" name="直接连接符 23"/>
          <p:cNvCxnSpPr>
            <a:cxnSpLocks noChangeShapeType="1"/>
            <a:stCxn id="29" idx="5"/>
            <a:endCxn id="6" idx="1"/>
          </p:cNvCxnSpPr>
          <p:nvPr/>
        </p:nvCxnSpPr>
        <p:spPr bwMode="auto">
          <a:xfrm>
            <a:off x="1742849" y="3700427"/>
            <a:ext cx="398411" cy="284126"/>
          </a:xfrm>
          <a:prstGeom prst="line">
            <a:avLst/>
          </a:prstGeom>
          <a:noFill/>
          <a:ln w="28575">
            <a:solidFill>
              <a:schemeClr val="bg1">
                <a:lumMod val="85000"/>
              </a:schemeClr>
            </a:solidFill>
            <a:round/>
          </a:ln>
          <a:extLst>
            <a:ext uri="{909E8E84-426E-40DD-AFC4-6F175D3DCCD1}">
              <a14:hiddenFill xmlns:a14="http://schemas.microsoft.com/office/drawing/2010/main">
                <a:noFill/>
              </a14:hiddenFill>
            </a:ext>
          </a:extLst>
        </p:spPr>
      </p:cxnSp>
      <p:cxnSp>
        <p:nvCxnSpPr>
          <p:cNvPr id="21" name="直接连接符 43"/>
          <p:cNvCxnSpPr>
            <a:cxnSpLocks noChangeShapeType="1"/>
            <a:stCxn id="30" idx="7"/>
          </p:cNvCxnSpPr>
          <p:nvPr/>
        </p:nvCxnSpPr>
        <p:spPr bwMode="auto">
          <a:xfrm flipV="1">
            <a:off x="5398385" y="5130580"/>
            <a:ext cx="401585" cy="371426"/>
          </a:xfrm>
          <a:prstGeom prst="line">
            <a:avLst/>
          </a:prstGeom>
          <a:noFill/>
          <a:ln w="28575">
            <a:solidFill>
              <a:schemeClr val="bg1">
                <a:lumMod val="85000"/>
              </a:schemeClr>
            </a:solidFill>
            <a:round/>
          </a:ln>
          <a:extLst>
            <a:ext uri="{909E8E84-426E-40DD-AFC4-6F175D3DCCD1}">
              <a14:hiddenFill xmlns:a14="http://schemas.microsoft.com/office/drawing/2010/main">
                <a:noFill/>
              </a14:hiddenFill>
            </a:ext>
          </a:extLst>
        </p:spPr>
      </p:cxnSp>
      <p:cxnSp>
        <p:nvCxnSpPr>
          <p:cNvPr id="22" name="直接连接符 72"/>
          <p:cNvCxnSpPr>
            <a:cxnSpLocks noChangeShapeType="1"/>
            <a:endCxn id="31" idx="1"/>
          </p:cNvCxnSpPr>
          <p:nvPr/>
        </p:nvCxnSpPr>
        <p:spPr bwMode="auto">
          <a:xfrm>
            <a:off x="9685664" y="2489322"/>
            <a:ext cx="557141" cy="374602"/>
          </a:xfrm>
          <a:prstGeom prst="line">
            <a:avLst/>
          </a:prstGeom>
          <a:noFill/>
          <a:ln w="28575">
            <a:solidFill>
              <a:schemeClr val="bg1">
                <a:lumMod val="85000"/>
              </a:schemeClr>
            </a:solidFill>
            <a:round/>
          </a:ln>
          <a:extLst>
            <a:ext uri="{909E8E84-426E-40DD-AFC4-6F175D3DCCD1}">
              <a14:hiddenFill xmlns:a14="http://schemas.microsoft.com/office/drawing/2010/main">
                <a:noFill/>
              </a14:hiddenFill>
            </a:ext>
          </a:extLst>
        </p:spPr>
      </p:cxnSp>
      <p:sp>
        <p:nvSpPr>
          <p:cNvPr id="23" name="矩形 76"/>
          <p:cNvSpPr>
            <a:spLocks noChangeArrowheads="1"/>
          </p:cNvSpPr>
          <p:nvPr/>
        </p:nvSpPr>
        <p:spPr bwMode="auto">
          <a:xfrm>
            <a:off x="1628564" y="5081373"/>
            <a:ext cx="1820626" cy="3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107513" tIns="53757" rIns="107513" bIns="5375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9pPr>
          </a:lstStyle>
          <a:p>
            <a:pPr algn="ctr">
              <a:lnSpc>
                <a:spcPts val="1875"/>
              </a:lnSpc>
              <a:spcBef>
                <a:spcPct val="0"/>
              </a:spcBef>
              <a:buNone/>
            </a:pPr>
            <a:r>
              <a:rPr lang="zh-CN" altLang="en-US" sz="130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点击添加描述总结</a:t>
            </a:r>
            <a:r>
              <a:rPr lang="en-US" sz="130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 </a:t>
            </a:r>
            <a:endParaRPr lang="zh-CN" altLang="en-US" sz="130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endParaRPr>
          </a:p>
        </p:txBody>
      </p:sp>
      <p:sp>
        <p:nvSpPr>
          <p:cNvPr id="24" name="矩形 80"/>
          <p:cNvSpPr>
            <a:spLocks noChangeArrowheads="1"/>
          </p:cNvSpPr>
          <p:nvPr/>
        </p:nvSpPr>
        <p:spPr bwMode="auto">
          <a:xfrm>
            <a:off x="3209508" y="3884554"/>
            <a:ext cx="1820626" cy="3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107513" tIns="53757" rIns="107513" bIns="5375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9pPr>
          </a:lstStyle>
          <a:p>
            <a:pPr algn="ctr">
              <a:lnSpc>
                <a:spcPts val="1875"/>
              </a:lnSpc>
              <a:spcBef>
                <a:spcPct val="0"/>
              </a:spcBef>
              <a:buNone/>
            </a:pPr>
            <a:r>
              <a:rPr lang="zh-CN" altLang="en-US" sz="1300" dirty="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点击添加描述总结</a:t>
            </a:r>
            <a:r>
              <a:rPr lang="en-US" sz="1300" dirty="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 </a:t>
            </a:r>
            <a:endParaRPr lang="zh-CN" altLang="en-US" sz="1300" dirty="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endParaRPr>
          </a:p>
        </p:txBody>
      </p:sp>
      <p:sp>
        <p:nvSpPr>
          <p:cNvPr id="25" name="矩形 81"/>
          <p:cNvSpPr>
            <a:spLocks noChangeArrowheads="1"/>
          </p:cNvSpPr>
          <p:nvPr/>
        </p:nvSpPr>
        <p:spPr bwMode="auto">
          <a:xfrm>
            <a:off x="5465051" y="5406768"/>
            <a:ext cx="1820626" cy="3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107513" tIns="53757" rIns="107513" bIns="5375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9pPr>
          </a:lstStyle>
          <a:p>
            <a:pPr algn="ctr">
              <a:lnSpc>
                <a:spcPts val="1875"/>
              </a:lnSpc>
              <a:spcBef>
                <a:spcPct val="0"/>
              </a:spcBef>
              <a:buNone/>
            </a:pPr>
            <a:r>
              <a:rPr lang="zh-CN" altLang="en-US" sz="130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点击添加描述总结</a:t>
            </a:r>
            <a:r>
              <a:rPr lang="en-US" sz="130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 </a:t>
            </a:r>
            <a:endParaRPr lang="zh-CN" altLang="en-US" sz="130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endParaRPr>
          </a:p>
        </p:txBody>
      </p:sp>
      <p:sp>
        <p:nvSpPr>
          <p:cNvPr id="26" name="矩形 82"/>
          <p:cNvSpPr>
            <a:spLocks noChangeArrowheads="1"/>
          </p:cNvSpPr>
          <p:nvPr/>
        </p:nvSpPr>
        <p:spPr bwMode="auto">
          <a:xfrm>
            <a:off x="7658691" y="3662332"/>
            <a:ext cx="1822213" cy="34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107513" tIns="53757" rIns="107513" bIns="53757">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9pPr>
          </a:lstStyle>
          <a:p>
            <a:pPr algn="ctr">
              <a:lnSpc>
                <a:spcPts val="1875"/>
              </a:lnSpc>
              <a:spcBef>
                <a:spcPct val="0"/>
              </a:spcBef>
              <a:buNone/>
            </a:pPr>
            <a:r>
              <a:rPr lang="zh-CN" altLang="en-US" sz="130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点击添加描述总结</a:t>
            </a:r>
            <a:endParaRPr lang="zh-CN" altLang="en-US" sz="1800">
              <a:solidFill>
                <a:schemeClr val="tx1">
                  <a:lumMod val="65000"/>
                  <a:lumOff val="35000"/>
                </a:schemeClr>
              </a:solidFill>
              <a:latin typeface="微软雅黑" panose="020B0503020204020204" charset="-122"/>
              <a:ea typeface="微软雅黑" panose="020B0503020204020204" charset="-122"/>
            </a:endParaRPr>
          </a:p>
        </p:txBody>
      </p:sp>
      <p:sp>
        <p:nvSpPr>
          <p:cNvPr id="27" name="矩形 85"/>
          <p:cNvSpPr>
            <a:spLocks noChangeArrowheads="1"/>
          </p:cNvSpPr>
          <p:nvPr/>
        </p:nvSpPr>
        <p:spPr bwMode="auto">
          <a:xfrm>
            <a:off x="7917419" y="4441693"/>
            <a:ext cx="3098397" cy="452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115193" tIns="57595" rIns="115193" bIns="57595">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charset="0"/>
              </a:defRPr>
            </a:lvl9pPr>
          </a:lstStyle>
          <a:p>
            <a:pPr algn="r" eaLnBrk="1" hangingPunct="1">
              <a:lnSpc>
                <a:spcPct val="100000"/>
              </a:lnSpc>
              <a:spcBef>
                <a:spcPct val="0"/>
              </a:spcBef>
              <a:buFont typeface="Arial" panose="020B0604020202020204" pitchFamily="34" charset="0"/>
              <a:buNone/>
            </a:pPr>
            <a:r>
              <a:rPr lang="zh-CN" altLang="en-US" sz="2200" dirty="0">
                <a:solidFill>
                  <a:schemeClr val="tx1">
                    <a:lumMod val="65000"/>
                    <a:lumOff val="35000"/>
                  </a:schemeClr>
                </a:solidFill>
                <a:latin typeface="微软雅黑" panose="020B0503020204020204" charset="-122"/>
                <a:ea typeface="微软雅黑" panose="020B0503020204020204" charset="-122"/>
                <a:sym typeface="方正兰亭黑_GBK" panose="02000000000000000000" pitchFamily="2" charset="-122"/>
              </a:rPr>
              <a:t>添加标题内容</a:t>
            </a:r>
            <a:endParaRPr lang="zh-CN" altLang="en-US" sz="2200" dirty="0">
              <a:solidFill>
                <a:schemeClr val="tx1">
                  <a:lumMod val="65000"/>
                  <a:lumOff val="35000"/>
                </a:schemeClr>
              </a:solidFill>
              <a:latin typeface="微软雅黑" panose="020B0503020204020204" charset="-122"/>
              <a:ea typeface="微软雅黑" panose="020B0503020204020204" charset="-122"/>
              <a:sym typeface="Arial" panose="020B0604020202020204" pitchFamily="34" charset="0"/>
            </a:endParaRPr>
          </a:p>
        </p:txBody>
      </p:sp>
      <p:sp>
        <p:nvSpPr>
          <p:cNvPr id="29" name="椭圆 56"/>
          <p:cNvSpPr>
            <a:spLocks noChangeArrowheads="1"/>
          </p:cNvSpPr>
          <p:nvPr/>
        </p:nvSpPr>
        <p:spPr bwMode="auto">
          <a:xfrm rot="21019160">
            <a:off x="1277771" y="3297257"/>
            <a:ext cx="512696" cy="511108"/>
          </a:xfrm>
          <a:prstGeom prst="ellipse">
            <a:avLst/>
          </a:prstGeom>
          <a:solidFill>
            <a:schemeClr val="bg1">
              <a:lumMod val="95000"/>
            </a:schemeClr>
          </a:solidFill>
          <a:ln>
            <a:noFill/>
          </a:ln>
          <a:effectLst/>
        </p:spPr>
        <p:txBody>
          <a:bodyPr vert="horz" wrap="square" lIns="91428" tIns="45714" rIns="91428" bIns="45714" numCol="1" anchor="t" anchorCtr="0" compatLnSpc="1"/>
          <a:lstStyle/>
          <a:p>
            <a:endParaRPr lang="zh-CN" altLang="zh-CN" sz="2400">
              <a:solidFill>
                <a:schemeClr val="accent2"/>
              </a:solidFill>
              <a:latin typeface="微软雅黑" panose="020B0503020204020204" charset="-122"/>
              <a:ea typeface="微软雅黑" panose="020B0503020204020204" charset="-122"/>
              <a:sym typeface="方正兰亭黑_GBK" panose="02000000000000000000" pitchFamily="2" charset="-122"/>
            </a:endParaRPr>
          </a:p>
        </p:txBody>
      </p:sp>
      <p:sp>
        <p:nvSpPr>
          <p:cNvPr id="30" name="椭圆 58"/>
          <p:cNvSpPr>
            <a:spLocks noChangeArrowheads="1"/>
          </p:cNvSpPr>
          <p:nvPr/>
        </p:nvSpPr>
        <p:spPr bwMode="auto">
          <a:xfrm>
            <a:off x="4836484" y="5405182"/>
            <a:ext cx="657140" cy="658726"/>
          </a:xfrm>
          <a:prstGeom prst="ellipse">
            <a:avLst/>
          </a:prstGeom>
          <a:solidFill>
            <a:schemeClr val="bg1">
              <a:lumMod val="95000"/>
            </a:schemeClr>
          </a:solidFill>
          <a:ln>
            <a:noFill/>
          </a:ln>
          <a:effectLst/>
        </p:spPr>
        <p:txBody>
          <a:bodyPr vert="horz" wrap="square" lIns="91428" tIns="45714" rIns="91428" bIns="45714" numCol="1" anchor="t" anchorCtr="0" compatLnSpc="1"/>
          <a:lstStyle/>
          <a:p>
            <a:endParaRPr lang="zh-CN" altLang="zh-CN" sz="2400">
              <a:solidFill>
                <a:schemeClr val="accent2"/>
              </a:solidFill>
              <a:latin typeface="微软雅黑" panose="020B0503020204020204" charset="-122"/>
              <a:ea typeface="微软雅黑" panose="020B0503020204020204" charset="-122"/>
              <a:sym typeface="方正兰亭黑_GBK" panose="02000000000000000000" pitchFamily="2" charset="-122"/>
            </a:endParaRPr>
          </a:p>
        </p:txBody>
      </p:sp>
      <p:sp>
        <p:nvSpPr>
          <p:cNvPr id="31" name="椭圆 70"/>
          <p:cNvSpPr>
            <a:spLocks noChangeArrowheads="1"/>
          </p:cNvSpPr>
          <p:nvPr/>
        </p:nvSpPr>
        <p:spPr bwMode="auto">
          <a:xfrm>
            <a:off x="10131694" y="2752814"/>
            <a:ext cx="760313" cy="760314"/>
          </a:xfrm>
          <a:prstGeom prst="ellipse">
            <a:avLst/>
          </a:prstGeom>
          <a:solidFill>
            <a:schemeClr val="bg1">
              <a:lumMod val="95000"/>
            </a:schemeClr>
          </a:solidFill>
          <a:ln>
            <a:noFill/>
          </a:ln>
          <a:effectLst/>
        </p:spPr>
        <p:txBody>
          <a:bodyPr vert="horz" wrap="square" lIns="91428" tIns="45714" rIns="91428" bIns="45714" numCol="1" anchor="t" anchorCtr="0" compatLnSpc="1"/>
          <a:lstStyle/>
          <a:p>
            <a:endParaRPr lang="zh-CN" altLang="zh-CN" sz="2400">
              <a:solidFill>
                <a:schemeClr val="accent2"/>
              </a:solidFill>
              <a:latin typeface="微软雅黑" panose="020B0503020204020204" charset="-122"/>
              <a:ea typeface="微软雅黑" panose="020B0503020204020204" charset="-122"/>
              <a:sym typeface="方正兰亭黑_GBK" panose="02000000000000000000" pitchFamily="2" charset="-122"/>
            </a:endParaRPr>
          </a:p>
        </p:txBody>
      </p:sp>
      <p:grpSp>
        <p:nvGrpSpPr>
          <p:cNvPr id="32" name="组合 31"/>
          <p:cNvGrpSpPr/>
          <p:nvPr/>
        </p:nvGrpSpPr>
        <p:grpSpPr>
          <a:xfrm>
            <a:off x="441025" y="218860"/>
            <a:ext cx="5159897" cy="1014413"/>
            <a:chOff x="441025" y="218860"/>
            <a:chExt cx="5159897" cy="1014413"/>
          </a:xfrm>
        </p:grpSpPr>
        <p:grpSp>
          <p:nvGrpSpPr>
            <p:cNvPr id="33" name="组合 32"/>
            <p:cNvGrpSpPr/>
            <p:nvPr/>
          </p:nvGrpSpPr>
          <p:grpSpPr>
            <a:xfrm>
              <a:off x="595313" y="387468"/>
              <a:ext cx="5005609" cy="720218"/>
              <a:chOff x="1893616" y="449275"/>
              <a:chExt cx="5005609" cy="720218"/>
            </a:xfrm>
          </p:grpSpPr>
          <p:sp>
            <p:nvSpPr>
              <p:cNvPr id="34" name="文本框 33"/>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35" name="文本框 34"/>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36" name="任意多边形 35"/>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p:cBhvr>
                                        <p:cTn id="7" dur="500"/>
                                        <p:tgtEl>
                                          <p:spTgt spid="2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p:cBhvr>
                                        <p:cTn id="11" dur="350"/>
                                        <p:tgtEl>
                                          <p:spTgt spid="2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p:cBhvr>
                                        <p:cTn id="15" dur="65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23"/>
                                        </p:tgtEl>
                                        <p:attrNameLst>
                                          <p:attrName>style.visibility</p:attrName>
                                        </p:attrNameLst>
                                      </p:cBhvr>
                                      <p:to>
                                        <p:strVal val="visible"/>
                                      </p:to>
                                    </p:set>
                                    <p:animEffect>
                                      <p:cBhvr>
                                        <p:cTn id="18" dur="400"/>
                                        <p:tgtEl>
                                          <p:spTgt spid="23"/>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p:cBhvr>
                                        <p:cTn id="22" dur="350"/>
                                        <p:tgtEl>
                                          <p:spTgt spid="17"/>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p:cBhvr>
                                        <p:cTn id="26" dur="750"/>
                                        <p:tgtEl>
                                          <p:spTgt spid="8"/>
                                        </p:tgtEl>
                                      </p:cBhvr>
                                    </p:animEffect>
                                  </p:childTnLst>
                                </p:cTn>
                              </p:par>
                              <p:par>
                                <p:cTn id="27" presetID="10" presetClass="entr" presetSubtype="0" fill="hold" grpId="0" nodeType="withEffect">
                                  <p:stCondLst>
                                    <p:cond delay="250"/>
                                  </p:stCondLst>
                                  <p:childTnLst>
                                    <p:set>
                                      <p:cBhvr>
                                        <p:cTn id="28" dur="1" fill="hold">
                                          <p:stCondLst>
                                            <p:cond delay="0"/>
                                          </p:stCondLst>
                                        </p:cTn>
                                        <p:tgtEl>
                                          <p:spTgt spid="24"/>
                                        </p:tgtEl>
                                        <p:attrNameLst>
                                          <p:attrName>style.visibility</p:attrName>
                                        </p:attrNameLst>
                                      </p:cBhvr>
                                      <p:to>
                                        <p:strVal val="visible"/>
                                      </p:to>
                                    </p:set>
                                    <p:animEffect>
                                      <p:cBhvr>
                                        <p:cTn id="29" dur="500"/>
                                        <p:tgtEl>
                                          <p:spTgt spid="24"/>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p:cBhvr>
                                        <p:cTn id="33" dur="450"/>
                                        <p:tgtEl>
                                          <p:spTgt spid="18"/>
                                        </p:tgtEl>
                                      </p:cBhvr>
                                    </p:animEffect>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p:cBhvr>
                                        <p:cTn id="37" dur="650"/>
                                        <p:tgtEl>
                                          <p:spTgt spid="11"/>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25"/>
                                        </p:tgtEl>
                                        <p:attrNameLst>
                                          <p:attrName>style.visibility</p:attrName>
                                        </p:attrNameLst>
                                      </p:cBhvr>
                                      <p:to>
                                        <p:strVal val="visible"/>
                                      </p:to>
                                    </p:set>
                                    <p:animEffect>
                                      <p:cBhvr>
                                        <p:cTn id="40" dur="400"/>
                                        <p:tgtEl>
                                          <p:spTgt spid="25"/>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p:cBhvr>
                                        <p:cTn id="44" dur="450"/>
                                        <p:tgtEl>
                                          <p:spTgt spid="19"/>
                                        </p:tgtEl>
                                      </p:cBhvr>
                                    </p:animEffect>
                                  </p:childTnLst>
                                </p:cTn>
                              </p:par>
                              <p:par>
                                <p:cTn id="45" presetID="22" presetClass="entr" presetSubtype="2"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p:cBhvr>
                                        <p:cTn id="47" dur="400"/>
                                        <p:tgtEl>
                                          <p:spTgt spid="21"/>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p:cBhvr>
                                        <p:cTn id="51" dur="750"/>
                                        <p:tgtEl>
                                          <p:spTgt spid="14"/>
                                        </p:tgtEl>
                                      </p:cBhvr>
                                    </p:animEffect>
                                  </p:childTnLst>
                                </p:cTn>
                              </p:par>
                              <p:par>
                                <p:cTn id="52" presetID="10" presetClass="entr" presetSubtype="0" fill="hold" grpId="0" nodeType="withEffect">
                                  <p:stCondLst>
                                    <p:cond delay="250"/>
                                  </p:stCondLst>
                                  <p:childTnLst>
                                    <p:set>
                                      <p:cBhvr>
                                        <p:cTn id="53" dur="1" fill="hold">
                                          <p:stCondLst>
                                            <p:cond delay="0"/>
                                          </p:stCondLst>
                                        </p:cTn>
                                        <p:tgtEl>
                                          <p:spTgt spid="26"/>
                                        </p:tgtEl>
                                        <p:attrNameLst>
                                          <p:attrName>style.visibility</p:attrName>
                                        </p:attrNameLst>
                                      </p:cBhvr>
                                      <p:to>
                                        <p:strVal val="visible"/>
                                      </p:to>
                                    </p:set>
                                    <p:animEffect>
                                      <p:cBhvr>
                                        <p:cTn id="54" dur="500"/>
                                        <p:tgtEl>
                                          <p:spTgt spid="26"/>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p:cBhvr>
                                        <p:cTn id="57" dur="400"/>
                                        <p:tgtEl>
                                          <p:spTgt spid="30"/>
                                        </p:tgtEl>
                                      </p:cBhvr>
                                    </p:animEffect>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p:cBhvr>
                                        <p:cTn id="61" dur="350"/>
                                        <p:tgtEl>
                                          <p:spTgt spid="22"/>
                                        </p:tgtEl>
                                      </p:cBhvr>
                                    </p:animEffect>
                                  </p:childTnLst>
                                </p:cTn>
                              </p:par>
                            </p:childTnLst>
                          </p:cTn>
                        </p:par>
                        <p:par>
                          <p:cTn id="62" fill="hold">
                            <p:stCondLst>
                              <p:cond delay="7000"/>
                            </p:stCondLst>
                            <p:childTnLst>
                              <p:par>
                                <p:cTn id="63" presetID="22" presetClass="entr" presetSubtype="8"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p:cBhvr>
                                        <p:cTn id="65" dur="400"/>
                                        <p:tgtEl>
                                          <p:spTgt spid="31"/>
                                        </p:tgtEl>
                                      </p:cBhvr>
                                    </p:animEffect>
                                  </p:childTnLst>
                                </p:cTn>
                              </p:par>
                            </p:childTnLst>
                          </p:cTn>
                        </p:par>
                        <p:par>
                          <p:cTn id="66" fill="hold">
                            <p:stCondLst>
                              <p:cond delay="7500"/>
                            </p:stCondLst>
                            <p:childTnLst>
                              <p:par>
                                <p:cTn id="67" presetID="26" presetClass="emph" presetSubtype="0" fill="hold" nodeType="afterEffect">
                                  <p:stCondLst>
                                    <p:cond delay="0"/>
                                  </p:stCondLst>
                                  <p:childTnLst>
                                    <p:animEffect>
                                      <p:cBhvr>
                                        <p:cTn id="68" dur="500" tmFilter="0, 0; .2, .5; .8, .5; 1, 0"/>
                                        <p:tgtEl>
                                          <p:spTgt spid="5"/>
                                        </p:tgtEl>
                                      </p:cBhvr>
                                    </p:animEffect>
                                    <p:animScale>
                                      <p:cBhvr>
                                        <p:cTn id="69" dur="250" autoRev="1" fill="hold"/>
                                        <p:tgtEl>
                                          <p:spTgt spid="5"/>
                                        </p:tgtEl>
                                      </p:cBhvr>
                                      <p:by x="105000" y="105000"/>
                                    </p:animScale>
                                  </p:childTnLst>
                                </p:cTn>
                              </p:par>
                              <p:par>
                                <p:cTn id="70" presetID="26" presetClass="emph" presetSubtype="0" fill="hold" nodeType="withEffect">
                                  <p:stCondLst>
                                    <p:cond delay="500"/>
                                  </p:stCondLst>
                                  <p:childTnLst>
                                    <p:animEffect>
                                      <p:cBhvr>
                                        <p:cTn id="71" dur="500" tmFilter="0, 0; .2, .5; .8, .5; 1, 0"/>
                                        <p:tgtEl>
                                          <p:spTgt spid="8"/>
                                        </p:tgtEl>
                                      </p:cBhvr>
                                    </p:animEffect>
                                    <p:animScale>
                                      <p:cBhvr>
                                        <p:cTn id="72" dur="250" autoRev="1" fill="hold"/>
                                        <p:tgtEl>
                                          <p:spTgt spid="8"/>
                                        </p:tgtEl>
                                      </p:cBhvr>
                                      <p:by x="105000" y="105000"/>
                                    </p:animScale>
                                  </p:childTnLst>
                                </p:cTn>
                              </p:par>
                              <p:par>
                                <p:cTn id="73" presetID="26" presetClass="emph" presetSubtype="0" fill="hold" nodeType="withEffect">
                                  <p:stCondLst>
                                    <p:cond delay="250"/>
                                  </p:stCondLst>
                                  <p:childTnLst>
                                    <p:animEffect>
                                      <p:cBhvr>
                                        <p:cTn id="74" dur="500" tmFilter="0, 0; .2, .5; .8, .5; 1, 0"/>
                                        <p:tgtEl>
                                          <p:spTgt spid="11"/>
                                        </p:tgtEl>
                                      </p:cBhvr>
                                    </p:animEffect>
                                    <p:animScale>
                                      <p:cBhvr>
                                        <p:cTn id="75" dur="250" autoRev="1" fill="hold"/>
                                        <p:tgtEl>
                                          <p:spTgt spid="11"/>
                                        </p:tgtEl>
                                      </p:cBhvr>
                                      <p:by x="105000" y="105000"/>
                                    </p:animScale>
                                  </p:childTnLst>
                                </p:cTn>
                              </p:par>
                              <p:par>
                                <p:cTn id="76" presetID="26" presetClass="emph" presetSubtype="0" fill="hold" nodeType="withEffect">
                                  <p:stCondLst>
                                    <p:cond delay="750"/>
                                  </p:stCondLst>
                                  <p:childTnLst>
                                    <p:animEffect>
                                      <p:cBhvr>
                                        <p:cTn id="77" dur="500" tmFilter="0, 0; .2, .5; .8, .5; 1, 0"/>
                                        <p:tgtEl>
                                          <p:spTgt spid="14"/>
                                        </p:tgtEl>
                                      </p:cBhvr>
                                    </p:animEffect>
                                    <p:animScale>
                                      <p:cBhvr>
                                        <p:cTn id="78" dur="250" autoRev="1" fill="hold"/>
                                        <p:tgtEl>
                                          <p:spTgt spid="14"/>
                                        </p:tgtEl>
                                      </p:cBhvr>
                                      <p:by x="105000" y="105000"/>
                                    </p:animScale>
                                  </p:childTnLst>
                                </p:cTn>
                              </p:par>
                            </p:childTnLst>
                          </p:cTn>
                        </p:par>
                        <p:par>
                          <p:cTn id="79" fill="hold">
                            <p:stCondLst>
                              <p:cond delay="8000"/>
                            </p:stCondLst>
                            <p:childTnLst>
                              <p:par>
                                <p:cTn id="80" presetID="22" presetClass="entr" presetSubtype="2" fill="hold" grpId="0" nodeType="afterEffect">
                                  <p:stCondLst>
                                    <p:cond delay="0"/>
                                  </p:stCondLst>
                                  <p:childTnLst>
                                    <p:set>
                                      <p:cBhvr>
                                        <p:cTn id="81" dur="1" fill="hold">
                                          <p:stCondLst>
                                            <p:cond delay="0"/>
                                          </p:stCondLst>
                                        </p:cTn>
                                        <p:tgtEl>
                                          <p:spTgt spid="27"/>
                                        </p:tgtEl>
                                        <p:attrNameLst>
                                          <p:attrName>style.visibility</p:attrName>
                                        </p:attrNameLst>
                                      </p:cBhvr>
                                      <p:to>
                                        <p:strVal val="visible"/>
                                      </p:to>
                                    </p:set>
                                    <p:animEffect>
                                      <p:cBhvr>
                                        <p:cTn id="8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3" grpId="0" bldLvl="0" autoUpdateAnimBg="0"/>
      <p:bldP spid="24" grpId="0" bldLvl="0" autoUpdateAnimBg="0"/>
      <p:bldP spid="25" grpId="0" bldLvl="0" autoUpdateAnimBg="0"/>
      <p:bldP spid="26" grpId="0" bldLvl="0" autoUpdateAnimBg="0"/>
      <p:bldP spid="27" grpId="0" bldLvl="0" autoUpdateAnimBg="0"/>
      <p:bldP spid="29" grpId="0" bldLvl="0" animBg="1" autoUpdateAnimBg="0"/>
      <p:bldP spid="30" grpId="0" bldLvl="0" animBg="1" autoUpdateAnimBg="0"/>
      <p:bldP spid="31" grpId="0" bldLvl="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组合 14"/>
          <p:cNvGrpSpPr/>
          <p:nvPr/>
        </p:nvGrpSpPr>
        <p:grpSpPr>
          <a:xfrm>
            <a:off x="4159534" y="1470060"/>
            <a:ext cx="3692942" cy="4015447"/>
            <a:chOff x="4243991" y="2027489"/>
            <a:chExt cx="3747652" cy="4074935"/>
          </a:xfrm>
        </p:grpSpPr>
        <p:grpSp>
          <p:nvGrpSpPr>
            <p:cNvPr id="16" name="组合 15"/>
            <p:cNvGrpSpPr/>
            <p:nvPr/>
          </p:nvGrpSpPr>
          <p:grpSpPr>
            <a:xfrm>
              <a:off x="4360064" y="2027489"/>
              <a:ext cx="3509147" cy="4074935"/>
              <a:chOff x="3029026" y="770302"/>
              <a:chExt cx="3138732" cy="3644797"/>
            </a:xfrm>
            <a:solidFill>
              <a:schemeClr val="accent2"/>
            </a:solidFill>
          </p:grpSpPr>
          <p:sp>
            <p:nvSpPr>
              <p:cNvPr id="29" name="Freeform 13"/>
              <p:cNvSpPr/>
              <p:nvPr/>
            </p:nvSpPr>
            <p:spPr bwMode="auto">
              <a:xfrm rot="3569734">
                <a:off x="4908424" y="2018027"/>
                <a:ext cx="1756383" cy="762284"/>
              </a:xfrm>
              <a:custGeom>
                <a:avLst/>
                <a:gdLst>
                  <a:gd name="T0" fmla="*/ 1855 w 1855"/>
                  <a:gd name="T1" fmla="*/ 808 h 808"/>
                  <a:gd name="T2" fmla="*/ 473 w 1855"/>
                  <a:gd name="T3" fmla="*/ 0 h 808"/>
                  <a:gd name="T4" fmla="*/ 0 w 1855"/>
                  <a:gd name="T5" fmla="*/ 808 h 808"/>
                  <a:gd name="T6" fmla="*/ 1855 w 1855"/>
                  <a:gd name="T7" fmla="*/ 808 h 808"/>
                  <a:gd name="connsiteX0" fmla="*/ 10037 w 10037"/>
                  <a:gd name="connsiteY0" fmla="*/ 10000 h 10000"/>
                  <a:gd name="connsiteX1" fmla="*/ 2587 w 10037"/>
                  <a:gd name="connsiteY1" fmla="*/ 0 h 10000"/>
                  <a:gd name="connsiteX2" fmla="*/ 0 w 10037"/>
                  <a:gd name="connsiteY2" fmla="*/ 9949 h 10000"/>
                  <a:gd name="connsiteX3" fmla="*/ 10037 w 10037"/>
                  <a:gd name="connsiteY3" fmla="*/ 10000 h 10000"/>
                </a:gdLst>
                <a:ahLst/>
                <a:cxnLst>
                  <a:cxn ang="0">
                    <a:pos x="connsiteX0" y="connsiteY0"/>
                  </a:cxn>
                  <a:cxn ang="0">
                    <a:pos x="connsiteX1" y="connsiteY1"/>
                  </a:cxn>
                  <a:cxn ang="0">
                    <a:pos x="connsiteX2" y="connsiteY2"/>
                  </a:cxn>
                  <a:cxn ang="0">
                    <a:pos x="connsiteX3" y="connsiteY3"/>
                  </a:cxn>
                </a:cxnLst>
                <a:rect l="l" t="t" r="r" b="b"/>
                <a:pathLst>
                  <a:path w="10037" h="10000">
                    <a:moveTo>
                      <a:pt x="10037" y="10000"/>
                    </a:moveTo>
                    <a:lnTo>
                      <a:pt x="2587" y="0"/>
                    </a:lnTo>
                    <a:lnTo>
                      <a:pt x="0" y="9949"/>
                    </a:lnTo>
                    <a:lnTo>
                      <a:pt x="10037" y="10000"/>
                    </a:lnTo>
                    <a:close/>
                  </a:path>
                </a:pathLst>
              </a:custGeom>
              <a:solidFill>
                <a:srgbClr val="F68D6F"/>
              </a:solidFill>
              <a:ln>
                <a:noFill/>
              </a:ln>
            </p:spPr>
            <p:txBody>
              <a:bodyPr lIns="0" tIns="266058" rIns="239452" bIns="0"/>
              <a:lstStyle/>
              <a:p>
                <a:pPr algn="ctr">
                  <a:defRPr/>
                </a:pPr>
                <a:endParaRPr lang="zh-CN" altLang="en-US" sz="1340" kern="0" dirty="0">
                  <a:solidFill>
                    <a:srgbClr val="080808"/>
                  </a:solidFill>
                  <a:cs typeface="+mn-ea"/>
                  <a:sym typeface="+mn-lt"/>
                </a:endParaRPr>
              </a:p>
            </p:txBody>
          </p:sp>
          <p:sp>
            <p:nvSpPr>
              <p:cNvPr id="30" name="Freeform 13"/>
              <p:cNvSpPr/>
              <p:nvPr/>
            </p:nvSpPr>
            <p:spPr bwMode="auto">
              <a:xfrm rot="14345172">
                <a:off x="2534821" y="2400591"/>
                <a:ext cx="1753538" cy="765129"/>
              </a:xfrm>
              <a:custGeom>
                <a:avLst/>
                <a:gdLst>
                  <a:gd name="T0" fmla="*/ 1855 w 1855"/>
                  <a:gd name="T1" fmla="*/ 808 h 808"/>
                  <a:gd name="T2" fmla="*/ 473 w 1855"/>
                  <a:gd name="T3" fmla="*/ 0 h 808"/>
                  <a:gd name="T4" fmla="*/ 0 w 1855"/>
                  <a:gd name="T5" fmla="*/ 808 h 808"/>
                  <a:gd name="T6" fmla="*/ 1855 w 1855"/>
                  <a:gd name="T7" fmla="*/ 808 h 808"/>
                  <a:gd name="connsiteX0" fmla="*/ 10085 w 10085"/>
                  <a:gd name="connsiteY0" fmla="*/ 10000 h 10000"/>
                  <a:gd name="connsiteX1" fmla="*/ 2635 w 10085"/>
                  <a:gd name="connsiteY1" fmla="*/ 0 h 10000"/>
                  <a:gd name="connsiteX2" fmla="*/ 0 w 10085"/>
                  <a:gd name="connsiteY2" fmla="*/ 9940 h 10000"/>
                  <a:gd name="connsiteX3" fmla="*/ 10085 w 10085"/>
                  <a:gd name="connsiteY3" fmla="*/ 10000 h 10000"/>
                  <a:gd name="connsiteX0-1" fmla="*/ 10074 w 10074"/>
                  <a:gd name="connsiteY0-2" fmla="*/ 10043 h 10043"/>
                  <a:gd name="connsiteX1-3" fmla="*/ 2635 w 10074"/>
                  <a:gd name="connsiteY1-4" fmla="*/ 0 h 10043"/>
                  <a:gd name="connsiteX2-5" fmla="*/ 0 w 10074"/>
                  <a:gd name="connsiteY2-6" fmla="*/ 9940 h 10043"/>
                  <a:gd name="connsiteX3-7" fmla="*/ 10074 w 10074"/>
                  <a:gd name="connsiteY3-8" fmla="*/ 10043 h 10043"/>
                  <a:gd name="connsiteX0-9" fmla="*/ 10052 w 10052"/>
                  <a:gd name="connsiteY0-10" fmla="*/ 10043 h 10043"/>
                  <a:gd name="connsiteX1-11" fmla="*/ 2613 w 10052"/>
                  <a:gd name="connsiteY1-12" fmla="*/ 0 h 10043"/>
                  <a:gd name="connsiteX2-13" fmla="*/ 0 w 10052"/>
                  <a:gd name="connsiteY2-14" fmla="*/ 9855 h 10043"/>
                  <a:gd name="connsiteX3-15" fmla="*/ 10052 w 10052"/>
                  <a:gd name="connsiteY3-16" fmla="*/ 10043 h 10043"/>
                  <a:gd name="connsiteX0-17" fmla="*/ 10022 w 10022"/>
                  <a:gd name="connsiteY0-18" fmla="*/ 10043 h 10043"/>
                  <a:gd name="connsiteX1-19" fmla="*/ 2583 w 10022"/>
                  <a:gd name="connsiteY1-20" fmla="*/ 0 h 10043"/>
                  <a:gd name="connsiteX2-21" fmla="*/ 0 w 10022"/>
                  <a:gd name="connsiteY2-22" fmla="*/ 9838 h 10043"/>
                  <a:gd name="connsiteX3-23" fmla="*/ 10022 w 10022"/>
                  <a:gd name="connsiteY3-24" fmla="*/ 10043 h 10043"/>
                  <a:gd name="connsiteX0-25" fmla="*/ 10003 w 10003"/>
                  <a:gd name="connsiteY0-26" fmla="*/ 10043 h 10043"/>
                  <a:gd name="connsiteX1-27" fmla="*/ 2564 w 10003"/>
                  <a:gd name="connsiteY1-28" fmla="*/ 0 h 10043"/>
                  <a:gd name="connsiteX2-29" fmla="*/ 0 w 10003"/>
                  <a:gd name="connsiteY2-30" fmla="*/ 9864 h 10043"/>
                  <a:gd name="connsiteX3-31" fmla="*/ 10003 w 10003"/>
                  <a:gd name="connsiteY3-32" fmla="*/ 10043 h 10043"/>
                  <a:gd name="connsiteX0-33" fmla="*/ 10003 w 10003"/>
                  <a:gd name="connsiteY0-34" fmla="*/ 10043 h 10043"/>
                  <a:gd name="connsiteX1-35" fmla="*/ 2564 w 10003"/>
                  <a:gd name="connsiteY1-36" fmla="*/ 0 h 10043"/>
                  <a:gd name="connsiteX2-37" fmla="*/ 0 w 10003"/>
                  <a:gd name="connsiteY2-38" fmla="*/ 9864 h 10043"/>
                  <a:gd name="connsiteX3-39" fmla="*/ 10003 w 10003"/>
                  <a:gd name="connsiteY3-40" fmla="*/ 10043 h 10043"/>
                  <a:gd name="connsiteX0-41" fmla="*/ 10022 w 10022"/>
                  <a:gd name="connsiteY0-42" fmla="*/ 10043 h 10043"/>
                  <a:gd name="connsiteX1-43" fmla="*/ 2583 w 10022"/>
                  <a:gd name="connsiteY1-44" fmla="*/ 0 h 10043"/>
                  <a:gd name="connsiteX2-45" fmla="*/ 0 w 10022"/>
                  <a:gd name="connsiteY2-46" fmla="*/ 9838 h 10043"/>
                  <a:gd name="connsiteX3-47" fmla="*/ 10022 w 10022"/>
                  <a:gd name="connsiteY3-48" fmla="*/ 10043 h 10043"/>
                </a:gdLst>
                <a:ahLst/>
                <a:cxnLst>
                  <a:cxn ang="0">
                    <a:pos x="connsiteX0-1" y="connsiteY0-2"/>
                  </a:cxn>
                  <a:cxn ang="0">
                    <a:pos x="connsiteX1-3" y="connsiteY1-4"/>
                  </a:cxn>
                  <a:cxn ang="0">
                    <a:pos x="connsiteX2-5" y="connsiteY2-6"/>
                  </a:cxn>
                  <a:cxn ang="0">
                    <a:pos x="connsiteX3-7" y="connsiteY3-8"/>
                  </a:cxn>
                </a:cxnLst>
                <a:rect l="l" t="t" r="r" b="b"/>
                <a:pathLst>
                  <a:path w="10022" h="10043">
                    <a:moveTo>
                      <a:pt x="10022" y="10043"/>
                    </a:moveTo>
                    <a:lnTo>
                      <a:pt x="2583" y="0"/>
                    </a:lnTo>
                    <a:lnTo>
                      <a:pt x="0" y="9838"/>
                    </a:lnTo>
                    <a:lnTo>
                      <a:pt x="10022" y="10043"/>
                    </a:lnTo>
                    <a:close/>
                  </a:path>
                </a:pathLst>
              </a:custGeom>
              <a:solidFill>
                <a:srgbClr val="469055"/>
              </a:solidFill>
              <a:ln>
                <a:noFill/>
              </a:ln>
            </p:spPr>
            <p:txBody>
              <a:bodyPr lIns="0" tIns="266058" rIns="239452" bIns="0"/>
              <a:lstStyle/>
              <a:p>
                <a:pPr algn="ctr">
                  <a:defRPr/>
                </a:pPr>
                <a:endParaRPr lang="zh-CN" altLang="en-US" sz="1340" kern="0" dirty="0">
                  <a:solidFill>
                    <a:srgbClr val="080808"/>
                  </a:solidFill>
                  <a:cs typeface="+mn-ea"/>
                  <a:sym typeface="+mn-lt"/>
                </a:endParaRPr>
              </a:p>
            </p:txBody>
          </p:sp>
          <p:grpSp>
            <p:nvGrpSpPr>
              <p:cNvPr id="31" name="组合 30"/>
              <p:cNvGrpSpPr/>
              <p:nvPr/>
            </p:nvGrpSpPr>
            <p:grpSpPr>
              <a:xfrm>
                <a:off x="3297814" y="770302"/>
                <a:ext cx="2599732" cy="3644797"/>
                <a:chOff x="3297814" y="770302"/>
                <a:chExt cx="2599732" cy="3644797"/>
              </a:xfrm>
              <a:grpFill/>
            </p:grpSpPr>
            <p:sp>
              <p:nvSpPr>
                <p:cNvPr id="32" name="Freeform 13"/>
                <p:cNvSpPr/>
                <p:nvPr/>
              </p:nvSpPr>
              <p:spPr bwMode="auto">
                <a:xfrm>
                  <a:off x="4144008" y="1072994"/>
                  <a:ext cx="1753538" cy="765129"/>
                </a:xfrm>
                <a:custGeom>
                  <a:avLst/>
                  <a:gdLst>
                    <a:gd name="T0" fmla="*/ 1855 w 1855"/>
                    <a:gd name="T1" fmla="*/ 808 h 808"/>
                    <a:gd name="T2" fmla="*/ 473 w 1855"/>
                    <a:gd name="T3" fmla="*/ 0 h 808"/>
                    <a:gd name="T4" fmla="*/ 0 w 1855"/>
                    <a:gd name="T5" fmla="*/ 808 h 808"/>
                    <a:gd name="T6" fmla="*/ 1855 w 1855"/>
                    <a:gd name="T7" fmla="*/ 808 h 808"/>
                    <a:gd name="connsiteX0" fmla="*/ 10022 w 10022"/>
                    <a:gd name="connsiteY0" fmla="*/ 10050 h 10050"/>
                    <a:gd name="connsiteX1" fmla="*/ 2550 w 10022"/>
                    <a:gd name="connsiteY1" fmla="*/ 0 h 10050"/>
                    <a:gd name="connsiteX2" fmla="*/ 0 w 10022"/>
                    <a:gd name="connsiteY2" fmla="*/ 10000 h 10050"/>
                    <a:gd name="connsiteX3" fmla="*/ 10022 w 10022"/>
                    <a:gd name="connsiteY3" fmla="*/ 10050 h 10050"/>
                  </a:gdLst>
                  <a:ahLst/>
                  <a:cxnLst>
                    <a:cxn ang="0">
                      <a:pos x="connsiteX0" y="connsiteY0"/>
                    </a:cxn>
                    <a:cxn ang="0">
                      <a:pos x="connsiteX1" y="connsiteY1"/>
                    </a:cxn>
                    <a:cxn ang="0">
                      <a:pos x="connsiteX2" y="connsiteY2"/>
                    </a:cxn>
                    <a:cxn ang="0">
                      <a:pos x="connsiteX3" y="connsiteY3"/>
                    </a:cxn>
                  </a:cxnLst>
                  <a:rect l="l" t="t" r="r" b="b"/>
                  <a:pathLst>
                    <a:path w="10022" h="10050">
                      <a:moveTo>
                        <a:pt x="10022" y="10050"/>
                      </a:moveTo>
                      <a:lnTo>
                        <a:pt x="2550" y="0"/>
                      </a:lnTo>
                      <a:lnTo>
                        <a:pt x="0" y="10000"/>
                      </a:lnTo>
                      <a:lnTo>
                        <a:pt x="10022" y="10050"/>
                      </a:lnTo>
                      <a:close/>
                    </a:path>
                  </a:pathLst>
                </a:custGeom>
                <a:solidFill>
                  <a:srgbClr val="469055"/>
                </a:solidFill>
                <a:ln>
                  <a:noFill/>
                </a:ln>
              </p:spPr>
              <p:txBody>
                <a:bodyPr lIns="0" tIns="266058" rIns="239452" bIns="0"/>
                <a:lstStyle/>
                <a:p>
                  <a:pPr algn="ctr">
                    <a:defRPr/>
                  </a:pPr>
                  <a:endParaRPr lang="zh-CN" altLang="en-US" sz="1340" kern="0" dirty="0">
                    <a:solidFill>
                      <a:srgbClr val="080808"/>
                    </a:solidFill>
                    <a:cs typeface="+mn-ea"/>
                    <a:sym typeface="+mn-lt"/>
                  </a:endParaRPr>
                </a:p>
              </p:txBody>
            </p:sp>
            <p:sp>
              <p:nvSpPr>
                <p:cNvPr id="33" name="Freeform 13"/>
                <p:cNvSpPr/>
                <p:nvPr/>
              </p:nvSpPr>
              <p:spPr bwMode="auto">
                <a:xfrm rot="7171573">
                  <a:off x="4483907" y="3157898"/>
                  <a:ext cx="1749272" cy="765129"/>
                </a:xfrm>
                <a:custGeom>
                  <a:avLst/>
                  <a:gdLst>
                    <a:gd name="T0" fmla="*/ 1855 w 1855"/>
                    <a:gd name="T1" fmla="*/ 808 h 808"/>
                    <a:gd name="T2" fmla="*/ 473 w 1855"/>
                    <a:gd name="T3" fmla="*/ 0 h 808"/>
                    <a:gd name="T4" fmla="*/ 0 w 1855"/>
                    <a:gd name="T5" fmla="*/ 808 h 808"/>
                    <a:gd name="T6" fmla="*/ 1855 w 1855"/>
                    <a:gd name="T7" fmla="*/ 808 h 808"/>
                    <a:gd name="connsiteX0" fmla="*/ 10000 w 10000"/>
                    <a:gd name="connsiteY0" fmla="*/ 10029 h 10029"/>
                    <a:gd name="connsiteX1" fmla="*/ 2503 w 10000"/>
                    <a:gd name="connsiteY1" fmla="*/ 0 h 10029"/>
                    <a:gd name="connsiteX2" fmla="*/ 0 w 10000"/>
                    <a:gd name="connsiteY2" fmla="*/ 10029 h 10029"/>
                    <a:gd name="connsiteX3" fmla="*/ 10000 w 10000"/>
                    <a:gd name="connsiteY3" fmla="*/ 10029 h 10029"/>
                  </a:gdLst>
                  <a:ahLst/>
                  <a:cxnLst>
                    <a:cxn ang="0">
                      <a:pos x="connsiteX0" y="connsiteY0"/>
                    </a:cxn>
                    <a:cxn ang="0">
                      <a:pos x="connsiteX1" y="connsiteY1"/>
                    </a:cxn>
                    <a:cxn ang="0">
                      <a:pos x="connsiteX2" y="connsiteY2"/>
                    </a:cxn>
                    <a:cxn ang="0">
                      <a:pos x="connsiteX3" y="connsiteY3"/>
                    </a:cxn>
                  </a:cxnLst>
                  <a:rect l="l" t="t" r="r" b="b"/>
                  <a:pathLst>
                    <a:path w="10000" h="10029">
                      <a:moveTo>
                        <a:pt x="10000" y="10029"/>
                      </a:moveTo>
                      <a:lnTo>
                        <a:pt x="2503" y="0"/>
                      </a:lnTo>
                      <a:lnTo>
                        <a:pt x="0" y="10029"/>
                      </a:lnTo>
                      <a:lnTo>
                        <a:pt x="10000" y="10029"/>
                      </a:lnTo>
                      <a:close/>
                    </a:path>
                  </a:pathLst>
                </a:custGeom>
                <a:solidFill>
                  <a:srgbClr val="469055"/>
                </a:solidFill>
                <a:ln>
                  <a:noFill/>
                </a:ln>
              </p:spPr>
              <p:txBody>
                <a:bodyPr lIns="0" tIns="266058" rIns="239452" bIns="0"/>
                <a:lstStyle/>
                <a:p>
                  <a:pPr algn="ctr">
                    <a:defRPr/>
                  </a:pPr>
                  <a:endParaRPr lang="zh-CN" altLang="en-US" sz="1340" kern="0" dirty="0">
                    <a:solidFill>
                      <a:srgbClr val="080808"/>
                    </a:solidFill>
                    <a:cs typeface="+mn-ea"/>
                    <a:sym typeface="+mn-lt"/>
                  </a:endParaRPr>
                </a:p>
              </p:txBody>
            </p:sp>
            <p:sp>
              <p:nvSpPr>
                <p:cNvPr id="34" name="Freeform 13"/>
                <p:cNvSpPr/>
                <p:nvPr/>
              </p:nvSpPr>
              <p:spPr bwMode="auto">
                <a:xfrm rot="10800000">
                  <a:off x="3297814" y="3339936"/>
                  <a:ext cx="1735050" cy="773662"/>
                </a:xfrm>
                <a:custGeom>
                  <a:avLst/>
                  <a:gdLst>
                    <a:gd name="T0" fmla="*/ 1855 w 1855"/>
                    <a:gd name="T1" fmla="*/ 808 h 808"/>
                    <a:gd name="T2" fmla="*/ 473 w 1855"/>
                    <a:gd name="T3" fmla="*/ 0 h 808"/>
                    <a:gd name="T4" fmla="*/ 0 w 1855"/>
                    <a:gd name="T5" fmla="*/ 808 h 808"/>
                    <a:gd name="T6" fmla="*/ 1855 w 1855"/>
                    <a:gd name="T7" fmla="*/ 808 h 808"/>
                    <a:gd name="connsiteX0" fmla="*/ 9957 w 9957"/>
                    <a:gd name="connsiteY0" fmla="*/ 10000 h 10050"/>
                    <a:gd name="connsiteX1" fmla="*/ 2507 w 9957"/>
                    <a:gd name="connsiteY1" fmla="*/ 0 h 10050"/>
                    <a:gd name="connsiteX2" fmla="*/ 0 w 9957"/>
                    <a:gd name="connsiteY2" fmla="*/ 10050 h 10050"/>
                    <a:gd name="connsiteX3" fmla="*/ 9957 w 9957"/>
                    <a:gd name="connsiteY3" fmla="*/ 10000 h 10050"/>
                    <a:gd name="connsiteX0-1" fmla="*/ 9956 w 9956"/>
                    <a:gd name="connsiteY0-2" fmla="*/ 9950 h 10000"/>
                    <a:gd name="connsiteX1-3" fmla="*/ 2474 w 9956"/>
                    <a:gd name="connsiteY1-4" fmla="*/ 0 h 10000"/>
                    <a:gd name="connsiteX2-5" fmla="*/ 0 w 9956"/>
                    <a:gd name="connsiteY2-6" fmla="*/ 10000 h 10000"/>
                    <a:gd name="connsiteX3-7" fmla="*/ 9956 w 9956"/>
                    <a:gd name="connsiteY3-8" fmla="*/ 9950 h 10000"/>
                    <a:gd name="connsiteX0-9" fmla="*/ 10000 w 10000"/>
                    <a:gd name="connsiteY0-10" fmla="*/ 10049 h 10099"/>
                    <a:gd name="connsiteX1-11" fmla="*/ 2507 w 10000"/>
                    <a:gd name="connsiteY1-12" fmla="*/ 0 h 10099"/>
                    <a:gd name="connsiteX2-13" fmla="*/ 0 w 10000"/>
                    <a:gd name="connsiteY2-14" fmla="*/ 10099 h 10099"/>
                    <a:gd name="connsiteX3-15" fmla="*/ 10000 w 10000"/>
                    <a:gd name="connsiteY3-16" fmla="*/ 10049 h 10099"/>
                  </a:gdLst>
                  <a:ahLst/>
                  <a:cxnLst>
                    <a:cxn ang="0">
                      <a:pos x="connsiteX0-1" y="connsiteY0-2"/>
                    </a:cxn>
                    <a:cxn ang="0">
                      <a:pos x="connsiteX1-3" y="connsiteY1-4"/>
                    </a:cxn>
                    <a:cxn ang="0">
                      <a:pos x="connsiteX2-5" y="connsiteY2-6"/>
                    </a:cxn>
                    <a:cxn ang="0">
                      <a:pos x="connsiteX3-7" y="connsiteY3-8"/>
                    </a:cxn>
                  </a:cxnLst>
                  <a:rect l="l" t="t" r="r" b="b"/>
                  <a:pathLst>
                    <a:path w="10000" h="10099">
                      <a:moveTo>
                        <a:pt x="10000" y="10049"/>
                      </a:moveTo>
                      <a:lnTo>
                        <a:pt x="2507" y="0"/>
                      </a:lnTo>
                      <a:lnTo>
                        <a:pt x="0" y="10099"/>
                      </a:lnTo>
                      <a:lnTo>
                        <a:pt x="10000" y="10049"/>
                      </a:lnTo>
                      <a:close/>
                    </a:path>
                  </a:pathLst>
                </a:custGeom>
                <a:solidFill>
                  <a:srgbClr val="F68D6F"/>
                </a:solidFill>
                <a:ln>
                  <a:noFill/>
                </a:ln>
              </p:spPr>
              <p:txBody>
                <a:bodyPr lIns="0" tIns="266058" rIns="239452" bIns="0"/>
                <a:lstStyle/>
                <a:p>
                  <a:pPr algn="ctr">
                    <a:defRPr/>
                  </a:pPr>
                  <a:endParaRPr lang="zh-CN" altLang="en-US" sz="1340" kern="0" dirty="0">
                    <a:solidFill>
                      <a:srgbClr val="080808"/>
                    </a:solidFill>
                    <a:cs typeface="+mn-ea"/>
                    <a:sym typeface="+mn-lt"/>
                  </a:endParaRPr>
                </a:p>
              </p:txBody>
            </p:sp>
            <p:sp>
              <p:nvSpPr>
                <p:cNvPr id="35" name="Freeform 7"/>
                <p:cNvSpPr>
                  <a:spLocks noEditPoints="1"/>
                </p:cNvSpPr>
                <p:nvPr/>
              </p:nvSpPr>
              <p:spPr bwMode="auto">
                <a:xfrm>
                  <a:off x="3823810" y="1917016"/>
                  <a:ext cx="1516036" cy="1361018"/>
                </a:xfrm>
                <a:custGeom>
                  <a:avLst/>
                  <a:gdLst>
                    <a:gd name="T0" fmla="*/ 264 w 724"/>
                    <a:gd name="T1" fmla="*/ 592 h 650"/>
                    <a:gd name="T2" fmla="*/ 179 w 724"/>
                    <a:gd name="T3" fmla="*/ 543 h 650"/>
                    <a:gd name="T4" fmla="*/ 81 w 724"/>
                    <a:gd name="T5" fmla="*/ 374 h 650"/>
                    <a:gd name="T6" fmla="*/ 81 w 724"/>
                    <a:gd name="T7" fmla="*/ 276 h 650"/>
                    <a:gd name="T8" fmla="*/ 179 w 724"/>
                    <a:gd name="T9" fmla="*/ 106 h 650"/>
                    <a:gd name="T10" fmla="*/ 264 w 724"/>
                    <a:gd name="T11" fmla="*/ 57 h 650"/>
                    <a:gd name="T12" fmla="*/ 460 w 724"/>
                    <a:gd name="T13" fmla="*/ 57 h 650"/>
                    <a:gd name="T14" fmla="*/ 545 w 724"/>
                    <a:gd name="T15" fmla="*/ 106 h 650"/>
                    <a:gd name="T16" fmla="*/ 643 w 724"/>
                    <a:gd name="T17" fmla="*/ 276 h 650"/>
                    <a:gd name="T18" fmla="*/ 643 w 724"/>
                    <a:gd name="T19" fmla="*/ 374 h 650"/>
                    <a:gd name="T20" fmla="*/ 545 w 724"/>
                    <a:gd name="T21" fmla="*/ 543 h 650"/>
                    <a:gd name="T22" fmla="*/ 460 w 724"/>
                    <a:gd name="T23" fmla="*/ 592 h 650"/>
                    <a:gd name="T24" fmla="*/ 264 w 724"/>
                    <a:gd name="T25" fmla="*/ 592 h 650"/>
                    <a:gd name="T26" fmla="*/ 493 w 724"/>
                    <a:gd name="T27" fmla="*/ 0 h 650"/>
                    <a:gd name="T28" fmla="*/ 231 w 724"/>
                    <a:gd name="T29" fmla="*/ 0 h 650"/>
                    <a:gd name="T30" fmla="*/ 146 w 724"/>
                    <a:gd name="T31" fmla="*/ 49 h 650"/>
                    <a:gd name="T32" fmla="*/ 15 w 724"/>
                    <a:gd name="T33" fmla="*/ 276 h 650"/>
                    <a:gd name="T34" fmla="*/ 15 w 724"/>
                    <a:gd name="T35" fmla="*/ 374 h 650"/>
                    <a:gd name="T36" fmla="*/ 146 w 724"/>
                    <a:gd name="T37" fmla="*/ 601 h 650"/>
                    <a:gd name="T38" fmla="*/ 231 w 724"/>
                    <a:gd name="T39" fmla="*/ 650 h 650"/>
                    <a:gd name="T40" fmla="*/ 493 w 724"/>
                    <a:gd name="T41" fmla="*/ 650 h 650"/>
                    <a:gd name="T42" fmla="*/ 578 w 724"/>
                    <a:gd name="T43" fmla="*/ 601 h 650"/>
                    <a:gd name="T44" fmla="*/ 709 w 724"/>
                    <a:gd name="T45" fmla="*/ 374 h 650"/>
                    <a:gd name="T46" fmla="*/ 709 w 724"/>
                    <a:gd name="T47" fmla="*/ 276 h 650"/>
                    <a:gd name="T48" fmla="*/ 578 w 724"/>
                    <a:gd name="T49" fmla="*/ 49 h 650"/>
                    <a:gd name="T50" fmla="*/ 493 w 724"/>
                    <a:gd name="T51"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4" h="650">
                      <a:moveTo>
                        <a:pt x="264" y="592"/>
                      </a:moveTo>
                      <a:cubicBezTo>
                        <a:pt x="233" y="592"/>
                        <a:pt x="195" y="570"/>
                        <a:pt x="179" y="543"/>
                      </a:cubicBezTo>
                      <a:cubicBezTo>
                        <a:pt x="81" y="374"/>
                        <a:pt x="81" y="374"/>
                        <a:pt x="81" y="374"/>
                      </a:cubicBezTo>
                      <a:cubicBezTo>
                        <a:pt x="66" y="347"/>
                        <a:pt x="66" y="303"/>
                        <a:pt x="81" y="276"/>
                      </a:cubicBezTo>
                      <a:cubicBezTo>
                        <a:pt x="179" y="106"/>
                        <a:pt x="179" y="106"/>
                        <a:pt x="179" y="106"/>
                      </a:cubicBezTo>
                      <a:cubicBezTo>
                        <a:pt x="195" y="79"/>
                        <a:pt x="233" y="57"/>
                        <a:pt x="264" y="57"/>
                      </a:cubicBezTo>
                      <a:cubicBezTo>
                        <a:pt x="460" y="57"/>
                        <a:pt x="460" y="57"/>
                        <a:pt x="460" y="57"/>
                      </a:cubicBezTo>
                      <a:cubicBezTo>
                        <a:pt x="491" y="57"/>
                        <a:pt x="529" y="79"/>
                        <a:pt x="545" y="106"/>
                      </a:cubicBezTo>
                      <a:cubicBezTo>
                        <a:pt x="643" y="276"/>
                        <a:pt x="643" y="276"/>
                        <a:pt x="643" y="276"/>
                      </a:cubicBezTo>
                      <a:cubicBezTo>
                        <a:pt x="658" y="303"/>
                        <a:pt x="658" y="347"/>
                        <a:pt x="643" y="374"/>
                      </a:cubicBezTo>
                      <a:cubicBezTo>
                        <a:pt x="545" y="543"/>
                        <a:pt x="545" y="543"/>
                        <a:pt x="545" y="543"/>
                      </a:cubicBezTo>
                      <a:cubicBezTo>
                        <a:pt x="529" y="570"/>
                        <a:pt x="491" y="592"/>
                        <a:pt x="460" y="592"/>
                      </a:cubicBezTo>
                      <a:cubicBezTo>
                        <a:pt x="264" y="592"/>
                        <a:pt x="264" y="592"/>
                        <a:pt x="264" y="592"/>
                      </a:cubicBezTo>
                      <a:moveTo>
                        <a:pt x="493" y="0"/>
                      </a:moveTo>
                      <a:cubicBezTo>
                        <a:pt x="231" y="0"/>
                        <a:pt x="231" y="0"/>
                        <a:pt x="231" y="0"/>
                      </a:cubicBezTo>
                      <a:cubicBezTo>
                        <a:pt x="200" y="0"/>
                        <a:pt x="162" y="22"/>
                        <a:pt x="146" y="49"/>
                      </a:cubicBezTo>
                      <a:cubicBezTo>
                        <a:pt x="15" y="276"/>
                        <a:pt x="15" y="276"/>
                        <a:pt x="15" y="276"/>
                      </a:cubicBezTo>
                      <a:cubicBezTo>
                        <a:pt x="0" y="303"/>
                        <a:pt x="0" y="347"/>
                        <a:pt x="15" y="374"/>
                      </a:cubicBezTo>
                      <a:cubicBezTo>
                        <a:pt x="146" y="601"/>
                        <a:pt x="146" y="601"/>
                        <a:pt x="146" y="601"/>
                      </a:cubicBezTo>
                      <a:cubicBezTo>
                        <a:pt x="162" y="628"/>
                        <a:pt x="200" y="650"/>
                        <a:pt x="231" y="650"/>
                      </a:cubicBezTo>
                      <a:cubicBezTo>
                        <a:pt x="493" y="650"/>
                        <a:pt x="493" y="650"/>
                        <a:pt x="493" y="650"/>
                      </a:cubicBezTo>
                      <a:cubicBezTo>
                        <a:pt x="524" y="650"/>
                        <a:pt x="562" y="628"/>
                        <a:pt x="578" y="601"/>
                      </a:cubicBezTo>
                      <a:cubicBezTo>
                        <a:pt x="709" y="374"/>
                        <a:pt x="709" y="374"/>
                        <a:pt x="709" y="374"/>
                      </a:cubicBezTo>
                      <a:cubicBezTo>
                        <a:pt x="724" y="347"/>
                        <a:pt x="724" y="303"/>
                        <a:pt x="709" y="276"/>
                      </a:cubicBezTo>
                      <a:cubicBezTo>
                        <a:pt x="578" y="49"/>
                        <a:pt x="578" y="49"/>
                        <a:pt x="578" y="49"/>
                      </a:cubicBezTo>
                      <a:cubicBezTo>
                        <a:pt x="562" y="22"/>
                        <a:pt x="524" y="0"/>
                        <a:pt x="493" y="0"/>
                      </a:cubicBezTo>
                    </a:path>
                  </a:pathLst>
                </a:custGeom>
                <a:solidFill>
                  <a:srgbClr val="DCD9D2"/>
                </a:solidFill>
                <a:ln>
                  <a:noFill/>
                </a:ln>
              </p:spPr>
              <p:txBody>
                <a:bodyPr lIns="67578" tIns="33790" rIns="67578" bIns="33790" anchor="ctr"/>
                <a:lstStyle/>
                <a:p>
                  <a:pPr algn="ctr">
                    <a:defRPr/>
                  </a:pPr>
                  <a:r>
                    <a:rPr lang="zh-CN" altLang="en-US" sz="1840" kern="0" dirty="0">
                      <a:solidFill>
                        <a:srgbClr val="3D4048"/>
                      </a:solidFill>
                      <a:latin typeface="微软雅黑" panose="020B0503020204020204" charset="-122"/>
                      <a:ea typeface="微软雅黑" panose="020B0503020204020204" charset="-122"/>
                      <a:cs typeface="+mn-ea"/>
                      <a:sym typeface="+mn-lt"/>
                    </a:rPr>
                    <a:t>标题</a:t>
                  </a:r>
                  <a:endParaRPr lang="en-US" altLang="zh-CN" sz="1840" kern="0" dirty="0">
                    <a:solidFill>
                      <a:srgbClr val="3D4048"/>
                    </a:solidFill>
                    <a:latin typeface="微软雅黑" panose="020B0503020204020204" charset="-122"/>
                    <a:ea typeface="微软雅黑" panose="020B0503020204020204" charset="-122"/>
                    <a:cs typeface="+mn-ea"/>
                    <a:sym typeface="+mn-lt"/>
                  </a:endParaRPr>
                </a:p>
                <a:p>
                  <a:pPr algn="ctr">
                    <a:defRPr/>
                  </a:pPr>
                  <a:r>
                    <a:rPr lang="zh-CN" altLang="en-US" sz="1840" kern="0" dirty="0">
                      <a:solidFill>
                        <a:srgbClr val="3D4048"/>
                      </a:solidFill>
                      <a:latin typeface="微软雅黑" panose="020B0503020204020204" charset="-122"/>
                      <a:ea typeface="微软雅黑" panose="020B0503020204020204" charset="-122"/>
                      <a:cs typeface="+mn-ea"/>
                      <a:sym typeface="+mn-lt"/>
                    </a:rPr>
                    <a:t>文字</a:t>
                  </a:r>
                </a:p>
              </p:txBody>
            </p:sp>
            <p:sp>
              <p:nvSpPr>
                <p:cNvPr id="36" name="Freeform 13"/>
                <p:cNvSpPr/>
                <p:nvPr/>
              </p:nvSpPr>
              <p:spPr bwMode="auto">
                <a:xfrm rot="17971099">
                  <a:off x="2958664" y="1261663"/>
                  <a:ext cx="1746428" cy="763706"/>
                </a:xfrm>
                <a:custGeom>
                  <a:avLst/>
                  <a:gdLst>
                    <a:gd name="T0" fmla="*/ 1855 w 1855"/>
                    <a:gd name="T1" fmla="*/ 808 h 808"/>
                    <a:gd name="T2" fmla="*/ 473 w 1855"/>
                    <a:gd name="T3" fmla="*/ 0 h 808"/>
                    <a:gd name="T4" fmla="*/ 0 w 1855"/>
                    <a:gd name="T5" fmla="*/ 808 h 808"/>
                    <a:gd name="T6" fmla="*/ 1855 w 1855"/>
                    <a:gd name="T7" fmla="*/ 808 h 808"/>
                    <a:gd name="connsiteX0" fmla="*/ 9981 w 9981"/>
                    <a:gd name="connsiteY0" fmla="*/ 10024 h 10024"/>
                    <a:gd name="connsiteX1" fmla="*/ 2550 w 9981"/>
                    <a:gd name="connsiteY1" fmla="*/ 0 h 10024"/>
                    <a:gd name="connsiteX2" fmla="*/ 0 w 9981"/>
                    <a:gd name="connsiteY2" fmla="*/ 10000 h 10024"/>
                    <a:gd name="connsiteX3" fmla="*/ 9981 w 9981"/>
                    <a:gd name="connsiteY3" fmla="*/ 10024 h 10024"/>
                  </a:gdLst>
                  <a:ahLst/>
                  <a:cxnLst>
                    <a:cxn ang="0">
                      <a:pos x="connsiteX0" y="connsiteY0"/>
                    </a:cxn>
                    <a:cxn ang="0">
                      <a:pos x="connsiteX1" y="connsiteY1"/>
                    </a:cxn>
                    <a:cxn ang="0">
                      <a:pos x="connsiteX2" y="connsiteY2"/>
                    </a:cxn>
                    <a:cxn ang="0">
                      <a:pos x="connsiteX3" y="connsiteY3"/>
                    </a:cxn>
                  </a:cxnLst>
                  <a:rect l="l" t="t" r="r" b="b"/>
                  <a:pathLst>
                    <a:path w="9981" h="10024">
                      <a:moveTo>
                        <a:pt x="9981" y="10024"/>
                      </a:moveTo>
                      <a:lnTo>
                        <a:pt x="2550" y="0"/>
                      </a:lnTo>
                      <a:lnTo>
                        <a:pt x="0" y="10000"/>
                      </a:lnTo>
                      <a:lnTo>
                        <a:pt x="9981" y="10024"/>
                      </a:lnTo>
                      <a:close/>
                    </a:path>
                  </a:pathLst>
                </a:custGeom>
                <a:solidFill>
                  <a:srgbClr val="F68D6F"/>
                </a:solidFill>
                <a:ln>
                  <a:noFill/>
                </a:ln>
              </p:spPr>
              <p:txBody>
                <a:bodyPr lIns="0" tIns="266058" rIns="239452" bIns="0"/>
                <a:lstStyle/>
                <a:p>
                  <a:pPr algn="ctr">
                    <a:defRPr/>
                  </a:pPr>
                  <a:endParaRPr lang="zh-CN" altLang="en-US" sz="1340" kern="0" dirty="0">
                    <a:solidFill>
                      <a:srgbClr val="080808"/>
                    </a:solidFill>
                    <a:cs typeface="+mn-ea"/>
                    <a:sym typeface="+mn-lt"/>
                  </a:endParaRPr>
                </a:p>
              </p:txBody>
            </p:sp>
          </p:grpSp>
        </p:grpSp>
        <p:cxnSp>
          <p:nvCxnSpPr>
            <p:cNvPr id="17" name="直接连接符 16"/>
            <p:cNvCxnSpPr/>
            <p:nvPr/>
          </p:nvCxnSpPr>
          <p:spPr bwMode="auto">
            <a:xfrm flipH="1">
              <a:off x="7579360" y="4037001"/>
              <a:ext cx="412283" cy="0"/>
            </a:xfrm>
            <a:prstGeom prst="line">
              <a:avLst/>
            </a:prstGeom>
            <a:solidFill>
              <a:schemeClr val="accent2"/>
            </a:solidFill>
            <a:ln w="12700" cap="flat" cmpd="sng" algn="ctr">
              <a:solidFill>
                <a:schemeClr val="tx1">
                  <a:lumMod val="95000"/>
                  <a:lumOff val="5000"/>
                </a:schemeClr>
              </a:solidFill>
              <a:prstDash val="solid"/>
              <a:miter lim="800000"/>
            </a:ln>
            <a:effectLst/>
          </p:spPr>
        </p:cxnSp>
        <p:cxnSp>
          <p:nvCxnSpPr>
            <p:cNvPr id="18" name="直接连接符 17"/>
            <p:cNvCxnSpPr/>
            <p:nvPr/>
          </p:nvCxnSpPr>
          <p:spPr bwMode="auto">
            <a:xfrm flipH="1">
              <a:off x="6851606" y="2801564"/>
              <a:ext cx="1133677" cy="0"/>
            </a:xfrm>
            <a:prstGeom prst="line">
              <a:avLst/>
            </a:prstGeom>
            <a:solidFill>
              <a:schemeClr val="accent2"/>
            </a:solidFill>
            <a:ln w="12700" cap="flat" cmpd="sng" algn="ctr">
              <a:solidFill>
                <a:schemeClr val="tx1">
                  <a:lumMod val="95000"/>
                  <a:lumOff val="5000"/>
                </a:schemeClr>
              </a:solidFill>
              <a:prstDash val="solid"/>
              <a:miter lim="800000"/>
            </a:ln>
            <a:effectLst/>
          </p:spPr>
        </p:cxnSp>
        <p:cxnSp>
          <p:nvCxnSpPr>
            <p:cNvPr id="19" name="直接连接符 18"/>
            <p:cNvCxnSpPr/>
            <p:nvPr/>
          </p:nvCxnSpPr>
          <p:spPr bwMode="auto">
            <a:xfrm flipH="1">
              <a:off x="6857965" y="5248587"/>
              <a:ext cx="1133677" cy="0"/>
            </a:xfrm>
            <a:prstGeom prst="line">
              <a:avLst/>
            </a:prstGeom>
            <a:solidFill>
              <a:schemeClr val="accent2"/>
            </a:solidFill>
            <a:ln w="12700" cap="flat" cmpd="sng" algn="ctr">
              <a:solidFill>
                <a:schemeClr val="tx1">
                  <a:lumMod val="95000"/>
                  <a:lumOff val="5000"/>
                </a:schemeClr>
              </a:solidFill>
              <a:prstDash val="solid"/>
              <a:miter lim="800000"/>
            </a:ln>
            <a:effectLst/>
          </p:spPr>
        </p:cxnSp>
        <p:cxnSp>
          <p:nvCxnSpPr>
            <p:cNvPr id="20" name="直接连接符 19"/>
            <p:cNvCxnSpPr/>
            <p:nvPr/>
          </p:nvCxnSpPr>
          <p:spPr bwMode="auto">
            <a:xfrm>
              <a:off x="7991643" y="3774650"/>
              <a:ext cx="0" cy="546963"/>
            </a:xfrm>
            <a:prstGeom prst="line">
              <a:avLst/>
            </a:prstGeom>
            <a:solidFill>
              <a:schemeClr val="accent2"/>
            </a:solidFill>
            <a:ln w="76200" cap="flat" cmpd="sng" algn="ctr">
              <a:solidFill>
                <a:schemeClr val="tx1">
                  <a:lumMod val="95000"/>
                  <a:lumOff val="5000"/>
                </a:schemeClr>
              </a:solidFill>
              <a:prstDash val="solid"/>
              <a:miter lim="800000"/>
            </a:ln>
            <a:effectLst/>
          </p:spPr>
        </p:cxnSp>
        <p:cxnSp>
          <p:nvCxnSpPr>
            <p:cNvPr id="21" name="直接连接符 20"/>
            <p:cNvCxnSpPr/>
            <p:nvPr/>
          </p:nvCxnSpPr>
          <p:spPr bwMode="auto">
            <a:xfrm>
              <a:off x="7991642" y="2539212"/>
              <a:ext cx="0" cy="546963"/>
            </a:xfrm>
            <a:prstGeom prst="line">
              <a:avLst/>
            </a:prstGeom>
            <a:solidFill>
              <a:schemeClr val="accent2"/>
            </a:solidFill>
            <a:ln w="76200" cap="flat" cmpd="sng" algn="ctr">
              <a:solidFill>
                <a:srgbClr val="494846"/>
              </a:solidFill>
              <a:prstDash val="solid"/>
              <a:miter lim="800000"/>
            </a:ln>
            <a:effectLst/>
          </p:spPr>
        </p:cxnSp>
        <p:cxnSp>
          <p:nvCxnSpPr>
            <p:cNvPr id="22" name="直接连接符 21"/>
            <p:cNvCxnSpPr/>
            <p:nvPr/>
          </p:nvCxnSpPr>
          <p:spPr bwMode="auto">
            <a:xfrm>
              <a:off x="7991642" y="4986237"/>
              <a:ext cx="0" cy="546963"/>
            </a:xfrm>
            <a:prstGeom prst="line">
              <a:avLst/>
            </a:prstGeom>
            <a:solidFill>
              <a:schemeClr val="accent2"/>
            </a:solidFill>
            <a:ln w="76200" cap="flat" cmpd="sng" algn="ctr">
              <a:solidFill>
                <a:srgbClr val="494846"/>
              </a:solidFill>
              <a:prstDash val="solid"/>
              <a:miter lim="800000"/>
            </a:ln>
            <a:effectLst/>
          </p:spPr>
        </p:cxnSp>
        <p:cxnSp>
          <p:nvCxnSpPr>
            <p:cNvPr id="23" name="直接连接符 22"/>
            <p:cNvCxnSpPr/>
            <p:nvPr/>
          </p:nvCxnSpPr>
          <p:spPr bwMode="auto">
            <a:xfrm>
              <a:off x="4243991" y="5248588"/>
              <a:ext cx="1120489" cy="0"/>
            </a:xfrm>
            <a:prstGeom prst="line">
              <a:avLst/>
            </a:prstGeom>
            <a:solidFill>
              <a:schemeClr val="accent2"/>
            </a:solidFill>
            <a:ln w="12700" cap="flat" cmpd="sng" algn="ctr">
              <a:solidFill>
                <a:schemeClr val="tx1">
                  <a:lumMod val="95000"/>
                  <a:lumOff val="5000"/>
                </a:schemeClr>
              </a:solidFill>
              <a:prstDash val="solid"/>
              <a:miter lim="800000"/>
            </a:ln>
            <a:effectLst/>
          </p:spPr>
        </p:cxnSp>
        <p:cxnSp>
          <p:nvCxnSpPr>
            <p:cNvPr id="24" name="直接连接符 23"/>
            <p:cNvCxnSpPr/>
            <p:nvPr/>
          </p:nvCxnSpPr>
          <p:spPr bwMode="auto">
            <a:xfrm>
              <a:off x="4243992" y="4037001"/>
              <a:ext cx="766384" cy="0"/>
            </a:xfrm>
            <a:prstGeom prst="line">
              <a:avLst/>
            </a:prstGeom>
            <a:solidFill>
              <a:schemeClr val="accent2"/>
            </a:solidFill>
            <a:ln w="12700" cap="flat" cmpd="sng" algn="ctr">
              <a:solidFill>
                <a:schemeClr val="tx1">
                  <a:lumMod val="95000"/>
                  <a:lumOff val="5000"/>
                </a:schemeClr>
              </a:solidFill>
              <a:prstDash val="solid"/>
              <a:miter lim="800000"/>
            </a:ln>
            <a:effectLst/>
          </p:spPr>
        </p:cxnSp>
        <p:cxnSp>
          <p:nvCxnSpPr>
            <p:cNvPr id="25" name="直接连接符 24"/>
            <p:cNvCxnSpPr/>
            <p:nvPr/>
          </p:nvCxnSpPr>
          <p:spPr bwMode="auto">
            <a:xfrm>
              <a:off x="4243991" y="2801564"/>
              <a:ext cx="1100169" cy="0"/>
            </a:xfrm>
            <a:prstGeom prst="line">
              <a:avLst/>
            </a:prstGeom>
            <a:solidFill>
              <a:schemeClr val="accent2"/>
            </a:solidFill>
            <a:ln w="12700" cap="flat" cmpd="sng" algn="ctr">
              <a:solidFill>
                <a:schemeClr val="tx1">
                  <a:lumMod val="95000"/>
                  <a:lumOff val="5000"/>
                </a:schemeClr>
              </a:solidFill>
              <a:prstDash val="solid"/>
              <a:miter lim="800000"/>
            </a:ln>
            <a:effectLst/>
          </p:spPr>
        </p:cxnSp>
        <p:cxnSp>
          <p:nvCxnSpPr>
            <p:cNvPr id="26" name="直接连接符 25"/>
            <p:cNvCxnSpPr/>
            <p:nvPr/>
          </p:nvCxnSpPr>
          <p:spPr bwMode="auto">
            <a:xfrm flipH="1">
              <a:off x="4243991" y="4986238"/>
              <a:ext cx="0" cy="546963"/>
            </a:xfrm>
            <a:prstGeom prst="line">
              <a:avLst/>
            </a:prstGeom>
            <a:solidFill>
              <a:schemeClr val="accent2"/>
            </a:solidFill>
            <a:ln w="76200" cap="flat" cmpd="sng" algn="ctr">
              <a:solidFill>
                <a:schemeClr val="tx1">
                  <a:lumMod val="95000"/>
                  <a:lumOff val="5000"/>
                </a:schemeClr>
              </a:solidFill>
              <a:prstDash val="solid"/>
              <a:miter lim="800000"/>
            </a:ln>
            <a:effectLst/>
          </p:spPr>
        </p:cxnSp>
        <p:cxnSp>
          <p:nvCxnSpPr>
            <p:cNvPr id="27" name="直接连接符 26"/>
            <p:cNvCxnSpPr/>
            <p:nvPr/>
          </p:nvCxnSpPr>
          <p:spPr bwMode="auto">
            <a:xfrm flipH="1">
              <a:off x="4243992" y="3774650"/>
              <a:ext cx="0" cy="546963"/>
            </a:xfrm>
            <a:prstGeom prst="line">
              <a:avLst/>
            </a:prstGeom>
            <a:solidFill>
              <a:schemeClr val="accent2"/>
            </a:solidFill>
            <a:ln w="76200" cap="flat" cmpd="sng" algn="ctr">
              <a:solidFill>
                <a:srgbClr val="494846"/>
              </a:solidFill>
              <a:prstDash val="solid"/>
              <a:miter lim="800000"/>
            </a:ln>
            <a:effectLst/>
          </p:spPr>
        </p:cxnSp>
        <p:cxnSp>
          <p:nvCxnSpPr>
            <p:cNvPr id="28" name="直接连接符 27"/>
            <p:cNvCxnSpPr/>
            <p:nvPr/>
          </p:nvCxnSpPr>
          <p:spPr bwMode="auto">
            <a:xfrm flipH="1">
              <a:off x="4243991" y="2539212"/>
              <a:ext cx="0" cy="546963"/>
            </a:xfrm>
            <a:prstGeom prst="line">
              <a:avLst/>
            </a:prstGeom>
            <a:solidFill>
              <a:schemeClr val="accent2"/>
            </a:solidFill>
            <a:ln w="76200" cap="flat" cmpd="sng" algn="ctr">
              <a:solidFill>
                <a:schemeClr val="tx1">
                  <a:lumMod val="95000"/>
                  <a:lumOff val="5000"/>
                </a:schemeClr>
              </a:solidFill>
              <a:prstDash val="solid"/>
              <a:miter lim="800000"/>
            </a:ln>
            <a:effectLst/>
          </p:spPr>
        </p:cxnSp>
      </p:grpSp>
      <p:grpSp>
        <p:nvGrpSpPr>
          <p:cNvPr id="10" name="组合 9"/>
          <p:cNvGrpSpPr/>
          <p:nvPr/>
        </p:nvGrpSpPr>
        <p:grpSpPr>
          <a:xfrm>
            <a:off x="441025" y="208700"/>
            <a:ext cx="5159897" cy="1014413"/>
            <a:chOff x="441025" y="218860"/>
            <a:chExt cx="5159897" cy="1014413"/>
          </a:xfrm>
        </p:grpSpPr>
        <p:grpSp>
          <p:nvGrpSpPr>
            <p:cNvPr id="5" name="组合 4"/>
            <p:cNvGrpSpPr/>
            <p:nvPr/>
          </p:nvGrpSpPr>
          <p:grpSpPr>
            <a:xfrm>
              <a:off x="595313" y="387468"/>
              <a:ext cx="5005609" cy="720218"/>
              <a:chOff x="1893616" y="449275"/>
              <a:chExt cx="5005609" cy="720218"/>
            </a:xfrm>
          </p:grpSpPr>
          <p:sp>
            <p:nvSpPr>
              <p:cNvPr id="6" name="文本框 5"/>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9" name="文本框 8"/>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11" name="任意多边形 10"/>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文本框 4"/>
          <p:cNvSpPr txBox="1"/>
          <p:nvPr/>
        </p:nvSpPr>
        <p:spPr>
          <a:xfrm>
            <a:off x="2125507" y="3670706"/>
            <a:ext cx="511679" cy="707886"/>
          </a:xfrm>
          <a:prstGeom prst="rect">
            <a:avLst/>
          </a:prstGeom>
          <a:noFill/>
        </p:spPr>
        <p:txBody>
          <a:bodyPr wrap="none" rtlCol="0">
            <a:spAutoFit/>
          </a:bodyPr>
          <a:lstStyle/>
          <a:p>
            <a:pPr algn="ctr"/>
            <a:r>
              <a:rPr lang="en-US" altLang="zh-CN" sz="4000" dirty="0">
                <a:solidFill>
                  <a:srgbClr val="469055"/>
                </a:solidFill>
                <a:latin typeface="Agency FB" panose="020B0503020202020204" pitchFamily="34" charset="0"/>
              </a:rPr>
              <a:t>01</a:t>
            </a:r>
          </a:p>
        </p:txBody>
      </p:sp>
      <p:grpSp>
        <p:nvGrpSpPr>
          <p:cNvPr id="6" name="组合 5"/>
          <p:cNvGrpSpPr/>
          <p:nvPr/>
        </p:nvGrpSpPr>
        <p:grpSpPr>
          <a:xfrm>
            <a:off x="924508" y="5177708"/>
            <a:ext cx="2961692" cy="709538"/>
            <a:chOff x="924508" y="4903388"/>
            <a:chExt cx="2961692" cy="709538"/>
          </a:xfrm>
        </p:grpSpPr>
        <p:sp>
          <p:nvSpPr>
            <p:cNvPr id="7" name="矩形 6"/>
            <p:cNvSpPr/>
            <p:nvPr/>
          </p:nvSpPr>
          <p:spPr>
            <a:xfrm>
              <a:off x="924508" y="5303931"/>
              <a:ext cx="2961692" cy="308995"/>
            </a:xfrm>
            <a:prstGeom prst="rect">
              <a:avLst/>
            </a:prstGeom>
          </p:spPr>
          <p:txBody>
            <a:bodyPr wrap="square">
              <a:spAutoFit/>
            </a:bodyPr>
            <a:lstStyle/>
            <a:p>
              <a:pPr algn="ctr">
                <a:lnSpc>
                  <a:spcPct val="130000"/>
                </a:lnSpc>
                <a:buNone/>
              </a:pPr>
              <a:endParaRPr lang="zh-CN" altLang="en-US" sz="1200" dirty="0">
                <a:solidFill>
                  <a:schemeClr val="tx1">
                    <a:lumMod val="50000"/>
                    <a:lumOff val="50000"/>
                  </a:schemeClr>
                </a:solidFill>
                <a:latin typeface="冬青黑体简体中文 W3" panose="020B0300000000000000" pitchFamily="34" charset="-122"/>
                <a:ea typeface="冬青黑体简体中文 W3" panose="020B0300000000000000" pitchFamily="34" charset="-122"/>
              </a:endParaRPr>
            </a:p>
          </p:txBody>
        </p:sp>
        <p:sp>
          <p:nvSpPr>
            <p:cNvPr id="8" name="矩形 7"/>
            <p:cNvSpPr/>
            <p:nvPr/>
          </p:nvSpPr>
          <p:spPr>
            <a:xfrm>
              <a:off x="1710015" y="4903388"/>
              <a:ext cx="1341665" cy="400110"/>
            </a:xfrm>
            <a:prstGeom prst="rect">
              <a:avLst/>
            </a:prstGeom>
          </p:spPr>
          <p:txBody>
            <a:bodyPr wrap="square">
              <a:spAutoFit/>
            </a:bodyPr>
            <a:lstStyle/>
            <a:p>
              <a:r>
                <a:rPr lang="zh-CN" altLang="en-US" sz="2000" dirty="0">
                  <a:solidFill>
                    <a:srgbClr val="469055"/>
                  </a:solidFill>
                  <a:latin typeface="迷你简菱心" panose="02010609000101010101" pitchFamily="49" charset="-122"/>
                  <a:ea typeface="迷你简菱心" panose="02010609000101010101" pitchFamily="49" charset="-122"/>
                </a:rPr>
                <a:t>添加标题</a:t>
              </a:r>
            </a:p>
          </p:txBody>
        </p:sp>
      </p:grpSp>
      <p:sp>
        <p:nvSpPr>
          <p:cNvPr id="11" name="矩形 10"/>
          <p:cNvSpPr/>
          <p:nvPr/>
        </p:nvSpPr>
        <p:spPr>
          <a:xfrm>
            <a:off x="3601130" y="1660204"/>
            <a:ext cx="1341665" cy="400110"/>
          </a:xfrm>
          <a:prstGeom prst="rect">
            <a:avLst/>
          </a:prstGeom>
        </p:spPr>
        <p:txBody>
          <a:bodyPr wrap="square">
            <a:spAutoFit/>
          </a:bodyPr>
          <a:lstStyle/>
          <a:p>
            <a:r>
              <a:rPr lang="zh-CN" altLang="en-US" sz="2000" dirty="0">
                <a:solidFill>
                  <a:srgbClr val="469055"/>
                </a:solidFill>
                <a:latin typeface="迷你简菱心" panose="02010609000101010101" pitchFamily="49" charset="-122"/>
                <a:ea typeface="迷你简菱心" panose="02010609000101010101" pitchFamily="49" charset="-122"/>
              </a:rPr>
              <a:t>添加标题</a:t>
            </a:r>
          </a:p>
        </p:txBody>
      </p:sp>
      <p:grpSp>
        <p:nvGrpSpPr>
          <p:cNvPr id="12" name="组合 11"/>
          <p:cNvGrpSpPr/>
          <p:nvPr/>
        </p:nvGrpSpPr>
        <p:grpSpPr>
          <a:xfrm>
            <a:off x="1408113" y="2989599"/>
            <a:ext cx="9375775" cy="2070100"/>
            <a:chOff x="1411288" y="2715279"/>
            <a:chExt cx="9375775" cy="2070100"/>
          </a:xfrm>
        </p:grpSpPr>
        <p:sp>
          <p:nvSpPr>
            <p:cNvPr id="13" name="Freeform 19"/>
            <p:cNvSpPr/>
            <p:nvPr/>
          </p:nvSpPr>
          <p:spPr bwMode="auto">
            <a:xfrm>
              <a:off x="3238501" y="2715279"/>
              <a:ext cx="2066925" cy="1035050"/>
            </a:xfrm>
            <a:custGeom>
              <a:avLst/>
              <a:gdLst>
                <a:gd name="T0" fmla="*/ 627 w 627"/>
                <a:gd name="T1" fmla="*/ 313 h 313"/>
                <a:gd name="T2" fmla="*/ 555 w 627"/>
                <a:gd name="T3" fmla="*/ 313 h 313"/>
                <a:gd name="T4" fmla="*/ 313 w 627"/>
                <a:gd name="T5" fmla="*/ 72 h 313"/>
                <a:gd name="T6" fmla="*/ 72 w 627"/>
                <a:gd name="T7" fmla="*/ 313 h 313"/>
                <a:gd name="T8" fmla="*/ 0 w 627"/>
                <a:gd name="T9" fmla="*/ 313 h 313"/>
                <a:gd name="T10" fmla="*/ 313 w 627"/>
                <a:gd name="T11" fmla="*/ 0 h 313"/>
                <a:gd name="T12" fmla="*/ 627 w 627"/>
                <a:gd name="T13" fmla="*/ 313 h 313"/>
              </a:gdLst>
              <a:ahLst/>
              <a:cxnLst>
                <a:cxn ang="0">
                  <a:pos x="T0" y="T1"/>
                </a:cxn>
                <a:cxn ang="0">
                  <a:pos x="T2" y="T3"/>
                </a:cxn>
                <a:cxn ang="0">
                  <a:pos x="T4" y="T5"/>
                </a:cxn>
                <a:cxn ang="0">
                  <a:pos x="T6" y="T7"/>
                </a:cxn>
                <a:cxn ang="0">
                  <a:pos x="T8" y="T9"/>
                </a:cxn>
                <a:cxn ang="0">
                  <a:pos x="T10" y="T11"/>
                </a:cxn>
                <a:cxn ang="0">
                  <a:pos x="T12" y="T13"/>
                </a:cxn>
              </a:cxnLst>
              <a:rect l="0" t="0" r="r" b="b"/>
              <a:pathLst>
                <a:path w="627" h="313">
                  <a:moveTo>
                    <a:pt x="627" y="313"/>
                  </a:moveTo>
                  <a:cubicBezTo>
                    <a:pt x="555" y="313"/>
                    <a:pt x="555" y="313"/>
                    <a:pt x="555" y="313"/>
                  </a:cubicBezTo>
                  <a:cubicBezTo>
                    <a:pt x="555" y="180"/>
                    <a:pt x="446" y="72"/>
                    <a:pt x="313" y="72"/>
                  </a:cubicBezTo>
                  <a:cubicBezTo>
                    <a:pt x="180" y="72"/>
                    <a:pt x="72" y="180"/>
                    <a:pt x="72" y="313"/>
                  </a:cubicBezTo>
                  <a:cubicBezTo>
                    <a:pt x="0" y="313"/>
                    <a:pt x="0" y="313"/>
                    <a:pt x="0" y="313"/>
                  </a:cubicBezTo>
                  <a:cubicBezTo>
                    <a:pt x="0" y="140"/>
                    <a:pt x="141" y="0"/>
                    <a:pt x="313" y="0"/>
                  </a:cubicBezTo>
                  <a:cubicBezTo>
                    <a:pt x="486" y="0"/>
                    <a:pt x="627" y="140"/>
                    <a:pt x="627" y="313"/>
                  </a:cubicBezTo>
                  <a:close/>
                </a:path>
              </a:pathLst>
            </a:custGeom>
            <a:solidFill>
              <a:srgbClr val="F68D6F"/>
            </a:solidFill>
            <a:ln>
              <a:noFill/>
            </a:ln>
          </p:spPr>
          <p:txBody>
            <a:bodyPr vert="horz" wrap="square" lIns="91440" tIns="45720" rIns="91440" bIns="45720" numCol="1" anchor="t" anchorCtr="0" compatLnSpc="1"/>
            <a:lstStyle/>
            <a:p>
              <a:endParaRPr lang="zh-CN" altLang="en-US"/>
            </a:p>
          </p:txBody>
        </p:sp>
        <p:sp>
          <p:nvSpPr>
            <p:cNvPr id="14" name="Freeform 21"/>
            <p:cNvSpPr/>
            <p:nvPr/>
          </p:nvSpPr>
          <p:spPr bwMode="auto">
            <a:xfrm>
              <a:off x="6894513" y="2715279"/>
              <a:ext cx="2062163" cy="1035050"/>
            </a:xfrm>
            <a:custGeom>
              <a:avLst/>
              <a:gdLst>
                <a:gd name="T0" fmla="*/ 626 w 626"/>
                <a:gd name="T1" fmla="*/ 313 h 313"/>
                <a:gd name="T2" fmla="*/ 554 w 626"/>
                <a:gd name="T3" fmla="*/ 313 h 313"/>
                <a:gd name="T4" fmla="*/ 313 w 626"/>
                <a:gd name="T5" fmla="*/ 72 h 313"/>
                <a:gd name="T6" fmla="*/ 72 w 626"/>
                <a:gd name="T7" fmla="*/ 313 h 313"/>
                <a:gd name="T8" fmla="*/ 0 w 626"/>
                <a:gd name="T9" fmla="*/ 313 h 313"/>
                <a:gd name="T10" fmla="*/ 313 w 626"/>
                <a:gd name="T11" fmla="*/ 0 h 313"/>
                <a:gd name="T12" fmla="*/ 626 w 626"/>
                <a:gd name="T13" fmla="*/ 313 h 313"/>
              </a:gdLst>
              <a:ahLst/>
              <a:cxnLst>
                <a:cxn ang="0">
                  <a:pos x="T0" y="T1"/>
                </a:cxn>
                <a:cxn ang="0">
                  <a:pos x="T2" y="T3"/>
                </a:cxn>
                <a:cxn ang="0">
                  <a:pos x="T4" y="T5"/>
                </a:cxn>
                <a:cxn ang="0">
                  <a:pos x="T6" y="T7"/>
                </a:cxn>
                <a:cxn ang="0">
                  <a:pos x="T8" y="T9"/>
                </a:cxn>
                <a:cxn ang="0">
                  <a:pos x="T10" y="T11"/>
                </a:cxn>
                <a:cxn ang="0">
                  <a:pos x="T12" y="T13"/>
                </a:cxn>
              </a:cxnLst>
              <a:rect l="0" t="0" r="r" b="b"/>
              <a:pathLst>
                <a:path w="626" h="313">
                  <a:moveTo>
                    <a:pt x="626" y="313"/>
                  </a:moveTo>
                  <a:cubicBezTo>
                    <a:pt x="554" y="313"/>
                    <a:pt x="554" y="313"/>
                    <a:pt x="554" y="313"/>
                  </a:cubicBezTo>
                  <a:cubicBezTo>
                    <a:pt x="554" y="180"/>
                    <a:pt x="446" y="72"/>
                    <a:pt x="313" y="72"/>
                  </a:cubicBezTo>
                  <a:cubicBezTo>
                    <a:pt x="180" y="72"/>
                    <a:pt x="72" y="180"/>
                    <a:pt x="72" y="313"/>
                  </a:cubicBezTo>
                  <a:cubicBezTo>
                    <a:pt x="0" y="313"/>
                    <a:pt x="0" y="313"/>
                    <a:pt x="0" y="313"/>
                  </a:cubicBezTo>
                  <a:cubicBezTo>
                    <a:pt x="0" y="140"/>
                    <a:pt x="140" y="0"/>
                    <a:pt x="313" y="0"/>
                  </a:cubicBezTo>
                  <a:cubicBezTo>
                    <a:pt x="486" y="0"/>
                    <a:pt x="626" y="140"/>
                    <a:pt x="626" y="313"/>
                  </a:cubicBezTo>
                  <a:close/>
                </a:path>
              </a:pathLst>
            </a:custGeom>
            <a:solidFill>
              <a:srgbClr val="F68D6F"/>
            </a:solidFill>
            <a:ln>
              <a:noFill/>
            </a:ln>
          </p:spPr>
          <p:txBody>
            <a:bodyPr vert="horz" wrap="square" lIns="91440" tIns="45720" rIns="91440" bIns="45720" numCol="1" anchor="t" anchorCtr="0" compatLnSpc="1"/>
            <a:lstStyle/>
            <a:p>
              <a:endParaRPr lang="zh-CN" altLang="en-US"/>
            </a:p>
          </p:txBody>
        </p:sp>
        <p:sp>
          <p:nvSpPr>
            <p:cNvPr id="15" name="Freeform 23"/>
            <p:cNvSpPr/>
            <p:nvPr/>
          </p:nvSpPr>
          <p:spPr bwMode="auto">
            <a:xfrm>
              <a:off x="8720138" y="3750329"/>
              <a:ext cx="2066925" cy="1035050"/>
            </a:xfrm>
            <a:custGeom>
              <a:avLst/>
              <a:gdLst>
                <a:gd name="T0" fmla="*/ 0 w 627"/>
                <a:gd name="T1" fmla="*/ 0 h 313"/>
                <a:gd name="T2" fmla="*/ 72 w 627"/>
                <a:gd name="T3" fmla="*/ 0 h 313"/>
                <a:gd name="T4" fmla="*/ 313 w 627"/>
                <a:gd name="T5" fmla="*/ 241 h 313"/>
                <a:gd name="T6" fmla="*/ 555 w 627"/>
                <a:gd name="T7" fmla="*/ 0 h 313"/>
                <a:gd name="T8" fmla="*/ 627 w 627"/>
                <a:gd name="T9" fmla="*/ 0 h 313"/>
                <a:gd name="T10" fmla="*/ 313 w 627"/>
                <a:gd name="T11" fmla="*/ 313 h 313"/>
                <a:gd name="T12" fmla="*/ 0 w 627"/>
                <a:gd name="T13" fmla="*/ 0 h 313"/>
              </a:gdLst>
              <a:ahLst/>
              <a:cxnLst>
                <a:cxn ang="0">
                  <a:pos x="T0" y="T1"/>
                </a:cxn>
                <a:cxn ang="0">
                  <a:pos x="T2" y="T3"/>
                </a:cxn>
                <a:cxn ang="0">
                  <a:pos x="T4" y="T5"/>
                </a:cxn>
                <a:cxn ang="0">
                  <a:pos x="T6" y="T7"/>
                </a:cxn>
                <a:cxn ang="0">
                  <a:pos x="T8" y="T9"/>
                </a:cxn>
                <a:cxn ang="0">
                  <a:pos x="T10" y="T11"/>
                </a:cxn>
                <a:cxn ang="0">
                  <a:pos x="T12" y="T13"/>
                </a:cxn>
              </a:cxnLst>
              <a:rect l="0" t="0" r="r" b="b"/>
              <a:pathLst>
                <a:path w="627" h="313">
                  <a:moveTo>
                    <a:pt x="0" y="0"/>
                  </a:moveTo>
                  <a:cubicBezTo>
                    <a:pt x="72" y="0"/>
                    <a:pt x="72" y="0"/>
                    <a:pt x="72" y="0"/>
                  </a:cubicBezTo>
                  <a:cubicBezTo>
                    <a:pt x="72" y="133"/>
                    <a:pt x="180" y="241"/>
                    <a:pt x="313" y="241"/>
                  </a:cubicBezTo>
                  <a:cubicBezTo>
                    <a:pt x="446" y="241"/>
                    <a:pt x="555" y="133"/>
                    <a:pt x="555" y="0"/>
                  </a:cubicBezTo>
                  <a:cubicBezTo>
                    <a:pt x="627" y="0"/>
                    <a:pt x="627" y="0"/>
                    <a:pt x="627" y="0"/>
                  </a:cubicBezTo>
                  <a:cubicBezTo>
                    <a:pt x="627" y="173"/>
                    <a:pt x="486" y="313"/>
                    <a:pt x="313" y="313"/>
                  </a:cubicBezTo>
                  <a:cubicBezTo>
                    <a:pt x="141" y="313"/>
                    <a:pt x="0" y="173"/>
                    <a:pt x="0" y="0"/>
                  </a:cubicBezTo>
                  <a:close/>
                </a:path>
              </a:pathLst>
            </a:custGeom>
            <a:solidFill>
              <a:srgbClr val="F68D6F"/>
            </a:solidFill>
            <a:ln>
              <a:noFill/>
            </a:ln>
          </p:spPr>
          <p:txBody>
            <a:bodyPr vert="horz" wrap="square" lIns="91440" tIns="45720" rIns="91440" bIns="45720" numCol="1" anchor="t" anchorCtr="0" compatLnSpc="1"/>
            <a:lstStyle/>
            <a:p>
              <a:endParaRPr lang="zh-CN" altLang="en-US"/>
            </a:p>
          </p:txBody>
        </p:sp>
        <p:sp>
          <p:nvSpPr>
            <p:cNvPr id="16" name="Freeform 25"/>
            <p:cNvSpPr/>
            <p:nvPr/>
          </p:nvSpPr>
          <p:spPr bwMode="auto">
            <a:xfrm>
              <a:off x="5067301" y="3750329"/>
              <a:ext cx="2063750" cy="1035050"/>
            </a:xfrm>
            <a:custGeom>
              <a:avLst/>
              <a:gdLst>
                <a:gd name="T0" fmla="*/ 0 w 626"/>
                <a:gd name="T1" fmla="*/ 0 h 313"/>
                <a:gd name="T2" fmla="*/ 72 w 626"/>
                <a:gd name="T3" fmla="*/ 0 h 313"/>
                <a:gd name="T4" fmla="*/ 313 w 626"/>
                <a:gd name="T5" fmla="*/ 241 h 313"/>
                <a:gd name="T6" fmla="*/ 554 w 626"/>
                <a:gd name="T7" fmla="*/ 0 h 313"/>
                <a:gd name="T8" fmla="*/ 626 w 626"/>
                <a:gd name="T9" fmla="*/ 0 h 313"/>
                <a:gd name="T10" fmla="*/ 313 w 626"/>
                <a:gd name="T11" fmla="*/ 313 h 313"/>
                <a:gd name="T12" fmla="*/ 0 w 626"/>
                <a:gd name="T13" fmla="*/ 0 h 313"/>
              </a:gdLst>
              <a:ahLst/>
              <a:cxnLst>
                <a:cxn ang="0">
                  <a:pos x="T0" y="T1"/>
                </a:cxn>
                <a:cxn ang="0">
                  <a:pos x="T2" y="T3"/>
                </a:cxn>
                <a:cxn ang="0">
                  <a:pos x="T4" y="T5"/>
                </a:cxn>
                <a:cxn ang="0">
                  <a:pos x="T6" y="T7"/>
                </a:cxn>
                <a:cxn ang="0">
                  <a:pos x="T8" y="T9"/>
                </a:cxn>
                <a:cxn ang="0">
                  <a:pos x="T10" y="T11"/>
                </a:cxn>
                <a:cxn ang="0">
                  <a:pos x="T12" y="T13"/>
                </a:cxn>
              </a:cxnLst>
              <a:rect l="0" t="0" r="r" b="b"/>
              <a:pathLst>
                <a:path w="626" h="313">
                  <a:moveTo>
                    <a:pt x="0" y="0"/>
                  </a:moveTo>
                  <a:cubicBezTo>
                    <a:pt x="72" y="0"/>
                    <a:pt x="72" y="0"/>
                    <a:pt x="72" y="0"/>
                  </a:cubicBezTo>
                  <a:cubicBezTo>
                    <a:pt x="72" y="133"/>
                    <a:pt x="180" y="241"/>
                    <a:pt x="313" y="241"/>
                  </a:cubicBezTo>
                  <a:cubicBezTo>
                    <a:pt x="446" y="241"/>
                    <a:pt x="554" y="133"/>
                    <a:pt x="554" y="0"/>
                  </a:cubicBezTo>
                  <a:cubicBezTo>
                    <a:pt x="626" y="0"/>
                    <a:pt x="626" y="0"/>
                    <a:pt x="626" y="0"/>
                  </a:cubicBezTo>
                  <a:cubicBezTo>
                    <a:pt x="626" y="173"/>
                    <a:pt x="485" y="313"/>
                    <a:pt x="313" y="313"/>
                  </a:cubicBezTo>
                  <a:cubicBezTo>
                    <a:pt x="140" y="313"/>
                    <a:pt x="0" y="173"/>
                    <a:pt x="0" y="0"/>
                  </a:cubicBezTo>
                  <a:close/>
                </a:path>
              </a:pathLst>
            </a:custGeom>
            <a:solidFill>
              <a:srgbClr val="F68D6F"/>
            </a:solidFill>
            <a:ln>
              <a:noFill/>
            </a:ln>
          </p:spPr>
          <p:txBody>
            <a:bodyPr vert="horz" wrap="square" lIns="91440" tIns="45720" rIns="91440" bIns="45720" numCol="1" anchor="t" anchorCtr="0" compatLnSpc="1"/>
            <a:lstStyle/>
            <a:p>
              <a:endParaRPr lang="zh-CN" altLang="en-US"/>
            </a:p>
          </p:txBody>
        </p:sp>
        <p:sp>
          <p:nvSpPr>
            <p:cNvPr id="17" name="Freeform 27"/>
            <p:cNvSpPr/>
            <p:nvPr/>
          </p:nvSpPr>
          <p:spPr bwMode="auto">
            <a:xfrm>
              <a:off x="1411288" y="3750329"/>
              <a:ext cx="2063750" cy="1035050"/>
            </a:xfrm>
            <a:custGeom>
              <a:avLst/>
              <a:gdLst>
                <a:gd name="T0" fmla="*/ 0 w 626"/>
                <a:gd name="T1" fmla="*/ 0 h 313"/>
                <a:gd name="T2" fmla="*/ 72 w 626"/>
                <a:gd name="T3" fmla="*/ 0 h 313"/>
                <a:gd name="T4" fmla="*/ 313 w 626"/>
                <a:gd name="T5" fmla="*/ 241 h 313"/>
                <a:gd name="T6" fmla="*/ 554 w 626"/>
                <a:gd name="T7" fmla="*/ 0 h 313"/>
                <a:gd name="T8" fmla="*/ 626 w 626"/>
                <a:gd name="T9" fmla="*/ 0 h 313"/>
                <a:gd name="T10" fmla="*/ 313 w 626"/>
                <a:gd name="T11" fmla="*/ 313 h 313"/>
                <a:gd name="T12" fmla="*/ 0 w 626"/>
                <a:gd name="T13" fmla="*/ 0 h 313"/>
              </a:gdLst>
              <a:ahLst/>
              <a:cxnLst>
                <a:cxn ang="0">
                  <a:pos x="T0" y="T1"/>
                </a:cxn>
                <a:cxn ang="0">
                  <a:pos x="T2" y="T3"/>
                </a:cxn>
                <a:cxn ang="0">
                  <a:pos x="T4" y="T5"/>
                </a:cxn>
                <a:cxn ang="0">
                  <a:pos x="T6" y="T7"/>
                </a:cxn>
                <a:cxn ang="0">
                  <a:pos x="T8" y="T9"/>
                </a:cxn>
                <a:cxn ang="0">
                  <a:pos x="T10" y="T11"/>
                </a:cxn>
                <a:cxn ang="0">
                  <a:pos x="T12" y="T13"/>
                </a:cxn>
              </a:cxnLst>
              <a:rect l="0" t="0" r="r" b="b"/>
              <a:pathLst>
                <a:path w="626" h="313">
                  <a:moveTo>
                    <a:pt x="0" y="0"/>
                  </a:moveTo>
                  <a:cubicBezTo>
                    <a:pt x="72" y="0"/>
                    <a:pt x="72" y="0"/>
                    <a:pt x="72" y="0"/>
                  </a:cubicBezTo>
                  <a:cubicBezTo>
                    <a:pt x="72" y="133"/>
                    <a:pt x="180" y="241"/>
                    <a:pt x="313" y="241"/>
                  </a:cubicBezTo>
                  <a:cubicBezTo>
                    <a:pt x="446" y="241"/>
                    <a:pt x="554" y="133"/>
                    <a:pt x="554" y="0"/>
                  </a:cubicBezTo>
                  <a:cubicBezTo>
                    <a:pt x="626" y="0"/>
                    <a:pt x="626" y="0"/>
                    <a:pt x="626" y="0"/>
                  </a:cubicBezTo>
                  <a:cubicBezTo>
                    <a:pt x="626" y="173"/>
                    <a:pt x="486" y="313"/>
                    <a:pt x="313" y="313"/>
                  </a:cubicBezTo>
                  <a:cubicBezTo>
                    <a:pt x="140" y="313"/>
                    <a:pt x="0" y="173"/>
                    <a:pt x="0" y="0"/>
                  </a:cubicBezTo>
                  <a:close/>
                </a:path>
              </a:pathLst>
            </a:custGeom>
            <a:solidFill>
              <a:srgbClr val="F68D6F"/>
            </a:solidFill>
            <a:ln>
              <a:noFill/>
            </a:ln>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1408113" y="2989599"/>
            <a:ext cx="9378950" cy="2070100"/>
            <a:chOff x="1408113" y="2715279"/>
            <a:chExt cx="9378950" cy="2070100"/>
          </a:xfrm>
        </p:grpSpPr>
        <p:sp>
          <p:nvSpPr>
            <p:cNvPr id="19" name="Freeform 18"/>
            <p:cNvSpPr/>
            <p:nvPr/>
          </p:nvSpPr>
          <p:spPr bwMode="auto">
            <a:xfrm>
              <a:off x="1408113" y="2715279"/>
              <a:ext cx="2063750" cy="1035050"/>
            </a:xfrm>
            <a:custGeom>
              <a:avLst/>
              <a:gdLst>
                <a:gd name="T0" fmla="*/ 626 w 626"/>
                <a:gd name="T1" fmla="*/ 313 h 313"/>
                <a:gd name="T2" fmla="*/ 554 w 626"/>
                <a:gd name="T3" fmla="*/ 313 h 313"/>
                <a:gd name="T4" fmla="*/ 313 w 626"/>
                <a:gd name="T5" fmla="*/ 72 h 313"/>
                <a:gd name="T6" fmla="*/ 72 w 626"/>
                <a:gd name="T7" fmla="*/ 313 h 313"/>
                <a:gd name="T8" fmla="*/ 0 w 626"/>
                <a:gd name="T9" fmla="*/ 313 h 313"/>
                <a:gd name="T10" fmla="*/ 313 w 626"/>
                <a:gd name="T11" fmla="*/ 0 h 313"/>
                <a:gd name="T12" fmla="*/ 626 w 626"/>
                <a:gd name="T13" fmla="*/ 313 h 313"/>
              </a:gdLst>
              <a:ahLst/>
              <a:cxnLst>
                <a:cxn ang="0">
                  <a:pos x="T0" y="T1"/>
                </a:cxn>
                <a:cxn ang="0">
                  <a:pos x="T2" y="T3"/>
                </a:cxn>
                <a:cxn ang="0">
                  <a:pos x="T4" y="T5"/>
                </a:cxn>
                <a:cxn ang="0">
                  <a:pos x="T6" y="T7"/>
                </a:cxn>
                <a:cxn ang="0">
                  <a:pos x="T8" y="T9"/>
                </a:cxn>
                <a:cxn ang="0">
                  <a:pos x="T10" y="T11"/>
                </a:cxn>
                <a:cxn ang="0">
                  <a:pos x="T12" y="T13"/>
                </a:cxn>
              </a:cxnLst>
              <a:rect l="0" t="0" r="r" b="b"/>
              <a:pathLst>
                <a:path w="626" h="313">
                  <a:moveTo>
                    <a:pt x="626" y="313"/>
                  </a:moveTo>
                  <a:cubicBezTo>
                    <a:pt x="554" y="313"/>
                    <a:pt x="554" y="313"/>
                    <a:pt x="554" y="313"/>
                  </a:cubicBezTo>
                  <a:cubicBezTo>
                    <a:pt x="554" y="180"/>
                    <a:pt x="446" y="72"/>
                    <a:pt x="313" y="72"/>
                  </a:cubicBezTo>
                  <a:cubicBezTo>
                    <a:pt x="180" y="72"/>
                    <a:pt x="72" y="180"/>
                    <a:pt x="72" y="313"/>
                  </a:cubicBezTo>
                  <a:cubicBezTo>
                    <a:pt x="0" y="313"/>
                    <a:pt x="0" y="313"/>
                    <a:pt x="0" y="313"/>
                  </a:cubicBezTo>
                  <a:cubicBezTo>
                    <a:pt x="0" y="140"/>
                    <a:pt x="140" y="0"/>
                    <a:pt x="313" y="0"/>
                  </a:cubicBezTo>
                  <a:cubicBezTo>
                    <a:pt x="486" y="0"/>
                    <a:pt x="626" y="140"/>
                    <a:pt x="626" y="313"/>
                  </a:cubicBezTo>
                  <a:close/>
                </a:path>
              </a:pathLst>
            </a:custGeom>
            <a:solidFill>
              <a:srgbClr val="469055"/>
            </a:solidFill>
            <a:ln>
              <a:noFill/>
            </a:ln>
            <a:effectLst>
              <a:outerShdw blurRad="635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0" name="Freeform 20"/>
            <p:cNvSpPr/>
            <p:nvPr/>
          </p:nvSpPr>
          <p:spPr bwMode="auto">
            <a:xfrm>
              <a:off x="5067301" y="2715279"/>
              <a:ext cx="2063750" cy="1035050"/>
            </a:xfrm>
            <a:custGeom>
              <a:avLst/>
              <a:gdLst>
                <a:gd name="T0" fmla="*/ 626 w 626"/>
                <a:gd name="T1" fmla="*/ 313 h 313"/>
                <a:gd name="T2" fmla="*/ 554 w 626"/>
                <a:gd name="T3" fmla="*/ 313 h 313"/>
                <a:gd name="T4" fmla="*/ 313 w 626"/>
                <a:gd name="T5" fmla="*/ 72 h 313"/>
                <a:gd name="T6" fmla="*/ 72 w 626"/>
                <a:gd name="T7" fmla="*/ 313 h 313"/>
                <a:gd name="T8" fmla="*/ 0 w 626"/>
                <a:gd name="T9" fmla="*/ 313 h 313"/>
                <a:gd name="T10" fmla="*/ 313 w 626"/>
                <a:gd name="T11" fmla="*/ 0 h 313"/>
                <a:gd name="T12" fmla="*/ 626 w 626"/>
                <a:gd name="T13" fmla="*/ 313 h 313"/>
              </a:gdLst>
              <a:ahLst/>
              <a:cxnLst>
                <a:cxn ang="0">
                  <a:pos x="T0" y="T1"/>
                </a:cxn>
                <a:cxn ang="0">
                  <a:pos x="T2" y="T3"/>
                </a:cxn>
                <a:cxn ang="0">
                  <a:pos x="T4" y="T5"/>
                </a:cxn>
                <a:cxn ang="0">
                  <a:pos x="T6" y="T7"/>
                </a:cxn>
                <a:cxn ang="0">
                  <a:pos x="T8" y="T9"/>
                </a:cxn>
                <a:cxn ang="0">
                  <a:pos x="T10" y="T11"/>
                </a:cxn>
                <a:cxn ang="0">
                  <a:pos x="T12" y="T13"/>
                </a:cxn>
              </a:cxnLst>
              <a:rect l="0" t="0" r="r" b="b"/>
              <a:pathLst>
                <a:path w="626" h="313">
                  <a:moveTo>
                    <a:pt x="626" y="313"/>
                  </a:moveTo>
                  <a:cubicBezTo>
                    <a:pt x="554" y="313"/>
                    <a:pt x="554" y="313"/>
                    <a:pt x="554" y="313"/>
                  </a:cubicBezTo>
                  <a:cubicBezTo>
                    <a:pt x="554" y="180"/>
                    <a:pt x="446" y="72"/>
                    <a:pt x="313" y="72"/>
                  </a:cubicBezTo>
                  <a:cubicBezTo>
                    <a:pt x="180" y="72"/>
                    <a:pt x="72" y="180"/>
                    <a:pt x="72" y="313"/>
                  </a:cubicBezTo>
                  <a:cubicBezTo>
                    <a:pt x="0" y="313"/>
                    <a:pt x="0" y="313"/>
                    <a:pt x="0" y="313"/>
                  </a:cubicBezTo>
                  <a:cubicBezTo>
                    <a:pt x="0" y="140"/>
                    <a:pt x="140" y="0"/>
                    <a:pt x="313" y="0"/>
                  </a:cubicBezTo>
                  <a:cubicBezTo>
                    <a:pt x="485" y="0"/>
                    <a:pt x="626" y="140"/>
                    <a:pt x="626" y="313"/>
                  </a:cubicBezTo>
                  <a:close/>
                </a:path>
              </a:pathLst>
            </a:custGeom>
            <a:solidFill>
              <a:srgbClr val="469055"/>
            </a:solidFill>
            <a:ln>
              <a:noFill/>
            </a:ln>
            <a:effectLst>
              <a:outerShdw blurRad="635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1" name="Freeform 22"/>
            <p:cNvSpPr/>
            <p:nvPr/>
          </p:nvSpPr>
          <p:spPr bwMode="auto">
            <a:xfrm>
              <a:off x="8720138" y="2715279"/>
              <a:ext cx="2066925" cy="1035050"/>
            </a:xfrm>
            <a:custGeom>
              <a:avLst/>
              <a:gdLst>
                <a:gd name="T0" fmla="*/ 627 w 627"/>
                <a:gd name="T1" fmla="*/ 313 h 313"/>
                <a:gd name="T2" fmla="*/ 555 w 627"/>
                <a:gd name="T3" fmla="*/ 313 h 313"/>
                <a:gd name="T4" fmla="*/ 313 w 627"/>
                <a:gd name="T5" fmla="*/ 72 h 313"/>
                <a:gd name="T6" fmla="*/ 72 w 627"/>
                <a:gd name="T7" fmla="*/ 313 h 313"/>
                <a:gd name="T8" fmla="*/ 0 w 627"/>
                <a:gd name="T9" fmla="*/ 313 h 313"/>
                <a:gd name="T10" fmla="*/ 313 w 627"/>
                <a:gd name="T11" fmla="*/ 0 h 313"/>
                <a:gd name="T12" fmla="*/ 627 w 627"/>
                <a:gd name="T13" fmla="*/ 313 h 313"/>
              </a:gdLst>
              <a:ahLst/>
              <a:cxnLst>
                <a:cxn ang="0">
                  <a:pos x="T0" y="T1"/>
                </a:cxn>
                <a:cxn ang="0">
                  <a:pos x="T2" y="T3"/>
                </a:cxn>
                <a:cxn ang="0">
                  <a:pos x="T4" y="T5"/>
                </a:cxn>
                <a:cxn ang="0">
                  <a:pos x="T6" y="T7"/>
                </a:cxn>
                <a:cxn ang="0">
                  <a:pos x="T8" y="T9"/>
                </a:cxn>
                <a:cxn ang="0">
                  <a:pos x="T10" y="T11"/>
                </a:cxn>
                <a:cxn ang="0">
                  <a:pos x="T12" y="T13"/>
                </a:cxn>
              </a:cxnLst>
              <a:rect l="0" t="0" r="r" b="b"/>
              <a:pathLst>
                <a:path w="627" h="313">
                  <a:moveTo>
                    <a:pt x="627" y="313"/>
                  </a:moveTo>
                  <a:cubicBezTo>
                    <a:pt x="555" y="313"/>
                    <a:pt x="555" y="313"/>
                    <a:pt x="555" y="313"/>
                  </a:cubicBezTo>
                  <a:cubicBezTo>
                    <a:pt x="555" y="180"/>
                    <a:pt x="446" y="72"/>
                    <a:pt x="313" y="72"/>
                  </a:cubicBezTo>
                  <a:cubicBezTo>
                    <a:pt x="180" y="72"/>
                    <a:pt x="72" y="180"/>
                    <a:pt x="72" y="313"/>
                  </a:cubicBezTo>
                  <a:cubicBezTo>
                    <a:pt x="0" y="313"/>
                    <a:pt x="0" y="313"/>
                    <a:pt x="0" y="313"/>
                  </a:cubicBezTo>
                  <a:cubicBezTo>
                    <a:pt x="0" y="140"/>
                    <a:pt x="141" y="0"/>
                    <a:pt x="313" y="0"/>
                  </a:cubicBezTo>
                  <a:cubicBezTo>
                    <a:pt x="486" y="0"/>
                    <a:pt x="627" y="140"/>
                    <a:pt x="627" y="313"/>
                  </a:cubicBezTo>
                  <a:close/>
                </a:path>
              </a:pathLst>
            </a:custGeom>
            <a:solidFill>
              <a:srgbClr val="469055"/>
            </a:solidFill>
            <a:ln>
              <a:noFill/>
            </a:ln>
            <a:effectLst>
              <a:outerShdw blurRad="635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2" name="Freeform 24"/>
            <p:cNvSpPr/>
            <p:nvPr/>
          </p:nvSpPr>
          <p:spPr bwMode="auto">
            <a:xfrm>
              <a:off x="6894513" y="3750329"/>
              <a:ext cx="2062163" cy="1035050"/>
            </a:xfrm>
            <a:custGeom>
              <a:avLst/>
              <a:gdLst>
                <a:gd name="T0" fmla="*/ 0 w 626"/>
                <a:gd name="T1" fmla="*/ 0 h 313"/>
                <a:gd name="T2" fmla="*/ 72 w 626"/>
                <a:gd name="T3" fmla="*/ 0 h 313"/>
                <a:gd name="T4" fmla="*/ 313 w 626"/>
                <a:gd name="T5" fmla="*/ 241 h 313"/>
                <a:gd name="T6" fmla="*/ 554 w 626"/>
                <a:gd name="T7" fmla="*/ 0 h 313"/>
                <a:gd name="T8" fmla="*/ 626 w 626"/>
                <a:gd name="T9" fmla="*/ 0 h 313"/>
                <a:gd name="T10" fmla="*/ 313 w 626"/>
                <a:gd name="T11" fmla="*/ 313 h 313"/>
                <a:gd name="T12" fmla="*/ 0 w 626"/>
                <a:gd name="T13" fmla="*/ 0 h 313"/>
              </a:gdLst>
              <a:ahLst/>
              <a:cxnLst>
                <a:cxn ang="0">
                  <a:pos x="T0" y="T1"/>
                </a:cxn>
                <a:cxn ang="0">
                  <a:pos x="T2" y="T3"/>
                </a:cxn>
                <a:cxn ang="0">
                  <a:pos x="T4" y="T5"/>
                </a:cxn>
                <a:cxn ang="0">
                  <a:pos x="T6" y="T7"/>
                </a:cxn>
                <a:cxn ang="0">
                  <a:pos x="T8" y="T9"/>
                </a:cxn>
                <a:cxn ang="0">
                  <a:pos x="T10" y="T11"/>
                </a:cxn>
                <a:cxn ang="0">
                  <a:pos x="T12" y="T13"/>
                </a:cxn>
              </a:cxnLst>
              <a:rect l="0" t="0" r="r" b="b"/>
              <a:pathLst>
                <a:path w="626" h="313">
                  <a:moveTo>
                    <a:pt x="0" y="0"/>
                  </a:moveTo>
                  <a:cubicBezTo>
                    <a:pt x="72" y="0"/>
                    <a:pt x="72" y="0"/>
                    <a:pt x="72" y="0"/>
                  </a:cubicBezTo>
                  <a:cubicBezTo>
                    <a:pt x="72" y="133"/>
                    <a:pt x="180" y="241"/>
                    <a:pt x="313" y="241"/>
                  </a:cubicBezTo>
                  <a:cubicBezTo>
                    <a:pt x="446" y="241"/>
                    <a:pt x="554" y="133"/>
                    <a:pt x="554" y="0"/>
                  </a:cubicBezTo>
                  <a:cubicBezTo>
                    <a:pt x="626" y="0"/>
                    <a:pt x="626" y="0"/>
                    <a:pt x="626" y="0"/>
                  </a:cubicBezTo>
                  <a:cubicBezTo>
                    <a:pt x="626" y="173"/>
                    <a:pt x="486" y="313"/>
                    <a:pt x="313" y="313"/>
                  </a:cubicBezTo>
                  <a:cubicBezTo>
                    <a:pt x="140" y="313"/>
                    <a:pt x="0" y="173"/>
                    <a:pt x="0" y="0"/>
                  </a:cubicBezTo>
                  <a:close/>
                </a:path>
              </a:pathLst>
            </a:custGeom>
            <a:solidFill>
              <a:srgbClr val="469055"/>
            </a:solidFill>
            <a:ln>
              <a:noFill/>
            </a:ln>
            <a:effectLst>
              <a:outerShdw blurRad="635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3" name="Freeform 26"/>
            <p:cNvSpPr/>
            <p:nvPr/>
          </p:nvSpPr>
          <p:spPr bwMode="auto">
            <a:xfrm>
              <a:off x="3238501" y="3750329"/>
              <a:ext cx="2066925" cy="1035050"/>
            </a:xfrm>
            <a:custGeom>
              <a:avLst/>
              <a:gdLst>
                <a:gd name="T0" fmla="*/ 0 w 627"/>
                <a:gd name="T1" fmla="*/ 0 h 313"/>
                <a:gd name="T2" fmla="*/ 72 w 627"/>
                <a:gd name="T3" fmla="*/ 0 h 313"/>
                <a:gd name="T4" fmla="*/ 313 w 627"/>
                <a:gd name="T5" fmla="*/ 241 h 313"/>
                <a:gd name="T6" fmla="*/ 555 w 627"/>
                <a:gd name="T7" fmla="*/ 0 h 313"/>
                <a:gd name="T8" fmla="*/ 627 w 627"/>
                <a:gd name="T9" fmla="*/ 0 h 313"/>
                <a:gd name="T10" fmla="*/ 313 w 627"/>
                <a:gd name="T11" fmla="*/ 313 h 313"/>
                <a:gd name="T12" fmla="*/ 0 w 627"/>
                <a:gd name="T13" fmla="*/ 0 h 313"/>
              </a:gdLst>
              <a:ahLst/>
              <a:cxnLst>
                <a:cxn ang="0">
                  <a:pos x="T0" y="T1"/>
                </a:cxn>
                <a:cxn ang="0">
                  <a:pos x="T2" y="T3"/>
                </a:cxn>
                <a:cxn ang="0">
                  <a:pos x="T4" y="T5"/>
                </a:cxn>
                <a:cxn ang="0">
                  <a:pos x="T6" y="T7"/>
                </a:cxn>
                <a:cxn ang="0">
                  <a:pos x="T8" y="T9"/>
                </a:cxn>
                <a:cxn ang="0">
                  <a:pos x="T10" y="T11"/>
                </a:cxn>
                <a:cxn ang="0">
                  <a:pos x="T12" y="T13"/>
                </a:cxn>
              </a:cxnLst>
              <a:rect l="0" t="0" r="r" b="b"/>
              <a:pathLst>
                <a:path w="627" h="313">
                  <a:moveTo>
                    <a:pt x="0" y="0"/>
                  </a:moveTo>
                  <a:cubicBezTo>
                    <a:pt x="72" y="0"/>
                    <a:pt x="72" y="0"/>
                    <a:pt x="72" y="0"/>
                  </a:cubicBezTo>
                  <a:cubicBezTo>
                    <a:pt x="72" y="133"/>
                    <a:pt x="180" y="241"/>
                    <a:pt x="313" y="241"/>
                  </a:cubicBezTo>
                  <a:cubicBezTo>
                    <a:pt x="446" y="241"/>
                    <a:pt x="555" y="133"/>
                    <a:pt x="555" y="0"/>
                  </a:cubicBezTo>
                  <a:cubicBezTo>
                    <a:pt x="627" y="0"/>
                    <a:pt x="627" y="0"/>
                    <a:pt x="627" y="0"/>
                  </a:cubicBezTo>
                  <a:cubicBezTo>
                    <a:pt x="627" y="173"/>
                    <a:pt x="486" y="313"/>
                    <a:pt x="313" y="313"/>
                  </a:cubicBezTo>
                  <a:cubicBezTo>
                    <a:pt x="141" y="313"/>
                    <a:pt x="0" y="173"/>
                    <a:pt x="0" y="0"/>
                  </a:cubicBezTo>
                  <a:close/>
                </a:path>
              </a:pathLst>
            </a:custGeom>
            <a:solidFill>
              <a:srgbClr val="469055"/>
            </a:solidFill>
            <a:ln>
              <a:noFill/>
            </a:ln>
            <a:effectLst>
              <a:outerShdw blurRad="63500" algn="ctr" rotWithShape="0">
                <a:prstClr val="black">
                  <a:alpha val="40000"/>
                </a:prstClr>
              </a:outerShdw>
            </a:effectLst>
          </p:spPr>
          <p:txBody>
            <a:bodyPr vert="horz" wrap="square" lIns="91440" tIns="45720" rIns="91440" bIns="45720" numCol="1" anchor="t" anchorCtr="0" compatLnSpc="1"/>
            <a:lstStyle/>
            <a:p>
              <a:endParaRPr lang="zh-CN" altLang="en-US"/>
            </a:p>
          </p:txBody>
        </p:sp>
      </p:grpSp>
      <p:sp>
        <p:nvSpPr>
          <p:cNvPr id="26" name="矩形 25"/>
          <p:cNvSpPr/>
          <p:nvPr/>
        </p:nvSpPr>
        <p:spPr>
          <a:xfrm>
            <a:off x="5475287" y="5177708"/>
            <a:ext cx="1341665" cy="400110"/>
          </a:xfrm>
          <a:prstGeom prst="rect">
            <a:avLst/>
          </a:prstGeom>
        </p:spPr>
        <p:txBody>
          <a:bodyPr wrap="square">
            <a:spAutoFit/>
          </a:bodyPr>
          <a:lstStyle/>
          <a:p>
            <a:r>
              <a:rPr lang="zh-CN" altLang="en-US" sz="2000" dirty="0">
                <a:solidFill>
                  <a:srgbClr val="469055"/>
                </a:solidFill>
                <a:latin typeface="迷你简菱心" panose="02010609000101010101" pitchFamily="49" charset="-122"/>
                <a:ea typeface="迷你简菱心" panose="02010609000101010101" pitchFamily="49" charset="-122"/>
              </a:rPr>
              <a:t>添加标题</a:t>
            </a:r>
          </a:p>
        </p:txBody>
      </p:sp>
      <p:sp>
        <p:nvSpPr>
          <p:cNvPr id="29" name="矩形 28"/>
          <p:cNvSpPr/>
          <p:nvPr/>
        </p:nvSpPr>
        <p:spPr>
          <a:xfrm>
            <a:off x="7283852" y="1660204"/>
            <a:ext cx="1341665" cy="400110"/>
          </a:xfrm>
          <a:prstGeom prst="rect">
            <a:avLst/>
          </a:prstGeom>
        </p:spPr>
        <p:txBody>
          <a:bodyPr wrap="square">
            <a:spAutoFit/>
          </a:bodyPr>
          <a:lstStyle/>
          <a:p>
            <a:r>
              <a:rPr lang="zh-CN" altLang="en-US" sz="2000" dirty="0">
                <a:solidFill>
                  <a:srgbClr val="469055"/>
                </a:solidFill>
                <a:latin typeface="迷你简菱心" panose="02010609000101010101" pitchFamily="49" charset="-122"/>
                <a:ea typeface="迷你简菱心" panose="02010609000101010101" pitchFamily="49" charset="-122"/>
              </a:rPr>
              <a:t>添加标题</a:t>
            </a:r>
          </a:p>
        </p:txBody>
      </p:sp>
      <p:sp>
        <p:nvSpPr>
          <p:cNvPr id="32" name="矩形 31"/>
          <p:cNvSpPr/>
          <p:nvPr/>
        </p:nvSpPr>
        <p:spPr>
          <a:xfrm>
            <a:off x="9068421" y="5177708"/>
            <a:ext cx="1341665" cy="400110"/>
          </a:xfrm>
          <a:prstGeom prst="rect">
            <a:avLst/>
          </a:prstGeom>
        </p:spPr>
        <p:txBody>
          <a:bodyPr wrap="square">
            <a:spAutoFit/>
          </a:bodyPr>
          <a:lstStyle/>
          <a:p>
            <a:r>
              <a:rPr lang="zh-CN" altLang="en-US" sz="2000" dirty="0">
                <a:solidFill>
                  <a:srgbClr val="469055"/>
                </a:solidFill>
                <a:latin typeface="迷你简菱心" panose="02010609000101010101" pitchFamily="49" charset="-122"/>
                <a:ea typeface="迷你简菱心" panose="02010609000101010101" pitchFamily="49" charset="-122"/>
              </a:rPr>
              <a:t>添加标题</a:t>
            </a:r>
          </a:p>
        </p:txBody>
      </p:sp>
      <p:sp>
        <p:nvSpPr>
          <p:cNvPr id="33" name="文本框 32"/>
          <p:cNvSpPr txBox="1"/>
          <p:nvPr/>
        </p:nvSpPr>
        <p:spPr>
          <a:xfrm>
            <a:off x="3930265" y="3670706"/>
            <a:ext cx="607860" cy="707886"/>
          </a:xfrm>
          <a:prstGeom prst="rect">
            <a:avLst/>
          </a:prstGeom>
          <a:noFill/>
        </p:spPr>
        <p:txBody>
          <a:bodyPr wrap="none" rtlCol="0">
            <a:spAutoFit/>
          </a:bodyPr>
          <a:lstStyle/>
          <a:p>
            <a:pPr algn="ctr"/>
            <a:r>
              <a:rPr lang="en-US" altLang="zh-CN" sz="4000" dirty="0">
                <a:solidFill>
                  <a:srgbClr val="469055"/>
                </a:solidFill>
                <a:latin typeface="Agency FB" panose="020B0503020202020204" pitchFamily="34" charset="0"/>
              </a:rPr>
              <a:t>02</a:t>
            </a:r>
          </a:p>
        </p:txBody>
      </p:sp>
      <p:sp>
        <p:nvSpPr>
          <p:cNvPr id="34" name="文本框 33"/>
          <p:cNvSpPr txBox="1"/>
          <p:nvPr/>
        </p:nvSpPr>
        <p:spPr>
          <a:xfrm>
            <a:off x="5765439" y="3670706"/>
            <a:ext cx="623889" cy="707886"/>
          </a:xfrm>
          <a:prstGeom prst="rect">
            <a:avLst/>
          </a:prstGeom>
          <a:noFill/>
        </p:spPr>
        <p:txBody>
          <a:bodyPr wrap="none" rtlCol="0">
            <a:spAutoFit/>
          </a:bodyPr>
          <a:lstStyle/>
          <a:p>
            <a:pPr algn="ctr"/>
            <a:r>
              <a:rPr lang="en-US" altLang="zh-CN" sz="4000" dirty="0">
                <a:solidFill>
                  <a:srgbClr val="469055"/>
                </a:solidFill>
                <a:latin typeface="Agency FB" panose="020B0503020202020204" pitchFamily="34" charset="0"/>
              </a:rPr>
              <a:t>03</a:t>
            </a:r>
          </a:p>
        </p:txBody>
      </p:sp>
      <p:sp>
        <p:nvSpPr>
          <p:cNvPr id="35" name="文本框 34"/>
          <p:cNvSpPr txBox="1"/>
          <p:nvPr/>
        </p:nvSpPr>
        <p:spPr>
          <a:xfrm>
            <a:off x="7618245" y="3670706"/>
            <a:ext cx="604653" cy="707886"/>
          </a:xfrm>
          <a:prstGeom prst="rect">
            <a:avLst/>
          </a:prstGeom>
          <a:noFill/>
        </p:spPr>
        <p:txBody>
          <a:bodyPr wrap="none" rtlCol="0">
            <a:spAutoFit/>
          </a:bodyPr>
          <a:lstStyle/>
          <a:p>
            <a:pPr algn="ctr"/>
            <a:r>
              <a:rPr lang="en-US" altLang="zh-CN" sz="4000" dirty="0">
                <a:solidFill>
                  <a:srgbClr val="469055"/>
                </a:solidFill>
                <a:latin typeface="Agency FB" panose="020B0503020202020204" pitchFamily="34" charset="0"/>
              </a:rPr>
              <a:t>04</a:t>
            </a:r>
          </a:p>
        </p:txBody>
      </p:sp>
      <p:sp>
        <p:nvSpPr>
          <p:cNvPr id="36" name="文本框 35"/>
          <p:cNvSpPr txBox="1"/>
          <p:nvPr/>
        </p:nvSpPr>
        <p:spPr>
          <a:xfrm>
            <a:off x="9454220" y="3670706"/>
            <a:ext cx="619080" cy="707886"/>
          </a:xfrm>
          <a:prstGeom prst="rect">
            <a:avLst/>
          </a:prstGeom>
          <a:noFill/>
        </p:spPr>
        <p:txBody>
          <a:bodyPr wrap="none" rtlCol="0">
            <a:spAutoFit/>
          </a:bodyPr>
          <a:lstStyle/>
          <a:p>
            <a:pPr algn="ctr"/>
            <a:r>
              <a:rPr lang="en-US" altLang="zh-CN" sz="4000" dirty="0">
                <a:solidFill>
                  <a:srgbClr val="469055"/>
                </a:solidFill>
                <a:latin typeface="Agency FB" panose="020B0503020202020204" pitchFamily="34" charset="0"/>
              </a:rPr>
              <a:t>05</a:t>
            </a:r>
          </a:p>
        </p:txBody>
      </p:sp>
      <p:grpSp>
        <p:nvGrpSpPr>
          <p:cNvPr id="37" name="组合 36"/>
          <p:cNvGrpSpPr/>
          <p:nvPr/>
        </p:nvGrpSpPr>
        <p:grpSpPr>
          <a:xfrm>
            <a:off x="441025" y="218860"/>
            <a:ext cx="5159897" cy="1014413"/>
            <a:chOff x="441025" y="218860"/>
            <a:chExt cx="5159897" cy="1014413"/>
          </a:xfrm>
        </p:grpSpPr>
        <p:grpSp>
          <p:nvGrpSpPr>
            <p:cNvPr id="38" name="组合 37"/>
            <p:cNvGrpSpPr/>
            <p:nvPr/>
          </p:nvGrpSpPr>
          <p:grpSpPr>
            <a:xfrm>
              <a:off x="595313" y="387468"/>
              <a:ext cx="5005609" cy="720218"/>
              <a:chOff x="1893616" y="449275"/>
              <a:chExt cx="5005609" cy="720218"/>
            </a:xfrm>
          </p:grpSpPr>
          <p:sp>
            <p:nvSpPr>
              <p:cNvPr id="39" name="文本框 38"/>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40" name="文本框 39"/>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41" name="任意多边形 40"/>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2000"/>
                                        <p:tgtEl>
                                          <p:spTgt spid="18"/>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2000"/>
                                        <p:tgtEl>
                                          <p:spTgt spid="12"/>
                                        </p:tgtEl>
                                      </p:cBhvr>
                                    </p:animEffect>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2500"/>
                            </p:stCondLst>
                            <p:childTnLst>
                              <p:par>
                                <p:cTn id="18" presetID="14"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1000"/>
                                        <p:tgtEl>
                                          <p:spTgt spid="6"/>
                                        </p:tgtEl>
                                      </p:cBhvr>
                                    </p:animEffect>
                                  </p:childTnLst>
                                </p:cTn>
                              </p:par>
                            </p:childTnLst>
                          </p:cTn>
                        </p:par>
                        <p:par>
                          <p:cTn id="21" fill="hold">
                            <p:stCondLst>
                              <p:cond delay="3500"/>
                            </p:stCondLst>
                            <p:childTnLst>
                              <p:par>
                                <p:cTn id="22" presetID="53" presetClass="entr" presetSubtype="16"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p:cTn id="24" dur="500" fill="hold"/>
                                        <p:tgtEl>
                                          <p:spTgt spid="33"/>
                                        </p:tgtEl>
                                        <p:attrNameLst>
                                          <p:attrName>ppt_w</p:attrName>
                                        </p:attrNameLst>
                                      </p:cBhvr>
                                      <p:tavLst>
                                        <p:tav tm="0">
                                          <p:val>
                                            <p:fltVal val="0"/>
                                          </p:val>
                                        </p:tav>
                                        <p:tav tm="100000">
                                          <p:val>
                                            <p:strVal val="#ppt_w"/>
                                          </p:val>
                                        </p:tav>
                                      </p:tavLst>
                                    </p:anim>
                                    <p:anim calcmode="lin" valueType="num">
                                      <p:cBhvr>
                                        <p:cTn id="25" dur="500" fill="hold"/>
                                        <p:tgtEl>
                                          <p:spTgt spid="33"/>
                                        </p:tgtEl>
                                        <p:attrNameLst>
                                          <p:attrName>ppt_h</p:attrName>
                                        </p:attrNameLst>
                                      </p:cBhvr>
                                      <p:tavLst>
                                        <p:tav tm="0">
                                          <p:val>
                                            <p:fltVal val="0"/>
                                          </p:val>
                                        </p:tav>
                                        <p:tav tm="100000">
                                          <p:val>
                                            <p:strVal val="#ppt_h"/>
                                          </p:val>
                                        </p:tav>
                                      </p:tavLst>
                                    </p:anim>
                                    <p:animEffect transition="in" filter="fade">
                                      <p:cBhvr>
                                        <p:cTn id="26" dur="500"/>
                                        <p:tgtEl>
                                          <p:spTgt spid="33"/>
                                        </p:tgtEl>
                                      </p:cBhvr>
                                    </p:animEffect>
                                  </p:childTnLst>
                                </p:cTn>
                              </p:par>
                            </p:childTnLst>
                          </p:cTn>
                        </p:par>
                        <p:par>
                          <p:cTn id="27" fill="hold">
                            <p:stCondLst>
                              <p:cond delay="4000"/>
                            </p:stCondLst>
                            <p:childTnLst>
                              <p:par>
                                <p:cTn id="28" presetID="53" presetClass="entr" presetSubtype="16"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p:cTn id="30" dur="500" fill="hold"/>
                                        <p:tgtEl>
                                          <p:spTgt spid="34"/>
                                        </p:tgtEl>
                                        <p:attrNameLst>
                                          <p:attrName>ppt_w</p:attrName>
                                        </p:attrNameLst>
                                      </p:cBhvr>
                                      <p:tavLst>
                                        <p:tav tm="0">
                                          <p:val>
                                            <p:fltVal val="0"/>
                                          </p:val>
                                        </p:tav>
                                        <p:tav tm="100000">
                                          <p:val>
                                            <p:strVal val="#ppt_w"/>
                                          </p:val>
                                        </p:tav>
                                      </p:tavLst>
                                    </p:anim>
                                    <p:anim calcmode="lin" valueType="num">
                                      <p:cBhvr>
                                        <p:cTn id="31" dur="500" fill="hold"/>
                                        <p:tgtEl>
                                          <p:spTgt spid="34"/>
                                        </p:tgtEl>
                                        <p:attrNameLst>
                                          <p:attrName>ppt_h</p:attrName>
                                        </p:attrNameLst>
                                      </p:cBhvr>
                                      <p:tavLst>
                                        <p:tav tm="0">
                                          <p:val>
                                            <p:fltVal val="0"/>
                                          </p:val>
                                        </p:tav>
                                        <p:tav tm="100000">
                                          <p:val>
                                            <p:strVal val="#ppt_h"/>
                                          </p:val>
                                        </p:tav>
                                      </p:tavLst>
                                    </p:anim>
                                    <p:animEffect transition="in" filter="fade">
                                      <p:cBhvr>
                                        <p:cTn id="32" dur="500"/>
                                        <p:tgtEl>
                                          <p:spTgt spid="34"/>
                                        </p:tgtEl>
                                      </p:cBhvr>
                                    </p:animEffect>
                                  </p:childTnLst>
                                </p:cTn>
                              </p:par>
                            </p:childTnLst>
                          </p:cTn>
                        </p:par>
                        <p:par>
                          <p:cTn id="33" fill="hold">
                            <p:stCondLst>
                              <p:cond delay="450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Effect transition="in" filter="fade">
                                      <p:cBhvr>
                                        <p:cTn id="4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3" grpId="0"/>
      <p:bldP spid="34" grpId="0"/>
      <p:bldP spid="35" grpId="0"/>
      <p:bldP spid="3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组合 8"/>
          <p:cNvGrpSpPr/>
          <p:nvPr/>
        </p:nvGrpSpPr>
        <p:grpSpPr>
          <a:xfrm>
            <a:off x="7761605" y="1497330"/>
            <a:ext cx="2651760" cy="4253865"/>
            <a:chOff x="1859904" y="1277258"/>
            <a:chExt cx="2651962" cy="4254178"/>
          </a:xfrm>
          <a:solidFill>
            <a:srgbClr val="5E8C9D">
              <a:alpha val="94000"/>
            </a:srgbClr>
          </a:solidFill>
        </p:grpSpPr>
        <p:sp>
          <p:nvSpPr>
            <p:cNvPr id="5" name="椭圆 4"/>
            <p:cNvSpPr/>
            <p:nvPr/>
          </p:nvSpPr>
          <p:spPr>
            <a:xfrm>
              <a:off x="2235200" y="1277258"/>
              <a:ext cx="1901370" cy="1901370"/>
            </a:xfrm>
            <a:prstGeom prst="ellipse">
              <a:avLst/>
            </a:prstGeom>
            <a:noFill/>
            <a:ln>
              <a:solidFill>
                <a:srgbClr val="469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rgbClr val="469055"/>
                  </a:solidFill>
                </a:rPr>
                <a:t>04</a:t>
              </a:r>
            </a:p>
          </p:txBody>
        </p:sp>
        <p:sp>
          <p:nvSpPr>
            <p:cNvPr id="2" name="文本框 1"/>
            <p:cNvSpPr txBox="1"/>
            <p:nvPr/>
          </p:nvSpPr>
          <p:spPr>
            <a:xfrm>
              <a:off x="2281653" y="3803119"/>
              <a:ext cx="1808480" cy="583565"/>
            </a:xfrm>
            <a:prstGeom prst="rect">
              <a:avLst/>
            </a:prstGeom>
            <a:noFill/>
          </p:spPr>
          <p:txBody>
            <a:bodyPr wrap="none" rtlCol="0">
              <a:spAutoFit/>
            </a:bodyPr>
            <a:lstStyle/>
            <a:p>
              <a:pPr algn="ctr"/>
              <a:r>
                <a:rPr lang="zh-CN" altLang="en-US" sz="3200" b="1" dirty="0">
                  <a:solidFill>
                    <a:srgbClr val="469055"/>
                  </a:solidFill>
                </a:rPr>
                <a:t>输入标题</a:t>
              </a:r>
            </a:p>
          </p:txBody>
        </p:sp>
        <p:sp>
          <p:nvSpPr>
            <p:cNvPr id="7" name="矩形 6"/>
            <p:cNvSpPr/>
            <p:nvPr/>
          </p:nvSpPr>
          <p:spPr>
            <a:xfrm>
              <a:off x="1859904" y="4507694"/>
              <a:ext cx="2651962" cy="1023742"/>
            </a:xfrm>
            <a:prstGeom prst="rect">
              <a:avLst/>
            </a:prstGeom>
            <a:noFill/>
          </p:spPr>
          <p:txBody>
            <a:bodyPr wrap="square">
              <a:spAutoFit/>
            </a:bodyPr>
            <a:lstStyle/>
            <a:p>
              <a:pPr algn="ctr">
                <a:lnSpc>
                  <a:spcPct val="150000"/>
                </a:lnSpc>
              </a:pPr>
              <a:r>
                <a:rPr lang="zh-CN" altLang="en-US" sz="1400" dirty="0">
                  <a:solidFill>
                    <a:srgbClr val="469055"/>
                  </a:solidFill>
                  <a:latin typeface="微软雅黑" panose="020B0503020204020204" charset="-122"/>
                  <a:ea typeface="微软雅黑" panose="020B0503020204020204" charset="-122"/>
                </a:rPr>
                <a:t>点击输入文本内容点击输入文本内容点击输入文本内容点击输入文本内容</a:t>
              </a:r>
            </a:p>
          </p:txBody>
        </p:sp>
      </p:grpSp>
      <p:pic>
        <p:nvPicPr>
          <p:cNvPr id="8" name="图片 7" descr="kl"/>
          <p:cNvPicPr>
            <a:picLocks noChangeAspect="1"/>
          </p:cNvPicPr>
          <p:nvPr/>
        </p:nvPicPr>
        <p:blipFill>
          <a:blip r:embed="rId3" cstate="email"/>
          <a:srcRect/>
          <a:stretch>
            <a:fillRect/>
          </a:stretch>
        </p:blipFill>
        <p:spPr>
          <a:xfrm flipH="1">
            <a:off x="-17145" y="1646555"/>
            <a:ext cx="6727190" cy="5232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图片 7" descr="kl"/>
          <p:cNvPicPr>
            <a:picLocks noChangeAspect="1"/>
          </p:cNvPicPr>
          <p:nvPr/>
        </p:nvPicPr>
        <p:blipFill>
          <a:blip r:embed="rId3" cstate="email"/>
          <a:srcRect/>
          <a:stretch>
            <a:fillRect/>
          </a:stretch>
        </p:blipFill>
        <p:spPr>
          <a:xfrm>
            <a:off x="4994910" y="2174875"/>
            <a:ext cx="7199630" cy="4690745"/>
          </a:xfrm>
          <a:prstGeom prst="rect">
            <a:avLst/>
          </a:prstGeom>
        </p:spPr>
      </p:pic>
      <p:sp>
        <p:nvSpPr>
          <p:cNvPr id="68" name="文本框 67"/>
          <p:cNvSpPr txBox="1"/>
          <p:nvPr/>
        </p:nvSpPr>
        <p:spPr>
          <a:xfrm>
            <a:off x="1150709" y="1134589"/>
            <a:ext cx="4038600" cy="768350"/>
          </a:xfrm>
          <a:prstGeom prst="rect">
            <a:avLst/>
          </a:prstGeom>
          <a:noFill/>
        </p:spPr>
        <p:txBody>
          <a:bodyPr wrap="none" rtlCol="0">
            <a:spAutoFit/>
          </a:bodyPr>
          <a:lstStyle/>
          <a:p>
            <a:pPr algn="ctr"/>
            <a:r>
              <a:rPr lang="zh-CN" altLang="en-US" sz="4400" b="1" dirty="0">
                <a:solidFill>
                  <a:srgbClr val="469055"/>
                </a:solidFill>
              </a:rPr>
              <a:t>目录</a:t>
            </a:r>
            <a:r>
              <a:rPr lang="en-US" altLang="zh-CN" sz="4400" b="1" dirty="0">
                <a:solidFill>
                  <a:srgbClr val="469055"/>
                </a:solidFill>
              </a:rPr>
              <a:t>/CONTEN</a:t>
            </a:r>
            <a:r>
              <a:rPr lang="en-US" altLang="zh-CN" sz="4400" b="1" dirty="0">
                <a:solidFill>
                  <a:schemeClr val="bg1"/>
                </a:solidFill>
              </a:rPr>
              <a:t>TS</a:t>
            </a:r>
          </a:p>
        </p:txBody>
      </p:sp>
      <p:grpSp>
        <p:nvGrpSpPr>
          <p:cNvPr id="15" name="组合 14"/>
          <p:cNvGrpSpPr/>
          <p:nvPr/>
        </p:nvGrpSpPr>
        <p:grpSpPr>
          <a:xfrm>
            <a:off x="1325880" y="2313940"/>
            <a:ext cx="4718050" cy="3928745"/>
            <a:chOff x="1446" y="3628"/>
            <a:chExt cx="7430" cy="6187"/>
          </a:xfrm>
        </p:grpSpPr>
        <p:grpSp>
          <p:nvGrpSpPr>
            <p:cNvPr id="3" name="组合 2"/>
            <p:cNvGrpSpPr/>
            <p:nvPr/>
          </p:nvGrpSpPr>
          <p:grpSpPr>
            <a:xfrm>
              <a:off x="1446" y="3628"/>
              <a:ext cx="7431" cy="1454"/>
              <a:chOff x="3070" y="2905"/>
              <a:chExt cx="7431" cy="1454"/>
            </a:xfrm>
          </p:grpSpPr>
          <p:sp>
            <p:nvSpPr>
              <p:cNvPr id="62" name="文本框 98"/>
              <p:cNvSpPr txBox="1"/>
              <p:nvPr/>
            </p:nvSpPr>
            <p:spPr>
              <a:xfrm>
                <a:off x="4723" y="3148"/>
                <a:ext cx="5778" cy="1113"/>
              </a:xfrm>
              <a:prstGeom prst="rect">
                <a:avLst/>
              </a:prstGeom>
              <a:noFill/>
            </p:spPr>
            <p:txBody>
              <a:bodyPr wrap="square" rtlCol="0">
                <a:spAutoFit/>
              </a:bodyPr>
              <a:lstStyle/>
              <a:p>
                <a:r>
                  <a:rPr lang="zh-CN" altLang="en-US" sz="2400" b="1" dirty="0">
                    <a:solidFill>
                      <a:srgbClr val="469055"/>
                    </a:solidFill>
                    <a:latin typeface="微软雅黑" panose="020B0503020204020204" charset="-122"/>
                    <a:ea typeface="微软雅黑" panose="020B0503020204020204" charset="-122"/>
                  </a:rPr>
                  <a:t>在此输入标题</a:t>
                </a:r>
              </a:p>
              <a:p>
                <a:r>
                  <a:rPr lang="en-US" altLang="zh-CN" sz="1600" dirty="0">
                    <a:solidFill>
                      <a:srgbClr val="469055"/>
                    </a:solidFill>
                    <a:latin typeface="微软雅黑" panose="020B0503020204020204" charset="-122"/>
                    <a:ea typeface="微软雅黑" panose="020B0503020204020204" charset="-122"/>
                    <a:cs typeface="Times New Roman" panose="02020603050405020304" pitchFamily="18" charset="0"/>
                  </a:rPr>
                  <a:t>ENTER THE TITLE HERE</a:t>
                </a:r>
              </a:p>
            </p:txBody>
          </p:sp>
          <p:sp>
            <p:nvSpPr>
              <p:cNvPr id="63" name="文本框 99"/>
              <p:cNvSpPr txBox="1"/>
              <p:nvPr/>
            </p:nvSpPr>
            <p:spPr>
              <a:xfrm>
                <a:off x="3070" y="2905"/>
                <a:ext cx="1599" cy="1454"/>
              </a:xfrm>
              <a:prstGeom prst="rect">
                <a:avLst/>
              </a:prstGeom>
              <a:noFill/>
            </p:spPr>
            <p:txBody>
              <a:bodyPr wrap="square" rtlCol="0">
                <a:spAutoFit/>
              </a:bodyPr>
              <a:lstStyle/>
              <a:p>
                <a:r>
                  <a:rPr lang="en-US" altLang="zh-CN" sz="5400" b="1" u="sng" dirty="0">
                    <a:solidFill>
                      <a:srgbClr val="469055"/>
                    </a:solidFill>
                    <a:latin typeface="Times New Roman" panose="02020603050405020304" pitchFamily="18" charset="0"/>
                    <a:ea typeface="微软雅黑" panose="020B0503020204020204" charset="-122"/>
                    <a:cs typeface="Times New Roman" panose="02020603050405020304" pitchFamily="18" charset="0"/>
                  </a:rPr>
                  <a:t>01</a:t>
                </a:r>
              </a:p>
            </p:txBody>
          </p:sp>
        </p:grpSp>
        <p:grpSp>
          <p:nvGrpSpPr>
            <p:cNvPr id="4" name="组合 3"/>
            <p:cNvGrpSpPr/>
            <p:nvPr/>
          </p:nvGrpSpPr>
          <p:grpSpPr>
            <a:xfrm>
              <a:off x="1446" y="5082"/>
              <a:ext cx="7431" cy="1452"/>
              <a:chOff x="3070" y="2905"/>
              <a:chExt cx="7431" cy="1452"/>
            </a:xfrm>
          </p:grpSpPr>
          <p:sp>
            <p:nvSpPr>
              <p:cNvPr id="5" name="文本框 98"/>
              <p:cNvSpPr txBox="1"/>
              <p:nvPr/>
            </p:nvSpPr>
            <p:spPr>
              <a:xfrm>
                <a:off x="4723" y="3148"/>
                <a:ext cx="5778" cy="1113"/>
              </a:xfrm>
              <a:prstGeom prst="rect">
                <a:avLst/>
              </a:prstGeom>
              <a:noFill/>
            </p:spPr>
            <p:txBody>
              <a:bodyPr wrap="square" rtlCol="0">
                <a:spAutoFit/>
              </a:bodyPr>
              <a:lstStyle/>
              <a:p>
                <a:r>
                  <a:rPr lang="zh-CN" altLang="en-US" sz="2400" b="1" dirty="0">
                    <a:solidFill>
                      <a:srgbClr val="469055"/>
                    </a:solidFill>
                    <a:latin typeface="微软雅黑" panose="020B0503020204020204" charset="-122"/>
                    <a:ea typeface="微软雅黑" panose="020B0503020204020204" charset="-122"/>
                  </a:rPr>
                  <a:t>在此输入标题</a:t>
                </a:r>
              </a:p>
              <a:p>
                <a:r>
                  <a:rPr lang="en-US" altLang="zh-CN" sz="1600" dirty="0">
                    <a:solidFill>
                      <a:srgbClr val="469055"/>
                    </a:solidFill>
                    <a:latin typeface="微软雅黑" panose="020B0503020204020204" charset="-122"/>
                    <a:ea typeface="微软雅黑" panose="020B0503020204020204" charset="-122"/>
                    <a:cs typeface="Times New Roman" panose="02020603050405020304" pitchFamily="18" charset="0"/>
                  </a:rPr>
                  <a:t>ENTER THE TITLE HERE</a:t>
                </a:r>
              </a:p>
            </p:txBody>
          </p:sp>
          <p:sp>
            <p:nvSpPr>
              <p:cNvPr id="7" name="文本框 99"/>
              <p:cNvSpPr txBox="1"/>
              <p:nvPr/>
            </p:nvSpPr>
            <p:spPr>
              <a:xfrm>
                <a:off x="3070" y="2905"/>
                <a:ext cx="1599" cy="1452"/>
              </a:xfrm>
              <a:prstGeom prst="rect">
                <a:avLst/>
              </a:prstGeom>
              <a:noFill/>
            </p:spPr>
            <p:txBody>
              <a:bodyPr wrap="square" rtlCol="0">
                <a:spAutoFit/>
              </a:bodyPr>
              <a:lstStyle/>
              <a:p>
                <a:r>
                  <a:rPr lang="en-US" altLang="zh-CN" sz="5400" b="1" u="sng" dirty="0">
                    <a:solidFill>
                      <a:srgbClr val="469055"/>
                    </a:solidFill>
                    <a:latin typeface="Times New Roman" panose="02020603050405020304" pitchFamily="18" charset="0"/>
                    <a:ea typeface="微软雅黑" panose="020B0503020204020204" charset="-122"/>
                    <a:cs typeface="Times New Roman" panose="02020603050405020304" pitchFamily="18" charset="0"/>
                  </a:rPr>
                  <a:t>02</a:t>
                </a:r>
              </a:p>
            </p:txBody>
          </p:sp>
        </p:grpSp>
        <p:grpSp>
          <p:nvGrpSpPr>
            <p:cNvPr id="9" name="组合 8"/>
            <p:cNvGrpSpPr/>
            <p:nvPr/>
          </p:nvGrpSpPr>
          <p:grpSpPr>
            <a:xfrm>
              <a:off x="1446" y="6691"/>
              <a:ext cx="7431" cy="1452"/>
              <a:chOff x="3070" y="2905"/>
              <a:chExt cx="7431" cy="1452"/>
            </a:xfrm>
          </p:grpSpPr>
          <p:sp>
            <p:nvSpPr>
              <p:cNvPr id="10" name="文本框 98"/>
              <p:cNvSpPr txBox="1"/>
              <p:nvPr/>
            </p:nvSpPr>
            <p:spPr>
              <a:xfrm>
                <a:off x="4723" y="3148"/>
                <a:ext cx="5778" cy="1113"/>
              </a:xfrm>
              <a:prstGeom prst="rect">
                <a:avLst/>
              </a:prstGeom>
              <a:noFill/>
            </p:spPr>
            <p:txBody>
              <a:bodyPr wrap="square" rtlCol="0">
                <a:spAutoFit/>
              </a:bodyPr>
              <a:lstStyle/>
              <a:p>
                <a:r>
                  <a:rPr lang="zh-CN" altLang="en-US" sz="2400" b="1" dirty="0">
                    <a:solidFill>
                      <a:srgbClr val="469055"/>
                    </a:solidFill>
                    <a:latin typeface="微软雅黑" panose="020B0503020204020204" charset="-122"/>
                    <a:ea typeface="微软雅黑" panose="020B0503020204020204" charset="-122"/>
                  </a:rPr>
                  <a:t>在此输入标题</a:t>
                </a:r>
              </a:p>
              <a:p>
                <a:r>
                  <a:rPr lang="en-US" altLang="zh-CN" sz="1600" dirty="0">
                    <a:solidFill>
                      <a:srgbClr val="469055"/>
                    </a:solidFill>
                    <a:latin typeface="微软雅黑" panose="020B0503020204020204" charset="-122"/>
                    <a:ea typeface="微软雅黑" panose="020B0503020204020204" charset="-122"/>
                    <a:cs typeface="Times New Roman" panose="02020603050405020304" pitchFamily="18" charset="0"/>
                  </a:rPr>
                  <a:t>ENTER THE TITLE HERE</a:t>
                </a:r>
              </a:p>
            </p:txBody>
          </p:sp>
          <p:sp>
            <p:nvSpPr>
              <p:cNvPr id="11" name="文本框 99"/>
              <p:cNvSpPr txBox="1"/>
              <p:nvPr/>
            </p:nvSpPr>
            <p:spPr>
              <a:xfrm>
                <a:off x="3070" y="2905"/>
                <a:ext cx="1599" cy="1452"/>
              </a:xfrm>
              <a:prstGeom prst="rect">
                <a:avLst/>
              </a:prstGeom>
              <a:noFill/>
            </p:spPr>
            <p:txBody>
              <a:bodyPr wrap="square" rtlCol="0">
                <a:spAutoFit/>
              </a:bodyPr>
              <a:lstStyle/>
              <a:p>
                <a:r>
                  <a:rPr lang="en-US" altLang="zh-CN" sz="5400" b="1" u="sng" dirty="0">
                    <a:solidFill>
                      <a:srgbClr val="469055"/>
                    </a:solidFill>
                    <a:latin typeface="Times New Roman" panose="02020603050405020304" pitchFamily="18" charset="0"/>
                    <a:ea typeface="微软雅黑" panose="020B0503020204020204" charset="-122"/>
                    <a:cs typeface="Times New Roman" panose="02020603050405020304" pitchFamily="18" charset="0"/>
                  </a:rPr>
                  <a:t>03</a:t>
                </a:r>
              </a:p>
            </p:txBody>
          </p:sp>
        </p:grpSp>
        <p:grpSp>
          <p:nvGrpSpPr>
            <p:cNvPr id="12" name="组合 11"/>
            <p:cNvGrpSpPr/>
            <p:nvPr/>
          </p:nvGrpSpPr>
          <p:grpSpPr>
            <a:xfrm>
              <a:off x="1446" y="8363"/>
              <a:ext cx="7431" cy="1452"/>
              <a:chOff x="3070" y="2905"/>
              <a:chExt cx="7431" cy="1452"/>
            </a:xfrm>
          </p:grpSpPr>
          <p:sp>
            <p:nvSpPr>
              <p:cNvPr id="13" name="文本框 98"/>
              <p:cNvSpPr txBox="1"/>
              <p:nvPr/>
            </p:nvSpPr>
            <p:spPr>
              <a:xfrm>
                <a:off x="4723" y="3148"/>
                <a:ext cx="5778" cy="1113"/>
              </a:xfrm>
              <a:prstGeom prst="rect">
                <a:avLst/>
              </a:prstGeom>
              <a:noFill/>
            </p:spPr>
            <p:txBody>
              <a:bodyPr wrap="square" rtlCol="0">
                <a:spAutoFit/>
              </a:bodyPr>
              <a:lstStyle/>
              <a:p>
                <a:r>
                  <a:rPr lang="zh-CN" altLang="en-US" sz="2400" b="1" dirty="0">
                    <a:solidFill>
                      <a:srgbClr val="469055"/>
                    </a:solidFill>
                    <a:latin typeface="微软雅黑" panose="020B0503020204020204" charset="-122"/>
                    <a:ea typeface="微软雅黑" panose="020B0503020204020204" charset="-122"/>
                  </a:rPr>
                  <a:t>在此输入标题</a:t>
                </a:r>
              </a:p>
              <a:p>
                <a:r>
                  <a:rPr lang="en-US" altLang="zh-CN" sz="1600" dirty="0">
                    <a:solidFill>
                      <a:srgbClr val="469055"/>
                    </a:solidFill>
                    <a:latin typeface="微软雅黑" panose="020B0503020204020204" charset="-122"/>
                    <a:ea typeface="微软雅黑" panose="020B0503020204020204" charset="-122"/>
                    <a:cs typeface="Times New Roman" panose="02020603050405020304" pitchFamily="18" charset="0"/>
                  </a:rPr>
                  <a:t>ENTER THE TITLE HERE</a:t>
                </a:r>
              </a:p>
            </p:txBody>
          </p:sp>
          <p:sp>
            <p:nvSpPr>
              <p:cNvPr id="14" name="文本框 99"/>
              <p:cNvSpPr txBox="1"/>
              <p:nvPr/>
            </p:nvSpPr>
            <p:spPr>
              <a:xfrm>
                <a:off x="3070" y="2905"/>
                <a:ext cx="1599" cy="1452"/>
              </a:xfrm>
              <a:prstGeom prst="rect">
                <a:avLst/>
              </a:prstGeom>
              <a:noFill/>
            </p:spPr>
            <p:txBody>
              <a:bodyPr wrap="square" rtlCol="0">
                <a:spAutoFit/>
              </a:bodyPr>
              <a:lstStyle/>
              <a:p>
                <a:r>
                  <a:rPr lang="en-US" altLang="zh-CN" sz="5400" b="1" u="sng" dirty="0">
                    <a:solidFill>
                      <a:srgbClr val="469055"/>
                    </a:solidFill>
                    <a:latin typeface="Times New Roman" panose="02020603050405020304" pitchFamily="18" charset="0"/>
                    <a:ea typeface="微软雅黑" panose="020B0503020204020204" charset="-122"/>
                    <a:cs typeface="Times New Roman" panose="02020603050405020304" pitchFamily="18" charset="0"/>
                  </a:rPr>
                  <a:t>04</a:t>
                </a: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组合 5"/>
          <p:cNvGrpSpPr/>
          <p:nvPr/>
        </p:nvGrpSpPr>
        <p:grpSpPr>
          <a:xfrm>
            <a:off x="4555665" y="2352771"/>
            <a:ext cx="1132430" cy="1132430"/>
            <a:chOff x="5040845" y="2743226"/>
            <a:chExt cx="1149207" cy="1149207"/>
          </a:xfrm>
          <a:solidFill>
            <a:srgbClr val="4F4439"/>
          </a:solidFill>
        </p:grpSpPr>
        <p:sp>
          <p:nvSpPr>
            <p:cNvPr id="7" name="圆角矩形 32"/>
            <p:cNvSpPr/>
            <p:nvPr/>
          </p:nvSpPr>
          <p:spPr>
            <a:xfrm rot="2700000">
              <a:off x="5040845" y="2743226"/>
              <a:ext cx="1149207" cy="1149207"/>
            </a:xfrm>
            <a:prstGeom prst="roundRect">
              <a:avLst>
                <a:gd name="adj" fmla="val 9524"/>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dirty="0"/>
            </a:p>
          </p:txBody>
        </p:sp>
        <p:sp>
          <p:nvSpPr>
            <p:cNvPr id="8" name="圆角矩形 2"/>
            <p:cNvSpPr/>
            <p:nvPr/>
          </p:nvSpPr>
          <p:spPr>
            <a:xfrm>
              <a:off x="5366422" y="3133598"/>
              <a:ext cx="498054" cy="368463"/>
            </a:xfrm>
            <a:custGeom>
              <a:avLst/>
              <a:gdLst>
                <a:gd name="T0" fmla="*/ 278945 h 440259"/>
                <a:gd name="T1" fmla="*/ 278945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278945 h 440259"/>
                <a:gd name="T27" fmla="*/ 278945 h 440259"/>
                <a:gd name="T28" fmla="*/ 278945 h 440259"/>
                <a:gd name="T29" fmla="*/ 278945 h 440259"/>
                <a:gd name="T30" fmla="*/ 88862 h 440259"/>
                <a:gd name="T31" fmla="*/ 88862 h 440259"/>
                <a:gd name="T32" fmla="*/ 278945 h 440259"/>
                <a:gd name="T33" fmla="*/ 278945 h 440259"/>
                <a:gd name="T34" fmla="*/ 278945 h 440259"/>
                <a:gd name="T35" fmla="*/ 278945 h 440259"/>
                <a:gd name="T36" fmla="*/ 278945 h 440259"/>
                <a:gd name="T37" fmla="*/ 278945 h 440259"/>
                <a:gd name="T38" fmla="*/ 278945 h 440259"/>
                <a:gd name="T39" fmla="*/ 278945 h 440259"/>
                <a:gd name="T40" fmla="*/ 278945 h 440259"/>
                <a:gd name="T41" fmla="*/ 278945 h 440259"/>
                <a:gd name="T42" fmla="*/ 278945 h 440259"/>
                <a:gd name="T43" fmla="*/ 278945 h 440259"/>
                <a:gd name="T44" fmla="*/ 278945 h 440259"/>
                <a:gd name="T45" fmla="*/ 278945 h 440259"/>
                <a:gd name="T46" fmla="*/ 278945 h 440259"/>
                <a:gd name="T47" fmla="*/ 278945 h 440259"/>
                <a:gd name="T48" fmla="*/ 278945 h 440259"/>
                <a:gd name="T49" fmla="*/ 278945 h 440259"/>
                <a:gd name="T50" fmla="*/ 278945 h 440259"/>
                <a:gd name="T51" fmla="*/ 278945 h 440259"/>
                <a:gd name="T52" fmla="*/ 278945 h 440259"/>
                <a:gd name="T53" fmla="*/ 278945 h 440259"/>
                <a:gd name="T54" fmla="*/ 278945 h 440259"/>
                <a:gd name="T55" fmla="*/ 278945 h 440259"/>
                <a:gd name="T56" fmla="*/ 278945 h 440259"/>
                <a:gd name="T57" fmla="*/ 278945 h 440259"/>
                <a:gd name="T58" fmla="*/ 278945 h 440259"/>
                <a:gd name="T59" fmla="*/ 278945 h 440259"/>
                <a:gd name="T60" fmla="*/ 278945 h 440259"/>
                <a:gd name="T61" fmla="*/ 278945 h 440259"/>
                <a:gd name="T62" fmla="*/ 278945 h 440259"/>
                <a:gd name="T63" fmla="*/ 278945 h 440259"/>
                <a:gd name="T64" fmla="*/ 278945 h 440259"/>
                <a:gd name="T65" fmla="*/ 278945 h 440259"/>
                <a:gd name="T66" fmla="*/ 278945 h 440259"/>
                <a:gd name="T67" fmla="*/ 278945 h 440259"/>
                <a:gd name="T68" fmla="*/ 278945 h 440259"/>
                <a:gd name="T69" fmla="*/ 278945 h 440259"/>
                <a:gd name="T70" fmla="*/ 278945 h 440259"/>
                <a:gd name="T71"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08" h="4896">
                  <a:moveTo>
                    <a:pt x="6608" y="638"/>
                  </a:moveTo>
                  <a:lnTo>
                    <a:pt x="6608" y="2638"/>
                  </a:lnTo>
                  <a:cubicBezTo>
                    <a:pt x="6608" y="2638"/>
                    <a:pt x="6180" y="2723"/>
                    <a:pt x="6092" y="2734"/>
                  </a:cubicBezTo>
                  <a:cubicBezTo>
                    <a:pt x="6004" y="2745"/>
                    <a:pt x="5728" y="2834"/>
                    <a:pt x="5528" y="2642"/>
                  </a:cubicBezTo>
                  <a:cubicBezTo>
                    <a:pt x="5219" y="2346"/>
                    <a:pt x="4122" y="1254"/>
                    <a:pt x="4122" y="1254"/>
                  </a:cubicBezTo>
                  <a:cubicBezTo>
                    <a:pt x="4122" y="1254"/>
                    <a:pt x="3932" y="1069"/>
                    <a:pt x="3629" y="1229"/>
                  </a:cubicBezTo>
                  <a:cubicBezTo>
                    <a:pt x="3350" y="1376"/>
                    <a:pt x="2936" y="1592"/>
                    <a:pt x="2764" y="1675"/>
                  </a:cubicBezTo>
                  <a:cubicBezTo>
                    <a:pt x="2437" y="1849"/>
                    <a:pt x="2167" y="1574"/>
                    <a:pt x="2167" y="1364"/>
                  </a:cubicBezTo>
                  <a:cubicBezTo>
                    <a:pt x="2167" y="1201"/>
                    <a:pt x="2269" y="1090"/>
                    <a:pt x="2414" y="1009"/>
                  </a:cubicBezTo>
                  <a:cubicBezTo>
                    <a:pt x="2808" y="770"/>
                    <a:pt x="3637" y="305"/>
                    <a:pt x="3983" y="121"/>
                  </a:cubicBezTo>
                  <a:cubicBezTo>
                    <a:pt x="4193" y="9"/>
                    <a:pt x="4344" y="0"/>
                    <a:pt x="4633" y="243"/>
                  </a:cubicBezTo>
                  <a:cubicBezTo>
                    <a:pt x="4988" y="541"/>
                    <a:pt x="5304" y="814"/>
                    <a:pt x="5304" y="814"/>
                  </a:cubicBezTo>
                  <a:cubicBezTo>
                    <a:pt x="5304" y="814"/>
                    <a:pt x="5407" y="900"/>
                    <a:pt x="5571" y="865"/>
                  </a:cubicBezTo>
                  <a:cubicBezTo>
                    <a:pt x="5975" y="780"/>
                    <a:pt x="6608" y="638"/>
                    <a:pt x="6608" y="638"/>
                  </a:cubicBezTo>
                  <a:close/>
                  <a:moveTo>
                    <a:pt x="2241" y="4027"/>
                  </a:moveTo>
                  <a:cubicBezTo>
                    <a:pt x="2294" y="3891"/>
                    <a:pt x="2277" y="3738"/>
                    <a:pt x="2175" y="3633"/>
                  </a:cubicBezTo>
                  <a:cubicBezTo>
                    <a:pt x="2083" y="3540"/>
                    <a:pt x="1950" y="3515"/>
                    <a:pt x="1822" y="3544"/>
                  </a:cubicBezTo>
                  <a:cubicBezTo>
                    <a:pt x="1858" y="3418"/>
                    <a:pt x="1838" y="3283"/>
                    <a:pt x="1746" y="3188"/>
                  </a:cubicBezTo>
                  <a:cubicBezTo>
                    <a:pt x="1654" y="3095"/>
                    <a:pt x="1521" y="3070"/>
                    <a:pt x="1394" y="3099"/>
                  </a:cubicBezTo>
                  <a:cubicBezTo>
                    <a:pt x="1429" y="2973"/>
                    <a:pt x="1409" y="2838"/>
                    <a:pt x="1317" y="2744"/>
                  </a:cubicBezTo>
                  <a:cubicBezTo>
                    <a:pt x="1173" y="2596"/>
                    <a:pt x="924" y="2602"/>
                    <a:pt x="760" y="2758"/>
                  </a:cubicBezTo>
                  <a:cubicBezTo>
                    <a:pt x="597" y="2915"/>
                    <a:pt x="492" y="3198"/>
                    <a:pt x="638" y="3365"/>
                  </a:cubicBezTo>
                  <a:cubicBezTo>
                    <a:pt x="783" y="3531"/>
                    <a:pt x="950" y="3430"/>
                    <a:pt x="1077" y="3401"/>
                  </a:cubicBezTo>
                  <a:cubicBezTo>
                    <a:pt x="1042" y="3527"/>
                    <a:pt x="936" y="3645"/>
                    <a:pt x="1066" y="3810"/>
                  </a:cubicBezTo>
                  <a:cubicBezTo>
                    <a:pt x="1197" y="3975"/>
                    <a:pt x="1378" y="3875"/>
                    <a:pt x="1506" y="3846"/>
                  </a:cubicBezTo>
                  <a:cubicBezTo>
                    <a:pt x="1470" y="3972"/>
                    <a:pt x="1369" y="4101"/>
                    <a:pt x="1494" y="4254"/>
                  </a:cubicBezTo>
                  <a:cubicBezTo>
                    <a:pt x="1621" y="4408"/>
                    <a:pt x="1829" y="4326"/>
                    <a:pt x="1966" y="4283"/>
                  </a:cubicBezTo>
                  <a:cubicBezTo>
                    <a:pt x="1913" y="4419"/>
                    <a:pt x="1799" y="4566"/>
                    <a:pt x="1945" y="4730"/>
                  </a:cubicBezTo>
                  <a:cubicBezTo>
                    <a:pt x="2090" y="4896"/>
                    <a:pt x="2426" y="4819"/>
                    <a:pt x="2590" y="4663"/>
                  </a:cubicBezTo>
                  <a:cubicBezTo>
                    <a:pt x="2753" y="4506"/>
                    <a:pt x="2769" y="4258"/>
                    <a:pt x="2625" y="4110"/>
                  </a:cubicBezTo>
                  <a:cubicBezTo>
                    <a:pt x="2526" y="4008"/>
                    <a:pt x="2378" y="3985"/>
                    <a:pt x="2241" y="4027"/>
                  </a:cubicBezTo>
                  <a:close/>
                  <a:moveTo>
                    <a:pt x="5233" y="2987"/>
                  </a:moveTo>
                  <a:cubicBezTo>
                    <a:pt x="4047" y="1802"/>
                    <a:pt x="4605" y="2359"/>
                    <a:pt x="3967" y="1720"/>
                  </a:cubicBezTo>
                  <a:cubicBezTo>
                    <a:pt x="3967" y="1720"/>
                    <a:pt x="3775" y="1529"/>
                    <a:pt x="3523" y="1640"/>
                  </a:cubicBezTo>
                  <a:cubicBezTo>
                    <a:pt x="3346" y="1718"/>
                    <a:pt x="3117" y="1824"/>
                    <a:pt x="2945" y="1905"/>
                  </a:cubicBezTo>
                  <a:cubicBezTo>
                    <a:pt x="2757" y="2004"/>
                    <a:pt x="2621" y="2034"/>
                    <a:pt x="2557" y="2034"/>
                  </a:cubicBezTo>
                  <a:cubicBezTo>
                    <a:pt x="2192" y="2031"/>
                    <a:pt x="1896" y="1738"/>
                    <a:pt x="1896" y="1373"/>
                  </a:cubicBezTo>
                  <a:cubicBezTo>
                    <a:pt x="1896" y="1137"/>
                    <a:pt x="2022" y="931"/>
                    <a:pt x="2209" y="814"/>
                  </a:cubicBezTo>
                  <a:cubicBezTo>
                    <a:pt x="2472" y="632"/>
                    <a:pt x="3078" y="310"/>
                    <a:pt x="3078" y="310"/>
                  </a:cubicBezTo>
                  <a:cubicBezTo>
                    <a:pt x="3078" y="310"/>
                    <a:pt x="2894" y="76"/>
                    <a:pt x="2489" y="76"/>
                  </a:cubicBezTo>
                  <a:cubicBezTo>
                    <a:pt x="2085" y="76"/>
                    <a:pt x="1240" y="629"/>
                    <a:pt x="1240" y="629"/>
                  </a:cubicBezTo>
                  <a:cubicBezTo>
                    <a:pt x="1240" y="629"/>
                    <a:pt x="1000" y="783"/>
                    <a:pt x="659" y="644"/>
                  </a:cubicBezTo>
                  <a:lnTo>
                    <a:pt x="0" y="415"/>
                  </a:lnTo>
                  <a:lnTo>
                    <a:pt x="0" y="2704"/>
                  </a:lnTo>
                  <a:cubicBezTo>
                    <a:pt x="0" y="2704"/>
                    <a:pt x="188" y="2758"/>
                    <a:pt x="357" y="2827"/>
                  </a:cubicBezTo>
                  <a:cubicBezTo>
                    <a:pt x="395" y="2719"/>
                    <a:pt x="457" y="2618"/>
                    <a:pt x="542" y="2535"/>
                  </a:cubicBezTo>
                  <a:cubicBezTo>
                    <a:pt x="822" y="2268"/>
                    <a:pt x="1287" y="2265"/>
                    <a:pt x="1542" y="2528"/>
                  </a:cubicBezTo>
                  <a:cubicBezTo>
                    <a:pt x="1619" y="2608"/>
                    <a:pt x="1673" y="2703"/>
                    <a:pt x="1700" y="2808"/>
                  </a:cubicBezTo>
                  <a:cubicBezTo>
                    <a:pt x="1803" y="2840"/>
                    <a:pt x="1896" y="2896"/>
                    <a:pt x="1971" y="2973"/>
                  </a:cubicBezTo>
                  <a:cubicBezTo>
                    <a:pt x="2048" y="3053"/>
                    <a:pt x="2101" y="3148"/>
                    <a:pt x="2129" y="3253"/>
                  </a:cubicBezTo>
                  <a:cubicBezTo>
                    <a:pt x="2231" y="3285"/>
                    <a:pt x="2324" y="3341"/>
                    <a:pt x="2399" y="3418"/>
                  </a:cubicBezTo>
                  <a:cubicBezTo>
                    <a:pt x="2484" y="3505"/>
                    <a:pt x="2540" y="3611"/>
                    <a:pt x="2566" y="3725"/>
                  </a:cubicBezTo>
                  <a:cubicBezTo>
                    <a:pt x="2674" y="3756"/>
                    <a:pt x="2771" y="3814"/>
                    <a:pt x="2849" y="3894"/>
                  </a:cubicBezTo>
                  <a:cubicBezTo>
                    <a:pt x="3002" y="4051"/>
                    <a:pt x="3056" y="4265"/>
                    <a:pt x="3023" y="4471"/>
                  </a:cubicBezTo>
                  <a:cubicBezTo>
                    <a:pt x="3024" y="4471"/>
                    <a:pt x="3024" y="4471"/>
                    <a:pt x="3024" y="4472"/>
                  </a:cubicBezTo>
                  <a:cubicBezTo>
                    <a:pt x="3027" y="4475"/>
                    <a:pt x="3119" y="4578"/>
                    <a:pt x="3177" y="4636"/>
                  </a:cubicBezTo>
                  <a:cubicBezTo>
                    <a:pt x="3290" y="4749"/>
                    <a:pt x="3475" y="4749"/>
                    <a:pt x="3588" y="4636"/>
                  </a:cubicBezTo>
                  <a:cubicBezTo>
                    <a:pt x="3700" y="4523"/>
                    <a:pt x="3701" y="4339"/>
                    <a:pt x="3588" y="4225"/>
                  </a:cubicBezTo>
                  <a:cubicBezTo>
                    <a:pt x="3584" y="4221"/>
                    <a:pt x="3180" y="3799"/>
                    <a:pt x="3213" y="3766"/>
                  </a:cubicBezTo>
                  <a:cubicBezTo>
                    <a:pt x="3245" y="3734"/>
                    <a:pt x="3759" y="4269"/>
                    <a:pt x="3769" y="4279"/>
                  </a:cubicBezTo>
                  <a:cubicBezTo>
                    <a:pt x="3882" y="4391"/>
                    <a:pt x="4066" y="4391"/>
                    <a:pt x="4179" y="4279"/>
                  </a:cubicBezTo>
                  <a:cubicBezTo>
                    <a:pt x="4292" y="4166"/>
                    <a:pt x="4292" y="3981"/>
                    <a:pt x="4179" y="3868"/>
                  </a:cubicBezTo>
                  <a:cubicBezTo>
                    <a:pt x="4174" y="3863"/>
                    <a:pt x="4151" y="3841"/>
                    <a:pt x="4142" y="3832"/>
                  </a:cubicBezTo>
                  <a:cubicBezTo>
                    <a:pt x="4142" y="3832"/>
                    <a:pt x="3632" y="3378"/>
                    <a:pt x="3671" y="3339"/>
                  </a:cubicBezTo>
                  <a:cubicBezTo>
                    <a:pt x="3710" y="3300"/>
                    <a:pt x="4343" y="3891"/>
                    <a:pt x="4345" y="3891"/>
                  </a:cubicBezTo>
                  <a:cubicBezTo>
                    <a:pt x="4458" y="3993"/>
                    <a:pt x="4634" y="3992"/>
                    <a:pt x="4743" y="3883"/>
                  </a:cubicBezTo>
                  <a:cubicBezTo>
                    <a:pt x="4850" y="3776"/>
                    <a:pt x="4852" y="3608"/>
                    <a:pt x="4758" y="3494"/>
                  </a:cubicBezTo>
                  <a:cubicBezTo>
                    <a:pt x="4756" y="3488"/>
                    <a:pt x="4275" y="2986"/>
                    <a:pt x="4312" y="2948"/>
                  </a:cubicBezTo>
                  <a:cubicBezTo>
                    <a:pt x="4351" y="2910"/>
                    <a:pt x="4826" y="3400"/>
                    <a:pt x="4827" y="3401"/>
                  </a:cubicBezTo>
                  <a:cubicBezTo>
                    <a:pt x="4940" y="3513"/>
                    <a:pt x="5124" y="3513"/>
                    <a:pt x="5238" y="3401"/>
                  </a:cubicBezTo>
                  <a:cubicBezTo>
                    <a:pt x="5350" y="3288"/>
                    <a:pt x="5350" y="3103"/>
                    <a:pt x="5238" y="2990"/>
                  </a:cubicBezTo>
                  <a:cubicBezTo>
                    <a:pt x="5236" y="2989"/>
                    <a:pt x="5234" y="2988"/>
                    <a:pt x="5233" y="298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dirty="0"/>
            </a:p>
          </p:txBody>
        </p:sp>
      </p:grpSp>
      <p:grpSp>
        <p:nvGrpSpPr>
          <p:cNvPr id="9" name="组合 8"/>
          <p:cNvGrpSpPr/>
          <p:nvPr/>
        </p:nvGrpSpPr>
        <p:grpSpPr>
          <a:xfrm>
            <a:off x="4555665" y="4188245"/>
            <a:ext cx="1132430" cy="1132430"/>
            <a:chOff x="5040845" y="2743226"/>
            <a:chExt cx="1149207" cy="1149207"/>
          </a:xfrm>
        </p:grpSpPr>
        <p:sp>
          <p:nvSpPr>
            <p:cNvPr id="10" name="圆角矩形 38"/>
            <p:cNvSpPr/>
            <p:nvPr/>
          </p:nvSpPr>
          <p:spPr>
            <a:xfrm rot="2700000">
              <a:off x="5040845" y="2743226"/>
              <a:ext cx="1149207" cy="1149207"/>
            </a:xfrm>
            <a:prstGeom prst="roundRect">
              <a:avLst>
                <a:gd name="adj" fmla="val 9524"/>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dirty="0"/>
            </a:p>
          </p:txBody>
        </p:sp>
        <p:sp>
          <p:nvSpPr>
            <p:cNvPr id="11" name="圆角矩形 6"/>
            <p:cNvSpPr/>
            <p:nvPr/>
          </p:nvSpPr>
          <p:spPr>
            <a:xfrm>
              <a:off x="5366422" y="3111373"/>
              <a:ext cx="498054" cy="412914"/>
            </a:xfrm>
            <a:custGeom>
              <a:avLst/>
              <a:gdLst>
                <a:gd name="T0" fmla="*/ 5995 w 6827"/>
                <a:gd name="T1" fmla="*/ 2482 h 5668"/>
                <a:gd name="T2" fmla="*/ 831 w 6827"/>
                <a:gd name="T3" fmla="*/ 2482 h 5668"/>
                <a:gd name="T4" fmla="*/ 0 w 6827"/>
                <a:gd name="T5" fmla="*/ 3598 h 5668"/>
                <a:gd name="T6" fmla="*/ 330 w 6827"/>
                <a:gd name="T7" fmla="*/ 5316 h 5668"/>
                <a:gd name="T8" fmla="*/ 1164 w 6827"/>
                <a:gd name="T9" fmla="*/ 5668 h 5668"/>
                <a:gd name="T10" fmla="*/ 1910 w 6827"/>
                <a:gd name="T11" fmla="*/ 3179 h 5668"/>
                <a:gd name="T12" fmla="*/ 3413 w 6827"/>
                <a:gd name="T13" fmla="*/ 1082 h 5668"/>
                <a:gd name="T14" fmla="*/ 4916 w 6827"/>
                <a:gd name="T15" fmla="*/ 3179 h 5668"/>
                <a:gd name="T16" fmla="*/ 4916 w 6827"/>
                <a:gd name="T17" fmla="*/ 4922 h 5668"/>
                <a:gd name="T18" fmla="*/ 5698 w 6827"/>
                <a:gd name="T19" fmla="*/ 5667 h 5668"/>
                <a:gd name="T20" fmla="*/ 6827 w 6827"/>
                <a:gd name="T21" fmla="*/ 4504 h 5668"/>
                <a:gd name="T22" fmla="*/ 6497 w 6827"/>
                <a:gd name="T23" fmla="*/ 2786 h 5668"/>
                <a:gd name="T24" fmla="*/ 1147 w 6827"/>
                <a:gd name="T25" fmla="*/ 5262 h 5668"/>
                <a:gd name="T26" fmla="*/ 621 w 6827"/>
                <a:gd name="T27" fmla="*/ 5033 h 5668"/>
                <a:gd name="T28" fmla="*/ 406 w 6827"/>
                <a:gd name="T29" fmla="*/ 3598 h 5668"/>
                <a:gd name="T30" fmla="*/ 1057 w 6827"/>
                <a:gd name="T31" fmla="*/ 2847 h 5668"/>
                <a:gd name="T32" fmla="*/ 1142 w 6827"/>
                <a:gd name="T33" fmla="*/ 2840 h 5668"/>
                <a:gd name="T34" fmla="*/ 1164 w 6827"/>
                <a:gd name="T35" fmla="*/ 2839 h 5668"/>
                <a:gd name="T36" fmla="*/ 1505 w 6827"/>
                <a:gd name="T37" fmla="*/ 4922 h 5668"/>
                <a:gd name="T38" fmla="*/ 1164 w 6827"/>
                <a:gd name="T39" fmla="*/ 5263 h 5668"/>
                <a:gd name="T40" fmla="*/ 1506 w 6827"/>
                <a:gd name="T41" fmla="*/ 2516 h 5668"/>
                <a:gd name="T42" fmla="*/ 1482 w 6827"/>
                <a:gd name="T43" fmla="*/ 2504 h 5668"/>
                <a:gd name="T44" fmla="*/ 1449 w 6827"/>
                <a:gd name="T45" fmla="*/ 2490 h 5668"/>
                <a:gd name="T46" fmla="*/ 1416 w 6827"/>
                <a:gd name="T47" fmla="*/ 2477 h 5668"/>
                <a:gd name="T48" fmla="*/ 1382 w 6827"/>
                <a:gd name="T49" fmla="*/ 2466 h 5668"/>
                <a:gd name="T50" fmla="*/ 1348 w 6827"/>
                <a:gd name="T51" fmla="*/ 2456 h 5668"/>
                <a:gd name="T52" fmla="*/ 1312 w 6827"/>
                <a:gd name="T53" fmla="*/ 2448 h 5668"/>
                <a:gd name="T54" fmla="*/ 1277 w 6827"/>
                <a:gd name="T55" fmla="*/ 2442 h 5668"/>
                <a:gd name="T56" fmla="*/ 1240 w 6827"/>
                <a:gd name="T57" fmla="*/ 2437 h 5668"/>
                <a:gd name="T58" fmla="*/ 3413 w 6827"/>
                <a:gd name="T59" fmla="*/ 406 h 5668"/>
                <a:gd name="T60" fmla="*/ 5587 w 6827"/>
                <a:gd name="T61" fmla="*/ 2437 h 5668"/>
                <a:gd name="T62" fmla="*/ 5550 w 6827"/>
                <a:gd name="T63" fmla="*/ 2442 h 5668"/>
                <a:gd name="T64" fmla="*/ 5514 w 6827"/>
                <a:gd name="T65" fmla="*/ 2448 h 5668"/>
                <a:gd name="T66" fmla="*/ 5479 w 6827"/>
                <a:gd name="T67" fmla="*/ 2456 h 5668"/>
                <a:gd name="T68" fmla="*/ 5445 w 6827"/>
                <a:gd name="T69" fmla="*/ 2466 h 5668"/>
                <a:gd name="T70" fmla="*/ 5411 w 6827"/>
                <a:gd name="T71" fmla="*/ 2477 h 5668"/>
                <a:gd name="T72" fmla="*/ 5378 w 6827"/>
                <a:gd name="T73" fmla="*/ 2490 h 5668"/>
                <a:gd name="T74" fmla="*/ 5345 w 6827"/>
                <a:gd name="T75" fmla="*/ 2504 h 5668"/>
                <a:gd name="T76" fmla="*/ 5321 w 6827"/>
                <a:gd name="T77" fmla="*/ 2516 h 5668"/>
                <a:gd name="T78" fmla="*/ 6206 w 6827"/>
                <a:gd name="T79" fmla="*/ 5033 h 5668"/>
                <a:gd name="T80" fmla="*/ 5680 w 6827"/>
                <a:gd name="T81" fmla="*/ 5262 h 5668"/>
                <a:gd name="T82" fmla="*/ 5322 w 6827"/>
                <a:gd name="T83" fmla="*/ 4922 h 5668"/>
                <a:gd name="T84" fmla="*/ 5628 w 6827"/>
                <a:gd name="T85" fmla="*/ 2841 h 5668"/>
                <a:gd name="T86" fmla="*/ 5680 w 6827"/>
                <a:gd name="T87" fmla="*/ 2839 h 5668"/>
                <a:gd name="T88" fmla="*/ 5767 w 6827"/>
                <a:gd name="T89" fmla="*/ 2847 h 5668"/>
                <a:gd name="T90" fmla="*/ 6206 w 6827"/>
                <a:gd name="T91" fmla="*/ 3069 h 5668"/>
                <a:gd name="T92" fmla="*/ 6421 w 6827"/>
                <a:gd name="T93" fmla="*/ 4504 h 5668"/>
                <a:gd name="T94" fmla="*/ 6206 w 6827"/>
                <a:gd name="T95" fmla="*/ 5033 h 5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827" h="5668">
                  <a:moveTo>
                    <a:pt x="6497" y="2786"/>
                  </a:moveTo>
                  <a:cubicBezTo>
                    <a:pt x="6356" y="2641"/>
                    <a:pt x="6184" y="2538"/>
                    <a:pt x="5995" y="2482"/>
                  </a:cubicBezTo>
                  <a:cubicBezTo>
                    <a:pt x="5941" y="1105"/>
                    <a:pt x="4804" y="0"/>
                    <a:pt x="3413" y="0"/>
                  </a:cubicBezTo>
                  <a:cubicBezTo>
                    <a:pt x="2023" y="0"/>
                    <a:pt x="885" y="1105"/>
                    <a:pt x="831" y="2482"/>
                  </a:cubicBezTo>
                  <a:cubicBezTo>
                    <a:pt x="643" y="2538"/>
                    <a:pt x="471" y="2641"/>
                    <a:pt x="330" y="2786"/>
                  </a:cubicBezTo>
                  <a:cubicBezTo>
                    <a:pt x="117" y="3004"/>
                    <a:pt x="0" y="3293"/>
                    <a:pt x="0" y="3598"/>
                  </a:cubicBezTo>
                  <a:lnTo>
                    <a:pt x="0" y="4504"/>
                  </a:lnTo>
                  <a:cubicBezTo>
                    <a:pt x="0" y="4809"/>
                    <a:pt x="117" y="5097"/>
                    <a:pt x="330" y="5316"/>
                  </a:cubicBezTo>
                  <a:cubicBezTo>
                    <a:pt x="542" y="5533"/>
                    <a:pt x="825" y="5658"/>
                    <a:pt x="1128" y="5667"/>
                  </a:cubicBezTo>
                  <a:cubicBezTo>
                    <a:pt x="1140" y="5668"/>
                    <a:pt x="1152" y="5668"/>
                    <a:pt x="1164" y="5668"/>
                  </a:cubicBezTo>
                  <a:cubicBezTo>
                    <a:pt x="1576" y="5668"/>
                    <a:pt x="1910" y="5334"/>
                    <a:pt x="1910" y="4922"/>
                  </a:cubicBezTo>
                  <a:lnTo>
                    <a:pt x="1910" y="3179"/>
                  </a:lnTo>
                  <a:lnTo>
                    <a:pt x="1910" y="2585"/>
                  </a:lnTo>
                  <a:cubicBezTo>
                    <a:pt x="1910" y="1756"/>
                    <a:pt x="2585" y="1082"/>
                    <a:pt x="3413" y="1082"/>
                  </a:cubicBezTo>
                  <a:cubicBezTo>
                    <a:pt x="4242" y="1082"/>
                    <a:pt x="4916" y="1756"/>
                    <a:pt x="4916" y="2585"/>
                  </a:cubicBezTo>
                  <a:lnTo>
                    <a:pt x="4916" y="3179"/>
                  </a:lnTo>
                  <a:lnTo>
                    <a:pt x="4916" y="3179"/>
                  </a:lnTo>
                  <a:lnTo>
                    <a:pt x="4916" y="4922"/>
                  </a:lnTo>
                  <a:cubicBezTo>
                    <a:pt x="4916" y="5334"/>
                    <a:pt x="5251" y="5668"/>
                    <a:pt x="5662" y="5668"/>
                  </a:cubicBezTo>
                  <a:cubicBezTo>
                    <a:pt x="5674" y="5668"/>
                    <a:pt x="5686" y="5668"/>
                    <a:pt x="5698" y="5667"/>
                  </a:cubicBezTo>
                  <a:cubicBezTo>
                    <a:pt x="6001" y="5658"/>
                    <a:pt x="6285" y="5533"/>
                    <a:pt x="6497" y="5316"/>
                  </a:cubicBezTo>
                  <a:cubicBezTo>
                    <a:pt x="6709" y="5097"/>
                    <a:pt x="6827" y="4809"/>
                    <a:pt x="6827" y="4504"/>
                  </a:cubicBezTo>
                  <a:lnTo>
                    <a:pt x="6827" y="3598"/>
                  </a:lnTo>
                  <a:cubicBezTo>
                    <a:pt x="6827" y="3293"/>
                    <a:pt x="6709" y="3004"/>
                    <a:pt x="6497" y="2786"/>
                  </a:cubicBezTo>
                  <a:close/>
                  <a:moveTo>
                    <a:pt x="1164" y="5263"/>
                  </a:moveTo>
                  <a:cubicBezTo>
                    <a:pt x="1158" y="5263"/>
                    <a:pt x="1153" y="5263"/>
                    <a:pt x="1147" y="5262"/>
                  </a:cubicBezTo>
                  <a:lnTo>
                    <a:pt x="1142" y="5262"/>
                  </a:lnTo>
                  <a:cubicBezTo>
                    <a:pt x="944" y="5256"/>
                    <a:pt x="759" y="5175"/>
                    <a:pt x="621" y="5033"/>
                  </a:cubicBezTo>
                  <a:cubicBezTo>
                    <a:pt x="482" y="4891"/>
                    <a:pt x="406" y="4703"/>
                    <a:pt x="406" y="4504"/>
                  </a:cubicBezTo>
                  <a:lnTo>
                    <a:pt x="406" y="3598"/>
                  </a:lnTo>
                  <a:cubicBezTo>
                    <a:pt x="406" y="3399"/>
                    <a:pt x="482" y="3211"/>
                    <a:pt x="621" y="3069"/>
                  </a:cubicBezTo>
                  <a:cubicBezTo>
                    <a:pt x="739" y="2947"/>
                    <a:pt x="892" y="2870"/>
                    <a:pt x="1057" y="2847"/>
                  </a:cubicBezTo>
                  <a:lnTo>
                    <a:pt x="1059" y="2847"/>
                  </a:lnTo>
                  <a:cubicBezTo>
                    <a:pt x="1088" y="2843"/>
                    <a:pt x="1116" y="2840"/>
                    <a:pt x="1142" y="2840"/>
                  </a:cubicBezTo>
                  <a:lnTo>
                    <a:pt x="1146" y="2839"/>
                  </a:lnTo>
                  <a:cubicBezTo>
                    <a:pt x="1152" y="2839"/>
                    <a:pt x="1158" y="2839"/>
                    <a:pt x="1164" y="2839"/>
                  </a:cubicBezTo>
                  <a:cubicBezTo>
                    <a:pt x="1352" y="2839"/>
                    <a:pt x="1505" y="2992"/>
                    <a:pt x="1505" y="3179"/>
                  </a:cubicBezTo>
                  <a:lnTo>
                    <a:pt x="1505" y="4922"/>
                  </a:lnTo>
                  <a:lnTo>
                    <a:pt x="1505" y="4922"/>
                  </a:lnTo>
                  <a:cubicBezTo>
                    <a:pt x="1505" y="5110"/>
                    <a:pt x="1352" y="5263"/>
                    <a:pt x="1164" y="5263"/>
                  </a:cubicBezTo>
                  <a:close/>
                  <a:moveTo>
                    <a:pt x="3413" y="676"/>
                  </a:moveTo>
                  <a:cubicBezTo>
                    <a:pt x="2384" y="676"/>
                    <a:pt x="1542" y="1496"/>
                    <a:pt x="1506" y="2516"/>
                  </a:cubicBezTo>
                  <a:cubicBezTo>
                    <a:pt x="1503" y="2515"/>
                    <a:pt x="1499" y="2513"/>
                    <a:pt x="1496" y="2511"/>
                  </a:cubicBezTo>
                  <a:cubicBezTo>
                    <a:pt x="1491" y="2509"/>
                    <a:pt x="1487" y="2507"/>
                    <a:pt x="1482" y="2504"/>
                  </a:cubicBezTo>
                  <a:cubicBezTo>
                    <a:pt x="1476" y="2502"/>
                    <a:pt x="1470" y="2499"/>
                    <a:pt x="1464" y="2496"/>
                  </a:cubicBezTo>
                  <a:cubicBezTo>
                    <a:pt x="1459" y="2494"/>
                    <a:pt x="1454" y="2492"/>
                    <a:pt x="1449" y="2490"/>
                  </a:cubicBezTo>
                  <a:cubicBezTo>
                    <a:pt x="1443" y="2488"/>
                    <a:pt x="1437" y="2485"/>
                    <a:pt x="1431" y="2483"/>
                  </a:cubicBezTo>
                  <a:cubicBezTo>
                    <a:pt x="1426" y="2481"/>
                    <a:pt x="1421" y="2479"/>
                    <a:pt x="1416" y="2477"/>
                  </a:cubicBezTo>
                  <a:cubicBezTo>
                    <a:pt x="1410" y="2475"/>
                    <a:pt x="1404" y="2473"/>
                    <a:pt x="1397" y="2471"/>
                  </a:cubicBezTo>
                  <a:cubicBezTo>
                    <a:pt x="1392" y="2469"/>
                    <a:pt x="1387" y="2467"/>
                    <a:pt x="1382" y="2466"/>
                  </a:cubicBezTo>
                  <a:cubicBezTo>
                    <a:pt x="1376" y="2464"/>
                    <a:pt x="1369" y="2462"/>
                    <a:pt x="1362" y="2460"/>
                  </a:cubicBezTo>
                  <a:cubicBezTo>
                    <a:pt x="1358" y="2459"/>
                    <a:pt x="1353" y="2457"/>
                    <a:pt x="1348" y="2456"/>
                  </a:cubicBezTo>
                  <a:cubicBezTo>
                    <a:pt x="1341" y="2454"/>
                    <a:pt x="1334" y="2453"/>
                    <a:pt x="1327" y="2451"/>
                  </a:cubicBezTo>
                  <a:cubicBezTo>
                    <a:pt x="1322" y="2450"/>
                    <a:pt x="1317" y="2449"/>
                    <a:pt x="1312" y="2448"/>
                  </a:cubicBezTo>
                  <a:cubicBezTo>
                    <a:pt x="1305" y="2447"/>
                    <a:pt x="1297" y="2445"/>
                    <a:pt x="1289" y="2444"/>
                  </a:cubicBezTo>
                  <a:cubicBezTo>
                    <a:pt x="1285" y="2443"/>
                    <a:pt x="1281" y="2442"/>
                    <a:pt x="1277" y="2442"/>
                  </a:cubicBezTo>
                  <a:cubicBezTo>
                    <a:pt x="1267" y="2440"/>
                    <a:pt x="1257" y="2439"/>
                    <a:pt x="1248" y="2438"/>
                  </a:cubicBezTo>
                  <a:cubicBezTo>
                    <a:pt x="1245" y="2438"/>
                    <a:pt x="1243" y="2437"/>
                    <a:pt x="1240" y="2437"/>
                  </a:cubicBezTo>
                  <a:cubicBezTo>
                    <a:pt x="1240" y="2437"/>
                    <a:pt x="1240" y="2437"/>
                    <a:pt x="1239" y="2437"/>
                  </a:cubicBezTo>
                  <a:cubicBezTo>
                    <a:pt x="1316" y="1304"/>
                    <a:pt x="2262" y="406"/>
                    <a:pt x="3413" y="406"/>
                  </a:cubicBezTo>
                  <a:cubicBezTo>
                    <a:pt x="4565" y="406"/>
                    <a:pt x="5511" y="1304"/>
                    <a:pt x="5587" y="2437"/>
                  </a:cubicBezTo>
                  <a:cubicBezTo>
                    <a:pt x="5587" y="2437"/>
                    <a:pt x="5587" y="2437"/>
                    <a:pt x="5587" y="2437"/>
                  </a:cubicBezTo>
                  <a:cubicBezTo>
                    <a:pt x="5584" y="2437"/>
                    <a:pt x="5581" y="2438"/>
                    <a:pt x="5579" y="2438"/>
                  </a:cubicBezTo>
                  <a:cubicBezTo>
                    <a:pt x="5569" y="2439"/>
                    <a:pt x="5560" y="2440"/>
                    <a:pt x="5550" y="2442"/>
                  </a:cubicBezTo>
                  <a:cubicBezTo>
                    <a:pt x="5546" y="2442"/>
                    <a:pt x="5542" y="2443"/>
                    <a:pt x="5537" y="2444"/>
                  </a:cubicBezTo>
                  <a:cubicBezTo>
                    <a:pt x="5530" y="2445"/>
                    <a:pt x="5522" y="2447"/>
                    <a:pt x="5514" y="2448"/>
                  </a:cubicBezTo>
                  <a:cubicBezTo>
                    <a:pt x="5509" y="2449"/>
                    <a:pt x="5505" y="2450"/>
                    <a:pt x="5500" y="2451"/>
                  </a:cubicBezTo>
                  <a:cubicBezTo>
                    <a:pt x="5493" y="2453"/>
                    <a:pt x="5486" y="2454"/>
                    <a:pt x="5479" y="2456"/>
                  </a:cubicBezTo>
                  <a:cubicBezTo>
                    <a:pt x="5474" y="2457"/>
                    <a:pt x="5469" y="2459"/>
                    <a:pt x="5464" y="2460"/>
                  </a:cubicBezTo>
                  <a:cubicBezTo>
                    <a:pt x="5458" y="2462"/>
                    <a:pt x="5451" y="2464"/>
                    <a:pt x="5445" y="2466"/>
                  </a:cubicBezTo>
                  <a:cubicBezTo>
                    <a:pt x="5439" y="2467"/>
                    <a:pt x="5434" y="2469"/>
                    <a:pt x="5429" y="2471"/>
                  </a:cubicBezTo>
                  <a:cubicBezTo>
                    <a:pt x="5423" y="2473"/>
                    <a:pt x="5417" y="2475"/>
                    <a:pt x="5411" y="2477"/>
                  </a:cubicBezTo>
                  <a:cubicBezTo>
                    <a:pt x="5406" y="2479"/>
                    <a:pt x="5400" y="2481"/>
                    <a:pt x="5395" y="2483"/>
                  </a:cubicBezTo>
                  <a:cubicBezTo>
                    <a:pt x="5389" y="2485"/>
                    <a:pt x="5383" y="2487"/>
                    <a:pt x="5378" y="2490"/>
                  </a:cubicBezTo>
                  <a:cubicBezTo>
                    <a:pt x="5372" y="2492"/>
                    <a:pt x="5367" y="2494"/>
                    <a:pt x="5362" y="2496"/>
                  </a:cubicBezTo>
                  <a:cubicBezTo>
                    <a:pt x="5357" y="2499"/>
                    <a:pt x="5351" y="2502"/>
                    <a:pt x="5345" y="2504"/>
                  </a:cubicBezTo>
                  <a:cubicBezTo>
                    <a:pt x="5340" y="2507"/>
                    <a:pt x="5335" y="2509"/>
                    <a:pt x="5330" y="2512"/>
                  </a:cubicBezTo>
                  <a:cubicBezTo>
                    <a:pt x="5327" y="2513"/>
                    <a:pt x="5324" y="2515"/>
                    <a:pt x="5321" y="2516"/>
                  </a:cubicBezTo>
                  <a:cubicBezTo>
                    <a:pt x="5284" y="1496"/>
                    <a:pt x="4443" y="676"/>
                    <a:pt x="3413" y="676"/>
                  </a:cubicBezTo>
                  <a:close/>
                  <a:moveTo>
                    <a:pt x="6206" y="5033"/>
                  </a:moveTo>
                  <a:cubicBezTo>
                    <a:pt x="6068" y="5175"/>
                    <a:pt x="5882" y="5256"/>
                    <a:pt x="5684" y="5262"/>
                  </a:cubicBezTo>
                  <a:lnTo>
                    <a:pt x="5680" y="5262"/>
                  </a:lnTo>
                  <a:cubicBezTo>
                    <a:pt x="5674" y="5263"/>
                    <a:pt x="5668" y="5263"/>
                    <a:pt x="5662" y="5263"/>
                  </a:cubicBezTo>
                  <a:cubicBezTo>
                    <a:pt x="5475" y="5263"/>
                    <a:pt x="5322" y="5110"/>
                    <a:pt x="5322" y="4922"/>
                  </a:cubicBezTo>
                  <a:lnTo>
                    <a:pt x="5322" y="3179"/>
                  </a:lnTo>
                  <a:cubicBezTo>
                    <a:pt x="5322" y="3003"/>
                    <a:pt x="5456" y="2858"/>
                    <a:pt x="5628" y="2841"/>
                  </a:cubicBezTo>
                  <a:cubicBezTo>
                    <a:pt x="5639" y="2840"/>
                    <a:pt x="5651" y="2839"/>
                    <a:pt x="5662" y="2839"/>
                  </a:cubicBezTo>
                  <a:cubicBezTo>
                    <a:pt x="5668" y="2839"/>
                    <a:pt x="5674" y="2839"/>
                    <a:pt x="5680" y="2839"/>
                  </a:cubicBezTo>
                  <a:lnTo>
                    <a:pt x="5684" y="2840"/>
                  </a:lnTo>
                  <a:cubicBezTo>
                    <a:pt x="5711" y="2840"/>
                    <a:pt x="5739" y="2843"/>
                    <a:pt x="5767" y="2847"/>
                  </a:cubicBezTo>
                  <a:lnTo>
                    <a:pt x="5769" y="2847"/>
                  </a:lnTo>
                  <a:cubicBezTo>
                    <a:pt x="5935" y="2870"/>
                    <a:pt x="6088" y="2947"/>
                    <a:pt x="6206" y="3069"/>
                  </a:cubicBezTo>
                  <a:cubicBezTo>
                    <a:pt x="6345" y="3211"/>
                    <a:pt x="6421" y="3399"/>
                    <a:pt x="6421" y="3598"/>
                  </a:cubicBezTo>
                  <a:lnTo>
                    <a:pt x="6421" y="4504"/>
                  </a:lnTo>
                  <a:lnTo>
                    <a:pt x="6421" y="4504"/>
                  </a:lnTo>
                  <a:cubicBezTo>
                    <a:pt x="6421" y="4703"/>
                    <a:pt x="6345" y="4891"/>
                    <a:pt x="6206" y="50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grpSp>
      <p:grpSp>
        <p:nvGrpSpPr>
          <p:cNvPr id="12" name="组合 11"/>
          <p:cNvGrpSpPr/>
          <p:nvPr/>
        </p:nvGrpSpPr>
        <p:grpSpPr>
          <a:xfrm>
            <a:off x="6491891" y="2352771"/>
            <a:ext cx="1132430" cy="1132430"/>
            <a:chOff x="5040845" y="2743226"/>
            <a:chExt cx="1149207" cy="1149207"/>
          </a:xfrm>
        </p:grpSpPr>
        <p:sp>
          <p:nvSpPr>
            <p:cNvPr id="13" name="圆角矩形 35"/>
            <p:cNvSpPr/>
            <p:nvPr/>
          </p:nvSpPr>
          <p:spPr>
            <a:xfrm rot="2700000">
              <a:off x="5040845" y="2743226"/>
              <a:ext cx="1149207" cy="1149207"/>
            </a:xfrm>
            <a:prstGeom prst="roundRect">
              <a:avLst>
                <a:gd name="adj" fmla="val 9524"/>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dirty="0"/>
            </a:p>
          </p:txBody>
        </p:sp>
        <p:sp>
          <p:nvSpPr>
            <p:cNvPr id="14" name="圆角矩形 9"/>
            <p:cNvSpPr/>
            <p:nvPr/>
          </p:nvSpPr>
          <p:spPr>
            <a:xfrm>
              <a:off x="5366422" y="3069179"/>
              <a:ext cx="498054" cy="497302"/>
            </a:xfrm>
            <a:custGeom>
              <a:avLst/>
              <a:gdLst>
                <a:gd name="T0" fmla="*/ 6597 w 6827"/>
                <a:gd name="T1" fmla="*/ 449 h 6827"/>
                <a:gd name="T2" fmla="*/ 6377 w 6827"/>
                <a:gd name="T3" fmla="*/ 449 h 6827"/>
                <a:gd name="T4" fmla="*/ 6377 w 6827"/>
                <a:gd name="T5" fmla="*/ 230 h 6827"/>
                <a:gd name="T6" fmla="*/ 6148 w 6827"/>
                <a:gd name="T7" fmla="*/ 0 h 6827"/>
                <a:gd name="T8" fmla="*/ 5918 w 6827"/>
                <a:gd name="T9" fmla="*/ 230 h 6827"/>
                <a:gd name="T10" fmla="*/ 5918 w 6827"/>
                <a:gd name="T11" fmla="*/ 584 h 6827"/>
                <a:gd name="T12" fmla="*/ 5877 w 6827"/>
                <a:gd name="T13" fmla="*/ 625 h 6827"/>
                <a:gd name="T14" fmla="*/ 5665 w 6827"/>
                <a:gd name="T15" fmla="*/ 483 h 6827"/>
                <a:gd name="T16" fmla="*/ 5435 w 6827"/>
                <a:gd name="T17" fmla="*/ 713 h 6827"/>
                <a:gd name="T18" fmla="*/ 5435 w 6827"/>
                <a:gd name="T19" fmla="*/ 1067 h 6827"/>
                <a:gd name="T20" fmla="*/ 5260 w 6827"/>
                <a:gd name="T21" fmla="*/ 1242 h 6827"/>
                <a:gd name="T22" fmla="*/ 3180 w 6827"/>
                <a:gd name="T23" fmla="*/ 466 h 6827"/>
                <a:gd name="T24" fmla="*/ 0 w 6827"/>
                <a:gd name="T25" fmla="*/ 3646 h 6827"/>
                <a:gd name="T26" fmla="*/ 970 w 6827"/>
                <a:gd name="T27" fmla="*/ 5931 h 6827"/>
                <a:gd name="T28" fmla="*/ 465 w 6827"/>
                <a:gd name="T29" fmla="*/ 6317 h 6827"/>
                <a:gd name="T30" fmla="*/ 422 w 6827"/>
                <a:gd name="T31" fmla="*/ 6639 h 6827"/>
                <a:gd name="T32" fmla="*/ 604 w 6827"/>
                <a:gd name="T33" fmla="*/ 6729 h 6827"/>
                <a:gd name="T34" fmla="*/ 744 w 6827"/>
                <a:gd name="T35" fmla="*/ 6682 h 6827"/>
                <a:gd name="T36" fmla="*/ 1332 w 6827"/>
                <a:gd name="T37" fmla="*/ 6233 h 6827"/>
                <a:gd name="T38" fmla="*/ 3180 w 6827"/>
                <a:gd name="T39" fmla="*/ 6827 h 6827"/>
                <a:gd name="T40" fmla="*/ 5029 w 6827"/>
                <a:gd name="T41" fmla="*/ 6233 h 6827"/>
                <a:gd name="T42" fmla="*/ 5617 w 6827"/>
                <a:gd name="T43" fmla="*/ 6682 h 6827"/>
                <a:gd name="T44" fmla="*/ 5756 w 6827"/>
                <a:gd name="T45" fmla="*/ 6729 h 6827"/>
                <a:gd name="T46" fmla="*/ 5939 w 6827"/>
                <a:gd name="T47" fmla="*/ 6639 h 6827"/>
                <a:gd name="T48" fmla="*/ 5896 w 6827"/>
                <a:gd name="T49" fmla="*/ 6317 h 6827"/>
                <a:gd name="T50" fmla="*/ 5390 w 6827"/>
                <a:gd name="T51" fmla="*/ 5931 h 6827"/>
                <a:gd name="T52" fmla="*/ 6361 w 6827"/>
                <a:gd name="T53" fmla="*/ 3646 h 6827"/>
                <a:gd name="T54" fmla="*/ 5585 w 6827"/>
                <a:gd name="T55" fmla="*/ 1567 h 6827"/>
                <a:gd name="T56" fmla="*/ 5760 w 6827"/>
                <a:gd name="T57" fmla="*/ 1391 h 6827"/>
                <a:gd name="T58" fmla="*/ 6114 w 6827"/>
                <a:gd name="T59" fmla="*/ 1391 h 6827"/>
                <a:gd name="T60" fmla="*/ 6344 w 6827"/>
                <a:gd name="T61" fmla="*/ 1162 h 6827"/>
                <a:gd name="T62" fmla="*/ 6202 w 6827"/>
                <a:gd name="T63" fmla="*/ 950 h 6827"/>
                <a:gd name="T64" fmla="*/ 6243 w 6827"/>
                <a:gd name="T65" fmla="*/ 908 h 6827"/>
                <a:gd name="T66" fmla="*/ 6597 w 6827"/>
                <a:gd name="T67" fmla="*/ 908 h 6827"/>
                <a:gd name="T68" fmla="*/ 6827 w 6827"/>
                <a:gd name="T69" fmla="*/ 679 h 6827"/>
                <a:gd name="T70" fmla="*/ 6597 w 6827"/>
                <a:gd name="T71" fmla="*/ 449 h 6827"/>
                <a:gd name="T72" fmla="*/ 5901 w 6827"/>
                <a:gd name="T73" fmla="*/ 3646 h 6827"/>
                <a:gd name="T74" fmla="*/ 3180 w 6827"/>
                <a:gd name="T75" fmla="*/ 6367 h 6827"/>
                <a:gd name="T76" fmla="*/ 459 w 6827"/>
                <a:gd name="T77" fmla="*/ 3646 h 6827"/>
                <a:gd name="T78" fmla="*/ 3180 w 6827"/>
                <a:gd name="T79" fmla="*/ 925 h 6827"/>
                <a:gd name="T80" fmla="*/ 4934 w 6827"/>
                <a:gd name="T81" fmla="*/ 1568 h 6827"/>
                <a:gd name="T82" fmla="*/ 4358 w 6827"/>
                <a:gd name="T83" fmla="*/ 2144 h 6827"/>
                <a:gd name="T84" fmla="*/ 3180 w 6827"/>
                <a:gd name="T85" fmla="*/ 1736 h 6827"/>
                <a:gd name="T86" fmla="*/ 1270 w 6827"/>
                <a:gd name="T87" fmla="*/ 3646 h 6827"/>
                <a:gd name="T88" fmla="*/ 3180 w 6827"/>
                <a:gd name="T89" fmla="*/ 5556 h 6827"/>
                <a:gd name="T90" fmla="*/ 5090 w 6827"/>
                <a:gd name="T91" fmla="*/ 3646 h 6827"/>
                <a:gd name="T92" fmla="*/ 4683 w 6827"/>
                <a:gd name="T93" fmla="*/ 2468 h 6827"/>
                <a:gd name="T94" fmla="*/ 5259 w 6827"/>
                <a:gd name="T95" fmla="*/ 1892 h 6827"/>
                <a:gd name="T96" fmla="*/ 5901 w 6827"/>
                <a:gd name="T97" fmla="*/ 3646 h 6827"/>
                <a:gd name="T98" fmla="*/ 3180 w 6827"/>
                <a:gd name="T99" fmla="*/ 4259 h 6827"/>
                <a:gd name="T100" fmla="*/ 3793 w 6827"/>
                <a:gd name="T101" fmla="*/ 3646 h 6827"/>
                <a:gd name="T102" fmla="*/ 3744 w 6827"/>
                <a:gd name="T103" fmla="*/ 3407 h 6827"/>
                <a:gd name="T104" fmla="*/ 4355 w 6827"/>
                <a:gd name="T105" fmla="*/ 2796 h 6827"/>
                <a:gd name="T106" fmla="*/ 4631 w 6827"/>
                <a:gd name="T107" fmla="*/ 3646 h 6827"/>
                <a:gd name="T108" fmla="*/ 3180 w 6827"/>
                <a:gd name="T109" fmla="*/ 5097 h 6827"/>
                <a:gd name="T110" fmla="*/ 1730 w 6827"/>
                <a:gd name="T111" fmla="*/ 3646 h 6827"/>
                <a:gd name="T112" fmla="*/ 3180 w 6827"/>
                <a:gd name="T113" fmla="*/ 2196 h 6827"/>
                <a:gd name="T114" fmla="*/ 4030 w 6827"/>
                <a:gd name="T115" fmla="*/ 2471 h 6827"/>
                <a:gd name="T116" fmla="*/ 3419 w 6827"/>
                <a:gd name="T117" fmla="*/ 3083 h 6827"/>
                <a:gd name="T118" fmla="*/ 3180 w 6827"/>
                <a:gd name="T119" fmla="*/ 3034 h 6827"/>
                <a:gd name="T120" fmla="*/ 2568 w 6827"/>
                <a:gd name="T121" fmla="*/ 3646 h 6827"/>
                <a:gd name="T122" fmla="*/ 3180 w 6827"/>
                <a:gd name="T123" fmla="*/ 4259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7" h="6827">
                  <a:moveTo>
                    <a:pt x="6597" y="449"/>
                  </a:moveTo>
                  <a:lnTo>
                    <a:pt x="6377" y="449"/>
                  </a:lnTo>
                  <a:lnTo>
                    <a:pt x="6377" y="230"/>
                  </a:lnTo>
                  <a:cubicBezTo>
                    <a:pt x="6377" y="103"/>
                    <a:pt x="6275" y="0"/>
                    <a:pt x="6148" y="0"/>
                  </a:cubicBezTo>
                  <a:cubicBezTo>
                    <a:pt x="6021" y="0"/>
                    <a:pt x="5918" y="103"/>
                    <a:pt x="5918" y="230"/>
                  </a:cubicBezTo>
                  <a:lnTo>
                    <a:pt x="5918" y="584"/>
                  </a:lnTo>
                  <a:lnTo>
                    <a:pt x="5877" y="625"/>
                  </a:lnTo>
                  <a:cubicBezTo>
                    <a:pt x="5843" y="542"/>
                    <a:pt x="5761" y="483"/>
                    <a:pt x="5665" y="483"/>
                  </a:cubicBezTo>
                  <a:cubicBezTo>
                    <a:pt x="5538" y="483"/>
                    <a:pt x="5435" y="586"/>
                    <a:pt x="5435" y="713"/>
                  </a:cubicBezTo>
                  <a:lnTo>
                    <a:pt x="5435" y="1067"/>
                  </a:lnTo>
                  <a:lnTo>
                    <a:pt x="5260" y="1242"/>
                  </a:lnTo>
                  <a:cubicBezTo>
                    <a:pt x="4702" y="759"/>
                    <a:pt x="3975" y="466"/>
                    <a:pt x="3180" y="466"/>
                  </a:cubicBezTo>
                  <a:cubicBezTo>
                    <a:pt x="1427" y="466"/>
                    <a:pt x="0" y="1893"/>
                    <a:pt x="0" y="3646"/>
                  </a:cubicBezTo>
                  <a:cubicBezTo>
                    <a:pt x="0" y="4542"/>
                    <a:pt x="372" y="5352"/>
                    <a:pt x="970" y="5931"/>
                  </a:cubicBezTo>
                  <a:lnTo>
                    <a:pt x="465" y="6317"/>
                  </a:lnTo>
                  <a:cubicBezTo>
                    <a:pt x="364" y="6394"/>
                    <a:pt x="345" y="6538"/>
                    <a:pt x="422" y="6639"/>
                  </a:cubicBezTo>
                  <a:cubicBezTo>
                    <a:pt x="467" y="6698"/>
                    <a:pt x="535" y="6729"/>
                    <a:pt x="604" y="6729"/>
                  </a:cubicBezTo>
                  <a:cubicBezTo>
                    <a:pt x="653" y="6729"/>
                    <a:pt x="702" y="6714"/>
                    <a:pt x="744" y="6682"/>
                  </a:cubicBezTo>
                  <a:lnTo>
                    <a:pt x="1332" y="6233"/>
                  </a:lnTo>
                  <a:cubicBezTo>
                    <a:pt x="1853" y="6606"/>
                    <a:pt x="2491" y="6827"/>
                    <a:pt x="3180" y="6827"/>
                  </a:cubicBezTo>
                  <a:cubicBezTo>
                    <a:pt x="3869" y="6827"/>
                    <a:pt x="4508" y="6606"/>
                    <a:pt x="5029" y="6233"/>
                  </a:cubicBezTo>
                  <a:lnTo>
                    <a:pt x="5617" y="6682"/>
                  </a:lnTo>
                  <a:cubicBezTo>
                    <a:pt x="5659" y="6714"/>
                    <a:pt x="5708" y="6729"/>
                    <a:pt x="5756" y="6729"/>
                  </a:cubicBezTo>
                  <a:cubicBezTo>
                    <a:pt x="5825" y="6729"/>
                    <a:pt x="5894" y="6698"/>
                    <a:pt x="5939" y="6639"/>
                  </a:cubicBezTo>
                  <a:cubicBezTo>
                    <a:pt x="6016" y="6538"/>
                    <a:pt x="5997" y="6394"/>
                    <a:pt x="5896" y="6317"/>
                  </a:cubicBezTo>
                  <a:lnTo>
                    <a:pt x="5390" y="5931"/>
                  </a:lnTo>
                  <a:cubicBezTo>
                    <a:pt x="5988" y="5352"/>
                    <a:pt x="6361" y="4542"/>
                    <a:pt x="6361" y="3646"/>
                  </a:cubicBezTo>
                  <a:cubicBezTo>
                    <a:pt x="6361" y="2852"/>
                    <a:pt x="6068" y="2125"/>
                    <a:pt x="5585" y="1567"/>
                  </a:cubicBezTo>
                  <a:lnTo>
                    <a:pt x="5760" y="1391"/>
                  </a:lnTo>
                  <a:lnTo>
                    <a:pt x="6114" y="1391"/>
                  </a:lnTo>
                  <a:cubicBezTo>
                    <a:pt x="6241" y="1391"/>
                    <a:pt x="6344" y="1289"/>
                    <a:pt x="6344" y="1162"/>
                  </a:cubicBezTo>
                  <a:cubicBezTo>
                    <a:pt x="6344" y="1066"/>
                    <a:pt x="6285" y="984"/>
                    <a:pt x="6202" y="950"/>
                  </a:cubicBezTo>
                  <a:lnTo>
                    <a:pt x="6243" y="908"/>
                  </a:lnTo>
                  <a:lnTo>
                    <a:pt x="6597" y="908"/>
                  </a:lnTo>
                  <a:cubicBezTo>
                    <a:pt x="6724" y="908"/>
                    <a:pt x="6827" y="806"/>
                    <a:pt x="6827" y="679"/>
                  </a:cubicBezTo>
                  <a:cubicBezTo>
                    <a:pt x="6827" y="552"/>
                    <a:pt x="6724" y="449"/>
                    <a:pt x="6597" y="449"/>
                  </a:cubicBezTo>
                  <a:close/>
                  <a:moveTo>
                    <a:pt x="5901" y="3646"/>
                  </a:moveTo>
                  <a:cubicBezTo>
                    <a:pt x="5901" y="5147"/>
                    <a:pt x="4681" y="6367"/>
                    <a:pt x="3180" y="6367"/>
                  </a:cubicBezTo>
                  <a:cubicBezTo>
                    <a:pt x="1680" y="6367"/>
                    <a:pt x="459" y="5147"/>
                    <a:pt x="459" y="3646"/>
                  </a:cubicBezTo>
                  <a:cubicBezTo>
                    <a:pt x="459" y="2146"/>
                    <a:pt x="1680" y="925"/>
                    <a:pt x="3180" y="925"/>
                  </a:cubicBezTo>
                  <a:cubicBezTo>
                    <a:pt x="3848" y="925"/>
                    <a:pt x="4460" y="1167"/>
                    <a:pt x="4934" y="1568"/>
                  </a:cubicBezTo>
                  <a:lnTo>
                    <a:pt x="4358" y="2144"/>
                  </a:lnTo>
                  <a:cubicBezTo>
                    <a:pt x="4033" y="1889"/>
                    <a:pt x="3624" y="1736"/>
                    <a:pt x="3180" y="1736"/>
                  </a:cubicBezTo>
                  <a:cubicBezTo>
                    <a:pt x="2127" y="1736"/>
                    <a:pt x="1270" y="2593"/>
                    <a:pt x="1270" y="3646"/>
                  </a:cubicBezTo>
                  <a:cubicBezTo>
                    <a:pt x="1270" y="4700"/>
                    <a:pt x="2127" y="5556"/>
                    <a:pt x="3180" y="5556"/>
                  </a:cubicBezTo>
                  <a:cubicBezTo>
                    <a:pt x="4234" y="5556"/>
                    <a:pt x="5090" y="4700"/>
                    <a:pt x="5090" y="3646"/>
                  </a:cubicBezTo>
                  <a:cubicBezTo>
                    <a:pt x="5090" y="3202"/>
                    <a:pt x="4938" y="2793"/>
                    <a:pt x="4683" y="2468"/>
                  </a:cubicBezTo>
                  <a:lnTo>
                    <a:pt x="5259" y="1892"/>
                  </a:lnTo>
                  <a:cubicBezTo>
                    <a:pt x="5659" y="2366"/>
                    <a:pt x="5901" y="2979"/>
                    <a:pt x="5901" y="3646"/>
                  </a:cubicBezTo>
                  <a:close/>
                  <a:moveTo>
                    <a:pt x="3180" y="4259"/>
                  </a:moveTo>
                  <a:cubicBezTo>
                    <a:pt x="3518" y="4259"/>
                    <a:pt x="3793" y="3984"/>
                    <a:pt x="3793" y="3646"/>
                  </a:cubicBezTo>
                  <a:cubicBezTo>
                    <a:pt x="3793" y="3562"/>
                    <a:pt x="3775" y="3481"/>
                    <a:pt x="3744" y="3407"/>
                  </a:cubicBezTo>
                  <a:lnTo>
                    <a:pt x="4355" y="2796"/>
                  </a:lnTo>
                  <a:cubicBezTo>
                    <a:pt x="4529" y="3035"/>
                    <a:pt x="4631" y="3329"/>
                    <a:pt x="4631" y="3646"/>
                  </a:cubicBezTo>
                  <a:cubicBezTo>
                    <a:pt x="4631" y="4446"/>
                    <a:pt x="3980" y="5097"/>
                    <a:pt x="3180" y="5097"/>
                  </a:cubicBezTo>
                  <a:cubicBezTo>
                    <a:pt x="2380" y="5097"/>
                    <a:pt x="1730" y="4446"/>
                    <a:pt x="1730" y="3646"/>
                  </a:cubicBezTo>
                  <a:cubicBezTo>
                    <a:pt x="1730" y="2846"/>
                    <a:pt x="2380" y="2196"/>
                    <a:pt x="3180" y="2196"/>
                  </a:cubicBezTo>
                  <a:cubicBezTo>
                    <a:pt x="3498" y="2196"/>
                    <a:pt x="3791" y="2298"/>
                    <a:pt x="4030" y="2471"/>
                  </a:cubicBezTo>
                  <a:lnTo>
                    <a:pt x="3419" y="3083"/>
                  </a:lnTo>
                  <a:cubicBezTo>
                    <a:pt x="3346" y="3051"/>
                    <a:pt x="3265" y="3034"/>
                    <a:pt x="3180" y="3034"/>
                  </a:cubicBezTo>
                  <a:cubicBezTo>
                    <a:pt x="2843" y="3034"/>
                    <a:pt x="2568" y="3309"/>
                    <a:pt x="2568" y="3646"/>
                  </a:cubicBezTo>
                  <a:cubicBezTo>
                    <a:pt x="2568" y="3984"/>
                    <a:pt x="2843" y="4259"/>
                    <a:pt x="3180" y="425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a:p>
          </p:txBody>
        </p:sp>
      </p:grpSp>
      <p:grpSp>
        <p:nvGrpSpPr>
          <p:cNvPr id="15" name="组合 14"/>
          <p:cNvGrpSpPr/>
          <p:nvPr/>
        </p:nvGrpSpPr>
        <p:grpSpPr>
          <a:xfrm>
            <a:off x="6491256" y="4188245"/>
            <a:ext cx="1132430" cy="1132430"/>
            <a:chOff x="5040845" y="2743226"/>
            <a:chExt cx="1149207" cy="1149207"/>
          </a:xfrm>
          <a:solidFill>
            <a:srgbClr val="4F4439"/>
          </a:solidFill>
        </p:grpSpPr>
        <p:sp>
          <p:nvSpPr>
            <p:cNvPr id="16" name="圆角矩形 41"/>
            <p:cNvSpPr/>
            <p:nvPr/>
          </p:nvSpPr>
          <p:spPr>
            <a:xfrm rot="2700000">
              <a:off x="5040845" y="2743226"/>
              <a:ext cx="1149207" cy="1149207"/>
            </a:xfrm>
            <a:prstGeom prst="roundRect">
              <a:avLst>
                <a:gd name="adj" fmla="val 9524"/>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dirty="0"/>
            </a:p>
          </p:txBody>
        </p:sp>
        <p:sp>
          <p:nvSpPr>
            <p:cNvPr id="17" name="圆角矩形 12"/>
            <p:cNvSpPr/>
            <p:nvPr/>
          </p:nvSpPr>
          <p:spPr>
            <a:xfrm>
              <a:off x="5422619" y="3068803"/>
              <a:ext cx="385659" cy="498054"/>
            </a:xfrm>
            <a:custGeom>
              <a:avLst/>
              <a:gdLst>
                <a:gd name="T0" fmla="*/ 3250 w 3635"/>
                <a:gd name="T1" fmla="*/ 2043 h 4701"/>
                <a:gd name="T2" fmla="*/ 2365 w 3635"/>
                <a:gd name="T3" fmla="*/ 1417 h 4701"/>
                <a:gd name="T4" fmla="*/ 2500 w 3635"/>
                <a:gd name="T5" fmla="*/ 1414 h 4701"/>
                <a:gd name="T6" fmla="*/ 3193 w 3635"/>
                <a:gd name="T7" fmla="*/ 1490 h 4701"/>
                <a:gd name="T8" fmla="*/ 3332 w 3635"/>
                <a:gd name="T9" fmla="*/ 1453 h 4701"/>
                <a:gd name="T10" fmla="*/ 2904 w 3635"/>
                <a:gd name="T11" fmla="*/ 1344 h 4701"/>
                <a:gd name="T12" fmla="*/ 2345 w 3635"/>
                <a:gd name="T13" fmla="*/ 1358 h 4701"/>
                <a:gd name="T14" fmla="*/ 2555 w 3635"/>
                <a:gd name="T15" fmla="*/ 1321 h 4701"/>
                <a:gd name="T16" fmla="*/ 3115 w 3635"/>
                <a:gd name="T17" fmla="*/ 1087 h 4701"/>
                <a:gd name="T18" fmla="*/ 3164 w 3635"/>
                <a:gd name="T19" fmla="*/ 986 h 4701"/>
                <a:gd name="T20" fmla="*/ 2816 w 3635"/>
                <a:gd name="T21" fmla="*/ 1081 h 4701"/>
                <a:gd name="T22" fmla="*/ 2629 w 3635"/>
                <a:gd name="T23" fmla="*/ 1209 h 4701"/>
                <a:gd name="T24" fmla="*/ 2181 w 3635"/>
                <a:gd name="T25" fmla="*/ 1292 h 4701"/>
                <a:gd name="T26" fmla="*/ 2603 w 3635"/>
                <a:gd name="T27" fmla="*/ 126 h 4701"/>
                <a:gd name="T28" fmla="*/ 2312 w 3635"/>
                <a:gd name="T29" fmla="*/ 78 h 4701"/>
                <a:gd name="T30" fmla="*/ 1847 w 3635"/>
                <a:gd name="T31" fmla="*/ 174 h 4701"/>
                <a:gd name="T32" fmla="*/ 1664 w 3635"/>
                <a:gd name="T33" fmla="*/ 170 h 4701"/>
                <a:gd name="T34" fmla="*/ 1483 w 3635"/>
                <a:gd name="T35" fmla="*/ 165 h 4701"/>
                <a:gd name="T36" fmla="*/ 893 w 3635"/>
                <a:gd name="T37" fmla="*/ 359 h 4701"/>
                <a:gd name="T38" fmla="*/ 1466 w 3635"/>
                <a:gd name="T39" fmla="*/ 1398 h 4701"/>
                <a:gd name="T40" fmla="*/ 115 w 3635"/>
                <a:gd name="T41" fmla="*/ 2775 h 4701"/>
                <a:gd name="T42" fmla="*/ 402 w 3635"/>
                <a:gd name="T43" fmla="*/ 4149 h 4701"/>
                <a:gd name="T44" fmla="*/ 1817 w 3635"/>
                <a:gd name="T45" fmla="*/ 4701 h 4701"/>
                <a:gd name="T46" fmla="*/ 3515 w 3635"/>
                <a:gd name="T47" fmla="*/ 3556 h 4701"/>
                <a:gd name="T48" fmla="*/ 3250 w 3635"/>
                <a:gd name="T49" fmla="*/ 2043 h 4701"/>
                <a:gd name="T50" fmla="*/ 1605 w 3635"/>
                <a:gd name="T51" fmla="*/ 329 h 4701"/>
                <a:gd name="T52" fmla="*/ 1781 w 3635"/>
                <a:gd name="T53" fmla="*/ 333 h 4701"/>
                <a:gd name="T54" fmla="*/ 1970 w 3635"/>
                <a:gd name="T55" fmla="*/ 338 h 4701"/>
                <a:gd name="T56" fmla="*/ 2287 w 3635"/>
                <a:gd name="T57" fmla="*/ 306 h 4701"/>
                <a:gd name="T58" fmla="*/ 2077 w 3635"/>
                <a:gd name="T59" fmla="*/ 444 h 4701"/>
                <a:gd name="T60" fmla="*/ 1157 w 3635"/>
                <a:gd name="T61" fmla="*/ 446 h 4701"/>
                <a:gd name="T62" fmla="*/ 1605 w 3635"/>
                <a:gd name="T63" fmla="*/ 329 h 4701"/>
                <a:gd name="T64" fmla="*/ 1874 w 3635"/>
                <a:gd name="T65" fmla="*/ 3776 h 4701"/>
                <a:gd name="T66" fmla="*/ 1874 w 3635"/>
                <a:gd name="T67" fmla="*/ 4034 h 4701"/>
                <a:gd name="T68" fmla="*/ 1717 w 3635"/>
                <a:gd name="T69" fmla="*/ 4034 h 4701"/>
                <a:gd name="T70" fmla="*/ 1717 w 3635"/>
                <a:gd name="T71" fmla="*/ 3786 h 4701"/>
                <a:gd name="T72" fmla="*/ 1340 w 3635"/>
                <a:gd name="T73" fmla="*/ 3677 h 4701"/>
                <a:gd name="T74" fmla="*/ 1400 w 3635"/>
                <a:gd name="T75" fmla="*/ 3510 h 4701"/>
                <a:gd name="T76" fmla="*/ 1755 w 3635"/>
                <a:gd name="T77" fmla="*/ 3617 h 4701"/>
                <a:gd name="T78" fmla="*/ 2034 w 3635"/>
                <a:gd name="T79" fmla="*/ 3374 h 4701"/>
                <a:gd name="T80" fmla="*/ 1769 w 3635"/>
                <a:gd name="T81" fmla="*/ 3079 h 4701"/>
                <a:gd name="T82" fmla="*/ 1360 w 3635"/>
                <a:gd name="T83" fmla="*/ 2647 h 4701"/>
                <a:gd name="T84" fmla="*/ 1732 w 3635"/>
                <a:gd name="T85" fmla="*/ 2248 h 4701"/>
                <a:gd name="T86" fmla="*/ 1732 w 3635"/>
                <a:gd name="T87" fmla="*/ 2000 h 4701"/>
                <a:gd name="T88" fmla="*/ 1889 w 3635"/>
                <a:gd name="T89" fmla="*/ 2000 h 4701"/>
                <a:gd name="T90" fmla="*/ 1888 w 3635"/>
                <a:gd name="T91" fmla="*/ 2240 h 4701"/>
                <a:gd name="T92" fmla="*/ 2211 w 3635"/>
                <a:gd name="T93" fmla="*/ 2327 h 4701"/>
                <a:gd name="T94" fmla="*/ 2149 w 3635"/>
                <a:gd name="T95" fmla="*/ 2491 h 4701"/>
                <a:gd name="T96" fmla="*/ 1836 w 3635"/>
                <a:gd name="T97" fmla="*/ 2404 h 4701"/>
                <a:gd name="T98" fmla="*/ 1589 w 3635"/>
                <a:gd name="T99" fmla="*/ 2620 h 4701"/>
                <a:gd name="T100" fmla="*/ 1881 w 3635"/>
                <a:gd name="T101" fmla="*/ 2902 h 4701"/>
                <a:gd name="T102" fmla="*/ 2265 w 3635"/>
                <a:gd name="T103" fmla="*/ 3354 h 4701"/>
                <a:gd name="T104" fmla="*/ 1874 w 3635"/>
                <a:gd name="T105" fmla="*/ 3776 h 4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35" h="4701">
                  <a:moveTo>
                    <a:pt x="3250" y="2043"/>
                  </a:moveTo>
                  <a:cubicBezTo>
                    <a:pt x="3034" y="1723"/>
                    <a:pt x="2729" y="1509"/>
                    <a:pt x="2365" y="1417"/>
                  </a:cubicBezTo>
                  <a:cubicBezTo>
                    <a:pt x="2410" y="1417"/>
                    <a:pt x="2456" y="1416"/>
                    <a:pt x="2500" y="1414"/>
                  </a:cubicBezTo>
                  <a:cubicBezTo>
                    <a:pt x="2679" y="1408"/>
                    <a:pt x="3072" y="1316"/>
                    <a:pt x="3193" y="1490"/>
                  </a:cubicBezTo>
                  <a:cubicBezTo>
                    <a:pt x="3217" y="1524"/>
                    <a:pt x="3342" y="1468"/>
                    <a:pt x="3332" y="1453"/>
                  </a:cubicBezTo>
                  <a:cubicBezTo>
                    <a:pt x="3242" y="1324"/>
                    <a:pt x="3042" y="1341"/>
                    <a:pt x="2904" y="1344"/>
                  </a:cubicBezTo>
                  <a:cubicBezTo>
                    <a:pt x="2730" y="1349"/>
                    <a:pt x="2528" y="1384"/>
                    <a:pt x="2345" y="1358"/>
                  </a:cubicBezTo>
                  <a:cubicBezTo>
                    <a:pt x="2415" y="1351"/>
                    <a:pt x="2485" y="1340"/>
                    <a:pt x="2555" y="1321"/>
                  </a:cubicBezTo>
                  <a:cubicBezTo>
                    <a:pt x="2757" y="1266"/>
                    <a:pt x="2892" y="1086"/>
                    <a:pt x="3115" y="1087"/>
                  </a:cubicBezTo>
                  <a:cubicBezTo>
                    <a:pt x="3139" y="1081"/>
                    <a:pt x="3202" y="987"/>
                    <a:pt x="3164" y="986"/>
                  </a:cubicBezTo>
                  <a:cubicBezTo>
                    <a:pt x="3034" y="986"/>
                    <a:pt x="2929" y="1016"/>
                    <a:pt x="2816" y="1081"/>
                  </a:cubicBezTo>
                  <a:cubicBezTo>
                    <a:pt x="2751" y="1118"/>
                    <a:pt x="2692" y="1168"/>
                    <a:pt x="2629" y="1209"/>
                  </a:cubicBezTo>
                  <a:cubicBezTo>
                    <a:pt x="2499" y="1292"/>
                    <a:pt x="2336" y="1296"/>
                    <a:pt x="2181" y="1292"/>
                  </a:cubicBezTo>
                  <a:cubicBezTo>
                    <a:pt x="2457" y="910"/>
                    <a:pt x="2694" y="338"/>
                    <a:pt x="2603" y="126"/>
                  </a:cubicBezTo>
                  <a:cubicBezTo>
                    <a:pt x="2560" y="25"/>
                    <a:pt x="2452" y="0"/>
                    <a:pt x="2312" y="78"/>
                  </a:cubicBezTo>
                  <a:cubicBezTo>
                    <a:pt x="2162" y="163"/>
                    <a:pt x="1992" y="174"/>
                    <a:pt x="1847" y="174"/>
                  </a:cubicBezTo>
                  <a:cubicBezTo>
                    <a:pt x="1786" y="174"/>
                    <a:pt x="1724" y="172"/>
                    <a:pt x="1664" y="170"/>
                  </a:cubicBezTo>
                  <a:cubicBezTo>
                    <a:pt x="1603" y="167"/>
                    <a:pt x="1542" y="165"/>
                    <a:pt x="1483" y="165"/>
                  </a:cubicBezTo>
                  <a:cubicBezTo>
                    <a:pt x="1287" y="165"/>
                    <a:pt x="1064" y="188"/>
                    <a:pt x="893" y="359"/>
                  </a:cubicBezTo>
                  <a:cubicBezTo>
                    <a:pt x="759" y="498"/>
                    <a:pt x="939" y="1065"/>
                    <a:pt x="1466" y="1398"/>
                  </a:cubicBezTo>
                  <a:cubicBezTo>
                    <a:pt x="532" y="1536"/>
                    <a:pt x="256" y="2162"/>
                    <a:pt x="115" y="2775"/>
                  </a:cubicBezTo>
                  <a:cubicBezTo>
                    <a:pt x="0" y="3275"/>
                    <a:pt x="105" y="3776"/>
                    <a:pt x="402" y="4149"/>
                  </a:cubicBezTo>
                  <a:cubicBezTo>
                    <a:pt x="686" y="4505"/>
                    <a:pt x="1337" y="4701"/>
                    <a:pt x="1817" y="4701"/>
                  </a:cubicBezTo>
                  <a:cubicBezTo>
                    <a:pt x="2946" y="4701"/>
                    <a:pt x="3375" y="4232"/>
                    <a:pt x="3515" y="3556"/>
                  </a:cubicBezTo>
                  <a:cubicBezTo>
                    <a:pt x="3635" y="3033"/>
                    <a:pt x="3536" y="2467"/>
                    <a:pt x="3250" y="2043"/>
                  </a:cubicBezTo>
                  <a:close/>
                  <a:moveTo>
                    <a:pt x="1605" y="329"/>
                  </a:moveTo>
                  <a:cubicBezTo>
                    <a:pt x="1663" y="329"/>
                    <a:pt x="1722" y="331"/>
                    <a:pt x="1781" y="333"/>
                  </a:cubicBezTo>
                  <a:cubicBezTo>
                    <a:pt x="1844" y="335"/>
                    <a:pt x="1907" y="338"/>
                    <a:pt x="1970" y="338"/>
                  </a:cubicBezTo>
                  <a:cubicBezTo>
                    <a:pt x="2064" y="338"/>
                    <a:pt x="2174" y="332"/>
                    <a:pt x="2287" y="306"/>
                  </a:cubicBezTo>
                  <a:cubicBezTo>
                    <a:pt x="2216" y="349"/>
                    <a:pt x="2145" y="396"/>
                    <a:pt x="2077" y="444"/>
                  </a:cubicBezTo>
                  <a:cubicBezTo>
                    <a:pt x="1745" y="672"/>
                    <a:pt x="1482" y="852"/>
                    <a:pt x="1157" y="446"/>
                  </a:cubicBezTo>
                  <a:cubicBezTo>
                    <a:pt x="1285" y="345"/>
                    <a:pt x="1447" y="329"/>
                    <a:pt x="1605" y="329"/>
                  </a:cubicBezTo>
                  <a:close/>
                  <a:moveTo>
                    <a:pt x="1874" y="3776"/>
                  </a:moveTo>
                  <a:lnTo>
                    <a:pt x="1874" y="4034"/>
                  </a:lnTo>
                  <a:lnTo>
                    <a:pt x="1717" y="4034"/>
                  </a:lnTo>
                  <a:lnTo>
                    <a:pt x="1717" y="3786"/>
                  </a:lnTo>
                  <a:cubicBezTo>
                    <a:pt x="1574" y="3783"/>
                    <a:pt x="1427" y="3738"/>
                    <a:pt x="1340" y="3677"/>
                  </a:cubicBezTo>
                  <a:lnTo>
                    <a:pt x="1400" y="3510"/>
                  </a:lnTo>
                  <a:cubicBezTo>
                    <a:pt x="1487" y="3567"/>
                    <a:pt x="1616" y="3617"/>
                    <a:pt x="1755" y="3617"/>
                  </a:cubicBezTo>
                  <a:cubicBezTo>
                    <a:pt x="1930" y="3617"/>
                    <a:pt x="2034" y="3515"/>
                    <a:pt x="2034" y="3374"/>
                  </a:cubicBezTo>
                  <a:cubicBezTo>
                    <a:pt x="2034" y="3238"/>
                    <a:pt x="1953" y="3153"/>
                    <a:pt x="1769" y="3079"/>
                  </a:cubicBezTo>
                  <a:cubicBezTo>
                    <a:pt x="1517" y="2979"/>
                    <a:pt x="1360" y="2863"/>
                    <a:pt x="1360" y="2647"/>
                  </a:cubicBezTo>
                  <a:cubicBezTo>
                    <a:pt x="1360" y="2441"/>
                    <a:pt x="1506" y="2285"/>
                    <a:pt x="1732" y="2248"/>
                  </a:cubicBezTo>
                  <a:lnTo>
                    <a:pt x="1732" y="2000"/>
                  </a:lnTo>
                  <a:lnTo>
                    <a:pt x="1889" y="2000"/>
                  </a:lnTo>
                  <a:lnTo>
                    <a:pt x="1888" y="2240"/>
                  </a:lnTo>
                  <a:cubicBezTo>
                    <a:pt x="2035" y="2245"/>
                    <a:pt x="2136" y="2285"/>
                    <a:pt x="2211" y="2327"/>
                  </a:cubicBezTo>
                  <a:lnTo>
                    <a:pt x="2149" y="2491"/>
                  </a:lnTo>
                  <a:cubicBezTo>
                    <a:pt x="2097" y="2461"/>
                    <a:pt x="1995" y="2404"/>
                    <a:pt x="1836" y="2404"/>
                  </a:cubicBezTo>
                  <a:cubicBezTo>
                    <a:pt x="1645" y="2404"/>
                    <a:pt x="1589" y="2518"/>
                    <a:pt x="1589" y="2620"/>
                  </a:cubicBezTo>
                  <a:cubicBezTo>
                    <a:pt x="1589" y="2746"/>
                    <a:pt x="1665" y="2811"/>
                    <a:pt x="1881" y="2902"/>
                  </a:cubicBezTo>
                  <a:cubicBezTo>
                    <a:pt x="2136" y="3007"/>
                    <a:pt x="2265" y="3133"/>
                    <a:pt x="2265" y="3354"/>
                  </a:cubicBezTo>
                  <a:cubicBezTo>
                    <a:pt x="2265" y="3552"/>
                    <a:pt x="2129" y="3736"/>
                    <a:pt x="1874" y="377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775" dirty="0"/>
            </a:p>
          </p:txBody>
        </p:sp>
      </p:grpSp>
      <p:sp>
        <p:nvSpPr>
          <p:cNvPr id="19" name="Rectangle 24"/>
          <p:cNvSpPr>
            <a:spLocks noChangeArrowheads="1"/>
          </p:cNvSpPr>
          <p:nvPr/>
        </p:nvSpPr>
        <p:spPr bwMode="auto">
          <a:xfrm>
            <a:off x="1935655" y="2240296"/>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21" name="Rectangle 24"/>
          <p:cNvSpPr>
            <a:spLocks noChangeArrowheads="1"/>
          </p:cNvSpPr>
          <p:nvPr/>
        </p:nvSpPr>
        <p:spPr bwMode="auto">
          <a:xfrm>
            <a:off x="1942708" y="4397866"/>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23" name="Rectangle 24"/>
          <p:cNvSpPr>
            <a:spLocks noChangeArrowheads="1"/>
          </p:cNvSpPr>
          <p:nvPr/>
        </p:nvSpPr>
        <p:spPr bwMode="auto">
          <a:xfrm>
            <a:off x="8272639" y="2249179"/>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25" name="Rectangle 24"/>
          <p:cNvSpPr>
            <a:spLocks noChangeArrowheads="1"/>
          </p:cNvSpPr>
          <p:nvPr/>
        </p:nvSpPr>
        <p:spPr bwMode="auto">
          <a:xfrm>
            <a:off x="8342224" y="4398096"/>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grpSp>
        <p:nvGrpSpPr>
          <p:cNvPr id="26" name="组合 25"/>
          <p:cNvGrpSpPr/>
          <p:nvPr/>
        </p:nvGrpSpPr>
        <p:grpSpPr>
          <a:xfrm>
            <a:off x="441025" y="218860"/>
            <a:ext cx="5159897" cy="1014413"/>
            <a:chOff x="441025" y="218860"/>
            <a:chExt cx="5159897" cy="1014413"/>
          </a:xfrm>
        </p:grpSpPr>
        <p:grpSp>
          <p:nvGrpSpPr>
            <p:cNvPr id="27" name="组合 26"/>
            <p:cNvGrpSpPr/>
            <p:nvPr/>
          </p:nvGrpSpPr>
          <p:grpSpPr>
            <a:xfrm>
              <a:off x="595313" y="387468"/>
              <a:ext cx="5005609" cy="720218"/>
              <a:chOff x="1893616" y="449275"/>
              <a:chExt cx="5005609" cy="720218"/>
            </a:xfrm>
          </p:grpSpPr>
          <p:sp>
            <p:nvSpPr>
              <p:cNvPr id="28" name="文本框 27"/>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29" name="文本框 28"/>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30" name="任意多边形 29"/>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down)">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down)">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down)">
                                      <p:cBhvr>
                                        <p:cTn id="4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3"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组合 5"/>
          <p:cNvGrpSpPr/>
          <p:nvPr/>
        </p:nvGrpSpPr>
        <p:grpSpPr>
          <a:xfrm>
            <a:off x="844886" y="1924497"/>
            <a:ext cx="4806038" cy="1294860"/>
            <a:chOff x="1706167" y="1933984"/>
            <a:chExt cx="4246840" cy="1144198"/>
          </a:xfrm>
        </p:grpSpPr>
        <p:sp>
          <p:nvSpPr>
            <p:cNvPr id="7" name="íślíḋè-Rectangle 7"/>
            <p:cNvSpPr/>
            <p:nvPr/>
          </p:nvSpPr>
          <p:spPr>
            <a:xfrm>
              <a:off x="2162151" y="2057863"/>
              <a:ext cx="3790856" cy="1020319"/>
            </a:xfrm>
            <a:prstGeom prst="rect">
              <a:avLst/>
            </a:prstGeom>
            <a:noFill/>
            <a:ln w="12700" cap="flat">
              <a:solidFill>
                <a:schemeClr val="bg1">
                  <a:lumMod val="75000"/>
                </a:schemeClr>
              </a:solid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nvGrpSpPr>
            <p:cNvPr id="8" name="Group 8"/>
            <p:cNvGrpSpPr/>
            <p:nvPr/>
          </p:nvGrpSpPr>
          <p:grpSpPr>
            <a:xfrm>
              <a:off x="1706167" y="1933984"/>
              <a:ext cx="1634786" cy="1078880"/>
              <a:chOff x="1641409" y="2097730"/>
              <a:chExt cx="1714146" cy="1131254"/>
            </a:xfrm>
          </p:grpSpPr>
          <p:sp>
            <p:nvSpPr>
              <p:cNvPr id="10"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11"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12"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F68D6F"/>
              </a:solidFill>
              <a:ln w="12700" cap="flat">
                <a:no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sp>
          <p:nvSpPr>
            <p:cNvPr id="9"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algn="ctr"/>
              <a:r>
                <a:rPr lang="zh-CN" altLang="en-US" sz="1315" b="1" dirty="0">
                  <a:solidFill>
                    <a:schemeClr val="bg1"/>
                  </a:solidFill>
                  <a:latin typeface="微软雅黑" panose="020B0503020204020204" charset="-122"/>
                  <a:ea typeface="微软雅黑" panose="020B0503020204020204" charset="-122"/>
                </a:rPr>
                <a:t>输入题目</a:t>
              </a:r>
            </a:p>
          </p:txBody>
        </p:sp>
      </p:grpSp>
      <p:grpSp>
        <p:nvGrpSpPr>
          <p:cNvPr id="13" name="组合 12"/>
          <p:cNvGrpSpPr/>
          <p:nvPr/>
        </p:nvGrpSpPr>
        <p:grpSpPr>
          <a:xfrm>
            <a:off x="863301" y="3961248"/>
            <a:ext cx="4806038" cy="1294860"/>
            <a:chOff x="1706167" y="1933984"/>
            <a:chExt cx="4246840" cy="1144198"/>
          </a:xfrm>
        </p:grpSpPr>
        <p:sp>
          <p:nvSpPr>
            <p:cNvPr id="14" name="íślíḋè-Rectangle 7"/>
            <p:cNvSpPr/>
            <p:nvPr/>
          </p:nvSpPr>
          <p:spPr>
            <a:xfrm>
              <a:off x="2162151" y="2057863"/>
              <a:ext cx="3790856" cy="1020319"/>
            </a:xfrm>
            <a:prstGeom prst="rect">
              <a:avLst/>
            </a:prstGeom>
            <a:noFill/>
            <a:ln w="12700" cap="flat">
              <a:solidFill>
                <a:schemeClr val="bg1">
                  <a:lumMod val="75000"/>
                </a:schemeClr>
              </a:solid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nvGrpSpPr>
            <p:cNvPr id="15" name="Group 8"/>
            <p:cNvGrpSpPr/>
            <p:nvPr/>
          </p:nvGrpSpPr>
          <p:grpSpPr>
            <a:xfrm>
              <a:off x="1706167" y="1933984"/>
              <a:ext cx="1634786" cy="1078880"/>
              <a:chOff x="1641409" y="2097730"/>
              <a:chExt cx="1714146" cy="1131254"/>
            </a:xfrm>
          </p:grpSpPr>
          <p:sp>
            <p:nvSpPr>
              <p:cNvPr id="17"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18"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19"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469055"/>
              </a:solidFill>
              <a:ln w="12700" cap="flat">
                <a:no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sp>
          <p:nvSpPr>
            <p:cNvPr id="16"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algn="ctr"/>
              <a:r>
                <a:rPr lang="zh-CN" altLang="en-US" sz="1315" b="1" dirty="0">
                  <a:solidFill>
                    <a:schemeClr val="bg1"/>
                  </a:solidFill>
                  <a:latin typeface="微软雅黑" panose="020B0503020204020204" charset="-122"/>
                  <a:ea typeface="微软雅黑" panose="020B0503020204020204" charset="-122"/>
                </a:rPr>
                <a:t>输入题目</a:t>
              </a:r>
            </a:p>
          </p:txBody>
        </p:sp>
      </p:grpSp>
      <p:grpSp>
        <p:nvGrpSpPr>
          <p:cNvPr id="20" name="组合 19"/>
          <p:cNvGrpSpPr/>
          <p:nvPr/>
        </p:nvGrpSpPr>
        <p:grpSpPr>
          <a:xfrm>
            <a:off x="6014141" y="1924497"/>
            <a:ext cx="4806038" cy="1294860"/>
            <a:chOff x="1706167" y="1933984"/>
            <a:chExt cx="4246840" cy="1144198"/>
          </a:xfrm>
        </p:grpSpPr>
        <p:sp>
          <p:nvSpPr>
            <p:cNvPr id="21" name="íślíḋè-Rectangle 7"/>
            <p:cNvSpPr/>
            <p:nvPr/>
          </p:nvSpPr>
          <p:spPr>
            <a:xfrm>
              <a:off x="2162151" y="2057863"/>
              <a:ext cx="3790856" cy="1020319"/>
            </a:xfrm>
            <a:prstGeom prst="rect">
              <a:avLst/>
            </a:prstGeom>
            <a:noFill/>
            <a:ln w="12700" cap="flat">
              <a:solidFill>
                <a:schemeClr val="bg1">
                  <a:lumMod val="65000"/>
                </a:schemeClr>
              </a:solid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nvGrpSpPr>
            <p:cNvPr id="22" name="Group 8"/>
            <p:cNvGrpSpPr/>
            <p:nvPr/>
          </p:nvGrpSpPr>
          <p:grpSpPr>
            <a:xfrm>
              <a:off x="1706167" y="1933984"/>
              <a:ext cx="1634786" cy="1078880"/>
              <a:chOff x="1641409" y="2097730"/>
              <a:chExt cx="1714146" cy="1131254"/>
            </a:xfrm>
          </p:grpSpPr>
          <p:sp>
            <p:nvSpPr>
              <p:cNvPr id="24"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25"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26"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469055"/>
              </a:solidFill>
              <a:ln w="12700" cap="flat">
                <a:no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sp>
          <p:nvSpPr>
            <p:cNvPr id="23"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algn="ctr"/>
              <a:r>
                <a:rPr lang="zh-CN" altLang="en-US" sz="1315" b="1" dirty="0">
                  <a:solidFill>
                    <a:schemeClr val="bg1"/>
                  </a:solidFill>
                  <a:latin typeface="微软雅黑" panose="020B0503020204020204" charset="-122"/>
                  <a:ea typeface="微软雅黑" panose="020B0503020204020204" charset="-122"/>
                </a:rPr>
                <a:t>输入题目</a:t>
              </a:r>
            </a:p>
          </p:txBody>
        </p:sp>
      </p:grpSp>
      <p:grpSp>
        <p:nvGrpSpPr>
          <p:cNvPr id="27" name="组合 26"/>
          <p:cNvGrpSpPr/>
          <p:nvPr/>
        </p:nvGrpSpPr>
        <p:grpSpPr>
          <a:xfrm>
            <a:off x="6014141" y="3961248"/>
            <a:ext cx="4806038" cy="1294860"/>
            <a:chOff x="1706167" y="1933984"/>
            <a:chExt cx="4246840" cy="1144198"/>
          </a:xfrm>
        </p:grpSpPr>
        <p:sp>
          <p:nvSpPr>
            <p:cNvPr id="28" name="íślíḋè-Rectangle 7"/>
            <p:cNvSpPr/>
            <p:nvPr/>
          </p:nvSpPr>
          <p:spPr>
            <a:xfrm>
              <a:off x="2162151" y="2057863"/>
              <a:ext cx="3790856" cy="1020319"/>
            </a:xfrm>
            <a:prstGeom prst="rect">
              <a:avLst/>
            </a:prstGeom>
            <a:noFill/>
            <a:ln w="12700" cap="flat">
              <a:solidFill>
                <a:schemeClr val="bg1">
                  <a:lumMod val="75000"/>
                </a:schemeClr>
              </a:solid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nvGrpSpPr>
            <p:cNvPr id="29" name="Group 8"/>
            <p:cNvGrpSpPr/>
            <p:nvPr/>
          </p:nvGrpSpPr>
          <p:grpSpPr>
            <a:xfrm>
              <a:off x="1706167" y="1933984"/>
              <a:ext cx="1634786" cy="1078880"/>
              <a:chOff x="1641409" y="2097730"/>
              <a:chExt cx="1714146" cy="1131254"/>
            </a:xfrm>
          </p:grpSpPr>
          <p:sp>
            <p:nvSpPr>
              <p:cNvPr id="31"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32"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algn="ctr"/>
                <a:endParaRPr sz="1315" b="1">
                  <a:solidFill>
                    <a:schemeClr val="bg1"/>
                  </a:solidFill>
                  <a:latin typeface="微软雅黑" panose="020B0503020204020204" charset="-122"/>
                  <a:ea typeface="微软雅黑" panose="020B0503020204020204" charset="-122"/>
                </a:endParaRPr>
              </a:p>
            </p:txBody>
          </p:sp>
          <p:sp>
            <p:nvSpPr>
              <p:cNvPr id="33"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F68D6F"/>
              </a:solidFill>
              <a:ln w="12700" cap="flat">
                <a:noFill/>
                <a:miter lim="400000"/>
              </a:ln>
              <a:effectLst/>
            </p:spPr>
            <p:txBody>
              <a:bodyPr anchor="ctr"/>
              <a:lstStyle/>
              <a:p>
                <a:pPr algn="ctr"/>
                <a:endParaRPr sz="1315" b="1" dirty="0">
                  <a:solidFill>
                    <a:schemeClr val="bg1"/>
                  </a:solidFill>
                  <a:latin typeface="微软雅黑" panose="020B0503020204020204" charset="-122"/>
                  <a:ea typeface="微软雅黑" panose="020B0503020204020204" charset="-122"/>
                </a:endParaRPr>
              </a:p>
            </p:txBody>
          </p:sp>
        </p:grpSp>
        <p:sp>
          <p:nvSpPr>
            <p:cNvPr id="30"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algn="ctr"/>
              <a:r>
                <a:rPr lang="zh-CN" altLang="en-US" sz="1315" b="1" dirty="0">
                  <a:solidFill>
                    <a:schemeClr val="bg1"/>
                  </a:solidFill>
                  <a:latin typeface="微软雅黑" panose="020B0503020204020204" charset="-122"/>
                  <a:ea typeface="微软雅黑" panose="020B0503020204020204" charset="-122"/>
                </a:rPr>
                <a:t>输入题目</a:t>
              </a:r>
            </a:p>
          </p:txBody>
        </p:sp>
      </p:grpSp>
      <p:grpSp>
        <p:nvGrpSpPr>
          <p:cNvPr id="38" name="组合 37"/>
          <p:cNvGrpSpPr/>
          <p:nvPr/>
        </p:nvGrpSpPr>
        <p:grpSpPr>
          <a:xfrm>
            <a:off x="441025" y="218860"/>
            <a:ext cx="5159897" cy="1014413"/>
            <a:chOff x="441025" y="218860"/>
            <a:chExt cx="5159897" cy="1014413"/>
          </a:xfrm>
        </p:grpSpPr>
        <p:grpSp>
          <p:nvGrpSpPr>
            <p:cNvPr id="39" name="组合 38"/>
            <p:cNvGrpSpPr/>
            <p:nvPr/>
          </p:nvGrpSpPr>
          <p:grpSpPr>
            <a:xfrm>
              <a:off x="595313" y="387468"/>
              <a:ext cx="5005609" cy="720218"/>
              <a:chOff x="1893616" y="449275"/>
              <a:chExt cx="5005609" cy="720218"/>
            </a:xfrm>
          </p:grpSpPr>
          <p:sp>
            <p:nvSpPr>
              <p:cNvPr id="40" name="文本框 39"/>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41" name="文本框 40"/>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42" name="任意多边形 41"/>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hape 21345"/>
          <p:cNvSpPr/>
          <p:nvPr/>
        </p:nvSpPr>
        <p:spPr>
          <a:xfrm>
            <a:off x="7067425" y="3283500"/>
            <a:ext cx="2789850" cy="0"/>
          </a:xfrm>
          <a:prstGeom prst="line">
            <a:avLst/>
          </a:prstGeom>
          <a:ln w="19050" cmpd="sng">
            <a:solidFill>
              <a:srgbClr val="C7C7C7"/>
            </a:solidFill>
            <a:prstDash val="sysDot"/>
            <a:miter/>
          </a:ln>
        </p:spPr>
        <p:txBody>
          <a:bodyPr lIns="60070" tIns="60070" rIns="60070" bIns="60070"/>
          <a:lstStyle/>
          <a:p>
            <a:pPr defTabSz="128270">
              <a:defRPr sz="3200">
                <a:latin typeface="Helvetica"/>
                <a:ea typeface="Helvetica"/>
                <a:cs typeface="Helvetica"/>
                <a:sym typeface="Helvetica"/>
              </a:defRPr>
            </a:pPr>
            <a:endParaRPr sz="4205"/>
          </a:p>
        </p:txBody>
      </p:sp>
      <p:sp>
        <p:nvSpPr>
          <p:cNvPr id="8" name="Shape 21346"/>
          <p:cNvSpPr/>
          <p:nvPr/>
        </p:nvSpPr>
        <p:spPr>
          <a:xfrm>
            <a:off x="7067425" y="5294869"/>
            <a:ext cx="2789850" cy="0"/>
          </a:xfrm>
          <a:prstGeom prst="line">
            <a:avLst/>
          </a:prstGeom>
          <a:ln w="19050" cmpd="sng">
            <a:solidFill>
              <a:srgbClr val="C7C7C7"/>
            </a:solidFill>
            <a:prstDash val="sysDot"/>
            <a:miter/>
          </a:ln>
        </p:spPr>
        <p:txBody>
          <a:bodyPr lIns="60070" tIns="60070" rIns="60070" bIns="60070"/>
          <a:lstStyle/>
          <a:p>
            <a:pPr defTabSz="128270">
              <a:defRPr sz="3200">
                <a:latin typeface="Helvetica"/>
                <a:ea typeface="Helvetica"/>
                <a:cs typeface="Helvetica"/>
                <a:sym typeface="Helvetica"/>
              </a:defRPr>
            </a:pPr>
            <a:endParaRPr sz="4205"/>
          </a:p>
        </p:txBody>
      </p:sp>
      <p:sp>
        <p:nvSpPr>
          <p:cNvPr id="9" name="Shape 21347"/>
          <p:cNvSpPr/>
          <p:nvPr/>
        </p:nvSpPr>
        <p:spPr>
          <a:xfrm>
            <a:off x="2398684" y="5829087"/>
            <a:ext cx="2789852" cy="0"/>
          </a:xfrm>
          <a:prstGeom prst="line">
            <a:avLst/>
          </a:prstGeom>
          <a:ln w="19050" cmpd="sng">
            <a:solidFill>
              <a:srgbClr val="C7C7C7"/>
            </a:solidFill>
            <a:prstDash val="sysDot"/>
            <a:miter/>
          </a:ln>
        </p:spPr>
        <p:txBody>
          <a:bodyPr lIns="60070" tIns="60070" rIns="60070" bIns="60070"/>
          <a:lstStyle/>
          <a:p>
            <a:pPr defTabSz="128270">
              <a:defRPr sz="3200">
                <a:latin typeface="Helvetica"/>
                <a:ea typeface="Helvetica"/>
                <a:cs typeface="Helvetica"/>
                <a:sym typeface="Helvetica"/>
              </a:defRPr>
            </a:pPr>
            <a:endParaRPr sz="4205"/>
          </a:p>
        </p:txBody>
      </p:sp>
      <p:sp>
        <p:nvSpPr>
          <p:cNvPr id="10" name="Shape 21348"/>
          <p:cNvSpPr/>
          <p:nvPr/>
        </p:nvSpPr>
        <p:spPr>
          <a:xfrm>
            <a:off x="2321048" y="4309128"/>
            <a:ext cx="2789852" cy="0"/>
          </a:xfrm>
          <a:prstGeom prst="line">
            <a:avLst/>
          </a:prstGeom>
          <a:ln w="19050" cmpd="sng">
            <a:solidFill>
              <a:srgbClr val="C7C7C7"/>
            </a:solidFill>
            <a:prstDash val="sysDot"/>
            <a:miter/>
          </a:ln>
        </p:spPr>
        <p:txBody>
          <a:bodyPr lIns="60070" tIns="60070" rIns="60070" bIns="60070"/>
          <a:lstStyle/>
          <a:p>
            <a:pPr defTabSz="128270">
              <a:defRPr sz="3200">
                <a:latin typeface="Helvetica"/>
                <a:ea typeface="Helvetica"/>
                <a:cs typeface="Helvetica"/>
                <a:sym typeface="Helvetica"/>
              </a:defRPr>
            </a:pPr>
            <a:endParaRPr sz="4205"/>
          </a:p>
        </p:txBody>
      </p:sp>
      <p:pic>
        <p:nvPicPr>
          <p:cNvPr id="11" name="image7.png"/>
          <p:cNvPicPr/>
          <p:nvPr/>
        </p:nvPicPr>
        <p:blipFill>
          <a:blip r:embed="rId3" cstate="email"/>
          <a:stretch>
            <a:fillRect/>
          </a:stretch>
        </p:blipFill>
        <p:spPr>
          <a:xfrm>
            <a:off x="6225488" y="5192183"/>
            <a:ext cx="320070" cy="320604"/>
          </a:xfrm>
          <a:prstGeom prst="rect">
            <a:avLst/>
          </a:prstGeom>
          <a:ln w="12700">
            <a:miter lim="400000"/>
            <a:headEnd/>
            <a:tailEnd/>
          </a:ln>
        </p:spPr>
      </p:pic>
      <p:grpSp>
        <p:nvGrpSpPr>
          <p:cNvPr id="12" name="Group 21352"/>
          <p:cNvGrpSpPr/>
          <p:nvPr/>
        </p:nvGrpSpPr>
        <p:grpSpPr>
          <a:xfrm>
            <a:off x="5231135" y="1771189"/>
            <a:ext cx="1117745" cy="965231"/>
            <a:chOff x="0" y="0"/>
            <a:chExt cx="2268608" cy="1959060"/>
          </a:xfrm>
        </p:grpSpPr>
        <p:sp>
          <p:nvSpPr>
            <p:cNvPr id="13" name="Shape 21350"/>
            <p:cNvSpPr/>
            <p:nvPr/>
          </p:nvSpPr>
          <p:spPr>
            <a:xfrm>
              <a:off x="0" y="0"/>
              <a:ext cx="2268609" cy="1959061"/>
            </a:xfrm>
            <a:custGeom>
              <a:avLst/>
              <a:gdLst/>
              <a:ahLst/>
              <a:cxnLst>
                <a:cxn ang="0">
                  <a:pos x="wd2" y="hd2"/>
                </a:cxn>
                <a:cxn ang="5400000">
                  <a:pos x="wd2" y="hd2"/>
                </a:cxn>
                <a:cxn ang="10800000">
                  <a:pos x="wd2" y="hd2"/>
                </a:cxn>
                <a:cxn ang="16200000">
                  <a:pos x="wd2" y="hd2"/>
                </a:cxn>
              </a:cxnLst>
              <a:rect l="0" t="0" r="r" b="b"/>
              <a:pathLst>
                <a:path w="21600" h="21600" extrusionOk="0">
                  <a:moveTo>
                    <a:pt x="5395" y="0"/>
                  </a:moveTo>
                  <a:lnTo>
                    <a:pt x="16205" y="0"/>
                  </a:lnTo>
                  <a:lnTo>
                    <a:pt x="21600" y="10788"/>
                  </a:lnTo>
                  <a:lnTo>
                    <a:pt x="16205" y="21600"/>
                  </a:lnTo>
                  <a:lnTo>
                    <a:pt x="5395" y="21600"/>
                  </a:lnTo>
                  <a:lnTo>
                    <a:pt x="0" y="10788"/>
                  </a:lnTo>
                  <a:lnTo>
                    <a:pt x="5395" y="0"/>
                  </a:lnTo>
                  <a:close/>
                </a:path>
              </a:pathLst>
            </a:custGeom>
            <a:solidFill>
              <a:srgbClr val="FFFFFF"/>
            </a:solidFill>
            <a:ln w="12700" cap="flat">
              <a:noFill/>
              <a:miter lim="400000"/>
            </a:ln>
            <a:effectLst>
              <a:outerShdw blurRad="190500" dist="8455" dir="5400000" rotWithShape="0">
                <a:srgbClr val="000000"/>
              </a:outerShdw>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a:latin typeface="微软雅黑" panose="020B0503020204020204" charset="-122"/>
                <a:ea typeface="微软雅黑" panose="020B0503020204020204" charset="-122"/>
              </a:endParaRPr>
            </a:p>
          </p:txBody>
        </p:sp>
        <p:sp>
          <p:nvSpPr>
            <p:cNvPr id="14" name="Shape 21351"/>
            <p:cNvSpPr/>
            <p:nvPr/>
          </p:nvSpPr>
          <p:spPr>
            <a:xfrm>
              <a:off x="140566" y="119750"/>
              <a:ext cx="1991718" cy="1719560"/>
            </a:xfrm>
            <a:custGeom>
              <a:avLst/>
              <a:gdLst/>
              <a:ahLst/>
              <a:cxnLst>
                <a:cxn ang="0">
                  <a:pos x="wd2" y="hd2"/>
                </a:cxn>
                <a:cxn ang="5400000">
                  <a:pos x="wd2" y="hd2"/>
                </a:cxn>
                <a:cxn ang="10800000">
                  <a:pos x="wd2" y="hd2"/>
                </a:cxn>
                <a:cxn ang="16200000">
                  <a:pos x="wd2" y="hd2"/>
                </a:cxn>
              </a:cxnLst>
              <a:rect l="0" t="0" r="r" b="b"/>
              <a:pathLst>
                <a:path w="21600" h="21600" extrusionOk="0">
                  <a:moveTo>
                    <a:pt x="5408" y="0"/>
                  </a:moveTo>
                  <a:lnTo>
                    <a:pt x="16192" y="0"/>
                  </a:lnTo>
                  <a:lnTo>
                    <a:pt x="21600" y="10781"/>
                  </a:lnTo>
                  <a:lnTo>
                    <a:pt x="16192" y="21600"/>
                  </a:lnTo>
                  <a:lnTo>
                    <a:pt x="5408" y="21600"/>
                  </a:lnTo>
                  <a:lnTo>
                    <a:pt x="0" y="10781"/>
                  </a:lnTo>
                  <a:lnTo>
                    <a:pt x="5408" y="0"/>
                  </a:lnTo>
                  <a:close/>
                </a:path>
              </a:pathLst>
            </a:custGeom>
            <a:solidFill>
              <a:srgbClr val="469055"/>
            </a:solidFill>
            <a:ln w="12700" cap="flat">
              <a:noFill/>
              <a:miter lim="400000"/>
            </a:ln>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a:latin typeface="微软雅黑" panose="020B0503020204020204" charset="-122"/>
                <a:ea typeface="微软雅黑" panose="020B0503020204020204" charset="-122"/>
              </a:endParaRPr>
            </a:p>
          </p:txBody>
        </p:sp>
      </p:grpSp>
      <p:grpSp>
        <p:nvGrpSpPr>
          <p:cNvPr id="15" name="Group 21361"/>
          <p:cNvGrpSpPr/>
          <p:nvPr/>
        </p:nvGrpSpPr>
        <p:grpSpPr>
          <a:xfrm>
            <a:off x="5826590" y="2805155"/>
            <a:ext cx="1117745" cy="965231"/>
            <a:chOff x="0" y="0"/>
            <a:chExt cx="2268608" cy="1959060"/>
          </a:xfrm>
        </p:grpSpPr>
        <p:sp>
          <p:nvSpPr>
            <p:cNvPr id="16" name="Shape 21359"/>
            <p:cNvSpPr/>
            <p:nvPr/>
          </p:nvSpPr>
          <p:spPr>
            <a:xfrm>
              <a:off x="0" y="0"/>
              <a:ext cx="2268609" cy="1959061"/>
            </a:xfrm>
            <a:custGeom>
              <a:avLst/>
              <a:gdLst/>
              <a:ahLst/>
              <a:cxnLst>
                <a:cxn ang="0">
                  <a:pos x="wd2" y="hd2"/>
                </a:cxn>
                <a:cxn ang="5400000">
                  <a:pos x="wd2" y="hd2"/>
                </a:cxn>
                <a:cxn ang="10800000">
                  <a:pos x="wd2" y="hd2"/>
                </a:cxn>
                <a:cxn ang="16200000">
                  <a:pos x="wd2" y="hd2"/>
                </a:cxn>
              </a:cxnLst>
              <a:rect l="0" t="0" r="r" b="b"/>
              <a:pathLst>
                <a:path w="21600" h="21600" extrusionOk="0">
                  <a:moveTo>
                    <a:pt x="5395" y="0"/>
                  </a:moveTo>
                  <a:lnTo>
                    <a:pt x="16205" y="0"/>
                  </a:lnTo>
                  <a:lnTo>
                    <a:pt x="21600" y="10788"/>
                  </a:lnTo>
                  <a:lnTo>
                    <a:pt x="16205" y="21600"/>
                  </a:lnTo>
                  <a:lnTo>
                    <a:pt x="5395" y="21600"/>
                  </a:lnTo>
                  <a:lnTo>
                    <a:pt x="0" y="10788"/>
                  </a:lnTo>
                  <a:lnTo>
                    <a:pt x="5395" y="0"/>
                  </a:lnTo>
                  <a:close/>
                </a:path>
              </a:pathLst>
            </a:custGeom>
            <a:solidFill>
              <a:srgbClr val="FFFFFF"/>
            </a:solidFill>
            <a:ln w="12700" cap="flat">
              <a:noFill/>
              <a:miter lim="400000"/>
            </a:ln>
            <a:effectLst>
              <a:outerShdw blurRad="190500" dist="8455" dir="5400000" rotWithShape="0">
                <a:srgbClr val="000000"/>
              </a:outerShdw>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a:latin typeface="微软雅黑" panose="020B0503020204020204" charset="-122"/>
                <a:ea typeface="微软雅黑" panose="020B0503020204020204" charset="-122"/>
              </a:endParaRPr>
            </a:p>
          </p:txBody>
        </p:sp>
        <p:sp>
          <p:nvSpPr>
            <p:cNvPr id="17" name="Shape 21360"/>
            <p:cNvSpPr/>
            <p:nvPr/>
          </p:nvSpPr>
          <p:spPr>
            <a:xfrm>
              <a:off x="140566" y="119750"/>
              <a:ext cx="1991718" cy="1719560"/>
            </a:xfrm>
            <a:custGeom>
              <a:avLst/>
              <a:gdLst/>
              <a:ahLst/>
              <a:cxnLst>
                <a:cxn ang="0">
                  <a:pos x="wd2" y="hd2"/>
                </a:cxn>
                <a:cxn ang="5400000">
                  <a:pos x="wd2" y="hd2"/>
                </a:cxn>
                <a:cxn ang="10800000">
                  <a:pos x="wd2" y="hd2"/>
                </a:cxn>
                <a:cxn ang="16200000">
                  <a:pos x="wd2" y="hd2"/>
                </a:cxn>
              </a:cxnLst>
              <a:rect l="0" t="0" r="r" b="b"/>
              <a:pathLst>
                <a:path w="21600" h="21600" extrusionOk="0">
                  <a:moveTo>
                    <a:pt x="5408" y="0"/>
                  </a:moveTo>
                  <a:lnTo>
                    <a:pt x="16192" y="0"/>
                  </a:lnTo>
                  <a:lnTo>
                    <a:pt x="21600" y="10781"/>
                  </a:lnTo>
                  <a:lnTo>
                    <a:pt x="16192" y="21600"/>
                  </a:lnTo>
                  <a:lnTo>
                    <a:pt x="5408" y="21600"/>
                  </a:lnTo>
                  <a:lnTo>
                    <a:pt x="0" y="10781"/>
                  </a:lnTo>
                  <a:lnTo>
                    <a:pt x="5408" y="0"/>
                  </a:lnTo>
                  <a:close/>
                </a:path>
              </a:pathLst>
            </a:custGeom>
            <a:solidFill>
              <a:srgbClr val="F68D6F"/>
            </a:solidFill>
            <a:ln w="12700" cap="flat">
              <a:noFill/>
              <a:miter lim="400000"/>
            </a:ln>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dirty="0">
                <a:latin typeface="微软雅黑" panose="020B0503020204020204" charset="-122"/>
                <a:ea typeface="微软雅黑" panose="020B0503020204020204" charset="-122"/>
              </a:endParaRPr>
            </a:p>
          </p:txBody>
        </p:sp>
      </p:grpSp>
      <p:grpSp>
        <p:nvGrpSpPr>
          <p:cNvPr id="18" name="Group 21364"/>
          <p:cNvGrpSpPr/>
          <p:nvPr/>
        </p:nvGrpSpPr>
        <p:grpSpPr>
          <a:xfrm>
            <a:off x="5226520" y="3820658"/>
            <a:ext cx="1117745" cy="965231"/>
            <a:chOff x="0" y="0"/>
            <a:chExt cx="2268608" cy="1959060"/>
          </a:xfrm>
        </p:grpSpPr>
        <p:sp>
          <p:nvSpPr>
            <p:cNvPr id="19" name="Shape 21362"/>
            <p:cNvSpPr/>
            <p:nvPr/>
          </p:nvSpPr>
          <p:spPr>
            <a:xfrm>
              <a:off x="0" y="0"/>
              <a:ext cx="2268609" cy="1959061"/>
            </a:xfrm>
            <a:custGeom>
              <a:avLst/>
              <a:gdLst/>
              <a:ahLst/>
              <a:cxnLst>
                <a:cxn ang="0">
                  <a:pos x="wd2" y="hd2"/>
                </a:cxn>
                <a:cxn ang="5400000">
                  <a:pos x="wd2" y="hd2"/>
                </a:cxn>
                <a:cxn ang="10800000">
                  <a:pos x="wd2" y="hd2"/>
                </a:cxn>
                <a:cxn ang="16200000">
                  <a:pos x="wd2" y="hd2"/>
                </a:cxn>
              </a:cxnLst>
              <a:rect l="0" t="0" r="r" b="b"/>
              <a:pathLst>
                <a:path w="21600" h="21600" extrusionOk="0">
                  <a:moveTo>
                    <a:pt x="5395" y="0"/>
                  </a:moveTo>
                  <a:lnTo>
                    <a:pt x="16205" y="0"/>
                  </a:lnTo>
                  <a:lnTo>
                    <a:pt x="21600" y="10788"/>
                  </a:lnTo>
                  <a:lnTo>
                    <a:pt x="16205" y="21600"/>
                  </a:lnTo>
                  <a:lnTo>
                    <a:pt x="5395" y="21600"/>
                  </a:lnTo>
                  <a:lnTo>
                    <a:pt x="0" y="10788"/>
                  </a:lnTo>
                  <a:lnTo>
                    <a:pt x="5395" y="0"/>
                  </a:lnTo>
                  <a:close/>
                </a:path>
              </a:pathLst>
            </a:custGeom>
            <a:solidFill>
              <a:srgbClr val="FFFFFF"/>
            </a:solidFill>
            <a:ln w="12700" cap="flat">
              <a:noFill/>
              <a:miter lim="400000"/>
            </a:ln>
            <a:effectLst>
              <a:outerShdw blurRad="190500" dist="8455" dir="5400000" rotWithShape="0">
                <a:srgbClr val="000000"/>
              </a:outerShdw>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a:latin typeface="微软雅黑" panose="020B0503020204020204" charset="-122"/>
                <a:ea typeface="微软雅黑" panose="020B0503020204020204" charset="-122"/>
              </a:endParaRPr>
            </a:p>
          </p:txBody>
        </p:sp>
        <p:sp>
          <p:nvSpPr>
            <p:cNvPr id="20" name="Shape 21363"/>
            <p:cNvSpPr/>
            <p:nvPr/>
          </p:nvSpPr>
          <p:spPr>
            <a:xfrm>
              <a:off x="140566" y="119750"/>
              <a:ext cx="1991718" cy="1719560"/>
            </a:xfrm>
            <a:custGeom>
              <a:avLst/>
              <a:gdLst/>
              <a:ahLst/>
              <a:cxnLst>
                <a:cxn ang="0">
                  <a:pos x="wd2" y="hd2"/>
                </a:cxn>
                <a:cxn ang="5400000">
                  <a:pos x="wd2" y="hd2"/>
                </a:cxn>
                <a:cxn ang="10800000">
                  <a:pos x="wd2" y="hd2"/>
                </a:cxn>
                <a:cxn ang="16200000">
                  <a:pos x="wd2" y="hd2"/>
                </a:cxn>
              </a:cxnLst>
              <a:rect l="0" t="0" r="r" b="b"/>
              <a:pathLst>
                <a:path w="21600" h="21600" extrusionOk="0">
                  <a:moveTo>
                    <a:pt x="5408" y="0"/>
                  </a:moveTo>
                  <a:lnTo>
                    <a:pt x="16192" y="0"/>
                  </a:lnTo>
                  <a:lnTo>
                    <a:pt x="21600" y="10781"/>
                  </a:lnTo>
                  <a:lnTo>
                    <a:pt x="16192" y="21600"/>
                  </a:lnTo>
                  <a:lnTo>
                    <a:pt x="5408" y="21600"/>
                  </a:lnTo>
                  <a:lnTo>
                    <a:pt x="0" y="10781"/>
                  </a:lnTo>
                  <a:lnTo>
                    <a:pt x="5408" y="0"/>
                  </a:lnTo>
                  <a:close/>
                </a:path>
              </a:pathLst>
            </a:custGeom>
            <a:solidFill>
              <a:srgbClr val="469055"/>
            </a:solidFill>
            <a:ln w="12700" cap="flat">
              <a:noFill/>
              <a:miter lim="400000"/>
            </a:ln>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dirty="0">
                <a:latin typeface="微软雅黑" panose="020B0503020204020204" charset="-122"/>
                <a:ea typeface="微软雅黑" panose="020B0503020204020204" charset="-122"/>
              </a:endParaRPr>
            </a:p>
          </p:txBody>
        </p:sp>
      </p:grpSp>
      <p:grpSp>
        <p:nvGrpSpPr>
          <p:cNvPr id="21" name="Group 21367"/>
          <p:cNvGrpSpPr/>
          <p:nvPr/>
        </p:nvGrpSpPr>
        <p:grpSpPr>
          <a:xfrm>
            <a:off x="5816721" y="4878461"/>
            <a:ext cx="1117745" cy="965231"/>
            <a:chOff x="0" y="0"/>
            <a:chExt cx="2268608" cy="1959060"/>
          </a:xfrm>
        </p:grpSpPr>
        <p:sp>
          <p:nvSpPr>
            <p:cNvPr id="22" name="Shape 21365"/>
            <p:cNvSpPr/>
            <p:nvPr/>
          </p:nvSpPr>
          <p:spPr>
            <a:xfrm>
              <a:off x="0" y="0"/>
              <a:ext cx="2268609" cy="1959061"/>
            </a:xfrm>
            <a:custGeom>
              <a:avLst/>
              <a:gdLst/>
              <a:ahLst/>
              <a:cxnLst>
                <a:cxn ang="0">
                  <a:pos x="wd2" y="hd2"/>
                </a:cxn>
                <a:cxn ang="5400000">
                  <a:pos x="wd2" y="hd2"/>
                </a:cxn>
                <a:cxn ang="10800000">
                  <a:pos x="wd2" y="hd2"/>
                </a:cxn>
                <a:cxn ang="16200000">
                  <a:pos x="wd2" y="hd2"/>
                </a:cxn>
              </a:cxnLst>
              <a:rect l="0" t="0" r="r" b="b"/>
              <a:pathLst>
                <a:path w="21600" h="21600" extrusionOk="0">
                  <a:moveTo>
                    <a:pt x="5395" y="0"/>
                  </a:moveTo>
                  <a:lnTo>
                    <a:pt x="16205" y="0"/>
                  </a:lnTo>
                  <a:lnTo>
                    <a:pt x="21600" y="10788"/>
                  </a:lnTo>
                  <a:lnTo>
                    <a:pt x="16205" y="21600"/>
                  </a:lnTo>
                  <a:lnTo>
                    <a:pt x="5395" y="21600"/>
                  </a:lnTo>
                  <a:lnTo>
                    <a:pt x="0" y="10788"/>
                  </a:lnTo>
                  <a:lnTo>
                    <a:pt x="5395" y="0"/>
                  </a:lnTo>
                  <a:close/>
                </a:path>
              </a:pathLst>
            </a:custGeom>
            <a:solidFill>
              <a:srgbClr val="FFFFFF"/>
            </a:solidFill>
            <a:ln w="12700" cap="flat">
              <a:noFill/>
              <a:miter lim="400000"/>
            </a:ln>
            <a:effectLst>
              <a:outerShdw blurRad="190500" dist="8455" dir="5400000" rotWithShape="0">
                <a:srgbClr val="000000"/>
              </a:outerShdw>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a:latin typeface="微软雅黑" panose="020B0503020204020204" charset="-122"/>
                <a:ea typeface="微软雅黑" panose="020B0503020204020204" charset="-122"/>
              </a:endParaRPr>
            </a:p>
          </p:txBody>
        </p:sp>
        <p:sp>
          <p:nvSpPr>
            <p:cNvPr id="23" name="Shape 21366"/>
            <p:cNvSpPr/>
            <p:nvPr/>
          </p:nvSpPr>
          <p:spPr>
            <a:xfrm>
              <a:off x="140566" y="119750"/>
              <a:ext cx="1991718" cy="1719560"/>
            </a:xfrm>
            <a:custGeom>
              <a:avLst/>
              <a:gdLst/>
              <a:ahLst/>
              <a:cxnLst>
                <a:cxn ang="0">
                  <a:pos x="wd2" y="hd2"/>
                </a:cxn>
                <a:cxn ang="5400000">
                  <a:pos x="wd2" y="hd2"/>
                </a:cxn>
                <a:cxn ang="10800000">
                  <a:pos x="wd2" y="hd2"/>
                </a:cxn>
                <a:cxn ang="16200000">
                  <a:pos x="wd2" y="hd2"/>
                </a:cxn>
              </a:cxnLst>
              <a:rect l="0" t="0" r="r" b="b"/>
              <a:pathLst>
                <a:path w="21600" h="21600" extrusionOk="0">
                  <a:moveTo>
                    <a:pt x="5408" y="0"/>
                  </a:moveTo>
                  <a:lnTo>
                    <a:pt x="16192" y="0"/>
                  </a:lnTo>
                  <a:lnTo>
                    <a:pt x="21600" y="10781"/>
                  </a:lnTo>
                  <a:lnTo>
                    <a:pt x="16192" y="21600"/>
                  </a:lnTo>
                  <a:lnTo>
                    <a:pt x="5408" y="21600"/>
                  </a:lnTo>
                  <a:lnTo>
                    <a:pt x="0" y="10781"/>
                  </a:lnTo>
                  <a:lnTo>
                    <a:pt x="5408" y="0"/>
                  </a:lnTo>
                  <a:close/>
                </a:path>
              </a:pathLst>
            </a:custGeom>
            <a:solidFill>
              <a:srgbClr val="F68D6F"/>
            </a:solidFill>
            <a:ln w="12700" cap="flat">
              <a:noFill/>
              <a:miter lim="400000"/>
            </a:ln>
            <a:effectLst/>
          </p:spPr>
          <p:txBody>
            <a:bodyPr wrap="square" lIns="160185" tIns="160185" rIns="160185" bIns="160185" numCol="1" anchor="t">
              <a:noAutofit/>
            </a:bodyPr>
            <a:lstStyle/>
            <a:p>
              <a:pPr defTabSz="257175">
                <a:defRPr sz="5600">
                  <a:latin typeface="Gill Sans"/>
                  <a:ea typeface="Gill Sans"/>
                  <a:cs typeface="Gill Sans"/>
                  <a:sym typeface="Gill Sans"/>
                </a:defRPr>
              </a:pPr>
              <a:endParaRPr sz="7360" dirty="0">
                <a:latin typeface="微软雅黑" panose="020B0503020204020204" charset="-122"/>
                <a:ea typeface="微软雅黑" panose="020B0503020204020204" charset="-122"/>
              </a:endParaRPr>
            </a:p>
          </p:txBody>
        </p:sp>
      </p:grpSp>
      <p:grpSp>
        <p:nvGrpSpPr>
          <p:cNvPr id="24" name="Group 21373"/>
          <p:cNvGrpSpPr/>
          <p:nvPr/>
        </p:nvGrpSpPr>
        <p:grpSpPr>
          <a:xfrm>
            <a:off x="7380048" y="2094534"/>
            <a:ext cx="571279" cy="571282"/>
            <a:chOff x="0" y="291568"/>
            <a:chExt cx="733425" cy="733426"/>
          </a:xfrm>
        </p:grpSpPr>
        <p:sp>
          <p:nvSpPr>
            <p:cNvPr id="25" name="Shape 21371"/>
            <p:cNvSpPr/>
            <p:nvPr/>
          </p:nvSpPr>
          <p:spPr>
            <a:xfrm>
              <a:off x="0" y="291568"/>
              <a:ext cx="733425" cy="733426"/>
            </a:xfrm>
            <a:prstGeom prst="roundRect">
              <a:avLst>
                <a:gd name="adj" fmla="val 50000"/>
              </a:avLst>
            </a:prstGeom>
            <a:solidFill>
              <a:srgbClr val="469055"/>
            </a:solidFill>
            <a:ln w="12700" cap="flat">
              <a:noFill/>
              <a:miter lim="400000"/>
            </a:ln>
            <a:effectLst/>
          </p:spPr>
          <p:txBody>
            <a:bodyPr wrap="square" lIns="0" tIns="0" rIns="0" bIns="0" numCol="1" anchor="ctr">
              <a:noAutofit/>
            </a:bodyPr>
            <a:lstStyle/>
            <a:p>
              <a:pPr lvl="0">
                <a:defRPr sz="3200">
                  <a:solidFill>
                    <a:srgbClr val="FFFFFF"/>
                  </a:solidFill>
                </a:defRPr>
              </a:pPr>
              <a:endParaRPr sz="1315" b="1" dirty="0">
                <a:solidFill>
                  <a:schemeClr val="bg1"/>
                </a:solidFill>
                <a:latin typeface="微软雅黑" panose="020B0503020204020204" charset="-122"/>
                <a:ea typeface="微软雅黑" panose="020B0503020204020204" charset="-122"/>
              </a:endParaRPr>
            </a:p>
          </p:txBody>
        </p:sp>
        <p:sp>
          <p:nvSpPr>
            <p:cNvPr id="26" name="Shape 21372"/>
            <p:cNvSpPr/>
            <p:nvPr/>
          </p:nvSpPr>
          <p:spPr>
            <a:xfrm>
              <a:off x="121293" y="445731"/>
              <a:ext cx="528048" cy="425104"/>
            </a:xfrm>
            <a:prstGeom prst="rect">
              <a:avLst/>
            </a:prstGeom>
            <a:noFill/>
            <a:ln w="12700" cap="flat">
              <a:noFill/>
              <a:miter lim="400000"/>
            </a:ln>
            <a:effectLst/>
          </p:spPr>
          <p:txBody>
            <a:bodyPr wrap="square" lIns="66744" tIns="66744" rIns="66744" bIns="66744" numCol="1" anchor="ctr">
              <a:noAutofit/>
            </a:bodyPr>
            <a:lstStyle>
              <a:lvl1pPr defTabSz="914400">
                <a:defRPr sz="2200">
                  <a:solidFill>
                    <a:srgbClr val="FFFFFF"/>
                  </a:solidFill>
                  <a:latin typeface="Roboto Bold"/>
                  <a:ea typeface="Roboto Bold"/>
                  <a:cs typeface="Roboto Bold"/>
                  <a:sym typeface="Roboto Bold"/>
                </a:defRPr>
              </a:lvl1pPr>
            </a:lstStyle>
            <a:p>
              <a:pPr lvl="0">
                <a:defRPr sz="1800">
                  <a:solidFill>
                    <a:srgbClr val="000000"/>
                  </a:solidFill>
                </a:defRPr>
              </a:pPr>
              <a:r>
                <a:rPr sz="1315" b="1" dirty="0">
                  <a:solidFill>
                    <a:schemeClr val="bg1"/>
                  </a:solidFill>
                  <a:latin typeface="微软雅黑" panose="020B0503020204020204" charset="-122"/>
                  <a:ea typeface="微软雅黑" panose="020B0503020204020204" charset="-122"/>
                </a:rPr>
                <a:t>01</a:t>
              </a:r>
            </a:p>
          </p:txBody>
        </p:sp>
      </p:grpSp>
      <p:sp>
        <p:nvSpPr>
          <p:cNvPr id="27" name="Shape 21374"/>
          <p:cNvSpPr/>
          <p:nvPr/>
        </p:nvSpPr>
        <p:spPr>
          <a:xfrm>
            <a:off x="5492777" y="2025410"/>
            <a:ext cx="600990" cy="412383"/>
          </a:xfrm>
          <a:custGeom>
            <a:avLst/>
            <a:gdLst/>
            <a:ahLst/>
            <a:cxnLst>
              <a:cxn ang="0">
                <a:pos x="wd2" y="hd2"/>
              </a:cxn>
              <a:cxn ang="5400000">
                <a:pos x="wd2" y="hd2"/>
              </a:cxn>
              <a:cxn ang="10800000">
                <a:pos x="wd2" y="hd2"/>
              </a:cxn>
              <a:cxn ang="16200000">
                <a:pos x="wd2" y="hd2"/>
              </a:cxn>
            </a:cxnLst>
            <a:rect l="0" t="0" r="r" b="b"/>
            <a:pathLst>
              <a:path w="21600" h="21533" extrusionOk="0">
                <a:moveTo>
                  <a:pt x="16831" y="19562"/>
                </a:moveTo>
                <a:cubicBezTo>
                  <a:pt x="15007" y="19562"/>
                  <a:pt x="13512" y="17389"/>
                  <a:pt x="13512" y="14738"/>
                </a:cubicBezTo>
                <a:cubicBezTo>
                  <a:pt x="13512" y="12769"/>
                  <a:pt x="14306" y="11072"/>
                  <a:pt x="15475" y="10324"/>
                </a:cubicBezTo>
                <a:lnTo>
                  <a:pt x="15943" y="13923"/>
                </a:lnTo>
                <a:cubicBezTo>
                  <a:pt x="15850" y="14196"/>
                  <a:pt x="15802" y="14467"/>
                  <a:pt x="15802" y="14738"/>
                </a:cubicBezTo>
                <a:cubicBezTo>
                  <a:pt x="15802" y="15621"/>
                  <a:pt x="16270" y="16300"/>
                  <a:pt x="16877" y="16300"/>
                </a:cubicBezTo>
                <a:cubicBezTo>
                  <a:pt x="17486" y="16300"/>
                  <a:pt x="17953" y="15621"/>
                  <a:pt x="17953" y="14738"/>
                </a:cubicBezTo>
                <a:cubicBezTo>
                  <a:pt x="17953" y="14059"/>
                  <a:pt x="17671" y="13519"/>
                  <a:pt x="17300" y="13314"/>
                </a:cubicBezTo>
                <a:lnTo>
                  <a:pt x="16877" y="9916"/>
                </a:lnTo>
                <a:cubicBezTo>
                  <a:pt x="18702" y="9916"/>
                  <a:pt x="20197" y="12090"/>
                  <a:pt x="20197" y="14738"/>
                </a:cubicBezTo>
                <a:cubicBezTo>
                  <a:pt x="20197" y="17389"/>
                  <a:pt x="18702" y="19562"/>
                  <a:pt x="16831" y="19562"/>
                </a:cubicBezTo>
                <a:cubicBezTo>
                  <a:pt x="16831" y="19562"/>
                  <a:pt x="16831" y="19562"/>
                  <a:pt x="16831" y="19562"/>
                </a:cubicBezTo>
                <a:close/>
                <a:moveTo>
                  <a:pt x="8087" y="14673"/>
                </a:moveTo>
                <a:cubicBezTo>
                  <a:pt x="8087" y="17321"/>
                  <a:pt x="6592" y="19495"/>
                  <a:pt x="4769" y="19495"/>
                </a:cubicBezTo>
                <a:cubicBezTo>
                  <a:pt x="2944" y="19495"/>
                  <a:pt x="1401" y="17389"/>
                  <a:pt x="1401" y="14673"/>
                </a:cubicBezTo>
                <a:cubicBezTo>
                  <a:pt x="1401" y="11954"/>
                  <a:pt x="2898" y="9849"/>
                  <a:pt x="4720" y="9849"/>
                </a:cubicBezTo>
                <a:lnTo>
                  <a:pt x="4814" y="9849"/>
                </a:lnTo>
                <a:lnTo>
                  <a:pt x="4255" y="13314"/>
                </a:lnTo>
                <a:cubicBezTo>
                  <a:pt x="3881" y="13585"/>
                  <a:pt x="3645" y="14128"/>
                  <a:pt x="3645" y="14738"/>
                </a:cubicBezTo>
                <a:cubicBezTo>
                  <a:pt x="3645" y="15621"/>
                  <a:pt x="4113" y="16300"/>
                  <a:pt x="4720" y="16300"/>
                </a:cubicBezTo>
                <a:cubicBezTo>
                  <a:pt x="5330" y="16300"/>
                  <a:pt x="5798" y="15621"/>
                  <a:pt x="5798" y="14738"/>
                </a:cubicBezTo>
                <a:cubicBezTo>
                  <a:pt x="5798" y="14401"/>
                  <a:pt x="5705" y="14059"/>
                  <a:pt x="5612" y="13857"/>
                </a:cubicBezTo>
                <a:lnTo>
                  <a:pt x="6218" y="10391"/>
                </a:lnTo>
                <a:cubicBezTo>
                  <a:pt x="7293" y="11141"/>
                  <a:pt x="8087" y="12769"/>
                  <a:pt x="8087" y="14673"/>
                </a:cubicBezTo>
                <a:cubicBezTo>
                  <a:pt x="8087" y="14673"/>
                  <a:pt x="8087" y="14673"/>
                  <a:pt x="8087" y="14673"/>
                </a:cubicBezTo>
                <a:close/>
                <a:moveTo>
                  <a:pt x="16831" y="7810"/>
                </a:moveTo>
                <a:lnTo>
                  <a:pt x="16550" y="7810"/>
                </a:lnTo>
                <a:lnTo>
                  <a:pt x="16224" y="5161"/>
                </a:lnTo>
                <a:lnTo>
                  <a:pt x="16224" y="2171"/>
                </a:lnTo>
                <a:cubicBezTo>
                  <a:pt x="16224" y="1018"/>
                  <a:pt x="15570" y="0"/>
                  <a:pt x="14726" y="0"/>
                </a:cubicBezTo>
                <a:lnTo>
                  <a:pt x="14352" y="0"/>
                </a:lnTo>
                <a:cubicBezTo>
                  <a:pt x="13981" y="0"/>
                  <a:pt x="13651" y="474"/>
                  <a:pt x="13651" y="1018"/>
                </a:cubicBezTo>
                <a:cubicBezTo>
                  <a:pt x="13651" y="1563"/>
                  <a:pt x="13981" y="2036"/>
                  <a:pt x="14352" y="2036"/>
                </a:cubicBezTo>
                <a:lnTo>
                  <a:pt x="14726" y="2036"/>
                </a:lnTo>
                <a:cubicBezTo>
                  <a:pt x="14775" y="2036"/>
                  <a:pt x="14820" y="2106"/>
                  <a:pt x="14820" y="2171"/>
                </a:cubicBezTo>
                <a:lnTo>
                  <a:pt x="14820" y="4756"/>
                </a:lnTo>
                <a:lnTo>
                  <a:pt x="7152" y="4756"/>
                </a:lnTo>
                <a:lnTo>
                  <a:pt x="7388" y="3396"/>
                </a:lnTo>
                <a:lnTo>
                  <a:pt x="9444" y="3396"/>
                </a:lnTo>
                <a:cubicBezTo>
                  <a:pt x="9958" y="3396"/>
                  <a:pt x="10380" y="2787"/>
                  <a:pt x="10380" y="2036"/>
                </a:cubicBezTo>
                <a:cubicBezTo>
                  <a:pt x="10380" y="1291"/>
                  <a:pt x="9958" y="680"/>
                  <a:pt x="9444" y="680"/>
                </a:cubicBezTo>
                <a:lnTo>
                  <a:pt x="4300" y="680"/>
                </a:lnTo>
                <a:cubicBezTo>
                  <a:pt x="3786" y="680"/>
                  <a:pt x="3367" y="1291"/>
                  <a:pt x="3367" y="2036"/>
                </a:cubicBezTo>
                <a:cubicBezTo>
                  <a:pt x="3367" y="2787"/>
                  <a:pt x="3786" y="3396"/>
                  <a:pt x="4300" y="3396"/>
                </a:cubicBezTo>
                <a:lnTo>
                  <a:pt x="5890" y="3396"/>
                </a:lnTo>
                <a:lnTo>
                  <a:pt x="5189" y="7881"/>
                </a:lnTo>
                <a:lnTo>
                  <a:pt x="4720" y="7881"/>
                </a:lnTo>
                <a:cubicBezTo>
                  <a:pt x="2105" y="7810"/>
                  <a:pt x="0" y="10936"/>
                  <a:pt x="0" y="14673"/>
                </a:cubicBezTo>
                <a:cubicBezTo>
                  <a:pt x="0" y="18408"/>
                  <a:pt x="2105" y="21532"/>
                  <a:pt x="4720" y="21532"/>
                </a:cubicBezTo>
                <a:cubicBezTo>
                  <a:pt x="7340" y="21600"/>
                  <a:pt x="9444" y="18477"/>
                  <a:pt x="9444" y="14673"/>
                </a:cubicBezTo>
                <a:cubicBezTo>
                  <a:pt x="9444" y="11820"/>
                  <a:pt x="8227" y="9374"/>
                  <a:pt x="6545" y="8289"/>
                </a:cubicBezTo>
                <a:lnTo>
                  <a:pt x="6825" y="6727"/>
                </a:lnTo>
                <a:lnTo>
                  <a:pt x="15007" y="6727"/>
                </a:lnTo>
                <a:lnTo>
                  <a:pt x="15195" y="8152"/>
                </a:lnTo>
                <a:cubicBezTo>
                  <a:pt x="13371" y="9101"/>
                  <a:pt x="12108" y="11614"/>
                  <a:pt x="12108" y="14604"/>
                </a:cubicBezTo>
                <a:cubicBezTo>
                  <a:pt x="12108" y="18408"/>
                  <a:pt x="14213" y="21465"/>
                  <a:pt x="16831" y="21465"/>
                </a:cubicBezTo>
                <a:cubicBezTo>
                  <a:pt x="19451" y="21600"/>
                  <a:pt x="21600" y="18477"/>
                  <a:pt x="21600" y="14673"/>
                </a:cubicBezTo>
                <a:cubicBezTo>
                  <a:pt x="21600" y="10869"/>
                  <a:pt x="19451" y="7810"/>
                  <a:pt x="16831" y="7810"/>
                </a:cubicBezTo>
                <a:cubicBezTo>
                  <a:pt x="16831" y="7810"/>
                  <a:pt x="16831" y="7810"/>
                  <a:pt x="16831" y="7810"/>
                </a:cubicBezTo>
                <a:close/>
              </a:path>
            </a:pathLst>
          </a:custGeom>
          <a:solidFill>
            <a:srgbClr val="FFFFFF"/>
          </a:solidFill>
          <a:ln w="12700">
            <a:miter lim="400000"/>
          </a:ln>
        </p:spPr>
        <p:txBody>
          <a:bodyPr lIns="18772" tIns="18772" rIns="18772" bIns="18772" anchor="ctr"/>
          <a:lstStyle/>
          <a:p>
            <a:pPr defTabSz="1282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940">
              <a:latin typeface="微软雅黑" panose="020B0503020204020204" charset="-122"/>
              <a:ea typeface="微软雅黑" panose="020B0503020204020204" charset="-122"/>
            </a:endParaRPr>
          </a:p>
        </p:txBody>
      </p:sp>
      <p:sp>
        <p:nvSpPr>
          <p:cNvPr id="28" name="Shape 21375"/>
          <p:cNvSpPr/>
          <p:nvPr/>
        </p:nvSpPr>
        <p:spPr>
          <a:xfrm>
            <a:off x="6133665" y="5118736"/>
            <a:ext cx="485132" cy="485331"/>
          </a:xfrm>
          <a:custGeom>
            <a:avLst/>
            <a:gdLst/>
            <a:ahLst/>
            <a:cxnLst>
              <a:cxn ang="0">
                <a:pos x="wd2" y="hd2"/>
              </a:cxn>
              <a:cxn ang="5400000">
                <a:pos x="wd2" y="hd2"/>
              </a:cxn>
              <a:cxn ang="10800000">
                <a:pos x="wd2" y="hd2"/>
              </a:cxn>
              <a:cxn ang="16200000">
                <a:pos x="wd2" y="hd2"/>
              </a:cxn>
            </a:cxnLst>
            <a:rect l="0" t="0" r="r" b="b"/>
            <a:pathLst>
              <a:path w="21592" h="21600" extrusionOk="0">
                <a:moveTo>
                  <a:pt x="19674" y="3125"/>
                </a:moveTo>
                <a:cubicBezTo>
                  <a:pt x="19663" y="3136"/>
                  <a:pt x="19652" y="3148"/>
                  <a:pt x="19642" y="3160"/>
                </a:cubicBezTo>
                <a:lnTo>
                  <a:pt x="13875" y="9615"/>
                </a:lnTo>
                <a:lnTo>
                  <a:pt x="11981" y="7721"/>
                </a:lnTo>
                <a:lnTo>
                  <a:pt x="18435" y="1951"/>
                </a:lnTo>
                <a:cubicBezTo>
                  <a:pt x="18447" y="1940"/>
                  <a:pt x="18457" y="1930"/>
                  <a:pt x="18469" y="1919"/>
                </a:cubicBezTo>
                <a:cubicBezTo>
                  <a:pt x="18790" y="1597"/>
                  <a:pt x="19352" y="1597"/>
                  <a:pt x="19674" y="1919"/>
                </a:cubicBezTo>
                <a:cubicBezTo>
                  <a:pt x="19835" y="2080"/>
                  <a:pt x="19924" y="2294"/>
                  <a:pt x="19924" y="2522"/>
                </a:cubicBezTo>
                <a:cubicBezTo>
                  <a:pt x="19924" y="2749"/>
                  <a:pt x="19835" y="2964"/>
                  <a:pt x="19674" y="3125"/>
                </a:cubicBezTo>
                <a:cubicBezTo>
                  <a:pt x="19674" y="3125"/>
                  <a:pt x="19674" y="3125"/>
                  <a:pt x="19674" y="3125"/>
                </a:cubicBezTo>
                <a:close/>
                <a:moveTo>
                  <a:pt x="14353" y="14846"/>
                </a:moveTo>
                <a:lnTo>
                  <a:pt x="6751" y="7242"/>
                </a:lnTo>
                <a:lnTo>
                  <a:pt x="8315" y="6418"/>
                </a:lnTo>
                <a:lnTo>
                  <a:pt x="15179" y="13281"/>
                </a:lnTo>
                <a:cubicBezTo>
                  <a:pt x="15179" y="13281"/>
                  <a:pt x="14353" y="14846"/>
                  <a:pt x="14353" y="14846"/>
                </a:cubicBezTo>
                <a:close/>
                <a:moveTo>
                  <a:pt x="9570" y="20545"/>
                </a:moveTo>
                <a:lnTo>
                  <a:pt x="9008" y="19981"/>
                </a:lnTo>
                <a:lnTo>
                  <a:pt x="9699" y="18570"/>
                </a:lnTo>
                <a:cubicBezTo>
                  <a:pt x="9779" y="18403"/>
                  <a:pt x="9740" y="18201"/>
                  <a:pt x="9601" y="18076"/>
                </a:cubicBezTo>
                <a:cubicBezTo>
                  <a:pt x="9462" y="17952"/>
                  <a:pt x="9256" y="17936"/>
                  <a:pt x="9099" y="18037"/>
                </a:cubicBezTo>
                <a:lnTo>
                  <a:pt x="7855" y="18829"/>
                </a:lnTo>
                <a:lnTo>
                  <a:pt x="7312" y="18286"/>
                </a:lnTo>
                <a:lnTo>
                  <a:pt x="8827" y="15727"/>
                </a:lnTo>
                <a:cubicBezTo>
                  <a:pt x="8926" y="15562"/>
                  <a:pt x="8899" y="15352"/>
                  <a:pt x="8763" y="15218"/>
                </a:cubicBezTo>
                <a:cubicBezTo>
                  <a:pt x="8627" y="15083"/>
                  <a:pt x="8416" y="15058"/>
                  <a:pt x="8252" y="15158"/>
                </a:cubicBezTo>
                <a:lnTo>
                  <a:pt x="5721" y="16695"/>
                </a:lnTo>
                <a:lnTo>
                  <a:pt x="3697" y="14668"/>
                </a:lnTo>
                <a:lnTo>
                  <a:pt x="4301" y="13058"/>
                </a:lnTo>
                <a:cubicBezTo>
                  <a:pt x="4361" y="12900"/>
                  <a:pt x="4319" y="12720"/>
                  <a:pt x="4194" y="12604"/>
                </a:cubicBezTo>
                <a:cubicBezTo>
                  <a:pt x="4068" y="12490"/>
                  <a:pt x="3885" y="12463"/>
                  <a:pt x="3733" y="12535"/>
                </a:cubicBezTo>
                <a:lnTo>
                  <a:pt x="2258" y="13231"/>
                </a:lnTo>
                <a:lnTo>
                  <a:pt x="1054" y="12025"/>
                </a:lnTo>
                <a:lnTo>
                  <a:pt x="5715" y="8567"/>
                </a:lnTo>
                <a:lnTo>
                  <a:pt x="13026" y="15881"/>
                </a:lnTo>
                <a:cubicBezTo>
                  <a:pt x="13026" y="15881"/>
                  <a:pt x="9570" y="20545"/>
                  <a:pt x="9570" y="20545"/>
                </a:cubicBezTo>
                <a:close/>
                <a:moveTo>
                  <a:pt x="21592" y="2522"/>
                </a:moveTo>
                <a:cubicBezTo>
                  <a:pt x="21592" y="1848"/>
                  <a:pt x="21330" y="1214"/>
                  <a:pt x="20854" y="739"/>
                </a:cubicBezTo>
                <a:cubicBezTo>
                  <a:pt x="20377" y="262"/>
                  <a:pt x="19746" y="0"/>
                  <a:pt x="19071" y="0"/>
                </a:cubicBezTo>
                <a:cubicBezTo>
                  <a:pt x="18406" y="0"/>
                  <a:pt x="17781" y="254"/>
                  <a:pt x="17307" y="721"/>
                </a:cubicBezTo>
                <a:lnTo>
                  <a:pt x="10799" y="6540"/>
                </a:lnTo>
                <a:lnTo>
                  <a:pt x="9061" y="4801"/>
                </a:lnTo>
                <a:cubicBezTo>
                  <a:pt x="8803" y="4542"/>
                  <a:pt x="8406" y="4482"/>
                  <a:pt x="8081" y="4653"/>
                </a:cubicBezTo>
                <a:lnTo>
                  <a:pt x="4973" y="6294"/>
                </a:lnTo>
                <a:cubicBezTo>
                  <a:pt x="4738" y="6419"/>
                  <a:pt x="4576" y="6646"/>
                  <a:pt x="4537" y="6909"/>
                </a:cubicBezTo>
                <a:cubicBezTo>
                  <a:pt x="4497" y="7169"/>
                  <a:pt x="4584" y="7436"/>
                  <a:pt x="4772" y="7623"/>
                </a:cubicBezTo>
                <a:lnTo>
                  <a:pt x="5118" y="7970"/>
                </a:lnTo>
                <a:lnTo>
                  <a:pt x="169" y="11643"/>
                </a:lnTo>
                <a:cubicBezTo>
                  <a:pt x="72" y="11716"/>
                  <a:pt x="10" y="11828"/>
                  <a:pt x="2" y="11948"/>
                </a:cubicBezTo>
                <a:cubicBezTo>
                  <a:pt x="-8" y="12069"/>
                  <a:pt x="37" y="12187"/>
                  <a:pt x="122" y="12273"/>
                </a:cubicBezTo>
                <a:lnTo>
                  <a:pt x="1876" y="14029"/>
                </a:lnTo>
                <a:cubicBezTo>
                  <a:pt x="2002" y="14154"/>
                  <a:pt x="2190" y="14186"/>
                  <a:pt x="2351" y="14111"/>
                </a:cubicBezTo>
                <a:lnTo>
                  <a:pt x="3159" y="13728"/>
                </a:lnTo>
                <a:lnTo>
                  <a:pt x="2819" y="14628"/>
                </a:lnTo>
                <a:cubicBezTo>
                  <a:pt x="2764" y="14781"/>
                  <a:pt x="2801" y="14953"/>
                  <a:pt x="2918" y="15071"/>
                </a:cubicBezTo>
                <a:lnTo>
                  <a:pt x="5363" y="17516"/>
                </a:lnTo>
                <a:cubicBezTo>
                  <a:pt x="5500" y="17653"/>
                  <a:pt x="5712" y="17678"/>
                  <a:pt x="5875" y="17579"/>
                </a:cubicBezTo>
                <a:lnTo>
                  <a:pt x="7260" y="16736"/>
                </a:lnTo>
                <a:lnTo>
                  <a:pt x="6430" y="18140"/>
                </a:lnTo>
                <a:cubicBezTo>
                  <a:pt x="6333" y="18303"/>
                  <a:pt x="6359" y="18513"/>
                  <a:pt x="6492" y="18648"/>
                </a:cubicBezTo>
                <a:lnTo>
                  <a:pt x="7503" y="19658"/>
                </a:lnTo>
                <a:cubicBezTo>
                  <a:pt x="7642" y="19796"/>
                  <a:pt x="7858" y="19818"/>
                  <a:pt x="8022" y="19714"/>
                </a:cubicBezTo>
                <a:lnTo>
                  <a:pt x="8294" y="19540"/>
                </a:lnTo>
                <a:lnTo>
                  <a:pt x="8127" y="19882"/>
                </a:lnTo>
                <a:cubicBezTo>
                  <a:pt x="8047" y="20040"/>
                  <a:pt x="8080" y="20233"/>
                  <a:pt x="8207" y="20360"/>
                </a:cubicBezTo>
                <a:lnTo>
                  <a:pt x="9322" y="21478"/>
                </a:lnTo>
                <a:cubicBezTo>
                  <a:pt x="9402" y="21555"/>
                  <a:pt x="9506" y="21600"/>
                  <a:pt x="9617" y="21600"/>
                </a:cubicBezTo>
                <a:cubicBezTo>
                  <a:pt x="9628" y="21600"/>
                  <a:pt x="9638" y="21600"/>
                  <a:pt x="9649" y="21597"/>
                </a:cubicBezTo>
                <a:cubicBezTo>
                  <a:pt x="9769" y="21590"/>
                  <a:pt x="9880" y="21527"/>
                  <a:pt x="9953" y="21430"/>
                </a:cubicBezTo>
                <a:lnTo>
                  <a:pt x="13624" y="16478"/>
                </a:lnTo>
                <a:lnTo>
                  <a:pt x="13971" y="16827"/>
                </a:lnTo>
                <a:cubicBezTo>
                  <a:pt x="14129" y="16984"/>
                  <a:pt x="14343" y="17071"/>
                  <a:pt x="14562" y="17071"/>
                </a:cubicBezTo>
                <a:cubicBezTo>
                  <a:pt x="14604" y="17071"/>
                  <a:pt x="14646" y="17067"/>
                  <a:pt x="14687" y="17061"/>
                </a:cubicBezTo>
                <a:cubicBezTo>
                  <a:pt x="14949" y="17021"/>
                  <a:pt x="15176" y="16860"/>
                  <a:pt x="15300" y="16627"/>
                </a:cubicBezTo>
                <a:lnTo>
                  <a:pt x="16942" y="13515"/>
                </a:lnTo>
                <a:cubicBezTo>
                  <a:pt x="17112" y="13192"/>
                  <a:pt x="17053" y="12793"/>
                  <a:pt x="16793" y="12535"/>
                </a:cubicBezTo>
                <a:lnTo>
                  <a:pt x="15055" y="10797"/>
                </a:lnTo>
                <a:lnTo>
                  <a:pt x="20871" y="4288"/>
                </a:lnTo>
                <a:cubicBezTo>
                  <a:pt x="21337" y="3813"/>
                  <a:pt x="21592" y="3188"/>
                  <a:pt x="21592" y="2522"/>
                </a:cubicBezTo>
                <a:cubicBezTo>
                  <a:pt x="21592" y="2522"/>
                  <a:pt x="21592" y="2522"/>
                  <a:pt x="21592" y="2522"/>
                </a:cubicBezTo>
                <a:close/>
              </a:path>
            </a:pathLst>
          </a:custGeom>
          <a:solidFill>
            <a:srgbClr val="FFFFFF"/>
          </a:solidFill>
          <a:ln w="12700">
            <a:miter lim="400000"/>
          </a:ln>
        </p:spPr>
        <p:txBody>
          <a:bodyPr lIns="18772" tIns="18772" rIns="18772" bIns="18772" anchor="ctr"/>
          <a:lstStyle/>
          <a:p>
            <a:pPr defTabSz="1282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940">
              <a:latin typeface="微软雅黑" panose="020B0503020204020204" charset="-122"/>
              <a:ea typeface="微软雅黑" panose="020B0503020204020204" charset="-122"/>
            </a:endParaRPr>
          </a:p>
        </p:txBody>
      </p:sp>
      <p:sp>
        <p:nvSpPr>
          <p:cNvPr id="29" name="Shape 21376"/>
          <p:cNvSpPr/>
          <p:nvPr/>
        </p:nvSpPr>
        <p:spPr>
          <a:xfrm>
            <a:off x="6158401" y="3058517"/>
            <a:ext cx="454249" cy="449231"/>
          </a:xfrm>
          <a:custGeom>
            <a:avLst/>
            <a:gdLst/>
            <a:ahLst/>
            <a:cxnLst>
              <a:cxn ang="0">
                <a:pos x="wd2" y="hd2"/>
              </a:cxn>
              <a:cxn ang="5400000">
                <a:pos x="wd2" y="hd2"/>
              </a:cxn>
              <a:cxn ang="10800000">
                <a:pos x="wd2" y="hd2"/>
              </a:cxn>
              <a:cxn ang="16200000">
                <a:pos x="wd2" y="hd2"/>
              </a:cxn>
            </a:cxnLst>
            <a:rect l="0" t="0" r="r" b="b"/>
            <a:pathLst>
              <a:path w="21600" h="21600" extrusionOk="0">
                <a:moveTo>
                  <a:pt x="13446" y="0"/>
                </a:moveTo>
                <a:cubicBezTo>
                  <a:pt x="12912" y="0"/>
                  <a:pt x="12492" y="426"/>
                  <a:pt x="12492" y="965"/>
                </a:cubicBezTo>
                <a:cubicBezTo>
                  <a:pt x="12492" y="1501"/>
                  <a:pt x="12912" y="1952"/>
                  <a:pt x="13446" y="1952"/>
                </a:cubicBezTo>
                <a:lnTo>
                  <a:pt x="20581" y="1952"/>
                </a:lnTo>
                <a:cubicBezTo>
                  <a:pt x="21113" y="1952"/>
                  <a:pt x="21557" y="1504"/>
                  <a:pt x="21557" y="965"/>
                </a:cubicBezTo>
                <a:cubicBezTo>
                  <a:pt x="21557" y="429"/>
                  <a:pt x="21113" y="0"/>
                  <a:pt x="20581" y="0"/>
                </a:cubicBezTo>
                <a:lnTo>
                  <a:pt x="13446" y="0"/>
                </a:lnTo>
                <a:close/>
                <a:moveTo>
                  <a:pt x="13381" y="2807"/>
                </a:moveTo>
                <a:cubicBezTo>
                  <a:pt x="12963" y="2807"/>
                  <a:pt x="12626" y="3071"/>
                  <a:pt x="12492" y="3443"/>
                </a:cubicBezTo>
                <a:cubicBezTo>
                  <a:pt x="13558" y="3672"/>
                  <a:pt x="14542" y="4133"/>
                  <a:pt x="15398" y="4759"/>
                </a:cubicBezTo>
                <a:lnTo>
                  <a:pt x="20516" y="4759"/>
                </a:lnTo>
                <a:cubicBezTo>
                  <a:pt x="21048" y="4759"/>
                  <a:pt x="21492" y="4308"/>
                  <a:pt x="21492" y="3772"/>
                </a:cubicBezTo>
                <a:cubicBezTo>
                  <a:pt x="21492" y="3234"/>
                  <a:pt x="21048" y="2807"/>
                  <a:pt x="20516" y="2807"/>
                </a:cubicBezTo>
                <a:lnTo>
                  <a:pt x="13381" y="2807"/>
                </a:lnTo>
                <a:close/>
                <a:moveTo>
                  <a:pt x="10908" y="4210"/>
                </a:moveTo>
                <a:cubicBezTo>
                  <a:pt x="7191" y="4210"/>
                  <a:pt x="4164" y="7271"/>
                  <a:pt x="4164" y="11030"/>
                </a:cubicBezTo>
                <a:cubicBezTo>
                  <a:pt x="4164" y="14790"/>
                  <a:pt x="7191" y="17850"/>
                  <a:pt x="10908" y="17850"/>
                </a:cubicBezTo>
                <a:cubicBezTo>
                  <a:pt x="14626" y="17850"/>
                  <a:pt x="17653" y="14790"/>
                  <a:pt x="17653" y="11030"/>
                </a:cubicBezTo>
                <a:cubicBezTo>
                  <a:pt x="17653" y="7271"/>
                  <a:pt x="14626" y="4210"/>
                  <a:pt x="10908" y="4210"/>
                </a:cubicBezTo>
                <a:close/>
                <a:moveTo>
                  <a:pt x="954" y="4912"/>
                </a:moveTo>
                <a:cubicBezTo>
                  <a:pt x="422" y="4912"/>
                  <a:pt x="0" y="5338"/>
                  <a:pt x="0" y="5877"/>
                </a:cubicBezTo>
                <a:cubicBezTo>
                  <a:pt x="0" y="6413"/>
                  <a:pt x="422" y="6864"/>
                  <a:pt x="954" y="6864"/>
                </a:cubicBezTo>
                <a:lnTo>
                  <a:pt x="4012" y="6864"/>
                </a:lnTo>
                <a:cubicBezTo>
                  <a:pt x="4452" y="6127"/>
                  <a:pt x="4988" y="5467"/>
                  <a:pt x="5639" y="4912"/>
                </a:cubicBezTo>
                <a:lnTo>
                  <a:pt x="954" y="4912"/>
                </a:lnTo>
                <a:close/>
                <a:moveTo>
                  <a:pt x="15961" y="4912"/>
                </a:moveTo>
                <a:cubicBezTo>
                  <a:pt x="16582" y="5469"/>
                  <a:pt x="17109" y="6131"/>
                  <a:pt x="17523" y="6864"/>
                </a:cubicBezTo>
                <a:lnTo>
                  <a:pt x="20472" y="6864"/>
                </a:lnTo>
                <a:cubicBezTo>
                  <a:pt x="21005" y="6864"/>
                  <a:pt x="21427" y="6416"/>
                  <a:pt x="21426" y="5877"/>
                </a:cubicBezTo>
                <a:cubicBezTo>
                  <a:pt x="21426" y="5340"/>
                  <a:pt x="21005" y="4912"/>
                  <a:pt x="20472" y="4912"/>
                </a:cubicBezTo>
                <a:lnTo>
                  <a:pt x="15961" y="4912"/>
                </a:lnTo>
                <a:close/>
                <a:moveTo>
                  <a:pt x="10908" y="6162"/>
                </a:moveTo>
                <a:cubicBezTo>
                  <a:pt x="13564" y="6162"/>
                  <a:pt x="15723" y="8346"/>
                  <a:pt x="15723" y="11030"/>
                </a:cubicBezTo>
                <a:cubicBezTo>
                  <a:pt x="15723" y="13712"/>
                  <a:pt x="13564" y="15898"/>
                  <a:pt x="10908" y="15898"/>
                </a:cubicBezTo>
                <a:cubicBezTo>
                  <a:pt x="8254" y="15898"/>
                  <a:pt x="6094" y="13712"/>
                  <a:pt x="6094" y="11030"/>
                </a:cubicBezTo>
                <a:cubicBezTo>
                  <a:pt x="6094" y="8346"/>
                  <a:pt x="8254" y="6162"/>
                  <a:pt x="10908" y="6162"/>
                </a:cubicBezTo>
                <a:close/>
                <a:moveTo>
                  <a:pt x="954" y="7017"/>
                </a:moveTo>
                <a:cubicBezTo>
                  <a:pt x="422" y="7017"/>
                  <a:pt x="0" y="7446"/>
                  <a:pt x="0" y="7982"/>
                </a:cubicBezTo>
                <a:cubicBezTo>
                  <a:pt x="0" y="8521"/>
                  <a:pt x="422" y="8969"/>
                  <a:pt x="954" y="8969"/>
                </a:cubicBezTo>
                <a:lnTo>
                  <a:pt x="3036" y="8969"/>
                </a:lnTo>
                <a:cubicBezTo>
                  <a:pt x="3176" y="8283"/>
                  <a:pt x="3424" y="7624"/>
                  <a:pt x="3730" y="7017"/>
                </a:cubicBezTo>
                <a:lnTo>
                  <a:pt x="954" y="7017"/>
                </a:lnTo>
                <a:close/>
                <a:moveTo>
                  <a:pt x="10800" y="7017"/>
                </a:moveTo>
                <a:cubicBezTo>
                  <a:pt x="10654" y="7017"/>
                  <a:pt x="10540" y="7176"/>
                  <a:pt x="10540" y="7324"/>
                </a:cubicBezTo>
                <a:lnTo>
                  <a:pt x="10540" y="7785"/>
                </a:lnTo>
                <a:cubicBezTo>
                  <a:pt x="9447" y="7819"/>
                  <a:pt x="8458" y="8445"/>
                  <a:pt x="8458" y="9649"/>
                </a:cubicBezTo>
                <a:cubicBezTo>
                  <a:pt x="8458" y="10631"/>
                  <a:pt x="9241" y="11211"/>
                  <a:pt x="10540" y="11447"/>
                </a:cubicBezTo>
                <a:lnTo>
                  <a:pt x="10540" y="13289"/>
                </a:lnTo>
                <a:cubicBezTo>
                  <a:pt x="9083" y="13224"/>
                  <a:pt x="9851" y="12017"/>
                  <a:pt x="8870" y="12017"/>
                </a:cubicBezTo>
                <a:cubicBezTo>
                  <a:pt x="8538" y="12017"/>
                  <a:pt x="8328" y="12212"/>
                  <a:pt x="8328" y="12565"/>
                </a:cubicBezTo>
                <a:cubicBezTo>
                  <a:pt x="8328" y="13264"/>
                  <a:pt x="9060" y="14176"/>
                  <a:pt x="10540" y="14210"/>
                </a:cubicBezTo>
                <a:lnTo>
                  <a:pt x="10540" y="14758"/>
                </a:lnTo>
                <a:cubicBezTo>
                  <a:pt x="10540" y="14910"/>
                  <a:pt x="10654" y="15043"/>
                  <a:pt x="10800" y="15043"/>
                </a:cubicBezTo>
                <a:cubicBezTo>
                  <a:pt x="10950" y="15043"/>
                  <a:pt x="11060" y="14910"/>
                  <a:pt x="11060" y="14758"/>
                </a:cubicBezTo>
                <a:lnTo>
                  <a:pt x="11060" y="14210"/>
                </a:lnTo>
                <a:cubicBezTo>
                  <a:pt x="12366" y="14133"/>
                  <a:pt x="13251" y="13510"/>
                  <a:pt x="13251" y="12324"/>
                </a:cubicBezTo>
                <a:cubicBezTo>
                  <a:pt x="13251" y="10961"/>
                  <a:pt x="12220" y="10620"/>
                  <a:pt x="11060" y="10372"/>
                </a:cubicBezTo>
                <a:lnTo>
                  <a:pt x="11060" y="8684"/>
                </a:lnTo>
                <a:cubicBezTo>
                  <a:pt x="12033" y="8703"/>
                  <a:pt x="12030" y="9671"/>
                  <a:pt x="12600" y="9671"/>
                </a:cubicBezTo>
                <a:cubicBezTo>
                  <a:pt x="12898" y="9671"/>
                  <a:pt x="13142" y="9447"/>
                  <a:pt x="13142" y="9101"/>
                </a:cubicBezTo>
                <a:cubicBezTo>
                  <a:pt x="13142" y="8233"/>
                  <a:pt x="11743" y="7803"/>
                  <a:pt x="11060" y="7785"/>
                </a:cubicBezTo>
                <a:lnTo>
                  <a:pt x="11060" y="7324"/>
                </a:lnTo>
                <a:cubicBezTo>
                  <a:pt x="11060" y="7176"/>
                  <a:pt x="10950" y="7017"/>
                  <a:pt x="10800" y="7017"/>
                </a:cubicBezTo>
                <a:close/>
                <a:moveTo>
                  <a:pt x="17349" y="7719"/>
                </a:moveTo>
                <a:cubicBezTo>
                  <a:pt x="17639" y="8329"/>
                  <a:pt x="17856" y="8983"/>
                  <a:pt x="17978" y="9671"/>
                </a:cubicBezTo>
                <a:lnTo>
                  <a:pt x="20039" y="9671"/>
                </a:lnTo>
                <a:cubicBezTo>
                  <a:pt x="20571" y="9671"/>
                  <a:pt x="20993" y="9224"/>
                  <a:pt x="20993" y="8684"/>
                </a:cubicBezTo>
                <a:cubicBezTo>
                  <a:pt x="20993" y="8146"/>
                  <a:pt x="20571" y="7719"/>
                  <a:pt x="20039" y="7719"/>
                </a:cubicBezTo>
                <a:lnTo>
                  <a:pt x="17349" y="7719"/>
                </a:lnTo>
                <a:close/>
                <a:moveTo>
                  <a:pt x="10540" y="8684"/>
                </a:moveTo>
                <a:cubicBezTo>
                  <a:pt x="10540" y="8684"/>
                  <a:pt x="10540" y="10285"/>
                  <a:pt x="10540" y="10285"/>
                </a:cubicBezTo>
                <a:cubicBezTo>
                  <a:pt x="9883" y="10152"/>
                  <a:pt x="9564" y="9893"/>
                  <a:pt x="9564" y="9451"/>
                </a:cubicBezTo>
                <a:cubicBezTo>
                  <a:pt x="9564" y="9070"/>
                  <a:pt x="9943" y="8703"/>
                  <a:pt x="10540" y="8684"/>
                </a:cubicBezTo>
                <a:close/>
                <a:moveTo>
                  <a:pt x="954" y="9824"/>
                </a:moveTo>
                <a:cubicBezTo>
                  <a:pt x="422" y="9824"/>
                  <a:pt x="0" y="10252"/>
                  <a:pt x="0" y="10789"/>
                </a:cubicBezTo>
                <a:cubicBezTo>
                  <a:pt x="0" y="11328"/>
                  <a:pt x="422" y="11776"/>
                  <a:pt x="954" y="11776"/>
                </a:cubicBezTo>
                <a:lnTo>
                  <a:pt x="2949" y="11776"/>
                </a:lnTo>
                <a:cubicBezTo>
                  <a:pt x="2916" y="11483"/>
                  <a:pt x="2884" y="11178"/>
                  <a:pt x="2884" y="10877"/>
                </a:cubicBezTo>
                <a:cubicBezTo>
                  <a:pt x="2884" y="10518"/>
                  <a:pt x="2924" y="10168"/>
                  <a:pt x="2971" y="9824"/>
                </a:cubicBezTo>
                <a:lnTo>
                  <a:pt x="954" y="9824"/>
                </a:lnTo>
                <a:close/>
                <a:moveTo>
                  <a:pt x="18065" y="9824"/>
                </a:moveTo>
                <a:cubicBezTo>
                  <a:pt x="18098" y="10118"/>
                  <a:pt x="18130" y="10420"/>
                  <a:pt x="18130" y="10723"/>
                </a:cubicBezTo>
                <a:cubicBezTo>
                  <a:pt x="18130" y="11083"/>
                  <a:pt x="18091" y="11430"/>
                  <a:pt x="18043" y="11776"/>
                </a:cubicBezTo>
                <a:lnTo>
                  <a:pt x="20039" y="11776"/>
                </a:lnTo>
                <a:cubicBezTo>
                  <a:pt x="20571" y="11776"/>
                  <a:pt x="21014" y="11331"/>
                  <a:pt x="21014" y="10789"/>
                </a:cubicBezTo>
                <a:cubicBezTo>
                  <a:pt x="21014" y="10253"/>
                  <a:pt x="20571" y="9824"/>
                  <a:pt x="20039" y="9824"/>
                </a:cubicBezTo>
                <a:lnTo>
                  <a:pt x="18065" y="9824"/>
                </a:lnTo>
                <a:close/>
                <a:moveTo>
                  <a:pt x="11060" y="11535"/>
                </a:moveTo>
                <a:cubicBezTo>
                  <a:pt x="11535" y="11642"/>
                  <a:pt x="12145" y="11829"/>
                  <a:pt x="12145" y="12434"/>
                </a:cubicBezTo>
                <a:cubicBezTo>
                  <a:pt x="12145" y="13019"/>
                  <a:pt x="11587" y="13251"/>
                  <a:pt x="11060" y="13289"/>
                </a:cubicBezTo>
                <a:lnTo>
                  <a:pt x="11060" y="11535"/>
                </a:lnTo>
                <a:close/>
                <a:moveTo>
                  <a:pt x="954" y="11929"/>
                </a:moveTo>
                <a:cubicBezTo>
                  <a:pt x="422" y="11929"/>
                  <a:pt x="0" y="12360"/>
                  <a:pt x="0" y="12894"/>
                </a:cubicBezTo>
                <a:cubicBezTo>
                  <a:pt x="0" y="13434"/>
                  <a:pt x="422" y="13881"/>
                  <a:pt x="954" y="13881"/>
                </a:cubicBezTo>
                <a:lnTo>
                  <a:pt x="3643" y="13881"/>
                </a:lnTo>
                <a:cubicBezTo>
                  <a:pt x="3354" y="13268"/>
                  <a:pt x="3138" y="12614"/>
                  <a:pt x="3014" y="11929"/>
                </a:cubicBezTo>
                <a:lnTo>
                  <a:pt x="954" y="11929"/>
                </a:lnTo>
                <a:close/>
                <a:moveTo>
                  <a:pt x="18022" y="12631"/>
                </a:moveTo>
                <a:cubicBezTo>
                  <a:pt x="17882" y="13318"/>
                  <a:pt x="17656" y="13972"/>
                  <a:pt x="17349" y="14583"/>
                </a:cubicBezTo>
                <a:lnTo>
                  <a:pt x="20104" y="14583"/>
                </a:lnTo>
                <a:cubicBezTo>
                  <a:pt x="20636" y="14583"/>
                  <a:pt x="21079" y="14135"/>
                  <a:pt x="21080" y="13596"/>
                </a:cubicBezTo>
                <a:cubicBezTo>
                  <a:pt x="21080" y="13060"/>
                  <a:pt x="20636" y="12631"/>
                  <a:pt x="20104" y="12631"/>
                </a:cubicBezTo>
                <a:lnTo>
                  <a:pt x="18022" y="12631"/>
                </a:lnTo>
                <a:close/>
                <a:moveTo>
                  <a:pt x="954" y="14736"/>
                </a:moveTo>
                <a:cubicBezTo>
                  <a:pt x="422" y="14736"/>
                  <a:pt x="0" y="15162"/>
                  <a:pt x="0" y="15701"/>
                </a:cubicBezTo>
                <a:cubicBezTo>
                  <a:pt x="0" y="16236"/>
                  <a:pt x="422" y="16688"/>
                  <a:pt x="954" y="16688"/>
                </a:cubicBezTo>
                <a:lnTo>
                  <a:pt x="5465" y="16688"/>
                </a:lnTo>
                <a:cubicBezTo>
                  <a:pt x="4846" y="16127"/>
                  <a:pt x="4320" y="15469"/>
                  <a:pt x="3904" y="14736"/>
                </a:cubicBezTo>
                <a:lnTo>
                  <a:pt x="954" y="14736"/>
                </a:lnTo>
                <a:close/>
                <a:moveTo>
                  <a:pt x="17610" y="14736"/>
                </a:moveTo>
                <a:cubicBezTo>
                  <a:pt x="17167" y="15473"/>
                  <a:pt x="16611" y="16137"/>
                  <a:pt x="15961" y="16688"/>
                </a:cubicBezTo>
                <a:lnTo>
                  <a:pt x="20646" y="16688"/>
                </a:lnTo>
                <a:cubicBezTo>
                  <a:pt x="21178" y="16688"/>
                  <a:pt x="21600" y="16240"/>
                  <a:pt x="21600" y="15701"/>
                </a:cubicBezTo>
                <a:cubicBezTo>
                  <a:pt x="21600" y="15163"/>
                  <a:pt x="21178" y="14736"/>
                  <a:pt x="20646" y="14736"/>
                </a:cubicBezTo>
                <a:lnTo>
                  <a:pt x="17610" y="14736"/>
                </a:lnTo>
                <a:close/>
                <a:moveTo>
                  <a:pt x="954" y="16841"/>
                </a:moveTo>
                <a:cubicBezTo>
                  <a:pt x="422" y="16841"/>
                  <a:pt x="0" y="17268"/>
                  <a:pt x="0" y="17806"/>
                </a:cubicBezTo>
                <a:cubicBezTo>
                  <a:pt x="0" y="18345"/>
                  <a:pt x="422" y="18793"/>
                  <a:pt x="954" y="18793"/>
                </a:cubicBezTo>
                <a:lnTo>
                  <a:pt x="8089" y="18793"/>
                </a:lnTo>
                <a:cubicBezTo>
                  <a:pt x="8504" y="18793"/>
                  <a:pt x="8864" y="18529"/>
                  <a:pt x="9000" y="18157"/>
                </a:cubicBezTo>
                <a:cubicBezTo>
                  <a:pt x="7933" y="17928"/>
                  <a:pt x="6948" y="17463"/>
                  <a:pt x="6094" y="16841"/>
                </a:cubicBezTo>
                <a:lnTo>
                  <a:pt x="954" y="16841"/>
                </a:lnTo>
                <a:close/>
                <a:moveTo>
                  <a:pt x="954" y="19648"/>
                </a:moveTo>
                <a:cubicBezTo>
                  <a:pt x="422" y="19648"/>
                  <a:pt x="0" y="20075"/>
                  <a:pt x="0" y="20613"/>
                </a:cubicBezTo>
                <a:cubicBezTo>
                  <a:pt x="0" y="21153"/>
                  <a:pt x="422" y="21600"/>
                  <a:pt x="954" y="21600"/>
                </a:cubicBezTo>
                <a:lnTo>
                  <a:pt x="8089" y="21600"/>
                </a:lnTo>
                <a:cubicBezTo>
                  <a:pt x="8620" y="21600"/>
                  <a:pt x="9043" y="21153"/>
                  <a:pt x="9043" y="20613"/>
                </a:cubicBezTo>
                <a:cubicBezTo>
                  <a:pt x="9043" y="20075"/>
                  <a:pt x="8620" y="19648"/>
                  <a:pt x="8089" y="19648"/>
                </a:cubicBezTo>
                <a:lnTo>
                  <a:pt x="954" y="19648"/>
                </a:lnTo>
                <a:close/>
              </a:path>
            </a:pathLst>
          </a:custGeom>
          <a:solidFill>
            <a:srgbClr val="FFFFFF"/>
          </a:solidFill>
          <a:ln w="12700">
            <a:miter lim="400000"/>
          </a:ln>
        </p:spPr>
        <p:txBody>
          <a:bodyPr lIns="18772" tIns="18772" rIns="18772" bIns="18772" anchor="ctr"/>
          <a:lstStyle/>
          <a:p>
            <a:pPr defTabSz="1282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940">
              <a:latin typeface="微软雅黑" panose="020B0503020204020204" charset="-122"/>
              <a:ea typeface="微软雅黑" panose="020B0503020204020204" charset="-122"/>
            </a:endParaRPr>
          </a:p>
        </p:txBody>
      </p:sp>
      <p:sp>
        <p:nvSpPr>
          <p:cNvPr id="30" name="Shape 21377"/>
          <p:cNvSpPr/>
          <p:nvPr/>
        </p:nvSpPr>
        <p:spPr>
          <a:xfrm>
            <a:off x="5590769" y="4120117"/>
            <a:ext cx="414884" cy="366312"/>
          </a:xfrm>
          <a:custGeom>
            <a:avLst/>
            <a:gdLst/>
            <a:ahLst/>
            <a:cxnLst>
              <a:cxn ang="0">
                <a:pos x="wd2" y="hd2"/>
              </a:cxn>
              <a:cxn ang="5400000">
                <a:pos x="wd2" y="hd2"/>
              </a:cxn>
              <a:cxn ang="10800000">
                <a:pos x="wd2" y="hd2"/>
              </a:cxn>
              <a:cxn ang="16200000">
                <a:pos x="wd2" y="hd2"/>
              </a:cxn>
            </a:cxnLst>
            <a:rect l="0" t="0" r="r" b="b"/>
            <a:pathLst>
              <a:path w="21600" h="21600" extrusionOk="0">
                <a:moveTo>
                  <a:pt x="843" y="0"/>
                </a:moveTo>
                <a:cubicBezTo>
                  <a:pt x="381" y="0"/>
                  <a:pt x="0" y="432"/>
                  <a:pt x="0" y="955"/>
                </a:cubicBezTo>
                <a:lnTo>
                  <a:pt x="0" y="20645"/>
                </a:lnTo>
                <a:cubicBezTo>
                  <a:pt x="0" y="21168"/>
                  <a:pt x="381" y="21600"/>
                  <a:pt x="843" y="21600"/>
                </a:cubicBezTo>
                <a:lnTo>
                  <a:pt x="20757" y="21600"/>
                </a:lnTo>
                <a:cubicBezTo>
                  <a:pt x="21219" y="21600"/>
                  <a:pt x="21600" y="21168"/>
                  <a:pt x="21600" y="20645"/>
                </a:cubicBezTo>
                <a:cubicBezTo>
                  <a:pt x="21600" y="20122"/>
                  <a:pt x="21219" y="19708"/>
                  <a:pt x="20757" y="19708"/>
                </a:cubicBezTo>
                <a:lnTo>
                  <a:pt x="18454" y="19708"/>
                </a:lnTo>
                <a:lnTo>
                  <a:pt x="18454" y="10314"/>
                </a:lnTo>
                <a:cubicBezTo>
                  <a:pt x="18049" y="10208"/>
                  <a:pt x="17709" y="9936"/>
                  <a:pt x="17476" y="9564"/>
                </a:cubicBezTo>
                <a:lnTo>
                  <a:pt x="16783" y="10280"/>
                </a:lnTo>
                <a:lnTo>
                  <a:pt x="16783" y="19708"/>
                </a:lnTo>
                <a:lnTo>
                  <a:pt x="13999" y="19708"/>
                </a:lnTo>
                <a:lnTo>
                  <a:pt x="13999" y="12974"/>
                </a:lnTo>
                <a:cubicBezTo>
                  <a:pt x="13825" y="13042"/>
                  <a:pt x="13645" y="13076"/>
                  <a:pt x="13457" y="13076"/>
                </a:cubicBezTo>
                <a:cubicBezTo>
                  <a:pt x="13220" y="13076"/>
                  <a:pt x="12981" y="13032"/>
                  <a:pt x="12764" y="12922"/>
                </a:cubicBezTo>
                <a:lnTo>
                  <a:pt x="12328" y="12684"/>
                </a:lnTo>
                <a:lnTo>
                  <a:pt x="12328" y="19708"/>
                </a:lnTo>
                <a:lnTo>
                  <a:pt x="9528" y="19708"/>
                </a:lnTo>
                <a:lnTo>
                  <a:pt x="9528" y="11286"/>
                </a:lnTo>
                <a:lnTo>
                  <a:pt x="9077" y="11047"/>
                </a:lnTo>
                <a:lnTo>
                  <a:pt x="7857" y="11951"/>
                </a:lnTo>
                <a:lnTo>
                  <a:pt x="7857" y="19708"/>
                </a:lnTo>
                <a:lnTo>
                  <a:pt x="5073" y="19708"/>
                </a:lnTo>
                <a:lnTo>
                  <a:pt x="5073" y="14014"/>
                </a:lnTo>
                <a:lnTo>
                  <a:pt x="4741" y="14252"/>
                </a:lnTo>
                <a:cubicBezTo>
                  <a:pt x="4469" y="14454"/>
                  <a:pt x="4161" y="14559"/>
                  <a:pt x="3838" y="14559"/>
                </a:cubicBezTo>
                <a:cubicBezTo>
                  <a:pt x="3690" y="14559"/>
                  <a:pt x="3541" y="14533"/>
                  <a:pt x="3402" y="14491"/>
                </a:cubicBezTo>
                <a:lnTo>
                  <a:pt x="3402" y="19708"/>
                </a:lnTo>
                <a:lnTo>
                  <a:pt x="1686" y="19708"/>
                </a:lnTo>
                <a:lnTo>
                  <a:pt x="1686" y="955"/>
                </a:lnTo>
                <a:cubicBezTo>
                  <a:pt x="1686" y="432"/>
                  <a:pt x="1304" y="0"/>
                  <a:pt x="843" y="0"/>
                </a:cubicBezTo>
                <a:close/>
                <a:moveTo>
                  <a:pt x="16181" y="4364"/>
                </a:moveTo>
                <a:cubicBezTo>
                  <a:pt x="15720" y="4364"/>
                  <a:pt x="15353" y="4796"/>
                  <a:pt x="15353" y="5319"/>
                </a:cubicBezTo>
                <a:cubicBezTo>
                  <a:pt x="15353" y="5843"/>
                  <a:pt x="15720" y="6257"/>
                  <a:pt x="16181" y="6257"/>
                </a:cubicBezTo>
                <a:lnTo>
                  <a:pt x="16573" y="6257"/>
                </a:lnTo>
                <a:lnTo>
                  <a:pt x="13186" y="9786"/>
                </a:lnTo>
                <a:lnTo>
                  <a:pt x="9182" y="7757"/>
                </a:lnTo>
                <a:cubicBezTo>
                  <a:pt x="9073" y="7701"/>
                  <a:pt x="8951" y="7672"/>
                  <a:pt x="8836" y="7672"/>
                </a:cubicBezTo>
                <a:cubicBezTo>
                  <a:pt x="8676" y="7672"/>
                  <a:pt x="8522" y="7724"/>
                  <a:pt x="8384" y="7825"/>
                </a:cubicBezTo>
                <a:lnTo>
                  <a:pt x="3281" y="11593"/>
                </a:lnTo>
                <a:cubicBezTo>
                  <a:pt x="2894" y="11878"/>
                  <a:pt x="2773" y="12468"/>
                  <a:pt x="3026" y="12905"/>
                </a:cubicBezTo>
                <a:cubicBezTo>
                  <a:pt x="3185" y="13184"/>
                  <a:pt x="3459" y="13332"/>
                  <a:pt x="3733" y="13332"/>
                </a:cubicBezTo>
                <a:cubicBezTo>
                  <a:pt x="3888" y="13332"/>
                  <a:pt x="4043" y="13282"/>
                  <a:pt x="4185" y="13178"/>
                </a:cubicBezTo>
                <a:lnTo>
                  <a:pt x="8911" y="9700"/>
                </a:lnTo>
                <a:lnTo>
                  <a:pt x="13005" y="11780"/>
                </a:lnTo>
                <a:cubicBezTo>
                  <a:pt x="13115" y="11836"/>
                  <a:pt x="13236" y="11866"/>
                  <a:pt x="13351" y="11866"/>
                </a:cubicBezTo>
                <a:cubicBezTo>
                  <a:pt x="13558" y="11866"/>
                  <a:pt x="13765" y="11774"/>
                  <a:pt x="13923" y="11610"/>
                </a:cubicBezTo>
                <a:lnTo>
                  <a:pt x="17897" y="7450"/>
                </a:lnTo>
                <a:lnTo>
                  <a:pt x="17897" y="8200"/>
                </a:lnTo>
                <a:cubicBezTo>
                  <a:pt x="17897" y="8723"/>
                  <a:pt x="18264" y="9138"/>
                  <a:pt x="18725" y="9138"/>
                </a:cubicBezTo>
                <a:cubicBezTo>
                  <a:pt x="19187" y="9138"/>
                  <a:pt x="19568" y="8723"/>
                  <a:pt x="19568" y="8200"/>
                </a:cubicBezTo>
                <a:lnTo>
                  <a:pt x="19568" y="5319"/>
                </a:lnTo>
                <a:cubicBezTo>
                  <a:pt x="19568" y="4796"/>
                  <a:pt x="19187" y="4364"/>
                  <a:pt x="18725" y="4364"/>
                </a:cubicBezTo>
                <a:lnTo>
                  <a:pt x="16181" y="4364"/>
                </a:lnTo>
                <a:close/>
              </a:path>
            </a:pathLst>
          </a:custGeom>
          <a:solidFill>
            <a:srgbClr val="FFFFFF"/>
          </a:solidFill>
          <a:ln w="12700">
            <a:miter lim="400000"/>
          </a:ln>
        </p:spPr>
        <p:txBody>
          <a:bodyPr lIns="18772" tIns="18772" rIns="18772" bIns="18772" anchor="ctr"/>
          <a:lstStyle/>
          <a:p>
            <a:pPr defTabSz="1282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940">
              <a:latin typeface="微软雅黑" panose="020B0503020204020204" charset="-122"/>
              <a:ea typeface="微软雅黑" panose="020B0503020204020204" charset="-122"/>
            </a:endParaRPr>
          </a:p>
        </p:txBody>
      </p:sp>
      <p:grpSp>
        <p:nvGrpSpPr>
          <p:cNvPr id="31" name="Group 21382"/>
          <p:cNvGrpSpPr/>
          <p:nvPr/>
        </p:nvGrpSpPr>
        <p:grpSpPr>
          <a:xfrm>
            <a:off x="2301741" y="3058517"/>
            <a:ext cx="571282" cy="571282"/>
            <a:chOff x="-24787" y="230312"/>
            <a:chExt cx="733425" cy="733426"/>
          </a:xfrm>
        </p:grpSpPr>
        <p:sp>
          <p:nvSpPr>
            <p:cNvPr id="32" name="Shape 21379"/>
            <p:cNvSpPr/>
            <p:nvPr/>
          </p:nvSpPr>
          <p:spPr>
            <a:xfrm>
              <a:off x="-24787" y="230312"/>
              <a:ext cx="733425" cy="733426"/>
            </a:xfrm>
            <a:prstGeom prst="roundRect">
              <a:avLst>
                <a:gd name="adj" fmla="val 50000"/>
              </a:avLst>
            </a:prstGeom>
            <a:solidFill>
              <a:srgbClr val="F68D6F"/>
            </a:solidFill>
            <a:ln w="12700" cap="flat">
              <a:noFill/>
              <a:miter lim="400000"/>
            </a:ln>
            <a:effectLst/>
          </p:spPr>
          <p:txBody>
            <a:bodyPr wrap="square" lIns="0" tIns="0" rIns="0" bIns="0" numCol="1" anchor="ctr">
              <a:noAutofit/>
            </a:bodyPr>
            <a:lstStyle/>
            <a:p>
              <a:pPr lvl="0">
                <a:defRPr sz="3200">
                  <a:solidFill>
                    <a:srgbClr val="FFFFFF"/>
                  </a:solidFill>
                </a:defRPr>
              </a:pPr>
              <a:endParaRPr sz="1315" b="1" dirty="0">
                <a:solidFill>
                  <a:schemeClr val="bg1"/>
                </a:solidFill>
                <a:latin typeface="微软雅黑" panose="020B0503020204020204" charset="-122"/>
                <a:ea typeface="微软雅黑" panose="020B0503020204020204" charset="-122"/>
              </a:endParaRPr>
            </a:p>
          </p:txBody>
        </p:sp>
        <p:sp>
          <p:nvSpPr>
            <p:cNvPr id="33" name="Shape 21380"/>
            <p:cNvSpPr/>
            <p:nvPr/>
          </p:nvSpPr>
          <p:spPr>
            <a:xfrm>
              <a:off x="101829" y="406807"/>
              <a:ext cx="528048" cy="425103"/>
            </a:xfrm>
            <a:prstGeom prst="rect">
              <a:avLst/>
            </a:prstGeom>
            <a:noFill/>
            <a:ln w="12700" cap="flat">
              <a:noFill/>
              <a:miter lim="400000"/>
            </a:ln>
            <a:effectLst/>
          </p:spPr>
          <p:txBody>
            <a:bodyPr wrap="square" lIns="66744" tIns="66744" rIns="66744" bIns="66744" numCol="1" anchor="ctr">
              <a:noAutofit/>
            </a:bodyPr>
            <a:lstStyle>
              <a:lvl1pPr defTabSz="914400">
                <a:defRPr sz="2200">
                  <a:solidFill>
                    <a:srgbClr val="FFFFFF"/>
                  </a:solidFill>
                  <a:latin typeface="Roboto Bold"/>
                  <a:ea typeface="Roboto Bold"/>
                  <a:cs typeface="Roboto Bold"/>
                  <a:sym typeface="Roboto Bold"/>
                </a:defRPr>
              </a:lvl1pPr>
            </a:lstStyle>
            <a:p>
              <a:pPr lvl="0">
                <a:defRPr sz="1800">
                  <a:solidFill>
                    <a:srgbClr val="000000"/>
                  </a:solidFill>
                </a:defRPr>
              </a:pPr>
              <a:r>
                <a:rPr sz="1315" b="1" dirty="0">
                  <a:solidFill>
                    <a:schemeClr val="bg1"/>
                  </a:solidFill>
                  <a:latin typeface="微软雅黑" panose="020B0503020204020204" charset="-122"/>
                  <a:ea typeface="微软雅黑" panose="020B0503020204020204" charset="-122"/>
                </a:rPr>
                <a:t>02</a:t>
              </a:r>
            </a:p>
          </p:txBody>
        </p:sp>
      </p:grpSp>
      <p:grpSp>
        <p:nvGrpSpPr>
          <p:cNvPr id="34" name="Group 21387"/>
          <p:cNvGrpSpPr/>
          <p:nvPr/>
        </p:nvGrpSpPr>
        <p:grpSpPr>
          <a:xfrm>
            <a:off x="2301739" y="5167571"/>
            <a:ext cx="571282" cy="571282"/>
            <a:chOff x="-24789" y="268851"/>
            <a:chExt cx="733425" cy="733426"/>
          </a:xfrm>
        </p:grpSpPr>
        <p:sp>
          <p:nvSpPr>
            <p:cNvPr id="35" name="Shape 21384"/>
            <p:cNvSpPr/>
            <p:nvPr/>
          </p:nvSpPr>
          <p:spPr>
            <a:xfrm>
              <a:off x="-24789" y="268851"/>
              <a:ext cx="733425" cy="733426"/>
            </a:xfrm>
            <a:prstGeom prst="roundRect">
              <a:avLst>
                <a:gd name="adj" fmla="val 50000"/>
              </a:avLst>
            </a:prstGeom>
            <a:solidFill>
              <a:srgbClr val="F68D6F"/>
            </a:solidFill>
            <a:ln w="12700" cap="flat">
              <a:noFill/>
              <a:miter lim="400000"/>
            </a:ln>
            <a:effectLst/>
          </p:spPr>
          <p:txBody>
            <a:bodyPr wrap="square" lIns="0" tIns="0" rIns="0" bIns="0" numCol="1" anchor="ctr">
              <a:noAutofit/>
            </a:bodyPr>
            <a:lstStyle/>
            <a:p>
              <a:pPr lvl="0">
                <a:defRPr sz="3200">
                  <a:solidFill>
                    <a:srgbClr val="FFFFFF"/>
                  </a:solidFill>
                </a:defRPr>
              </a:pPr>
              <a:endParaRPr sz="1315" b="1" dirty="0">
                <a:solidFill>
                  <a:schemeClr val="bg1"/>
                </a:solidFill>
                <a:latin typeface="微软雅黑" panose="020B0503020204020204" charset="-122"/>
                <a:ea typeface="微软雅黑" panose="020B0503020204020204" charset="-122"/>
              </a:endParaRPr>
            </a:p>
          </p:txBody>
        </p:sp>
        <p:sp>
          <p:nvSpPr>
            <p:cNvPr id="36" name="Shape 21385"/>
            <p:cNvSpPr/>
            <p:nvPr/>
          </p:nvSpPr>
          <p:spPr>
            <a:xfrm>
              <a:off x="101829" y="426269"/>
              <a:ext cx="528048" cy="425103"/>
            </a:xfrm>
            <a:prstGeom prst="rect">
              <a:avLst/>
            </a:prstGeom>
            <a:noFill/>
            <a:ln w="12700" cap="flat">
              <a:noFill/>
              <a:miter lim="400000"/>
            </a:ln>
            <a:effectLst/>
          </p:spPr>
          <p:txBody>
            <a:bodyPr wrap="square" lIns="66744" tIns="66744" rIns="66744" bIns="66744" numCol="1" anchor="ctr">
              <a:noAutofit/>
            </a:bodyPr>
            <a:lstStyle>
              <a:lvl1pPr defTabSz="914400">
                <a:defRPr sz="2200">
                  <a:solidFill>
                    <a:srgbClr val="FFFFFF"/>
                  </a:solidFill>
                  <a:latin typeface="Roboto Bold"/>
                  <a:ea typeface="Roboto Bold"/>
                  <a:cs typeface="Roboto Bold"/>
                  <a:sym typeface="Roboto Bold"/>
                </a:defRPr>
              </a:lvl1pPr>
            </a:lstStyle>
            <a:p>
              <a:pPr lvl="0">
                <a:defRPr sz="1800">
                  <a:solidFill>
                    <a:srgbClr val="000000"/>
                  </a:solidFill>
                </a:defRPr>
              </a:pPr>
              <a:r>
                <a:rPr sz="1315" b="1" dirty="0">
                  <a:solidFill>
                    <a:schemeClr val="bg1"/>
                  </a:solidFill>
                  <a:latin typeface="微软雅黑" panose="020B0503020204020204" charset="-122"/>
                  <a:ea typeface="微软雅黑" panose="020B0503020204020204" charset="-122"/>
                </a:rPr>
                <a:t>04</a:t>
              </a:r>
            </a:p>
          </p:txBody>
        </p:sp>
      </p:grpSp>
      <p:grpSp>
        <p:nvGrpSpPr>
          <p:cNvPr id="37" name="Group 21392"/>
          <p:cNvGrpSpPr/>
          <p:nvPr/>
        </p:nvGrpSpPr>
        <p:grpSpPr>
          <a:xfrm>
            <a:off x="7380046" y="4169838"/>
            <a:ext cx="571279" cy="571282"/>
            <a:chOff x="-18605" y="290028"/>
            <a:chExt cx="733425" cy="733425"/>
          </a:xfrm>
        </p:grpSpPr>
        <p:sp>
          <p:nvSpPr>
            <p:cNvPr id="38" name="Shape 21389"/>
            <p:cNvSpPr/>
            <p:nvPr/>
          </p:nvSpPr>
          <p:spPr>
            <a:xfrm>
              <a:off x="-18605" y="290028"/>
              <a:ext cx="733425" cy="733425"/>
            </a:xfrm>
            <a:prstGeom prst="roundRect">
              <a:avLst>
                <a:gd name="adj" fmla="val 50000"/>
              </a:avLst>
            </a:prstGeom>
            <a:solidFill>
              <a:srgbClr val="469055"/>
            </a:solidFill>
            <a:ln w="12700" cap="flat">
              <a:noFill/>
              <a:miter lim="400000"/>
            </a:ln>
            <a:effectLst/>
          </p:spPr>
          <p:txBody>
            <a:bodyPr wrap="square" lIns="0" tIns="0" rIns="0" bIns="0" numCol="1" anchor="ctr">
              <a:noAutofit/>
            </a:bodyPr>
            <a:lstStyle/>
            <a:p>
              <a:pPr lvl="0">
                <a:defRPr sz="3200">
                  <a:solidFill>
                    <a:srgbClr val="FFFFFF"/>
                  </a:solidFill>
                </a:defRPr>
              </a:pPr>
              <a:endParaRPr sz="1315" b="1" dirty="0">
                <a:solidFill>
                  <a:schemeClr val="bg1"/>
                </a:solidFill>
                <a:latin typeface="微软雅黑" panose="020B0503020204020204" charset="-122"/>
                <a:ea typeface="微软雅黑" panose="020B0503020204020204" charset="-122"/>
              </a:endParaRPr>
            </a:p>
          </p:txBody>
        </p:sp>
        <p:sp>
          <p:nvSpPr>
            <p:cNvPr id="39" name="Shape 21390"/>
            <p:cNvSpPr/>
            <p:nvPr/>
          </p:nvSpPr>
          <p:spPr>
            <a:xfrm>
              <a:off x="101829" y="444191"/>
              <a:ext cx="528048" cy="425103"/>
            </a:xfrm>
            <a:prstGeom prst="rect">
              <a:avLst/>
            </a:prstGeom>
            <a:noFill/>
            <a:ln w="12700" cap="flat">
              <a:noFill/>
              <a:miter lim="400000"/>
            </a:ln>
            <a:effectLst/>
          </p:spPr>
          <p:txBody>
            <a:bodyPr wrap="square" lIns="66744" tIns="66744" rIns="66744" bIns="66744" numCol="1" anchor="ctr">
              <a:noAutofit/>
            </a:bodyPr>
            <a:lstStyle>
              <a:lvl1pPr defTabSz="914400">
                <a:defRPr sz="2200">
                  <a:solidFill>
                    <a:srgbClr val="FFFFFF"/>
                  </a:solidFill>
                  <a:latin typeface="Roboto Bold"/>
                  <a:ea typeface="Roboto Bold"/>
                  <a:cs typeface="Roboto Bold"/>
                  <a:sym typeface="Roboto Bold"/>
                </a:defRPr>
              </a:lvl1pPr>
            </a:lstStyle>
            <a:p>
              <a:pPr lvl="0">
                <a:defRPr sz="1800">
                  <a:solidFill>
                    <a:srgbClr val="000000"/>
                  </a:solidFill>
                </a:defRPr>
              </a:pPr>
              <a:r>
                <a:rPr sz="1315" b="1" dirty="0">
                  <a:solidFill>
                    <a:schemeClr val="bg1"/>
                  </a:solidFill>
                  <a:latin typeface="微软雅黑" panose="020B0503020204020204" charset="-122"/>
                  <a:ea typeface="微软雅黑" panose="020B0503020204020204" charset="-122"/>
                </a:rPr>
                <a:t>03</a:t>
              </a:r>
            </a:p>
          </p:txBody>
        </p:sp>
      </p:grpSp>
      <p:grpSp>
        <p:nvGrpSpPr>
          <p:cNvPr id="44" name="组合 43"/>
          <p:cNvGrpSpPr/>
          <p:nvPr/>
        </p:nvGrpSpPr>
        <p:grpSpPr>
          <a:xfrm>
            <a:off x="441025" y="218860"/>
            <a:ext cx="5159897" cy="1014413"/>
            <a:chOff x="441025" y="218860"/>
            <a:chExt cx="5159897" cy="1014413"/>
          </a:xfrm>
        </p:grpSpPr>
        <p:grpSp>
          <p:nvGrpSpPr>
            <p:cNvPr id="45" name="组合 44"/>
            <p:cNvGrpSpPr/>
            <p:nvPr/>
          </p:nvGrpSpPr>
          <p:grpSpPr>
            <a:xfrm>
              <a:off x="595313" y="387468"/>
              <a:ext cx="5005609" cy="720218"/>
              <a:chOff x="1893616" y="449275"/>
              <a:chExt cx="5005609" cy="720218"/>
            </a:xfrm>
          </p:grpSpPr>
          <p:sp>
            <p:nvSpPr>
              <p:cNvPr id="46" name="文本框 45"/>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47" name="文本框 46"/>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48" name="任意多边形 47"/>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indefinite" fill="hold"/>
                                        <p:tgtEl>
                                          <p:spTgt spid="21"/>
                                        </p:tgtEl>
                                        <p:attrNameLst>
                                          <p:attrName>style.visibility</p:attrName>
                                        </p:attrNameLst>
                                      </p:cBhvr>
                                      <p:to>
                                        <p:strVal val="visible"/>
                                      </p:to>
                                    </p:set>
                                    <p:anim calcmode="lin" valueType="num">
                                      <p:cBhvr>
                                        <p:cTn id="7" dur="600" fill="hold"/>
                                        <p:tgtEl>
                                          <p:spTgt spid="21"/>
                                        </p:tgtEl>
                                        <p:attrNameLst>
                                          <p:attrName>ppt_w</p:attrName>
                                        </p:attrNameLst>
                                      </p:cBhvr>
                                      <p:tavLst>
                                        <p:tav tm="0">
                                          <p:val>
                                            <p:fltVal val="0"/>
                                          </p:val>
                                        </p:tav>
                                        <p:tav tm="100000">
                                          <p:val>
                                            <p:strVal val="#ppt_w"/>
                                          </p:val>
                                        </p:tav>
                                      </p:tavLst>
                                    </p:anim>
                                    <p:anim calcmode="lin" valueType="num">
                                      <p:cBhvr>
                                        <p:cTn id="8" dur="600" fill="hold"/>
                                        <p:tgtEl>
                                          <p:spTgt spid="21"/>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9" presetClass="entr" presetSubtype="0" fill="hold" grpId="0" nodeType="afterEffect">
                                  <p:stCondLst>
                                    <p:cond delay="0"/>
                                  </p:stCondLst>
                                  <p:childTnLst>
                                    <p:set>
                                      <p:cBhvr>
                                        <p:cTn id="11" dur="indefinite" fill="hold"/>
                                        <p:tgtEl>
                                          <p:spTgt spid="28"/>
                                        </p:tgtEl>
                                        <p:attrNameLst>
                                          <p:attrName>style.visibility</p:attrName>
                                        </p:attrNameLst>
                                      </p:cBhvr>
                                      <p:to>
                                        <p:strVal val="visible"/>
                                      </p:to>
                                    </p:set>
                                    <p:animEffect transition="in" filter="dissolve">
                                      <p:cBhvr>
                                        <p:cTn id="12" dur="600"/>
                                        <p:tgtEl>
                                          <p:spTgt spid="28"/>
                                        </p:tgtEl>
                                      </p:cBhvr>
                                    </p:animEffect>
                                  </p:childTnLst>
                                </p:cTn>
                              </p:par>
                            </p:childTnLst>
                          </p:cTn>
                        </p:par>
                        <p:par>
                          <p:cTn id="13" fill="hold">
                            <p:stCondLst>
                              <p:cond delay="2000"/>
                            </p:stCondLst>
                            <p:childTnLst>
                              <p:par>
                                <p:cTn id="14" presetID="4" presetClass="entr" presetSubtype="32" fill="hold" grpId="0" nodeType="afterEffect">
                                  <p:stCondLst>
                                    <p:cond delay="0"/>
                                  </p:stCondLst>
                                  <p:childTnLst>
                                    <p:set>
                                      <p:cBhvr>
                                        <p:cTn id="15" dur="indefinite" fill="hold"/>
                                        <p:tgtEl>
                                          <p:spTgt spid="8"/>
                                        </p:tgtEl>
                                        <p:attrNameLst>
                                          <p:attrName>style.visibility</p:attrName>
                                        </p:attrNameLst>
                                      </p:cBhvr>
                                      <p:to>
                                        <p:strVal val="visible"/>
                                      </p:to>
                                    </p:set>
                                    <p:animEffect transition="in" filter="box(out)">
                                      <p:cBhvr>
                                        <p:cTn id="16" dur="600"/>
                                        <p:tgtEl>
                                          <p:spTgt spid="8"/>
                                        </p:tgtEl>
                                      </p:cBhvr>
                                    </p:animEffect>
                                  </p:childTnLst>
                                </p:cTn>
                              </p:par>
                            </p:childTnLst>
                          </p:cTn>
                        </p:par>
                        <p:par>
                          <p:cTn id="17" fill="hold">
                            <p:stCondLst>
                              <p:cond delay="3000"/>
                            </p:stCondLst>
                            <p:childTnLst>
                              <p:par>
                                <p:cTn id="18" presetID="2" presetClass="entr" presetSubtype="1" fill="hold" grpId="0" nodeType="afterEffect">
                                  <p:stCondLst>
                                    <p:cond delay="0"/>
                                  </p:stCondLst>
                                  <p:childTnLst>
                                    <p:set>
                                      <p:cBhvr>
                                        <p:cTn id="19" dur="indefinite" fill="hold"/>
                                        <p:tgtEl>
                                          <p:spTgt spid="34"/>
                                        </p:tgtEl>
                                        <p:attrNameLst>
                                          <p:attrName>style.visibility</p:attrName>
                                        </p:attrNameLst>
                                      </p:cBhvr>
                                      <p:to>
                                        <p:strVal val="visible"/>
                                      </p:to>
                                    </p:set>
                                    <p:anim calcmode="lin" valueType="num">
                                      <p:cBhvr>
                                        <p:cTn id="20" dur="80" fill="hold"/>
                                        <p:tgtEl>
                                          <p:spTgt spid="34"/>
                                        </p:tgtEl>
                                        <p:attrNameLst>
                                          <p:attrName>ppt_x</p:attrName>
                                        </p:attrNameLst>
                                      </p:cBhvr>
                                      <p:tavLst>
                                        <p:tav tm="0">
                                          <p:val>
                                            <p:strVal val="#ppt_x"/>
                                          </p:val>
                                        </p:tav>
                                        <p:tav tm="100000">
                                          <p:val>
                                            <p:strVal val="#ppt_x"/>
                                          </p:val>
                                        </p:tav>
                                      </p:tavLst>
                                    </p:anim>
                                    <p:anim calcmode="lin" valueType="num">
                                      <p:cBhvr>
                                        <p:cTn id="21" dur="80" fill="hold"/>
                                        <p:tgtEl>
                                          <p:spTgt spid="34"/>
                                        </p:tgtEl>
                                        <p:attrNameLst>
                                          <p:attrName>ppt_y</p:attrName>
                                        </p:attrNameLst>
                                      </p:cBhvr>
                                      <p:tavLst>
                                        <p:tav tm="0">
                                          <p:val>
                                            <p:strVal val="0-#ppt_h/2"/>
                                          </p:val>
                                        </p:tav>
                                        <p:tav tm="100000">
                                          <p:val>
                                            <p:strVal val="#ppt_y"/>
                                          </p:val>
                                        </p:tav>
                                      </p:tavLst>
                                    </p:anim>
                                  </p:childTnLst>
                                </p:cTn>
                              </p:par>
                            </p:childTnLst>
                          </p:cTn>
                        </p:par>
                        <p:par>
                          <p:cTn id="22" fill="hold">
                            <p:stCondLst>
                              <p:cond delay="3500"/>
                            </p:stCondLst>
                            <p:childTnLst>
                              <p:par>
                                <p:cTn id="23" presetID="23" presetClass="entr" presetSubtype="32" fill="hold" grpId="0" nodeType="afterEffect">
                                  <p:stCondLst>
                                    <p:cond delay="0"/>
                                  </p:stCondLst>
                                  <p:childTnLst>
                                    <p:set>
                                      <p:cBhvr>
                                        <p:cTn id="24" dur="indefinite" fill="hold"/>
                                        <p:tgtEl>
                                          <p:spTgt spid="18"/>
                                        </p:tgtEl>
                                        <p:attrNameLst>
                                          <p:attrName>style.visibility</p:attrName>
                                        </p:attrNameLst>
                                      </p:cBhvr>
                                      <p:to>
                                        <p:strVal val="visible"/>
                                      </p:to>
                                    </p:set>
                                    <p:anim calcmode="lin" valueType="num">
                                      <p:cBhvr>
                                        <p:cTn id="25" dur="600" fill="hold"/>
                                        <p:tgtEl>
                                          <p:spTgt spid="18"/>
                                        </p:tgtEl>
                                        <p:attrNameLst>
                                          <p:attrName>ppt_w</p:attrName>
                                        </p:attrNameLst>
                                      </p:cBhvr>
                                      <p:tavLst>
                                        <p:tav tm="0">
                                          <p:val>
                                            <p:fltVal val="0"/>
                                          </p:val>
                                        </p:tav>
                                        <p:tav tm="100000">
                                          <p:val>
                                            <p:strVal val="#ppt_w"/>
                                          </p:val>
                                        </p:tav>
                                      </p:tavLst>
                                    </p:anim>
                                    <p:anim calcmode="lin" valueType="num">
                                      <p:cBhvr>
                                        <p:cTn id="26" dur="600" fill="hold"/>
                                        <p:tgtEl>
                                          <p:spTgt spid="18"/>
                                        </p:tgtEl>
                                        <p:attrNameLst>
                                          <p:attrName>ppt_h</p:attrName>
                                        </p:attrNameLst>
                                      </p:cBhvr>
                                      <p:tavLst>
                                        <p:tav tm="0">
                                          <p:val>
                                            <p:fltVal val="0"/>
                                          </p:val>
                                        </p:tav>
                                        <p:tav tm="100000">
                                          <p:val>
                                            <p:strVal val="#ppt_h"/>
                                          </p:val>
                                        </p:tav>
                                      </p:tavLst>
                                    </p:anim>
                                  </p:childTnLst>
                                </p:cTn>
                              </p:par>
                            </p:childTnLst>
                          </p:cTn>
                        </p:par>
                        <p:par>
                          <p:cTn id="27" fill="hold">
                            <p:stCondLst>
                              <p:cond delay="4500"/>
                            </p:stCondLst>
                            <p:childTnLst>
                              <p:par>
                                <p:cTn id="28" presetID="9" presetClass="entr" presetSubtype="0" fill="hold" grpId="0" nodeType="afterEffect">
                                  <p:stCondLst>
                                    <p:cond delay="0"/>
                                  </p:stCondLst>
                                  <p:childTnLst>
                                    <p:set>
                                      <p:cBhvr>
                                        <p:cTn id="29" dur="indefinite" fill="hold"/>
                                        <p:tgtEl>
                                          <p:spTgt spid="30"/>
                                        </p:tgtEl>
                                        <p:attrNameLst>
                                          <p:attrName>style.visibility</p:attrName>
                                        </p:attrNameLst>
                                      </p:cBhvr>
                                      <p:to>
                                        <p:strVal val="visible"/>
                                      </p:to>
                                    </p:set>
                                    <p:animEffect transition="in" filter="dissolve">
                                      <p:cBhvr>
                                        <p:cTn id="30" dur="600"/>
                                        <p:tgtEl>
                                          <p:spTgt spid="30"/>
                                        </p:tgtEl>
                                      </p:cBhvr>
                                    </p:animEffect>
                                  </p:childTnLst>
                                </p:cTn>
                              </p:par>
                            </p:childTnLst>
                          </p:cTn>
                        </p:par>
                        <p:par>
                          <p:cTn id="31" fill="hold">
                            <p:stCondLst>
                              <p:cond delay="5500"/>
                            </p:stCondLst>
                            <p:childTnLst>
                              <p:par>
                                <p:cTn id="32" presetID="4" presetClass="entr" presetSubtype="32" fill="hold" grpId="0" nodeType="afterEffect">
                                  <p:stCondLst>
                                    <p:cond delay="0"/>
                                  </p:stCondLst>
                                  <p:childTnLst>
                                    <p:set>
                                      <p:cBhvr>
                                        <p:cTn id="33" dur="indefinite" fill="hold"/>
                                        <p:tgtEl>
                                          <p:spTgt spid="10"/>
                                        </p:tgtEl>
                                        <p:attrNameLst>
                                          <p:attrName>style.visibility</p:attrName>
                                        </p:attrNameLst>
                                      </p:cBhvr>
                                      <p:to>
                                        <p:strVal val="visible"/>
                                      </p:to>
                                    </p:set>
                                    <p:animEffect transition="in" filter="box(out)">
                                      <p:cBhvr>
                                        <p:cTn id="34" dur="600"/>
                                        <p:tgtEl>
                                          <p:spTgt spid="10"/>
                                        </p:tgtEl>
                                      </p:cBhvr>
                                    </p:animEffect>
                                  </p:childTnLst>
                                </p:cTn>
                              </p:par>
                            </p:childTnLst>
                          </p:cTn>
                        </p:par>
                        <p:par>
                          <p:cTn id="35" fill="hold">
                            <p:stCondLst>
                              <p:cond delay="6500"/>
                            </p:stCondLst>
                            <p:childTnLst>
                              <p:par>
                                <p:cTn id="36" presetID="2" presetClass="entr" presetSubtype="1" fill="hold" grpId="0" nodeType="afterEffect">
                                  <p:stCondLst>
                                    <p:cond delay="0"/>
                                  </p:stCondLst>
                                  <p:childTnLst>
                                    <p:set>
                                      <p:cBhvr>
                                        <p:cTn id="37" dur="indefinite" fill="hold"/>
                                        <p:tgtEl>
                                          <p:spTgt spid="37"/>
                                        </p:tgtEl>
                                        <p:attrNameLst>
                                          <p:attrName>style.visibility</p:attrName>
                                        </p:attrNameLst>
                                      </p:cBhvr>
                                      <p:to>
                                        <p:strVal val="visible"/>
                                      </p:to>
                                    </p:set>
                                    <p:anim calcmode="lin" valueType="num">
                                      <p:cBhvr>
                                        <p:cTn id="38" dur="80" fill="hold"/>
                                        <p:tgtEl>
                                          <p:spTgt spid="37"/>
                                        </p:tgtEl>
                                        <p:attrNameLst>
                                          <p:attrName>ppt_x</p:attrName>
                                        </p:attrNameLst>
                                      </p:cBhvr>
                                      <p:tavLst>
                                        <p:tav tm="0">
                                          <p:val>
                                            <p:strVal val="#ppt_x"/>
                                          </p:val>
                                        </p:tav>
                                        <p:tav tm="100000">
                                          <p:val>
                                            <p:strVal val="#ppt_x"/>
                                          </p:val>
                                        </p:tav>
                                      </p:tavLst>
                                    </p:anim>
                                    <p:anim calcmode="lin" valueType="num">
                                      <p:cBhvr>
                                        <p:cTn id="39" dur="80" fill="hold"/>
                                        <p:tgtEl>
                                          <p:spTgt spid="37"/>
                                        </p:tgtEl>
                                        <p:attrNameLst>
                                          <p:attrName>ppt_y</p:attrName>
                                        </p:attrNameLst>
                                      </p:cBhvr>
                                      <p:tavLst>
                                        <p:tav tm="0">
                                          <p:val>
                                            <p:strVal val="0-#ppt_h/2"/>
                                          </p:val>
                                        </p:tav>
                                        <p:tav tm="100000">
                                          <p:val>
                                            <p:strVal val="#ppt_y"/>
                                          </p:val>
                                        </p:tav>
                                      </p:tavLst>
                                    </p:anim>
                                  </p:childTnLst>
                                </p:cTn>
                              </p:par>
                            </p:childTnLst>
                          </p:cTn>
                        </p:par>
                        <p:par>
                          <p:cTn id="40" fill="hold">
                            <p:stCondLst>
                              <p:cond delay="7000"/>
                            </p:stCondLst>
                            <p:childTnLst>
                              <p:par>
                                <p:cTn id="41" presetID="23" presetClass="entr" presetSubtype="32" fill="hold" grpId="0" nodeType="afterEffect">
                                  <p:stCondLst>
                                    <p:cond delay="0"/>
                                  </p:stCondLst>
                                  <p:childTnLst>
                                    <p:set>
                                      <p:cBhvr>
                                        <p:cTn id="42" dur="indefinite" fill="hold"/>
                                        <p:tgtEl>
                                          <p:spTgt spid="15"/>
                                        </p:tgtEl>
                                        <p:attrNameLst>
                                          <p:attrName>style.visibility</p:attrName>
                                        </p:attrNameLst>
                                      </p:cBhvr>
                                      <p:to>
                                        <p:strVal val="visible"/>
                                      </p:to>
                                    </p:set>
                                    <p:anim calcmode="lin" valueType="num">
                                      <p:cBhvr>
                                        <p:cTn id="43" dur="600" fill="hold"/>
                                        <p:tgtEl>
                                          <p:spTgt spid="15"/>
                                        </p:tgtEl>
                                        <p:attrNameLst>
                                          <p:attrName>ppt_w</p:attrName>
                                        </p:attrNameLst>
                                      </p:cBhvr>
                                      <p:tavLst>
                                        <p:tav tm="0">
                                          <p:val>
                                            <p:fltVal val="0"/>
                                          </p:val>
                                        </p:tav>
                                        <p:tav tm="100000">
                                          <p:val>
                                            <p:strVal val="#ppt_w"/>
                                          </p:val>
                                        </p:tav>
                                      </p:tavLst>
                                    </p:anim>
                                    <p:anim calcmode="lin" valueType="num">
                                      <p:cBhvr>
                                        <p:cTn id="44" dur="600" fill="hold"/>
                                        <p:tgtEl>
                                          <p:spTgt spid="15"/>
                                        </p:tgtEl>
                                        <p:attrNameLst>
                                          <p:attrName>ppt_h</p:attrName>
                                        </p:attrNameLst>
                                      </p:cBhvr>
                                      <p:tavLst>
                                        <p:tav tm="0">
                                          <p:val>
                                            <p:fltVal val="0"/>
                                          </p:val>
                                        </p:tav>
                                        <p:tav tm="100000">
                                          <p:val>
                                            <p:strVal val="#ppt_h"/>
                                          </p:val>
                                        </p:tav>
                                      </p:tavLst>
                                    </p:anim>
                                  </p:childTnLst>
                                </p:cTn>
                              </p:par>
                            </p:childTnLst>
                          </p:cTn>
                        </p:par>
                        <p:par>
                          <p:cTn id="45" fill="hold">
                            <p:stCondLst>
                              <p:cond delay="8000"/>
                            </p:stCondLst>
                            <p:childTnLst>
                              <p:par>
                                <p:cTn id="46" presetID="9" presetClass="entr" presetSubtype="0" fill="hold" grpId="0" nodeType="afterEffect">
                                  <p:stCondLst>
                                    <p:cond delay="0"/>
                                  </p:stCondLst>
                                  <p:childTnLst>
                                    <p:set>
                                      <p:cBhvr>
                                        <p:cTn id="47" dur="indefinite" fill="hold"/>
                                        <p:tgtEl>
                                          <p:spTgt spid="29"/>
                                        </p:tgtEl>
                                        <p:attrNameLst>
                                          <p:attrName>style.visibility</p:attrName>
                                        </p:attrNameLst>
                                      </p:cBhvr>
                                      <p:to>
                                        <p:strVal val="visible"/>
                                      </p:to>
                                    </p:set>
                                    <p:animEffect transition="in" filter="dissolve">
                                      <p:cBhvr>
                                        <p:cTn id="48" dur="600"/>
                                        <p:tgtEl>
                                          <p:spTgt spid="29"/>
                                        </p:tgtEl>
                                      </p:cBhvr>
                                    </p:animEffect>
                                  </p:childTnLst>
                                </p:cTn>
                              </p:par>
                            </p:childTnLst>
                          </p:cTn>
                        </p:par>
                        <p:par>
                          <p:cTn id="49" fill="hold">
                            <p:stCondLst>
                              <p:cond delay="9000"/>
                            </p:stCondLst>
                            <p:childTnLst>
                              <p:par>
                                <p:cTn id="50" presetID="4" presetClass="entr" presetSubtype="32" fill="hold" grpId="0" nodeType="afterEffect">
                                  <p:stCondLst>
                                    <p:cond delay="0"/>
                                  </p:stCondLst>
                                  <p:childTnLst>
                                    <p:set>
                                      <p:cBhvr>
                                        <p:cTn id="51" dur="indefinite" fill="hold"/>
                                        <p:tgtEl>
                                          <p:spTgt spid="7"/>
                                        </p:tgtEl>
                                        <p:attrNameLst>
                                          <p:attrName>style.visibility</p:attrName>
                                        </p:attrNameLst>
                                      </p:cBhvr>
                                      <p:to>
                                        <p:strVal val="visible"/>
                                      </p:to>
                                    </p:set>
                                    <p:animEffect transition="in" filter="box(out)">
                                      <p:cBhvr>
                                        <p:cTn id="52" dur="600"/>
                                        <p:tgtEl>
                                          <p:spTgt spid="7"/>
                                        </p:tgtEl>
                                      </p:cBhvr>
                                    </p:animEffect>
                                  </p:childTnLst>
                                </p:cTn>
                              </p:par>
                            </p:childTnLst>
                          </p:cTn>
                        </p:par>
                        <p:par>
                          <p:cTn id="53" fill="hold">
                            <p:stCondLst>
                              <p:cond delay="10000"/>
                            </p:stCondLst>
                            <p:childTnLst>
                              <p:par>
                                <p:cTn id="54" presetID="2" presetClass="entr" presetSubtype="1" fill="hold" grpId="0" nodeType="afterEffect">
                                  <p:stCondLst>
                                    <p:cond delay="0"/>
                                  </p:stCondLst>
                                  <p:childTnLst>
                                    <p:set>
                                      <p:cBhvr>
                                        <p:cTn id="55" dur="indefinite" fill="hold"/>
                                        <p:tgtEl>
                                          <p:spTgt spid="31"/>
                                        </p:tgtEl>
                                        <p:attrNameLst>
                                          <p:attrName>style.visibility</p:attrName>
                                        </p:attrNameLst>
                                      </p:cBhvr>
                                      <p:to>
                                        <p:strVal val="visible"/>
                                      </p:to>
                                    </p:set>
                                    <p:anim calcmode="lin" valueType="num">
                                      <p:cBhvr>
                                        <p:cTn id="56" dur="80" fill="hold"/>
                                        <p:tgtEl>
                                          <p:spTgt spid="31"/>
                                        </p:tgtEl>
                                        <p:attrNameLst>
                                          <p:attrName>ppt_x</p:attrName>
                                        </p:attrNameLst>
                                      </p:cBhvr>
                                      <p:tavLst>
                                        <p:tav tm="0">
                                          <p:val>
                                            <p:strVal val="#ppt_x"/>
                                          </p:val>
                                        </p:tav>
                                        <p:tav tm="100000">
                                          <p:val>
                                            <p:strVal val="#ppt_x"/>
                                          </p:val>
                                        </p:tav>
                                      </p:tavLst>
                                    </p:anim>
                                    <p:anim calcmode="lin" valueType="num">
                                      <p:cBhvr>
                                        <p:cTn id="57" dur="80" fill="hold"/>
                                        <p:tgtEl>
                                          <p:spTgt spid="31"/>
                                        </p:tgtEl>
                                        <p:attrNameLst>
                                          <p:attrName>ppt_y</p:attrName>
                                        </p:attrNameLst>
                                      </p:cBhvr>
                                      <p:tavLst>
                                        <p:tav tm="0">
                                          <p:val>
                                            <p:strVal val="0-#ppt_h/2"/>
                                          </p:val>
                                        </p:tav>
                                        <p:tav tm="100000">
                                          <p:val>
                                            <p:strVal val="#ppt_y"/>
                                          </p:val>
                                        </p:tav>
                                      </p:tavLst>
                                    </p:anim>
                                  </p:childTnLst>
                                </p:cTn>
                              </p:par>
                            </p:childTnLst>
                          </p:cTn>
                        </p:par>
                        <p:par>
                          <p:cTn id="58" fill="hold">
                            <p:stCondLst>
                              <p:cond delay="10500"/>
                            </p:stCondLst>
                            <p:childTnLst>
                              <p:par>
                                <p:cTn id="59" presetID="23" presetClass="entr" presetSubtype="32" fill="hold" grpId="0" nodeType="afterEffect">
                                  <p:stCondLst>
                                    <p:cond delay="0"/>
                                  </p:stCondLst>
                                  <p:childTnLst>
                                    <p:set>
                                      <p:cBhvr>
                                        <p:cTn id="60" dur="indefinite" fill="hold"/>
                                        <p:tgtEl>
                                          <p:spTgt spid="12"/>
                                        </p:tgtEl>
                                        <p:attrNameLst>
                                          <p:attrName>style.visibility</p:attrName>
                                        </p:attrNameLst>
                                      </p:cBhvr>
                                      <p:to>
                                        <p:strVal val="visible"/>
                                      </p:to>
                                    </p:set>
                                    <p:anim calcmode="lin" valueType="num">
                                      <p:cBhvr>
                                        <p:cTn id="61" dur="600" fill="hold"/>
                                        <p:tgtEl>
                                          <p:spTgt spid="12"/>
                                        </p:tgtEl>
                                        <p:attrNameLst>
                                          <p:attrName>ppt_w</p:attrName>
                                        </p:attrNameLst>
                                      </p:cBhvr>
                                      <p:tavLst>
                                        <p:tav tm="0">
                                          <p:val>
                                            <p:fltVal val="0"/>
                                          </p:val>
                                        </p:tav>
                                        <p:tav tm="100000">
                                          <p:val>
                                            <p:strVal val="#ppt_w"/>
                                          </p:val>
                                        </p:tav>
                                      </p:tavLst>
                                    </p:anim>
                                    <p:anim calcmode="lin" valueType="num">
                                      <p:cBhvr>
                                        <p:cTn id="62" dur="600" fill="hold"/>
                                        <p:tgtEl>
                                          <p:spTgt spid="12"/>
                                        </p:tgtEl>
                                        <p:attrNameLst>
                                          <p:attrName>ppt_h</p:attrName>
                                        </p:attrNameLst>
                                      </p:cBhvr>
                                      <p:tavLst>
                                        <p:tav tm="0">
                                          <p:val>
                                            <p:fltVal val="0"/>
                                          </p:val>
                                        </p:tav>
                                        <p:tav tm="100000">
                                          <p:val>
                                            <p:strVal val="#ppt_h"/>
                                          </p:val>
                                        </p:tav>
                                      </p:tavLst>
                                    </p:anim>
                                  </p:childTnLst>
                                </p:cTn>
                              </p:par>
                            </p:childTnLst>
                          </p:cTn>
                        </p:par>
                        <p:par>
                          <p:cTn id="63" fill="hold">
                            <p:stCondLst>
                              <p:cond delay="11500"/>
                            </p:stCondLst>
                            <p:childTnLst>
                              <p:par>
                                <p:cTn id="64" presetID="9" presetClass="entr" presetSubtype="0" fill="hold" grpId="0" nodeType="afterEffect">
                                  <p:stCondLst>
                                    <p:cond delay="0"/>
                                  </p:stCondLst>
                                  <p:childTnLst>
                                    <p:set>
                                      <p:cBhvr>
                                        <p:cTn id="65" dur="indefinite" fill="hold"/>
                                        <p:tgtEl>
                                          <p:spTgt spid="27"/>
                                        </p:tgtEl>
                                        <p:attrNameLst>
                                          <p:attrName>style.visibility</p:attrName>
                                        </p:attrNameLst>
                                      </p:cBhvr>
                                      <p:to>
                                        <p:strVal val="visible"/>
                                      </p:to>
                                    </p:set>
                                    <p:animEffect transition="in" filter="dissolve">
                                      <p:cBhvr>
                                        <p:cTn id="66" dur="600"/>
                                        <p:tgtEl>
                                          <p:spTgt spid="27"/>
                                        </p:tgtEl>
                                      </p:cBhvr>
                                    </p:animEffect>
                                  </p:childTnLst>
                                </p:cTn>
                              </p:par>
                            </p:childTnLst>
                          </p:cTn>
                        </p:par>
                        <p:par>
                          <p:cTn id="67" fill="hold">
                            <p:stCondLst>
                              <p:cond delay="12500"/>
                            </p:stCondLst>
                            <p:childTnLst>
                              <p:par>
                                <p:cTn id="68" presetID="4" presetClass="entr" presetSubtype="32" fill="hold" grpId="0" nodeType="afterEffect">
                                  <p:stCondLst>
                                    <p:cond delay="0"/>
                                  </p:stCondLst>
                                  <p:childTnLst>
                                    <p:set>
                                      <p:cBhvr>
                                        <p:cTn id="69" dur="indefinite" fill="hold"/>
                                        <p:tgtEl>
                                          <p:spTgt spid="9"/>
                                        </p:tgtEl>
                                        <p:attrNameLst>
                                          <p:attrName>style.visibility</p:attrName>
                                        </p:attrNameLst>
                                      </p:cBhvr>
                                      <p:to>
                                        <p:strVal val="visible"/>
                                      </p:to>
                                    </p:set>
                                    <p:animEffect transition="in" filter="box(out)">
                                      <p:cBhvr>
                                        <p:cTn id="70" dur="600"/>
                                        <p:tgtEl>
                                          <p:spTgt spid="9"/>
                                        </p:tgtEl>
                                      </p:cBhvr>
                                    </p:animEffect>
                                  </p:childTnLst>
                                </p:cTn>
                              </p:par>
                            </p:childTnLst>
                          </p:cTn>
                        </p:par>
                        <p:par>
                          <p:cTn id="71" fill="hold">
                            <p:stCondLst>
                              <p:cond delay="13500"/>
                            </p:stCondLst>
                            <p:childTnLst>
                              <p:par>
                                <p:cTn id="72" presetID="2" presetClass="entr" presetSubtype="1" fill="hold" grpId="0" nodeType="afterEffect">
                                  <p:stCondLst>
                                    <p:cond delay="0"/>
                                  </p:stCondLst>
                                  <p:childTnLst>
                                    <p:set>
                                      <p:cBhvr>
                                        <p:cTn id="73" dur="indefinite" fill="hold"/>
                                        <p:tgtEl>
                                          <p:spTgt spid="24"/>
                                        </p:tgtEl>
                                        <p:attrNameLst>
                                          <p:attrName>style.visibility</p:attrName>
                                        </p:attrNameLst>
                                      </p:cBhvr>
                                      <p:to>
                                        <p:strVal val="visible"/>
                                      </p:to>
                                    </p:set>
                                    <p:anim calcmode="lin" valueType="num">
                                      <p:cBhvr>
                                        <p:cTn id="74" dur="80" fill="hold"/>
                                        <p:tgtEl>
                                          <p:spTgt spid="24"/>
                                        </p:tgtEl>
                                        <p:attrNameLst>
                                          <p:attrName>ppt_x</p:attrName>
                                        </p:attrNameLst>
                                      </p:cBhvr>
                                      <p:tavLst>
                                        <p:tav tm="0">
                                          <p:val>
                                            <p:strVal val="#ppt_x"/>
                                          </p:val>
                                        </p:tav>
                                        <p:tav tm="100000">
                                          <p:val>
                                            <p:strVal val="#ppt_x"/>
                                          </p:val>
                                        </p:tav>
                                      </p:tavLst>
                                    </p:anim>
                                    <p:anim calcmode="lin" valueType="num">
                                      <p:cBhvr>
                                        <p:cTn id="75" dur="80" fill="hold"/>
                                        <p:tgtEl>
                                          <p:spTgt spid="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advAuto="0"/>
      <p:bldP spid="8" grpId="0" bldLvl="0" animBg="1" advAuto="0"/>
      <p:bldP spid="9" grpId="0" bldLvl="0" animBg="1" advAuto="0"/>
      <p:bldP spid="10" grpId="0" bldLvl="0" animBg="1" advAuto="0"/>
      <p:bldP spid="12" grpId="0" bldLvl="0" animBg="1" advAuto="0"/>
      <p:bldP spid="15" grpId="0" bldLvl="0" animBg="1" advAuto="0"/>
      <p:bldP spid="18" grpId="0" bldLvl="0" animBg="1" advAuto="0"/>
      <p:bldP spid="21" grpId="0" bldLvl="0" animBg="1" advAuto="0"/>
      <p:bldP spid="24" grpId="0" bldLvl="0" animBg="1" advAuto="0"/>
      <p:bldP spid="27" grpId="0" bldLvl="0" animBg="1" advAuto="0"/>
      <p:bldP spid="28" grpId="0" bldLvl="0" animBg="1" advAuto="0"/>
      <p:bldP spid="29" grpId="0" bldLvl="0" animBg="1" advAuto="0"/>
      <p:bldP spid="30" grpId="0" bldLvl="0" animBg="1" advAuto="0"/>
      <p:bldP spid="31" grpId="0" bldLvl="0" animBg="1" advAuto="0"/>
      <p:bldP spid="34" grpId="0" bldLvl="0" animBg="1" advAuto="0"/>
      <p:bldP spid="37" grpId="0" bldLvl="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图表 6"/>
          <p:cNvGraphicFramePr/>
          <p:nvPr/>
        </p:nvGraphicFramePr>
        <p:xfrm>
          <a:off x="943161" y="1509639"/>
          <a:ext cx="5374567" cy="4138603"/>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组合 7"/>
          <p:cNvGrpSpPr/>
          <p:nvPr/>
        </p:nvGrpSpPr>
        <p:grpSpPr>
          <a:xfrm>
            <a:off x="6561699" y="1612340"/>
            <a:ext cx="644177" cy="644177"/>
            <a:chOff x="2959100" y="1866900"/>
            <a:chExt cx="1536700" cy="1536700"/>
          </a:xfrm>
        </p:grpSpPr>
        <p:sp>
          <p:nvSpPr>
            <p:cNvPr id="9" name="椭圆 8"/>
            <p:cNvSpPr/>
            <p:nvPr/>
          </p:nvSpPr>
          <p:spPr>
            <a:xfrm>
              <a:off x="2959100" y="1866900"/>
              <a:ext cx="1536700" cy="1536700"/>
            </a:xfrm>
            <a:prstGeom prst="ellipse">
              <a:avLst/>
            </a:prstGeom>
            <a:solidFill>
              <a:srgbClr val="469055"/>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dirty="0"/>
            </a:p>
          </p:txBody>
        </p:sp>
        <p:sp>
          <p:nvSpPr>
            <p:cNvPr id="10" name="椭圆 2"/>
            <p:cNvSpPr/>
            <p:nvPr/>
          </p:nvSpPr>
          <p:spPr>
            <a:xfrm>
              <a:off x="3361590" y="2396234"/>
              <a:ext cx="731720" cy="478031"/>
            </a:xfrm>
            <a:custGeom>
              <a:avLst/>
              <a:gdLst>
                <a:gd name="connsiteX0" fmla="*/ 61180 w 603475"/>
                <a:gd name="connsiteY0" fmla="*/ 310276 h 394249"/>
                <a:gd name="connsiteX1" fmla="*/ 174367 w 603475"/>
                <a:gd name="connsiteY1" fmla="*/ 310276 h 394249"/>
                <a:gd name="connsiteX2" fmla="*/ 174367 w 603475"/>
                <a:gd name="connsiteY2" fmla="*/ 337091 h 394249"/>
                <a:gd name="connsiteX3" fmla="*/ 61180 w 603475"/>
                <a:gd name="connsiteY3" fmla="*/ 337091 h 394249"/>
                <a:gd name="connsiteX4" fmla="*/ 140072 w 603475"/>
                <a:gd name="connsiteY4" fmla="*/ 256152 h 394249"/>
                <a:gd name="connsiteX5" fmla="*/ 256928 w 603475"/>
                <a:gd name="connsiteY5" fmla="*/ 256152 h 394249"/>
                <a:gd name="connsiteX6" fmla="*/ 256928 w 603475"/>
                <a:gd name="connsiteY6" fmla="*/ 282967 h 394249"/>
                <a:gd name="connsiteX7" fmla="*/ 140072 w 603475"/>
                <a:gd name="connsiteY7" fmla="*/ 282967 h 394249"/>
                <a:gd name="connsiteX8" fmla="*/ 61180 w 603475"/>
                <a:gd name="connsiteY8" fmla="*/ 256152 h 394249"/>
                <a:gd name="connsiteX9" fmla="*/ 116927 w 603475"/>
                <a:gd name="connsiteY9" fmla="*/ 256152 h 394249"/>
                <a:gd name="connsiteX10" fmla="*/ 116927 w 603475"/>
                <a:gd name="connsiteY10" fmla="*/ 282967 h 394249"/>
                <a:gd name="connsiteX11" fmla="*/ 61180 w 603475"/>
                <a:gd name="connsiteY11" fmla="*/ 282967 h 394249"/>
                <a:gd name="connsiteX12" fmla="*/ 441383 w 603475"/>
                <a:gd name="connsiteY12" fmla="*/ 247810 h 394249"/>
                <a:gd name="connsiteX13" fmla="*/ 435064 w 603475"/>
                <a:gd name="connsiteY13" fmla="*/ 269560 h 394249"/>
                <a:gd name="connsiteX14" fmla="*/ 441383 w 603475"/>
                <a:gd name="connsiteY14" fmla="*/ 291310 h 394249"/>
                <a:gd name="connsiteX15" fmla="*/ 447702 w 603475"/>
                <a:gd name="connsiteY15" fmla="*/ 269560 h 394249"/>
                <a:gd name="connsiteX16" fmla="*/ 441383 w 603475"/>
                <a:gd name="connsiteY16" fmla="*/ 247810 h 394249"/>
                <a:gd name="connsiteX17" fmla="*/ 475800 w 603475"/>
                <a:gd name="connsiteY17" fmla="*/ 228880 h 394249"/>
                <a:gd name="connsiteX18" fmla="*/ 462490 w 603475"/>
                <a:gd name="connsiteY18" fmla="*/ 231163 h 394249"/>
                <a:gd name="connsiteX19" fmla="*/ 474590 w 603475"/>
                <a:gd name="connsiteY19" fmla="*/ 269560 h 394249"/>
                <a:gd name="connsiteX20" fmla="*/ 462490 w 603475"/>
                <a:gd name="connsiteY20" fmla="*/ 308092 h 394249"/>
                <a:gd name="connsiteX21" fmla="*/ 475800 w 603475"/>
                <a:gd name="connsiteY21" fmla="*/ 310240 h 394249"/>
                <a:gd name="connsiteX22" fmla="*/ 516536 w 603475"/>
                <a:gd name="connsiteY22" fmla="*/ 269560 h 394249"/>
                <a:gd name="connsiteX23" fmla="*/ 475800 w 603475"/>
                <a:gd name="connsiteY23" fmla="*/ 228880 h 394249"/>
                <a:gd name="connsiteX24" fmla="*/ 406832 w 603475"/>
                <a:gd name="connsiteY24" fmla="*/ 228880 h 394249"/>
                <a:gd name="connsiteX25" fmla="*/ 366096 w 603475"/>
                <a:gd name="connsiteY25" fmla="*/ 269560 h 394249"/>
                <a:gd name="connsiteX26" fmla="*/ 406832 w 603475"/>
                <a:gd name="connsiteY26" fmla="*/ 310240 h 394249"/>
                <a:gd name="connsiteX27" fmla="*/ 420276 w 603475"/>
                <a:gd name="connsiteY27" fmla="*/ 308092 h 394249"/>
                <a:gd name="connsiteX28" fmla="*/ 408176 w 603475"/>
                <a:gd name="connsiteY28" fmla="*/ 269560 h 394249"/>
                <a:gd name="connsiteX29" fmla="*/ 420276 w 603475"/>
                <a:gd name="connsiteY29" fmla="*/ 231163 h 394249"/>
                <a:gd name="connsiteX30" fmla="*/ 406832 w 603475"/>
                <a:gd name="connsiteY30" fmla="*/ 228880 h 394249"/>
                <a:gd name="connsiteX31" fmla="*/ 406832 w 603475"/>
                <a:gd name="connsiteY31" fmla="*/ 202029 h 394249"/>
                <a:gd name="connsiteX32" fmla="*/ 441383 w 603475"/>
                <a:gd name="connsiteY32" fmla="*/ 211427 h 394249"/>
                <a:gd name="connsiteX33" fmla="*/ 475800 w 603475"/>
                <a:gd name="connsiteY33" fmla="*/ 202029 h 394249"/>
                <a:gd name="connsiteX34" fmla="*/ 543424 w 603475"/>
                <a:gd name="connsiteY34" fmla="*/ 269560 h 394249"/>
                <a:gd name="connsiteX35" fmla="*/ 475800 w 603475"/>
                <a:gd name="connsiteY35" fmla="*/ 337091 h 394249"/>
                <a:gd name="connsiteX36" fmla="*/ 441383 w 603475"/>
                <a:gd name="connsiteY36" fmla="*/ 327693 h 394249"/>
                <a:gd name="connsiteX37" fmla="*/ 406832 w 603475"/>
                <a:gd name="connsiteY37" fmla="*/ 337091 h 394249"/>
                <a:gd name="connsiteX38" fmla="*/ 339208 w 603475"/>
                <a:gd name="connsiteY38" fmla="*/ 269560 h 394249"/>
                <a:gd name="connsiteX39" fmla="*/ 406832 w 603475"/>
                <a:gd name="connsiteY39" fmla="*/ 202029 h 394249"/>
                <a:gd name="connsiteX40" fmla="*/ 61180 w 603475"/>
                <a:gd name="connsiteY40" fmla="*/ 202029 h 394249"/>
                <a:gd name="connsiteX41" fmla="*/ 218964 w 603475"/>
                <a:gd name="connsiteY41" fmla="*/ 202029 h 394249"/>
                <a:gd name="connsiteX42" fmla="*/ 218964 w 603475"/>
                <a:gd name="connsiteY42" fmla="*/ 228914 h 394249"/>
                <a:gd name="connsiteX43" fmla="*/ 61180 w 603475"/>
                <a:gd name="connsiteY43" fmla="*/ 228914 h 394249"/>
                <a:gd name="connsiteX44" fmla="*/ 26887 w 603475"/>
                <a:gd name="connsiteY44" fmla="*/ 152491 h 394249"/>
                <a:gd name="connsiteX45" fmla="*/ 26887 w 603475"/>
                <a:gd name="connsiteY45" fmla="*/ 367402 h 394249"/>
                <a:gd name="connsiteX46" fmla="*/ 576588 w 603475"/>
                <a:gd name="connsiteY46" fmla="*/ 367402 h 394249"/>
                <a:gd name="connsiteX47" fmla="*/ 576588 w 603475"/>
                <a:gd name="connsiteY47" fmla="*/ 152491 h 394249"/>
                <a:gd name="connsiteX48" fmla="*/ 26887 w 603475"/>
                <a:gd name="connsiteY48" fmla="*/ 94636 h 394249"/>
                <a:gd name="connsiteX49" fmla="*/ 26887 w 603475"/>
                <a:gd name="connsiteY49" fmla="*/ 125644 h 394249"/>
                <a:gd name="connsiteX50" fmla="*/ 576588 w 603475"/>
                <a:gd name="connsiteY50" fmla="*/ 125644 h 394249"/>
                <a:gd name="connsiteX51" fmla="*/ 576588 w 603475"/>
                <a:gd name="connsiteY51" fmla="*/ 94636 h 394249"/>
                <a:gd name="connsiteX52" fmla="*/ 26887 w 603475"/>
                <a:gd name="connsiteY52" fmla="*/ 26847 h 394249"/>
                <a:gd name="connsiteX53" fmla="*/ 26887 w 603475"/>
                <a:gd name="connsiteY53" fmla="*/ 67789 h 394249"/>
                <a:gd name="connsiteX54" fmla="*/ 576588 w 603475"/>
                <a:gd name="connsiteY54" fmla="*/ 67789 h 394249"/>
                <a:gd name="connsiteX55" fmla="*/ 576588 w 603475"/>
                <a:gd name="connsiteY55" fmla="*/ 26847 h 394249"/>
                <a:gd name="connsiteX56" fmla="*/ 0 w 603475"/>
                <a:gd name="connsiteY56" fmla="*/ 0 h 394249"/>
                <a:gd name="connsiteX57" fmla="*/ 603475 w 603475"/>
                <a:gd name="connsiteY57" fmla="*/ 0 h 394249"/>
                <a:gd name="connsiteX58" fmla="*/ 603475 w 603475"/>
                <a:gd name="connsiteY58" fmla="*/ 394249 h 394249"/>
                <a:gd name="connsiteX59" fmla="*/ 0 w 603475"/>
                <a:gd name="connsiteY59" fmla="*/ 394249 h 394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3475" h="394249">
                  <a:moveTo>
                    <a:pt x="61180" y="310276"/>
                  </a:moveTo>
                  <a:lnTo>
                    <a:pt x="174367" y="310276"/>
                  </a:lnTo>
                  <a:lnTo>
                    <a:pt x="174367" y="337091"/>
                  </a:lnTo>
                  <a:lnTo>
                    <a:pt x="61180" y="337091"/>
                  </a:lnTo>
                  <a:close/>
                  <a:moveTo>
                    <a:pt x="140072" y="256152"/>
                  </a:moveTo>
                  <a:lnTo>
                    <a:pt x="256928" y="256152"/>
                  </a:lnTo>
                  <a:lnTo>
                    <a:pt x="256928" y="282967"/>
                  </a:lnTo>
                  <a:lnTo>
                    <a:pt x="140072" y="282967"/>
                  </a:lnTo>
                  <a:close/>
                  <a:moveTo>
                    <a:pt x="61180" y="256152"/>
                  </a:moveTo>
                  <a:lnTo>
                    <a:pt x="116927" y="256152"/>
                  </a:lnTo>
                  <a:lnTo>
                    <a:pt x="116927" y="282967"/>
                  </a:lnTo>
                  <a:lnTo>
                    <a:pt x="61180" y="282967"/>
                  </a:lnTo>
                  <a:close/>
                  <a:moveTo>
                    <a:pt x="441383" y="247810"/>
                  </a:moveTo>
                  <a:cubicBezTo>
                    <a:pt x="437350" y="254121"/>
                    <a:pt x="435064" y="261639"/>
                    <a:pt x="435064" y="269560"/>
                  </a:cubicBezTo>
                  <a:cubicBezTo>
                    <a:pt x="435064" y="277615"/>
                    <a:pt x="437350" y="284999"/>
                    <a:pt x="441383" y="291310"/>
                  </a:cubicBezTo>
                  <a:cubicBezTo>
                    <a:pt x="445282" y="284999"/>
                    <a:pt x="447702" y="277615"/>
                    <a:pt x="447702" y="269560"/>
                  </a:cubicBezTo>
                  <a:cubicBezTo>
                    <a:pt x="447702" y="261639"/>
                    <a:pt x="445282" y="254121"/>
                    <a:pt x="441383" y="247810"/>
                  </a:cubicBezTo>
                  <a:close/>
                  <a:moveTo>
                    <a:pt x="475800" y="228880"/>
                  </a:moveTo>
                  <a:cubicBezTo>
                    <a:pt x="471095" y="228880"/>
                    <a:pt x="466658" y="229686"/>
                    <a:pt x="462490" y="231163"/>
                  </a:cubicBezTo>
                  <a:cubicBezTo>
                    <a:pt x="470019" y="242037"/>
                    <a:pt x="474590" y="255329"/>
                    <a:pt x="474590" y="269560"/>
                  </a:cubicBezTo>
                  <a:cubicBezTo>
                    <a:pt x="474590" y="283791"/>
                    <a:pt x="470019" y="297083"/>
                    <a:pt x="462490" y="308092"/>
                  </a:cubicBezTo>
                  <a:cubicBezTo>
                    <a:pt x="466658" y="309434"/>
                    <a:pt x="471095" y="310240"/>
                    <a:pt x="475800" y="310240"/>
                  </a:cubicBezTo>
                  <a:cubicBezTo>
                    <a:pt x="498252" y="310240"/>
                    <a:pt x="516536" y="291981"/>
                    <a:pt x="516536" y="269560"/>
                  </a:cubicBezTo>
                  <a:cubicBezTo>
                    <a:pt x="516536" y="247139"/>
                    <a:pt x="498252" y="228880"/>
                    <a:pt x="475800" y="228880"/>
                  </a:cubicBezTo>
                  <a:close/>
                  <a:moveTo>
                    <a:pt x="406832" y="228880"/>
                  </a:moveTo>
                  <a:cubicBezTo>
                    <a:pt x="384380" y="228880"/>
                    <a:pt x="366096" y="247139"/>
                    <a:pt x="366096" y="269560"/>
                  </a:cubicBezTo>
                  <a:cubicBezTo>
                    <a:pt x="366096" y="291981"/>
                    <a:pt x="384380" y="310240"/>
                    <a:pt x="406832" y="310240"/>
                  </a:cubicBezTo>
                  <a:cubicBezTo>
                    <a:pt x="411537" y="310240"/>
                    <a:pt x="416108" y="309434"/>
                    <a:pt x="420276" y="308092"/>
                  </a:cubicBezTo>
                  <a:cubicBezTo>
                    <a:pt x="412613" y="297083"/>
                    <a:pt x="408176" y="283791"/>
                    <a:pt x="408176" y="269560"/>
                  </a:cubicBezTo>
                  <a:cubicBezTo>
                    <a:pt x="408176" y="255329"/>
                    <a:pt x="412613" y="242037"/>
                    <a:pt x="420276" y="231163"/>
                  </a:cubicBezTo>
                  <a:cubicBezTo>
                    <a:pt x="416108" y="229686"/>
                    <a:pt x="411537" y="228880"/>
                    <a:pt x="406832" y="228880"/>
                  </a:cubicBezTo>
                  <a:close/>
                  <a:moveTo>
                    <a:pt x="406832" y="202029"/>
                  </a:moveTo>
                  <a:cubicBezTo>
                    <a:pt x="419469" y="202029"/>
                    <a:pt x="431300" y="205520"/>
                    <a:pt x="441383" y="211427"/>
                  </a:cubicBezTo>
                  <a:cubicBezTo>
                    <a:pt x="451466" y="205520"/>
                    <a:pt x="463297" y="202029"/>
                    <a:pt x="475800" y="202029"/>
                  </a:cubicBezTo>
                  <a:cubicBezTo>
                    <a:pt x="513175" y="202029"/>
                    <a:pt x="543424" y="232371"/>
                    <a:pt x="543424" y="269560"/>
                  </a:cubicBezTo>
                  <a:cubicBezTo>
                    <a:pt x="543424" y="306883"/>
                    <a:pt x="513175" y="337091"/>
                    <a:pt x="475800" y="337091"/>
                  </a:cubicBezTo>
                  <a:cubicBezTo>
                    <a:pt x="463297" y="337091"/>
                    <a:pt x="451466" y="333735"/>
                    <a:pt x="441383" y="327693"/>
                  </a:cubicBezTo>
                  <a:cubicBezTo>
                    <a:pt x="431300" y="333735"/>
                    <a:pt x="419469" y="337091"/>
                    <a:pt x="406832" y="337091"/>
                  </a:cubicBezTo>
                  <a:cubicBezTo>
                    <a:pt x="369592" y="337091"/>
                    <a:pt x="339208" y="306883"/>
                    <a:pt x="339208" y="269560"/>
                  </a:cubicBezTo>
                  <a:cubicBezTo>
                    <a:pt x="339208" y="232371"/>
                    <a:pt x="369592" y="202029"/>
                    <a:pt x="406832" y="202029"/>
                  </a:cubicBezTo>
                  <a:close/>
                  <a:moveTo>
                    <a:pt x="61180" y="202029"/>
                  </a:moveTo>
                  <a:lnTo>
                    <a:pt x="218964" y="202029"/>
                  </a:lnTo>
                  <a:lnTo>
                    <a:pt x="218964" y="228914"/>
                  </a:lnTo>
                  <a:lnTo>
                    <a:pt x="61180" y="228914"/>
                  </a:lnTo>
                  <a:close/>
                  <a:moveTo>
                    <a:pt x="26887" y="152491"/>
                  </a:moveTo>
                  <a:lnTo>
                    <a:pt x="26887" y="367402"/>
                  </a:lnTo>
                  <a:lnTo>
                    <a:pt x="576588" y="367402"/>
                  </a:lnTo>
                  <a:lnTo>
                    <a:pt x="576588" y="152491"/>
                  </a:lnTo>
                  <a:close/>
                  <a:moveTo>
                    <a:pt x="26887" y="94636"/>
                  </a:moveTo>
                  <a:lnTo>
                    <a:pt x="26887" y="125644"/>
                  </a:lnTo>
                  <a:lnTo>
                    <a:pt x="576588" y="125644"/>
                  </a:lnTo>
                  <a:lnTo>
                    <a:pt x="576588" y="94636"/>
                  </a:lnTo>
                  <a:close/>
                  <a:moveTo>
                    <a:pt x="26887" y="26847"/>
                  </a:moveTo>
                  <a:lnTo>
                    <a:pt x="26887" y="67789"/>
                  </a:lnTo>
                  <a:lnTo>
                    <a:pt x="576588" y="67789"/>
                  </a:lnTo>
                  <a:lnTo>
                    <a:pt x="576588" y="26847"/>
                  </a:lnTo>
                  <a:close/>
                  <a:moveTo>
                    <a:pt x="0" y="0"/>
                  </a:moveTo>
                  <a:lnTo>
                    <a:pt x="603475" y="0"/>
                  </a:lnTo>
                  <a:lnTo>
                    <a:pt x="603475" y="394249"/>
                  </a:lnTo>
                  <a:lnTo>
                    <a:pt x="0" y="394249"/>
                  </a:ln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a:p>
          </p:txBody>
        </p:sp>
      </p:grpSp>
      <p:grpSp>
        <p:nvGrpSpPr>
          <p:cNvPr id="11" name="组合 10"/>
          <p:cNvGrpSpPr/>
          <p:nvPr/>
        </p:nvGrpSpPr>
        <p:grpSpPr>
          <a:xfrm>
            <a:off x="6561699" y="3125509"/>
            <a:ext cx="644177" cy="644177"/>
            <a:chOff x="2959100" y="1866900"/>
            <a:chExt cx="1536700" cy="1536700"/>
          </a:xfrm>
        </p:grpSpPr>
        <p:sp>
          <p:nvSpPr>
            <p:cNvPr id="12" name="椭圆 11"/>
            <p:cNvSpPr/>
            <p:nvPr/>
          </p:nvSpPr>
          <p:spPr>
            <a:xfrm>
              <a:off x="2959100" y="1866900"/>
              <a:ext cx="1536700" cy="1536700"/>
            </a:xfrm>
            <a:prstGeom prst="ellipse">
              <a:avLst/>
            </a:prstGeom>
            <a:solidFill>
              <a:srgbClr val="F68D6F"/>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dirty="0"/>
            </a:p>
          </p:txBody>
        </p:sp>
        <p:sp>
          <p:nvSpPr>
            <p:cNvPr id="13" name="椭圆 2"/>
            <p:cNvSpPr/>
            <p:nvPr/>
          </p:nvSpPr>
          <p:spPr>
            <a:xfrm>
              <a:off x="3361590" y="2311453"/>
              <a:ext cx="731720" cy="647594"/>
            </a:xfrm>
            <a:custGeom>
              <a:avLst/>
              <a:gdLst>
                <a:gd name="connsiteX0" fmla="*/ 553158 w 607639"/>
                <a:gd name="connsiteY0" fmla="*/ 476669 h 537779"/>
                <a:gd name="connsiteX1" fmla="*/ 555566 w 607639"/>
                <a:gd name="connsiteY1" fmla="*/ 476669 h 537779"/>
                <a:gd name="connsiteX2" fmla="*/ 567699 w 607639"/>
                <a:gd name="connsiteY2" fmla="*/ 488771 h 537779"/>
                <a:gd name="connsiteX3" fmla="*/ 555566 w 607639"/>
                <a:gd name="connsiteY3" fmla="*/ 500873 h 537779"/>
                <a:gd name="connsiteX4" fmla="*/ 553158 w 607639"/>
                <a:gd name="connsiteY4" fmla="*/ 500873 h 537779"/>
                <a:gd name="connsiteX5" fmla="*/ 541025 w 607639"/>
                <a:gd name="connsiteY5" fmla="*/ 488771 h 537779"/>
                <a:gd name="connsiteX6" fmla="*/ 553158 w 607639"/>
                <a:gd name="connsiteY6" fmla="*/ 476669 h 537779"/>
                <a:gd name="connsiteX7" fmla="*/ 375234 w 607639"/>
                <a:gd name="connsiteY7" fmla="*/ 476669 h 537779"/>
                <a:gd name="connsiteX8" fmla="*/ 513185 w 607639"/>
                <a:gd name="connsiteY8" fmla="*/ 476669 h 537779"/>
                <a:gd name="connsiteX9" fmla="*/ 525289 w 607639"/>
                <a:gd name="connsiteY9" fmla="*/ 488771 h 537779"/>
                <a:gd name="connsiteX10" fmla="*/ 513185 w 607639"/>
                <a:gd name="connsiteY10" fmla="*/ 500873 h 537779"/>
                <a:gd name="connsiteX11" fmla="*/ 375234 w 607639"/>
                <a:gd name="connsiteY11" fmla="*/ 500873 h 537779"/>
                <a:gd name="connsiteX12" fmla="*/ 363130 w 607639"/>
                <a:gd name="connsiteY12" fmla="*/ 488771 h 537779"/>
                <a:gd name="connsiteX13" fmla="*/ 375234 w 607639"/>
                <a:gd name="connsiteY13" fmla="*/ 476669 h 537779"/>
                <a:gd name="connsiteX14" fmla="*/ 323623 w 607639"/>
                <a:gd name="connsiteY14" fmla="*/ 434596 h 537779"/>
                <a:gd name="connsiteX15" fmla="*/ 289178 w 607639"/>
                <a:gd name="connsiteY15" fmla="*/ 486588 h 537779"/>
                <a:gd name="connsiteX16" fmla="*/ 289178 w 607639"/>
                <a:gd name="connsiteY16" fmla="*/ 504185 h 537779"/>
                <a:gd name="connsiteX17" fmla="*/ 298613 w 607639"/>
                <a:gd name="connsiteY17" fmla="*/ 513605 h 537779"/>
                <a:gd name="connsiteX18" fmla="*/ 573995 w 607639"/>
                <a:gd name="connsiteY18" fmla="*/ 513605 h 537779"/>
                <a:gd name="connsiteX19" fmla="*/ 583430 w 607639"/>
                <a:gd name="connsiteY19" fmla="*/ 504185 h 537779"/>
                <a:gd name="connsiteX20" fmla="*/ 583430 w 607639"/>
                <a:gd name="connsiteY20" fmla="*/ 444016 h 537779"/>
                <a:gd name="connsiteX21" fmla="*/ 573995 w 607639"/>
                <a:gd name="connsiteY21" fmla="*/ 434596 h 537779"/>
                <a:gd name="connsiteX22" fmla="*/ 332346 w 607639"/>
                <a:gd name="connsiteY22" fmla="*/ 331768 h 537779"/>
                <a:gd name="connsiteX23" fmla="*/ 336707 w 607639"/>
                <a:gd name="connsiteY23" fmla="*/ 369628 h 537779"/>
                <a:gd name="connsiteX24" fmla="*/ 331723 w 607639"/>
                <a:gd name="connsiteY24" fmla="*/ 410422 h 537779"/>
                <a:gd name="connsiteX25" fmla="*/ 573995 w 607639"/>
                <a:gd name="connsiteY25" fmla="*/ 410422 h 537779"/>
                <a:gd name="connsiteX26" fmla="*/ 583430 w 607639"/>
                <a:gd name="connsiteY26" fmla="*/ 401001 h 537779"/>
                <a:gd name="connsiteX27" fmla="*/ 583430 w 607639"/>
                <a:gd name="connsiteY27" fmla="*/ 341189 h 537779"/>
                <a:gd name="connsiteX28" fmla="*/ 573995 w 607639"/>
                <a:gd name="connsiteY28" fmla="*/ 331768 h 537779"/>
                <a:gd name="connsiteX29" fmla="*/ 206510 w 607639"/>
                <a:gd name="connsiteY29" fmla="*/ 319923 h 537779"/>
                <a:gd name="connsiteX30" fmla="*/ 206510 w 607639"/>
                <a:gd name="connsiteY30" fmla="*/ 419362 h 537779"/>
                <a:gd name="connsiteX31" fmla="*/ 231165 w 607639"/>
                <a:gd name="connsiteY31" fmla="*/ 369598 h 537779"/>
                <a:gd name="connsiteX32" fmla="*/ 206510 w 607639"/>
                <a:gd name="connsiteY32" fmla="*/ 319923 h 537779"/>
                <a:gd name="connsiteX33" fmla="*/ 130228 w 607639"/>
                <a:gd name="connsiteY33" fmla="*/ 319923 h 537779"/>
                <a:gd name="connsiteX34" fmla="*/ 105573 w 607639"/>
                <a:gd name="connsiteY34" fmla="*/ 369598 h 537779"/>
                <a:gd name="connsiteX35" fmla="*/ 130228 w 607639"/>
                <a:gd name="connsiteY35" fmla="*/ 419362 h 537779"/>
                <a:gd name="connsiteX36" fmla="*/ 168324 w 607639"/>
                <a:gd name="connsiteY36" fmla="*/ 306949 h 537779"/>
                <a:gd name="connsiteX37" fmla="*/ 154439 w 607639"/>
                <a:gd name="connsiteY37" fmla="*/ 308549 h 537779"/>
                <a:gd name="connsiteX38" fmla="*/ 154439 w 607639"/>
                <a:gd name="connsiteY38" fmla="*/ 430737 h 537779"/>
                <a:gd name="connsiteX39" fmla="*/ 168324 w 607639"/>
                <a:gd name="connsiteY39" fmla="*/ 432248 h 537779"/>
                <a:gd name="connsiteX40" fmla="*/ 182299 w 607639"/>
                <a:gd name="connsiteY40" fmla="*/ 430737 h 537779"/>
                <a:gd name="connsiteX41" fmla="*/ 182299 w 607639"/>
                <a:gd name="connsiteY41" fmla="*/ 308549 h 537779"/>
                <a:gd name="connsiteX42" fmla="*/ 168324 w 607639"/>
                <a:gd name="connsiteY42" fmla="*/ 306949 h 537779"/>
                <a:gd name="connsiteX43" fmla="*/ 142334 w 607639"/>
                <a:gd name="connsiteY43" fmla="*/ 253542 h 537779"/>
                <a:gd name="connsiteX44" fmla="*/ 154439 w 607639"/>
                <a:gd name="connsiteY44" fmla="*/ 265627 h 537779"/>
                <a:gd name="connsiteX45" fmla="*/ 154439 w 607639"/>
                <a:gd name="connsiteY45" fmla="*/ 283933 h 537779"/>
                <a:gd name="connsiteX46" fmla="*/ 168324 w 607639"/>
                <a:gd name="connsiteY46" fmla="*/ 282778 h 537779"/>
                <a:gd name="connsiteX47" fmla="*/ 182299 w 607639"/>
                <a:gd name="connsiteY47" fmla="*/ 283933 h 537779"/>
                <a:gd name="connsiteX48" fmla="*/ 182299 w 607639"/>
                <a:gd name="connsiteY48" fmla="*/ 265627 h 537779"/>
                <a:gd name="connsiteX49" fmla="*/ 194404 w 607639"/>
                <a:gd name="connsiteY49" fmla="*/ 253542 h 537779"/>
                <a:gd name="connsiteX50" fmla="*/ 206510 w 607639"/>
                <a:gd name="connsiteY50" fmla="*/ 265627 h 537779"/>
                <a:gd name="connsiteX51" fmla="*/ 206510 w 607639"/>
                <a:gd name="connsiteY51" fmla="*/ 291576 h 537779"/>
                <a:gd name="connsiteX52" fmla="*/ 255376 w 607639"/>
                <a:gd name="connsiteY52" fmla="*/ 369598 h 537779"/>
                <a:gd name="connsiteX53" fmla="*/ 206510 w 607639"/>
                <a:gd name="connsiteY53" fmla="*/ 447621 h 537779"/>
                <a:gd name="connsiteX54" fmla="*/ 206510 w 607639"/>
                <a:gd name="connsiteY54" fmla="*/ 470370 h 537779"/>
                <a:gd name="connsiteX55" fmla="*/ 194404 w 607639"/>
                <a:gd name="connsiteY55" fmla="*/ 482456 h 537779"/>
                <a:gd name="connsiteX56" fmla="*/ 182299 w 607639"/>
                <a:gd name="connsiteY56" fmla="*/ 470370 h 537779"/>
                <a:gd name="connsiteX57" fmla="*/ 182299 w 607639"/>
                <a:gd name="connsiteY57" fmla="*/ 455352 h 537779"/>
                <a:gd name="connsiteX58" fmla="*/ 168324 w 607639"/>
                <a:gd name="connsiteY58" fmla="*/ 456419 h 537779"/>
                <a:gd name="connsiteX59" fmla="*/ 154439 w 607639"/>
                <a:gd name="connsiteY59" fmla="*/ 455352 h 537779"/>
                <a:gd name="connsiteX60" fmla="*/ 154439 w 607639"/>
                <a:gd name="connsiteY60" fmla="*/ 470370 h 537779"/>
                <a:gd name="connsiteX61" fmla="*/ 142334 w 607639"/>
                <a:gd name="connsiteY61" fmla="*/ 482456 h 537779"/>
                <a:gd name="connsiteX62" fmla="*/ 130228 w 607639"/>
                <a:gd name="connsiteY62" fmla="*/ 470370 h 537779"/>
                <a:gd name="connsiteX63" fmla="*/ 130228 w 607639"/>
                <a:gd name="connsiteY63" fmla="*/ 447621 h 537779"/>
                <a:gd name="connsiteX64" fmla="*/ 81362 w 607639"/>
                <a:gd name="connsiteY64" fmla="*/ 369598 h 537779"/>
                <a:gd name="connsiteX65" fmla="*/ 130228 w 607639"/>
                <a:gd name="connsiteY65" fmla="*/ 291576 h 537779"/>
                <a:gd name="connsiteX66" fmla="*/ 130228 w 607639"/>
                <a:gd name="connsiteY66" fmla="*/ 265627 h 537779"/>
                <a:gd name="connsiteX67" fmla="*/ 142334 w 607639"/>
                <a:gd name="connsiteY67" fmla="*/ 253542 h 537779"/>
                <a:gd name="connsiteX68" fmla="*/ 298613 w 607639"/>
                <a:gd name="connsiteY68" fmla="*/ 229385 h 537779"/>
                <a:gd name="connsiteX69" fmla="*/ 289178 w 607639"/>
                <a:gd name="connsiteY69" fmla="*/ 238805 h 537779"/>
                <a:gd name="connsiteX70" fmla="*/ 289178 w 607639"/>
                <a:gd name="connsiteY70" fmla="*/ 252670 h 537779"/>
                <a:gd name="connsiteX71" fmla="*/ 324780 w 607639"/>
                <a:gd name="connsiteY71" fmla="*/ 307594 h 537779"/>
                <a:gd name="connsiteX72" fmla="*/ 573995 w 607639"/>
                <a:gd name="connsiteY72" fmla="*/ 307594 h 537779"/>
                <a:gd name="connsiteX73" fmla="*/ 583430 w 607639"/>
                <a:gd name="connsiteY73" fmla="*/ 298173 h 537779"/>
                <a:gd name="connsiteX74" fmla="*/ 583430 w 607639"/>
                <a:gd name="connsiteY74" fmla="*/ 238805 h 537779"/>
                <a:gd name="connsiteX75" fmla="*/ 573995 w 607639"/>
                <a:gd name="connsiteY75" fmla="*/ 229385 h 537779"/>
                <a:gd name="connsiteX76" fmla="*/ 168309 w 607639"/>
                <a:gd name="connsiteY76" fmla="*/ 225741 h 537779"/>
                <a:gd name="connsiteX77" fmla="*/ 24209 w 607639"/>
                <a:gd name="connsiteY77" fmla="*/ 369628 h 537779"/>
                <a:gd name="connsiteX78" fmla="*/ 168309 w 607639"/>
                <a:gd name="connsiteY78" fmla="*/ 513605 h 537779"/>
                <a:gd name="connsiteX79" fmla="*/ 312497 w 607639"/>
                <a:gd name="connsiteY79" fmla="*/ 369628 h 537779"/>
                <a:gd name="connsiteX80" fmla="*/ 168309 w 607639"/>
                <a:gd name="connsiteY80" fmla="*/ 225741 h 537779"/>
                <a:gd name="connsiteX81" fmla="*/ 298613 w 607639"/>
                <a:gd name="connsiteY81" fmla="*/ 127001 h 537779"/>
                <a:gd name="connsiteX82" fmla="*/ 289178 w 607639"/>
                <a:gd name="connsiteY82" fmla="*/ 136422 h 537779"/>
                <a:gd name="connsiteX83" fmla="*/ 289178 w 607639"/>
                <a:gd name="connsiteY83" fmla="*/ 195790 h 537779"/>
                <a:gd name="connsiteX84" fmla="*/ 298613 w 607639"/>
                <a:gd name="connsiteY84" fmla="*/ 205211 h 537779"/>
                <a:gd name="connsiteX85" fmla="*/ 573995 w 607639"/>
                <a:gd name="connsiteY85" fmla="*/ 205211 h 537779"/>
                <a:gd name="connsiteX86" fmla="*/ 583430 w 607639"/>
                <a:gd name="connsiteY86" fmla="*/ 195790 h 537779"/>
                <a:gd name="connsiteX87" fmla="*/ 583430 w 607639"/>
                <a:gd name="connsiteY87" fmla="*/ 136422 h 537779"/>
                <a:gd name="connsiteX88" fmla="*/ 573995 w 607639"/>
                <a:gd name="connsiteY88" fmla="*/ 127001 h 537779"/>
                <a:gd name="connsiteX89" fmla="*/ 298613 w 607639"/>
                <a:gd name="connsiteY89" fmla="*/ 24174 h 537779"/>
                <a:gd name="connsiteX90" fmla="*/ 289178 w 607639"/>
                <a:gd name="connsiteY90" fmla="*/ 33594 h 537779"/>
                <a:gd name="connsiteX91" fmla="*/ 289178 w 607639"/>
                <a:gd name="connsiteY91" fmla="*/ 93407 h 537779"/>
                <a:gd name="connsiteX92" fmla="*/ 298613 w 607639"/>
                <a:gd name="connsiteY92" fmla="*/ 102827 h 537779"/>
                <a:gd name="connsiteX93" fmla="*/ 573995 w 607639"/>
                <a:gd name="connsiteY93" fmla="*/ 102827 h 537779"/>
                <a:gd name="connsiteX94" fmla="*/ 583430 w 607639"/>
                <a:gd name="connsiteY94" fmla="*/ 93407 h 537779"/>
                <a:gd name="connsiteX95" fmla="*/ 583430 w 607639"/>
                <a:gd name="connsiteY95" fmla="*/ 33594 h 537779"/>
                <a:gd name="connsiteX96" fmla="*/ 573995 w 607639"/>
                <a:gd name="connsiteY96" fmla="*/ 24174 h 537779"/>
                <a:gd name="connsiteX97" fmla="*/ 298613 w 607639"/>
                <a:gd name="connsiteY97" fmla="*/ 0 h 537779"/>
                <a:gd name="connsiteX98" fmla="*/ 573995 w 607639"/>
                <a:gd name="connsiteY98" fmla="*/ 0 h 537779"/>
                <a:gd name="connsiteX99" fmla="*/ 607639 w 607639"/>
                <a:gd name="connsiteY99" fmla="*/ 33594 h 537779"/>
                <a:gd name="connsiteX100" fmla="*/ 607639 w 607639"/>
                <a:gd name="connsiteY100" fmla="*/ 93318 h 537779"/>
                <a:gd name="connsiteX101" fmla="*/ 599807 w 607639"/>
                <a:gd name="connsiteY101" fmla="*/ 114825 h 537779"/>
                <a:gd name="connsiteX102" fmla="*/ 607639 w 607639"/>
                <a:gd name="connsiteY102" fmla="*/ 136422 h 537779"/>
                <a:gd name="connsiteX103" fmla="*/ 607639 w 607639"/>
                <a:gd name="connsiteY103" fmla="*/ 195790 h 537779"/>
                <a:gd name="connsiteX104" fmla="*/ 599807 w 607639"/>
                <a:gd name="connsiteY104" fmla="*/ 217298 h 537779"/>
                <a:gd name="connsiteX105" fmla="*/ 607639 w 607639"/>
                <a:gd name="connsiteY105" fmla="*/ 238805 h 537779"/>
                <a:gd name="connsiteX106" fmla="*/ 607639 w 607639"/>
                <a:gd name="connsiteY106" fmla="*/ 298173 h 537779"/>
                <a:gd name="connsiteX107" fmla="*/ 599807 w 607639"/>
                <a:gd name="connsiteY107" fmla="*/ 319681 h 537779"/>
                <a:gd name="connsiteX108" fmla="*/ 607639 w 607639"/>
                <a:gd name="connsiteY108" fmla="*/ 341189 h 537779"/>
                <a:gd name="connsiteX109" fmla="*/ 607639 w 607639"/>
                <a:gd name="connsiteY109" fmla="*/ 401001 h 537779"/>
                <a:gd name="connsiteX110" fmla="*/ 599807 w 607639"/>
                <a:gd name="connsiteY110" fmla="*/ 422509 h 537779"/>
                <a:gd name="connsiteX111" fmla="*/ 607639 w 607639"/>
                <a:gd name="connsiteY111" fmla="*/ 444016 h 537779"/>
                <a:gd name="connsiteX112" fmla="*/ 607639 w 607639"/>
                <a:gd name="connsiteY112" fmla="*/ 504185 h 537779"/>
                <a:gd name="connsiteX113" fmla="*/ 573995 w 607639"/>
                <a:gd name="connsiteY113" fmla="*/ 537779 h 537779"/>
                <a:gd name="connsiteX114" fmla="*/ 298613 w 607639"/>
                <a:gd name="connsiteY114" fmla="*/ 537779 h 537779"/>
                <a:gd name="connsiteX115" fmla="*/ 265058 w 607639"/>
                <a:gd name="connsiteY115" fmla="*/ 507206 h 537779"/>
                <a:gd name="connsiteX116" fmla="*/ 168309 w 607639"/>
                <a:gd name="connsiteY116" fmla="*/ 537779 h 537779"/>
                <a:gd name="connsiteX117" fmla="*/ 0 w 607639"/>
                <a:gd name="connsiteY117" fmla="*/ 369628 h 537779"/>
                <a:gd name="connsiteX118" fmla="*/ 168309 w 607639"/>
                <a:gd name="connsiteY118" fmla="*/ 201567 h 537779"/>
                <a:gd name="connsiteX119" fmla="*/ 265503 w 607639"/>
                <a:gd name="connsiteY119" fmla="*/ 232495 h 537779"/>
                <a:gd name="connsiteX120" fmla="*/ 272712 w 607639"/>
                <a:gd name="connsiteY120" fmla="*/ 217298 h 537779"/>
                <a:gd name="connsiteX121" fmla="*/ 264969 w 607639"/>
                <a:gd name="connsiteY121" fmla="*/ 195790 h 537779"/>
                <a:gd name="connsiteX122" fmla="*/ 264969 w 607639"/>
                <a:gd name="connsiteY122" fmla="*/ 136422 h 537779"/>
                <a:gd name="connsiteX123" fmla="*/ 272712 w 607639"/>
                <a:gd name="connsiteY123" fmla="*/ 114914 h 537779"/>
                <a:gd name="connsiteX124" fmla="*/ 264969 w 607639"/>
                <a:gd name="connsiteY124" fmla="*/ 93407 h 537779"/>
                <a:gd name="connsiteX125" fmla="*/ 264969 w 607639"/>
                <a:gd name="connsiteY125" fmla="*/ 33594 h 537779"/>
                <a:gd name="connsiteX126" fmla="*/ 298613 w 607639"/>
                <a:gd name="connsiteY126" fmla="*/ 0 h 53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607639" h="537779">
                  <a:moveTo>
                    <a:pt x="553158" y="476669"/>
                  </a:moveTo>
                  <a:lnTo>
                    <a:pt x="555566" y="476669"/>
                  </a:lnTo>
                  <a:cubicBezTo>
                    <a:pt x="562257" y="476669"/>
                    <a:pt x="567699" y="482097"/>
                    <a:pt x="567699" y="488771"/>
                  </a:cubicBezTo>
                  <a:cubicBezTo>
                    <a:pt x="567699" y="495445"/>
                    <a:pt x="562257" y="500873"/>
                    <a:pt x="555566" y="500873"/>
                  </a:cubicBezTo>
                  <a:lnTo>
                    <a:pt x="553158" y="500873"/>
                  </a:lnTo>
                  <a:cubicBezTo>
                    <a:pt x="546467" y="500873"/>
                    <a:pt x="541025" y="495445"/>
                    <a:pt x="541025" y="488771"/>
                  </a:cubicBezTo>
                  <a:cubicBezTo>
                    <a:pt x="541025" y="482097"/>
                    <a:pt x="546467" y="476669"/>
                    <a:pt x="553158" y="476669"/>
                  </a:cubicBezTo>
                  <a:close/>
                  <a:moveTo>
                    <a:pt x="375234" y="476669"/>
                  </a:moveTo>
                  <a:lnTo>
                    <a:pt x="513185" y="476669"/>
                  </a:lnTo>
                  <a:cubicBezTo>
                    <a:pt x="519860" y="476669"/>
                    <a:pt x="525289" y="482097"/>
                    <a:pt x="525289" y="488771"/>
                  </a:cubicBezTo>
                  <a:cubicBezTo>
                    <a:pt x="525289" y="495445"/>
                    <a:pt x="519860" y="500873"/>
                    <a:pt x="513185" y="500873"/>
                  </a:cubicBezTo>
                  <a:lnTo>
                    <a:pt x="375234" y="500873"/>
                  </a:lnTo>
                  <a:cubicBezTo>
                    <a:pt x="368559" y="500873"/>
                    <a:pt x="363130" y="495445"/>
                    <a:pt x="363130" y="488771"/>
                  </a:cubicBezTo>
                  <a:cubicBezTo>
                    <a:pt x="363130" y="482097"/>
                    <a:pt x="368559" y="476669"/>
                    <a:pt x="375234" y="476669"/>
                  </a:cubicBezTo>
                  <a:close/>
                  <a:moveTo>
                    <a:pt x="323623" y="434596"/>
                  </a:moveTo>
                  <a:cubicBezTo>
                    <a:pt x="315435" y="454059"/>
                    <a:pt x="303686" y="471656"/>
                    <a:pt x="289178" y="486588"/>
                  </a:cubicBezTo>
                  <a:lnTo>
                    <a:pt x="289178" y="504185"/>
                  </a:lnTo>
                  <a:cubicBezTo>
                    <a:pt x="289178" y="509339"/>
                    <a:pt x="293361" y="513605"/>
                    <a:pt x="298613" y="513605"/>
                  </a:cubicBezTo>
                  <a:lnTo>
                    <a:pt x="573995" y="513605"/>
                  </a:lnTo>
                  <a:cubicBezTo>
                    <a:pt x="579157" y="513605"/>
                    <a:pt x="583430" y="509339"/>
                    <a:pt x="583430" y="504185"/>
                  </a:cubicBezTo>
                  <a:lnTo>
                    <a:pt x="583430" y="444016"/>
                  </a:lnTo>
                  <a:cubicBezTo>
                    <a:pt x="583430" y="438773"/>
                    <a:pt x="579157" y="434596"/>
                    <a:pt x="573995" y="434596"/>
                  </a:cubicBezTo>
                  <a:close/>
                  <a:moveTo>
                    <a:pt x="332346" y="331768"/>
                  </a:moveTo>
                  <a:cubicBezTo>
                    <a:pt x="335194" y="343944"/>
                    <a:pt x="336707" y="356653"/>
                    <a:pt x="336707" y="369628"/>
                  </a:cubicBezTo>
                  <a:cubicBezTo>
                    <a:pt x="336707" y="383671"/>
                    <a:pt x="334927" y="397357"/>
                    <a:pt x="331723" y="410422"/>
                  </a:cubicBezTo>
                  <a:lnTo>
                    <a:pt x="573995" y="410422"/>
                  </a:lnTo>
                  <a:cubicBezTo>
                    <a:pt x="579157" y="410422"/>
                    <a:pt x="583430" y="406156"/>
                    <a:pt x="583430" y="401001"/>
                  </a:cubicBezTo>
                  <a:lnTo>
                    <a:pt x="583430" y="341189"/>
                  </a:lnTo>
                  <a:cubicBezTo>
                    <a:pt x="583430" y="336034"/>
                    <a:pt x="579157" y="331768"/>
                    <a:pt x="573995" y="331768"/>
                  </a:cubicBezTo>
                  <a:close/>
                  <a:moveTo>
                    <a:pt x="206510" y="319923"/>
                  </a:moveTo>
                  <a:lnTo>
                    <a:pt x="206510" y="419362"/>
                  </a:lnTo>
                  <a:cubicBezTo>
                    <a:pt x="221463" y="407899"/>
                    <a:pt x="231165" y="389859"/>
                    <a:pt x="231165" y="369598"/>
                  </a:cubicBezTo>
                  <a:cubicBezTo>
                    <a:pt x="231165" y="349426"/>
                    <a:pt x="221463" y="331387"/>
                    <a:pt x="206510" y="319923"/>
                  </a:cubicBezTo>
                  <a:close/>
                  <a:moveTo>
                    <a:pt x="130228" y="319923"/>
                  </a:moveTo>
                  <a:cubicBezTo>
                    <a:pt x="115275" y="331387"/>
                    <a:pt x="105573" y="349426"/>
                    <a:pt x="105573" y="369598"/>
                  </a:cubicBezTo>
                  <a:cubicBezTo>
                    <a:pt x="105573" y="389859"/>
                    <a:pt x="115275" y="407899"/>
                    <a:pt x="130228" y="419362"/>
                  </a:cubicBezTo>
                  <a:close/>
                  <a:moveTo>
                    <a:pt x="168324" y="306949"/>
                  </a:moveTo>
                  <a:cubicBezTo>
                    <a:pt x="163607" y="306949"/>
                    <a:pt x="158889" y="307482"/>
                    <a:pt x="154439" y="308549"/>
                  </a:cubicBezTo>
                  <a:lnTo>
                    <a:pt x="154439" y="430737"/>
                  </a:lnTo>
                  <a:cubicBezTo>
                    <a:pt x="158889" y="431714"/>
                    <a:pt x="163607" y="432248"/>
                    <a:pt x="168324" y="432248"/>
                  </a:cubicBezTo>
                  <a:cubicBezTo>
                    <a:pt x="173131" y="432248"/>
                    <a:pt x="177849" y="431714"/>
                    <a:pt x="182299" y="430737"/>
                  </a:cubicBezTo>
                  <a:lnTo>
                    <a:pt x="182299" y="308549"/>
                  </a:lnTo>
                  <a:cubicBezTo>
                    <a:pt x="177849" y="307482"/>
                    <a:pt x="173131" y="306949"/>
                    <a:pt x="168324" y="306949"/>
                  </a:cubicBezTo>
                  <a:close/>
                  <a:moveTo>
                    <a:pt x="142334" y="253542"/>
                  </a:moveTo>
                  <a:cubicBezTo>
                    <a:pt x="149009" y="253542"/>
                    <a:pt x="154439" y="258962"/>
                    <a:pt x="154439" y="265627"/>
                  </a:cubicBezTo>
                  <a:lnTo>
                    <a:pt x="154439" y="283933"/>
                  </a:lnTo>
                  <a:cubicBezTo>
                    <a:pt x="158978" y="283222"/>
                    <a:pt x="163607" y="282778"/>
                    <a:pt x="168324" y="282778"/>
                  </a:cubicBezTo>
                  <a:cubicBezTo>
                    <a:pt x="173131" y="282778"/>
                    <a:pt x="177760" y="283222"/>
                    <a:pt x="182299" y="283933"/>
                  </a:cubicBezTo>
                  <a:lnTo>
                    <a:pt x="182299" y="265627"/>
                  </a:lnTo>
                  <a:cubicBezTo>
                    <a:pt x="182299" y="258962"/>
                    <a:pt x="187729" y="253542"/>
                    <a:pt x="194404" y="253542"/>
                  </a:cubicBezTo>
                  <a:cubicBezTo>
                    <a:pt x="201080" y="253542"/>
                    <a:pt x="206510" y="258962"/>
                    <a:pt x="206510" y="265627"/>
                  </a:cubicBezTo>
                  <a:lnTo>
                    <a:pt x="206510" y="291576"/>
                  </a:lnTo>
                  <a:cubicBezTo>
                    <a:pt x="235438" y="305705"/>
                    <a:pt x="255376" y="335386"/>
                    <a:pt x="255376" y="369598"/>
                  </a:cubicBezTo>
                  <a:cubicBezTo>
                    <a:pt x="255376" y="403811"/>
                    <a:pt x="235438" y="433492"/>
                    <a:pt x="206510" y="447621"/>
                  </a:cubicBezTo>
                  <a:lnTo>
                    <a:pt x="206510" y="470370"/>
                  </a:lnTo>
                  <a:cubicBezTo>
                    <a:pt x="206510" y="477036"/>
                    <a:pt x="201080" y="482456"/>
                    <a:pt x="194404" y="482456"/>
                  </a:cubicBezTo>
                  <a:cubicBezTo>
                    <a:pt x="187729" y="482456"/>
                    <a:pt x="182299" y="477036"/>
                    <a:pt x="182299" y="470370"/>
                  </a:cubicBezTo>
                  <a:lnTo>
                    <a:pt x="182299" y="455352"/>
                  </a:lnTo>
                  <a:cubicBezTo>
                    <a:pt x="177760" y="456063"/>
                    <a:pt x="173131" y="456419"/>
                    <a:pt x="168324" y="456419"/>
                  </a:cubicBezTo>
                  <a:cubicBezTo>
                    <a:pt x="163607" y="456419"/>
                    <a:pt x="158978" y="456063"/>
                    <a:pt x="154439" y="455352"/>
                  </a:cubicBezTo>
                  <a:lnTo>
                    <a:pt x="154439" y="470370"/>
                  </a:lnTo>
                  <a:cubicBezTo>
                    <a:pt x="154439" y="477036"/>
                    <a:pt x="149009" y="482456"/>
                    <a:pt x="142334" y="482456"/>
                  </a:cubicBezTo>
                  <a:cubicBezTo>
                    <a:pt x="135658" y="482456"/>
                    <a:pt x="130228" y="477036"/>
                    <a:pt x="130228" y="470370"/>
                  </a:cubicBezTo>
                  <a:lnTo>
                    <a:pt x="130228" y="447621"/>
                  </a:lnTo>
                  <a:cubicBezTo>
                    <a:pt x="101300" y="433492"/>
                    <a:pt x="81362" y="403811"/>
                    <a:pt x="81362" y="369598"/>
                  </a:cubicBezTo>
                  <a:cubicBezTo>
                    <a:pt x="81362" y="335386"/>
                    <a:pt x="101300" y="305705"/>
                    <a:pt x="130228" y="291576"/>
                  </a:cubicBezTo>
                  <a:lnTo>
                    <a:pt x="130228" y="265627"/>
                  </a:lnTo>
                  <a:cubicBezTo>
                    <a:pt x="130228" y="258962"/>
                    <a:pt x="135658" y="253542"/>
                    <a:pt x="142334" y="253542"/>
                  </a:cubicBezTo>
                  <a:close/>
                  <a:moveTo>
                    <a:pt x="298613" y="229385"/>
                  </a:moveTo>
                  <a:cubicBezTo>
                    <a:pt x="293361" y="229385"/>
                    <a:pt x="289178" y="233562"/>
                    <a:pt x="289178" y="238805"/>
                  </a:cubicBezTo>
                  <a:lnTo>
                    <a:pt x="289178" y="252670"/>
                  </a:lnTo>
                  <a:cubicBezTo>
                    <a:pt x="304398" y="268400"/>
                    <a:pt x="316592" y="286975"/>
                    <a:pt x="324780" y="307594"/>
                  </a:cubicBezTo>
                  <a:lnTo>
                    <a:pt x="573995" y="307594"/>
                  </a:lnTo>
                  <a:cubicBezTo>
                    <a:pt x="579157" y="307594"/>
                    <a:pt x="583430" y="303328"/>
                    <a:pt x="583430" y="298173"/>
                  </a:cubicBezTo>
                  <a:lnTo>
                    <a:pt x="583430" y="238805"/>
                  </a:lnTo>
                  <a:cubicBezTo>
                    <a:pt x="583430" y="233562"/>
                    <a:pt x="579157" y="229385"/>
                    <a:pt x="573995" y="229385"/>
                  </a:cubicBezTo>
                  <a:close/>
                  <a:moveTo>
                    <a:pt x="168309" y="225741"/>
                  </a:moveTo>
                  <a:cubicBezTo>
                    <a:pt x="88827" y="225741"/>
                    <a:pt x="24209" y="290264"/>
                    <a:pt x="24209" y="369628"/>
                  </a:cubicBezTo>
                  <a:cubicBezTo>
                    <a:pt x="24209" y="448993"/>
                    <a:pt x="88827" y="513605"/>
                    <a:pt x="168309" y="513605"/>
                  </a:cubicBezTo>
                  <a:cubicBezTo>
                    <a:pt x="247791" y="513605"/>
                    <a:pt x="312497" y="448993"/>
                    <a:pt x="312497" y="369628"/>
                  </a:cubicBezTo>
                  <a:cubicBezTo>
                    <a:pt x="312497" y="290264"/>
                    <a:pt x="247791" y="225741"/>
                    <a:pt x="168309" y="225741"/>
                  </a:cubicBezTo>
                  <a:close/>
                  <a:moveTo>
                    <a:pt x="298613" y="127001"/>
                  </a:moveTo>
                  <a:cubicBezTo>
                    <a:pt x="293361" y="127001"/>
                    <a:pt x="289178" y="131178"/>
                    <a:pt x="289178" y="136422"/>
                  </a:cubicBezTo>
                  <a:lnTo>
                    <a:pt x="289178" y="195790"/>
                  </a:lnTo>
                  <a:cubicBezTo>
                    <a:pt x="289178" y="200945"/>
                    <a:pt x="293361" y="205211"/>
                    <a:pt x="298613" y="205211"/>
                  </a:cubicBezTo>
                  <a:lnTo>
                    <a:pt x="573995" y="205211"/>
                  </a:lnTo>
                  <a:cubicBezTo>
                    <a:pt x="579157" y="205211"/>
                    <a:pt x="583430" y="200945"/>
                    <a:pt x="583430" y="195790"/>
                  </a:cubicBezTo>
                  <a:lnTo>
                    <a:pt x="583430" y="136422"/>
                  </a:lnTo>
                  <a:cubicBezTo>
                    <a:pt x="583430" y="131178"/>
                    <a:pt x="579157" y="127001"/>
                    <a:pt x="573995" y="127001"/>
                  </a:cubicBezTo>
                  <a:close/>
                  <a:moveTo>
                    <a:pt x="298613" y="24174"/>
                  </a:moveTo>
                  <a:cubicBezTo>
                    <a:pt x="293361" y="24174"/>
                    <a:pt x="289178" y="28351"/>
                    <a:pt x="289178" y="33594"/>
                  </a:cubicBezTo>
                  <a:lnTo>
                    <a:pt x="289178" y="93407"/>
                  </a:lnTo>
                  <a:cubicBezTo>
                    <a:pt x="289178" y="98561"/>
                    <a:pt x="293361" y="102827"/>
                    <a:pt x="298613" y="102827"/>
                  </a:cubicBezTo>
                  <a:lnTo>
                    <a:pt x="573995" y="102827"/>
                  </a:lnTo>
                  <a:cubicBezTo>
                    <a:pt x="579157" y="102827"/>
                    <a:pt x="583430" y="98561"/>
                    <a:pt x="583430" y="93407"/>
                  </a:cubicBezTo>
                  <a:lnTo>
                    <a:pt x="583430" y="33594"/>
                  </a:lnTo>
                  <a:cubicBezTo>
                    <a:pt x="583430" y="28351"/>
                    <a:pt x="579157" y="24174"/>
                    <a:pt x="573995" y="24174"/>
                  </a:cubicBezTo>
                  <a:close/>
                  <a:moveTo>
                    <a:pt x="298613" y="0"/>
                  </a:moveTo>
                  <a:lnTo>
                    <a:pt x="573995" y="0"/>
                  </a:lnTo>
                  <a:cubicBezTo>
                    <a:pt x="592508" y="0"/>
                    <a:pt x="607639" y="15020"/>
                    <a:pt x="607639" y="33594"/>
                  </a:cubicBezTo>
                  <a:lnTo>
                    <a:pt x="607639" y="93318"/>
                  </a:lnTo>
                  <a:cubicBezTo>
                    <a:pt x="607639" y="101494"/>
                    <a:pt x="604702" y="109049"/>
                    <a:pt x="599807" y="114825"/>
                  </a:cubicBezTo>
                  <a:cubicBezTo>
                    <a:pt x="604702" y="120691"/>
                    <a:pt x="607639" y="128246"/>
                    <a:pt x="607639" y="136422"/>
                  </a:cubicBezTo>
                  <a:lnTo>
                    <a:pt x="607639" y="195790"/>
                  </a:lnTo>
                  <a:cubicBezTo>
                    <a:pt x="607639" y="203967"/>
                    <a:pt x="604702" y="211432"/>
                    <a:pt x="599807" y="217298"/>
                  </a:cubicBezTo>
                  <a:cubicBezTo>
                    <a:pt x="604702" y="223075"/>
                    <a:pt x="607639" y="230629"/>
                    <a:pt x="607639" y="238805"/>
                  </a:cubicBezTo>
                  <a:lnTo>
                    <a:pt x="607639" y="298173"/>
                  </a:lnTo>
                  <a:cubicBezTo>
                    <a:pt x="607639" y="306350"/>
                    <a:pt x="604702" y="313815"/>
                    <a:pt x="599807" y="319681"/>
                  </a:cubicBezTo>
                  <a:cubicBezTo>
                    <a:pt x="604702" y="325547"/>
                    <a:pt x="607639" y="333012"/>
                    <a:pt x="607639" y="341189"/>
                  </a:cubicBezTo>
                  <a:lnTo>
                    <a:pt x="607639" y="401001"/>
                  </a:lnTo>
                  <a:cubicBezTo>
                    <a:pt x="607639" y="409178"/>
                    <a:pt x="604702" y="416643"/>
                    <a:pt x="599807" y="422509"/>
                  </a:cubicBezTo>
                  <a:cubicBezTo>
                    <a:pt x="604702" y="428286"/>
                    <a:pt x="607639" y="435840"/>
                    <a:pt x="607639" y="444016"/>
                  </a:cubicBezTo>
                  <a:lnTo>
                    <a:pt x="607639" y="504185"/>
                  </a:lnTo>
                  <a:cubicBezTo>
                    <a:pt x="607639" y="522671"/>
                    <a:pt x="592508" y="537779"/>
                    <a:pt x="573995" y="537779"/>
                  </a:cubicBezTo>
                  <a:lnTo>
                    <a:pt x="298613" y="537779"/>
                  </a:lnTo>
                  <a:cubicBezTo>
                    <a:pt x="281079" y="537779"/>
                    <a:pt x="266571" y="524270"/>
                    <a:pt x="265058" y="507206"/>
                  </a:cubicBezTo>
                  <a:cubicBezTo>
                    <a:pt x="237644" y="526403"/>
                    <a:pt x="204356" y="537779"/>
                    <a:pt x="168309" y="537779"/>
                  </a:cubicBezTo>
                  <a:cubicBezTo>
                    <a:pt x="75476" y="537779"/>
                    <a:pt x="0" y="462324"/>
                    <a:pt x="0" y="369628"/>
                  </a:cubicBezTo>
                  <a:cubicBezTo>
                    <a:pt x="0" y="276932"/>
                    <a:pt x="75476" y="201567"/>
                    <a:pt x="168309" y="201567"/>
                  </a:cubicBezTo>
                  <a:cubicBezTo>
                    <a:pt x="204534" y="201567"/>
                    <a:pt x="238089" y="213032"/>
                    <a:pt x="265503" y="232495"/>
                  </a:cubicBezTo>
                  <a:cubicBezTo>
                    <a:pt x="266660" y="226807"/>
                    <a:pt x="269152" y="221564"/>
                    <a:pt x="272712" y="217298"/>
                  </a:cubicBezTo>
                  <a:cubicBezTo>
                    <a:pt x="267906" y="211432"/>
                    <a:pt x="264969" y="203967"/>
                    <a:pt x="264969" y="195790"/>
                  </a:cubicBezTo>
                  <a:lnTo>
                    <a:pt x="264969" y="136422"/>
                  </a:lnTo>
                  <a:cubicBezTo>
                    <a:pt x="264969" y="128246"/>
                    <a:pt x="267906" y="120691"/>
                    <a:pt x="272712" y="114914"/>
                  </a:cubicBezTo>
                  <a:cubicBezTo>
                    <a:pt x="267906" y="109049"/>
                    <a:pt x="264969" y="101583"/>
                    <a:pt x="264969" y="93407"/>
                  </a:cubicBezTo>
                  <a:lnTo>
                    <a:pt x="264969" y="33594"/>
                  </a:lnTo>
                  <a:cubicBezTo>
                    <a:pt x="264969" y="15020"/>
                    <a:pt x="280011" y="0"/>
                    <a:pt x="298613" y="0"/>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a:p>
          </p:txBody>
        </p:sp>
      </p:grpSp>
      <p:grpSp>
        <p:nvGrpSpPr>
          <p:cNvPr id="14" name="组合 13"/>
          <p:cNvGrpSpPr/>
          <p:nvPr/>
        </p:nvGrpSpPr>
        <p:grpSpPr>
          <a:xfrm>
            <a:off x="6561699" y="4638681"/>
            <a:ext cx="644177" cy="644177"/>
            <a:chOff x="2959100" y="1866900"/>
            <a:chExt cx="1536700" cy="1536700"/>
          </a:xfrm>
        </p:grpSpPr>
        <p:sp>
          <p:nvSpPr>
            <p:cNvPr id="15" name="椭圆 14"/>
            <p:cNvSpPr/>
            <p:nvPr/>
          </p:nvSpPr>
          <p:spPr>
            <a:xfrm>
              <a:off x="2959100" y="1866900"/>
              <a:ext cx="1536700" cy="1536700"/>
            </a:xfrm>
            <a:prstGeom prst="ellipse">
              <a:avLst/>
            </a:prstGeom>
            <a:solidFill>
              <a:srgbClr val="469055"/>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dirty="0"/>
            </a:p>
          </p:txBody>
        </p:sp>
        <p:sp>
          <p:nvSpPr>
            <p:cNvPr id="16" name="椭圆 2"/>
            <p:cNvSpPr/>
            <p:nvPr/>
          </p:nvSpPr>
          <p:spPr>
            <a:xfrm>
              <a:off x="3361590" y="2330827"/>
              <a:ext cx="731720" cy="608845"/>
            </a:xfrm>
            <a:custGeom>
              <a:avLst/>
              <a:gdLst>
                <a:gd name="connsiteX0" fmla="*/ 50644 w 607639"/>
                <a:gd name="connsiteY0" fmla="*/ 404463 h 505601"/>
                <a:gd name="connsiteX1" fmla="*/ 50644 w 607639"/>
                <a:gd name="connsiteY1" fmla="*/ 455032 h 505601"/>
                <a:gd name="connsiteX2" fmla="*/ 556995 w 607639"/>
                <a:gd name="connsiteY2" fmla="*/ 455032 h 505601"/>
                <a:gd name="connsiteX3" fmla="*/ 556995 w 607639"/>
                <a:gd name="connsiteY3" fmla="*/ 404463 h 505601"/>
                <a:gd name="connsiteX4" fmla="*/ 390199 w 607639"/>
                <a:gd name="connsiteY4" fmla="*/ 404463 h 505601"/>
                <a:gd name="connsiteX5" fmla="*/ 372309 w 607639"/>
                <a:gd name="connsiteY5" fmla="*/ 422327 h 505601"/>
                <a:gd name="connsiteX6" fmla="*/ 354419 w 607639"/>
                <a:gd name="connsiteY6" fmla="*/ 429703 h 505601"/>
                <a:gd name="connsiteX7" fmla="*/ 253131 w 607639"/>
                <a:gd name="connsiteY7" fmla="*/ 429703 h 505601"/>
                <a:gd name="connsiteX8" fmla="*/ 235241 w 607639"/>
                <a:gd name="connsiteY8" fmla="*/ 422327 h 505601"/>
                <a:gd name="connsiteX9" fmla="*/ 217351 w 607639"/>
                <a:gd name="connsiteY9" fmla="*/ 404463 h 505601"/>
                <a:gd name="connsiteX10" fmla="*/ 151936 w 607639"/>
                <a:gd name="connsiteY10" fmla="*/ 252695 h 505601"/>
                <a:gd name="connsiteX11" fmla="*/ 177189 w 607639"/>
                <a:gd name="connsiteY11" fmla="*/ 278034 h 505601"/>
                <a:gd name="connsiteX12" fmla="*/ 177189 w 607639"/>
                <a:gd name="connsiteY12" fmla="*/ 303284 h 505601"/>
                <a:gd name="connsiteX13" fmla="*/ 151936 w 607639"/>
                <a:gd name="connsiteY13" fmla="*/ 328623 h 505601"/>
                <a:gd name="connsiteX14" fmla="*/ 126594 w 607639"/>
                <a:gd name="connsiteY14" fmla="*/ 303284 h 505601"/>
                <a:gd name="connsiteX15" fmla="*/ 126594 w 607639"/>
                <a:gd name="connsiteY15" fmla="*/ 278034 h 505601"/>
                <a:gd name="connsiteX16" fmla="*/ 151936 w 607639"/>
                <a:gd name="connsiteY16" fmla="*/ 252695 h 505601"/>
                <a:gd name="connsiteX17" fmla="*/ 253144 w 607639"/>
                <a:gd name="connsiteY17" fmla="*/ 227503 h 505601"/>
                <a:gd name="connsiteX18" fmla="*/ 278522 w 607639"/>
                <a:gd name="connsiteY18" fmla="*/ 252739 h 505601"/>
                <a:gd name="connsiteX19" fmla="*/ 278522 w 607639"/>
                <a:gd name="connsiteY19" fmla="*/ 303299 h 505601"/>
                <a:gd name="connsiteX20" fmla="*/ 253144 w 607639"/>
                <a:gd name="connsiteY20" fmla="*/ 328623 h 505601"/>
                <a:gd name="connsiteX21" fmla="*/ 227856 w 607639"/>
                <a:gd name="connsiteY21" fmla="*/ 303299 h 505601"/>
                <a:gd name="connsiteX22" fmla="*/ 227856 w 607639"/>
                <a:gd name="connsiteY22" fmla="*/ 252739 h 505601"/>
                <a:gd name="connsiteX23" fmla="*/ 253144 w 607639"/>
                <a:gd name="connsiteY23" fmla="*/ 227503 h 505601"/>
                <a:gd name="connsiteX24" fmla="*/ 354405 w 607639"/>
                <a:gd name="connsiteY24" fmla="*/ 126383 h 505601"/>
                <a:gd name="connsiteX25" fmla="*/ 379783 w 607639"/>
                <a:gd name="connsiteY25" fmla="*/ 151708 h 505601"/>
                <a:gd name="connsiteX26" fmla="*/ 379783 w 607639"/>
                <a:gd name="connsiteY26" fmla="*/ 303299 h 505601"/>
                <a:gd name="connsiteX27" fmla="*/ 354405 w 607639"/>
                <a:gd name="connsiteY27" fmla="*/ 328623 h 505601"/>
                <a:gd name="connsiteX28" fmla="*/ 329117 w 607639"/>
                <a:gd name="connsiteY28" fmla="*/ 303299 h 505601"/>
                <a:gd name="connsiteX29" fmla="*/ 329117 w 607639"/>
                <a:gd name="connsiteY29" fmla="*/ 151708 h 505601"/>
                <a:gd name="connsiteX30" fmla="*/ 354405 w 607639"/>
                <a:gd name="connsiteY30" fmla="*/ 126383 h 505601"/>
                <a:gd name="connsiteX31" fmla="*/ 151925 w 607639"/>
                <a:gd name="connsiteY31" fmla="*/ 75806 h 505601"/>
                <a:gd name="connsiteX32" fmla="*/ 226330 w 607639"/>
                <a:gd name="connsiteY32" fmla="*/ 75806 h 505601"/>
                <a:gd name="connsiteX33" fmla="*/ 232916 w 607639"/>
                <a:gd name="connsiteY33" fmla="*/ 76339 h 505601"/>
                <a:gd name="connsiteX34" fmla="*/ 233094 w 607639"/>
                <a:gd name="connsiteY34" fmla="*/ 76339 h 505601"/>
                <a:gd name="connsiteX35" fmla="*/ 234963 w 607639"/>
                <a:gd name="connsiteY35" fmla="*/ 76872 h 505601"/>
                <a:gd name="connsiteX36" fmla="*/ 235586 w 607639"/>
                <a:gd name="connsiteY36" fmla="*/ 77050 h 505601"/>
                <a:gd name="connsiteX37" fmla="*/ 237544 w 607639"/>
                <a:gd name="connsiteY37" fmla="*/ 77761 h 505601"/>
                <a:gd name="connsiteX38" fmla="*/ 238167 w 607639"/>
                <a:gd name="connsiteY38" fmla="*/ 78028 h 505601"/>
                <a:gd name="connsiteX39" fmla="*/ 239591 w 607639"/>
                <a:gd name="connsiteY39" fmla="*/ 78738 h 505601"/>
                <a:gd name="connsiteX40" fmla="*/ 240214 w 607639"/>
                <a:gd name="connsiteY40" fmla="*/ 79005 h 505601"/>
                <a:gd name="connsiteX41" fmla="*/ 253030 w 607639"/>
                <a:gd name="connsiteY41" fmla="*/ 98376 h 505601"/>
                <a:gd name="connsiteX42" fmla="*/ 253030 w 607639"/>
                <a:gd name="connsiteY42" fmla="*/ 98642 h 505601"/>
                <a:gd name="connsiteX43" fmla="*/ 253119 w 607639"/>
                <a:gd name="connsiteY43" fmla="*/ 101130 h 505601"/>
                <a:gd name="connsiteX44" fmla="*/ 253119 w 607639"/>
                <a:gd name="connsiteY44" fmla="*/ 176926 h 505601"/>
                <a:gd name="connsiteX45" fmla="*/ 227843 w 607639"/>
                <a:gd name="connsiteY45" fmla="*/ 202161 h 505601"/>
                <a:gd name="connsiteX46" fmla="*/ 202566 w 607639"/>
                <a:gd name="connsiteY46" fmla="*/ 176926 h 505601"/>
                <a:gd name="connsiteX47" fmla="*/ 202566 w 607639"/>
                <a:gd name="connsiteY47" fmla="*/ 162086 h 505601"/>
                <a:gd name="connsiteX48" fmla="*/ 144449 w 607639"/>
                <a:gd name="connsiteY48" fmla="*/ 220110 h 505601"/>
                <a:gd name="connsiteX49" fmla="*/ 108671 w 607639"/>
                <a:gd name="connsiteY49" fmla="*/ 220110 h 505601"/>
                <a:gd name="connsiteX50" fmla="*/ 108671 w 607639"/>
                <a:gd name="connsiteY50" fmla="*/ 184301 h 505601"/>
                <a:gd name="connsiteX51" fmla="*/ 166699 w 607639"/>
                <a:gd name="connsiteY51" fmla="*/ 126366 h 505601"/>
                <a:gd name="connsiteX52" fmla="*/ 151925 w 607639"/>
                <a:gd name="connsiteY52" fmla="*/ 126366 h 505601"/>
                <a:gd name="connsiteX53" fmla="*/ 126560 w 607639"/>
                <a:gd name="connsiteY53" fmla="*/ 101130 h 505601"/>
                <a:gd name="connsiteX54" fmla="*/ 151925 w 607639"/>
                <a:gd name="connsiteY54" fmla="*/ 75806 h 505601"/>
                <a:gd name="connsiteX55" fmla="*/ 455712 w 607639"/>
                <a:gd name="connsiteY55" fmla="*/ 75787 h 505601"/>
                <a:gd name="connsiteX56" fmla="*/ 480974 w 607639"/>
                <a:gd name="connsiteY56" fmla="*/ 101115 h 505601"/>
                <a:gd name="connsiteX57" fmla="*/ 480974 w 607639"/>
                <a:gd name="connsiteY57" fmla="*/ 303295 h 505601"/>
                <a:gd name="connsiteX58" fmla="*/ 455712 w 607639"/>
                <a:gd name="connsiteY58" fmla="*/ 328623 h 505601"/>
                <a:gd name="connsiteX59" fmla="*/ 430449 w 607639"/>
                <a:gd name="connsiteY59" fmla="*/ 303295 h 505601"/>
                <a:gd name="connsiteX60" fmla="*/ 430449 w 607639"/>
                <a:gd name="connsiteY60" fmla="*/ 101115 h 505601"/>
                <a:gd name="connsiteX61" fmla="*/ 455712 w 607639"/>
                <a:gd name="connsiteY61" fmla="*/ 75787 h 505601"/>
                <a:gd name="connsiteX62" fmla="*/ 75921 w 607639"/>
                <a:gd name="connsiteY62" fmla="*/ 50569 h 505601"/>
                <a:gd name="connsiteX63" fmla="*/ 75921 w 607639"/>
                <a:gd name="connsiteY63" fmla="*/ 353894 h 505601"/>
                <a:gd name="connsiteX64" fmla="*/ 227853 w 607639"/>
                <a:gd name="connsiteY64" fmla="*/ 353894 h 505601"/>
                <a:gd name="connsiteX65" fmla="*/ 245743 w 607639"/>
                <a:gd name="connsiteY65" fmla="*/ 361271 h 505601"/>
                <a:gd name="connsiteX66" fmla="*/ 263633 w 607639"/>
                <a:gd name="connsiteY66" fmla="*/ 379223 h 505601"/>
                <a:gd name="connsiteX67" fmla="*/ 343916 w 607639"/>
                <a:gd name="connsiteY67" fmla="*/ 379223 h 505601"/>
                <a:gd name="connsiteX68" fmla="*/ 361895 w 607639"/>
                <a:gd name="connsiteY68" fmla="*/ 361271 h 505601"/>
                <a:gd name="connsiteX69" fmla="*/ 379785 w 607639"/>
                <a:gd name="connsiteY69" fmla="*/ 353894 h 505601"/>
                <a:gd name="connsiteX70" fmla="*/ 531629 w 607639"/>
                <a:gd name="connsiteY70" fmla="*/ 353894 h 505601"/>
                <a:gd name="connsiteX71" fmla="*/ 531629 w 607639"/>
                <a:gd name="connsiteY71" fmla="*/ 50569 h 505601"/>
                <a:gd name="connsiteX72" fmla="*/ 75921 w 607639"/>
                <a:gd name="connsiteY72" fmla="*/ 0 h 505601"/>
                <a:gd name="connsiteX73" fmla="*/ 531629 w 607639"/>
                <a:gd name="connsiteY73" fmla="*/ 0 h 505601"/>
                <a:gd name="connsiteX74" fmla="*/ 582273 w 607639"/>
                <a:gd name="connsiteY74" fmla="*/ 50569 h 505601"/>
                <a:gd name="connsiteX75" fmla="*/ 582273 w 607639"/>
                <a:gd name="connsiteY75" fmla="*/ 353894 h 505601"/>
                <a:gd name="connsiteX76" fmla="*/ 607639 w 607639"/>
                <a:gd name="connsiteY76" fmla="*/ 379223 h 505601"/>
                <a:gd name="connsiteX77" fmla="*/ 607639 w 607639"/>
                <a:gd name="connsiteY77" fmla="*/ 455032 h 505601"/>
                <a:gd name="connsiteX78" fmla="*/ 556995 w 607639"/>
                <a:gd name="connsiteY78" fmla="*/ 505601 h 505601"/>
                <a:gd name="connsiteX79" fmla="*/ 50644 w 607639"/>
                <a:gd name="connsiteY79" fmla="*/ 505601 h 505601"/>
                <a:gd name="connsiteX80" fmla="*/ 0 w 607639"/>
                <a:gd name="connsiteY80" fmla="*/ 455032 h 505601"/>
                <a:gd name="connsiteX81" fmla="*/ 0 w 607639"/>
                <a:gd name="connsiteY81" fmla="*/ 379223 h 505601"/>
                <a:gd name="connsiteX82" fmla="*/ 25277 w 607639"/>
                <a:gd name="connsiteY82" fmla="*/ 353894 h 505601"/>
                <a:gd name="connsiteX83" fmla="*/ 25277 w 607639"/>
                <a:gd name="connsiteY83" fmla="*/ 50569 h 505601"/>
                <a:gd name="connsiteX84" fmla="*/ 75921 w 607639"/>
                <a:gd name="connsiteY84" fmla="*/ 0 h 505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607639" h="505601">
                  <a:moveTo>
                    <a:pt x="50644" y="404463"/>
                  </a:moveTo>
                  <a:lnTo>
                    <a:pt x="50644" y="455032"/>
                  </a:lnTo>
                  <a:lnTo>
                    <a:pt x="556995" y="455032"/>
                  </a:lnTo>
                  <a:lnTo>
                    <a:pt x="556995" y="404463"/>
                  </a:lnTo>
                  <a:lnTo>
                    <a:pt x="390199" y="404463"/>
                  </a:lnTo>
                  <a:lnTo>
                    <a:pt x="372309" y="422327"/>
                  </a:lnTo>
                  <a:cubicBezTo>
                    <a:pt x="367592" y="427037"/>
                    <a:pt x="361183" y="429703"/>
                    <a:pt x="354419" y="429703"/>
                  </a:cubicBezTo>
                  <a:lnTo>
                    <a:pt x="253131" y="429703"/>
                  </a:lnTo>
                  <a:cubicBezTo>
                    <a:pt x="246455" y="429703"/>
                    <a:pt x="240047" y="427037"/>
                    <a:pt x="235241" y="422327"/>
                  </a:cubicBezTo>
                  <a:lnTo>
                    <a:pt x="217351" y="404463"/>
                  </a:lnTo>
                  <a:close/>
                  <a:moveTo>
                    <a:pt x="151936" y="252695"/>
                  </a:moveTo>
                  <a:cubicBezTo>
                    <a:pt x="165896" y="252695"/>
                    <a:pt x="177189" y="264076"/>
                    <a:pt x="177189" y="278034"/>
                  </a:cubicBezTo>
                  <a:lnTo>
                    <a:pt x="177189" y="303284"/>
                  </a:lnTo>
                  <a:cubicBezTo>
                    <a:pt x="177189" y="317243"/>
                    <a:pt x="165896" y="328623"/>
                    <a:pt x="151936" y="328623"/>
                  </a:cubicBezTo>
                  <a:cubicBezTo>
                    <a:pt x="137975" y="328623"/>
                    <a:pt x="126594" y="317243"/>
                    <a:pt x="126594" y="303284"/>
                  </a:cubicBezTo>
                  <a:lnTo>
                    <a:pt x="126594" y="278034"/>
                  </a:lnTo>
                  <a:cubicBezTo>
                    <a:pt x="126594" y="264076"/>
                    <a:pt x="137975" y="252695"/>
                    <a:pt x="151936" y="252695"/>
                  </a:cubicBezTo>
                  <a:close/>
                  <a:moveTo>
                    <a:pt x="253144" y="227503"/>
                  </a:moveTo>
                  <a:cubicBezTo>
                    <a:pt x="267213" y="227503"/>
                    <a:pt x="278522" y="238788"/>
                    <a:pt x="278522" y="252739"/>
                  </a:cubicBezTo>
                  <a:lnTo>
                    <a:pt x="278522" y="303299"/>
                  </a:lnTo>
                  <a:cubicBezTo>
                    <a:pt x="278522" y="317249"/>
                    <a:pt x="267213" y="328623"/>
                    <a:pt x="253144" y="328623"/>
                  </a:cubicBezTo>
                  <a:cubicBezTo>
                    <a:pt x="239164" y="328623"/>
                    <a:pt x="227856" y="317249"/>
                    <a:pt x="227856" y="303299"/>
                  </a:cubicBezTo>
                  <a:lnTo>
                    <a:pt x="227856" y="252739"/>
                  </a:lnTo>
                  <a:cubicBezTo>
                    <a:pt x="227856" y="238788"/>
                    <a:pt x="239164" y="227503"/>
                    <a:pt x="253144" y="227503"/>
                  </a:cubicBezTo>
                  <a:close/>
                  <a:moveTo>
                    <a:pt x="354405" y="126383"/>
                  </a:moveTo>
                  <a:cubicBezTo>
                    <a:pt x="368385" y="126383"/>
                    <a:pt x="379783" y="137668"/>
                    <a:pt x="379783" y="151708"/>
                  </a:cubicBezTo>
                  <a:lnTo>
                    <a:pt x="379783" y="303299"/>
                  </a:lnTo>
                  <a:cubicBezTo>
                    <a:pt x="379783" y="317249"/>
                    <a:pt x="368385" y="328623"/>
                    <a:pt x="354405" y="328623"/>
                  </a:cubicBezTo>
                  <a:cubicBezTo>
                    <a:pt x="340425" y="328623"/>
                    <a:pt x="329117" y="317249"/>
                    <a:pt x="329117" y="303299"/>
                  </a:cubicBezTo>
                  <a:lnTo>
                    <a:pt x="329117" y="151708"/>
                  </a:lnTo>
                  <a:cubicBezTo>
                    <a:pt x="329117" y="137668"/>
                    <a:pt x="340425" y="126383"/>
                    <a:pt x="354405" y="126383"/>
                  </a:cubicBezTo>
                  <a:close/>
                  <a:moveTo>
                    <a:pt x="151925" y="75806"/>
                  </a:moveTo>
                  <a:lnTo>
                    <a:pt x="226330" y="75806"/>
                  </a:lnTo>
                  <a:cubicBezTo>
                    <a:pt x="228555" y="75717"/>
                    <a:pt x="230780" y="75895"/>
                    <a:pt x="232916" y="76339"/>
                  </a:cubicBezTo>
                  <a:cubicBezTo>
                    <a:pt x="232916" y="76339"/>
                    <a:pt x="233005" y="76339"/>
                    <a:pt x="233094" y="76339"/>
                  </a:cubicBezTo>
                  <a:cubicBezTo>
                    <a:pt x="233717" y="76517"/>
                    <a:pt x="234340" y="76695"/>
                    <a:pt x="234963" y="76872"/>
                  </a:cubicBezTo>
                  <a:cubicBezTo>
                    <a:pt x="235230" y="76961"/>
                    <a:pt x="235408" y="76961"/>
                    <a:pt x="235586" y="77050"/>
                  </a:cubicBezTo>
                  <a:cubicBezTo>
                    <a:pt x="236298" y="77228"/>
                    <a:pt x="236921" y="77494"/>
                    <a:pt x="237544" y="77761"/>
                  </a:cubicBezTo>
                  <a:cubicBezTo>
                    <a:pt x="237722" y="77850"/>
                    <a:pt x="237989" y="77939"/>
                    <a:pt x="238167" y="78028"/>
                  </a:cubicBezTo>
                  <a:cubicBezTo>
                    <a:pt x="238701" y="78294"/>
                    <a:pt x="239146" y="78472"/>
                    <a:pt x="239591" y="78738"/>
                  </a:cubicBezTo>
                  <a:cubicBezTo>
                    <a:pt x="239769" y="78827"/>
                    <a:pt x="239947" y="78916"/>
                    <a:pt x="240214" y="79005"/>
                  </a:cubicBezTo>
                  <a:cubicBezTo>
                    <a:pt x="246978" y="82826"/>
                    <a:pt x="252140" y="89579"/>
                    <a:pt x="253030" y="98376"/>
                  </a:cubicBezTo>
                  <a:cubicBezTo>
                    <a:pt x="253030" y="98465"/>
                    <a:pt x="253030" y="98554"/>
                    <a:pt x="253030" y="98642"/>
                  </a:cubicBezTo>
                  <a:cubicBezTo>
                    <a:pt x="253119" y="99442"/>
                    <a:pt x="253119" y="100242"/>
                    <a:pt x="253119" y="101130"/>
                  </a:cubicBezTo>
                  <a:lnTo>
                    <a:pt x="253119" y="176926"/>
                  </a:lnTo>
                  <a:cubicBezTo>
                    <a:pt x="253119" y="190876"/>
                    <a:pt x="241816" y="202161"/>
                    <a:pt x="227843" y="202161"/>
                  </a:cubicBezTo>
                  <a:cubicBezTo>
                    <a:pt x="213869" y="202161"/>
                    <a:pt x="202566" y="190876"/>
                    <a:pt x="202566" y="176926"/>
                  </a:cubicBezTo>
                  <a:lnTo>
                    <a:pt x="202566" y="162086"/>
                  </a:lnTo>
                  <a:lnTo>
                    <a:pt x="144449" y="220110"/>
                  </a:lnTo>
                  <a:cubicBezTo>
                    <a:pt x="134570" y="229973"/>
                    <a:pt x="118550" y="229973"/>
                    <a:pt x="108671" y="220110"/>
                  </a:cubicBezTo>
                  <a:cubicBezTo>
                    <a:pt x="98792" y="210158"/>
                    <a:pt x="98792" y="194164"/>
                    <a:pt x="108671" y="184301"/>
                  </a:cubicBezTo>
                  <a:lnTo>
                    <a:pt x="166699" y="126366"/>
                  </a:lnTo>
                  <a:lnTo>
                    <a:pt x="151925" y="126366"/>
                  </a:lnTo>
                  <a:cubicBezTo>
                    <a:pt x="137952" y="126366"/>
                    <a:pt x="126560" y="115081"/>
                    <a:pt x="126560" y="101130"/>
                  </a:cubicBezTo>
                  <a:cubicBezTo>
                    <a:pt x="126560" y="87180"/>
                    <a:pt x="137952" y="75806"/>
                    <a:pt x="151925" y="75806"/>
                  </a:cubicBezTo>
                  <a:close/>
                  <a:moveTo>
                    <a:pt x="455712" y="75787"/>
                  </a:moveTo>
                  <a:cubicBezTo>
                    <a:pt x="469677" y="75787"/>
                    <a:pt x="480974" y="87163"/>
                    <a:pt x="480974" y="101115"/>
                  </a:cubicBezTo>
                  <a:lnTo>
                    <a:pt x="480974" y="303295"/>
                  </a:lnTo>
                  <a:cubicBezTo>
                    <a:pt x="480974" y="317248"/>
                    <a:pt x="469677" y="328623"/>
                    <a:pt x="455712" y="328623"/>
                  </a:cubicBezTo>
                  <a:cubicBezTo>
                    <a:pt x="441746" y="328623"/>
                    <a:pt x="430449" y="317248"/>
                    <a:pt x="430449" y="303295"/>
                  </a:cubicBezTo>
                  <a:lnTo>
                    <a:pt x="430449" y="101115"/>
                  </a:lnTo>
                  <a:cubicBezTo>
                    <a:pt x="430449" y="87163"/>
                    <a:pt x="441746" y="75787"/>
                    <a:pt x="455712" y="75787"/>
                  </a:cubicBezTo>
                  <a:close/>
                  <a:moveTo>
                    <a:pt x="75921" y="50569"/>
                  </a:moveTo>
                  <a:lnTo>
                    <a:pt x="75921" y="353894"/>
                  </a:lnTo>
                  <a:lnTo>
                    <a:pt x="227853" y="353894"/>
                  </a:lnTo>
                  <a:cubicBezTo>
                    <a:pt x="234529" y="353894"/>
                    <a:pt x="241026" y="356560"/>
                    <a:pt x="245743" y="361271"/>
                  </a:cubicBezTo>
                  <a:lnTo>
                    <a:pt x="263633" y="379223"/>
                  </a:lnTo>
                  <a:lnTo>
                    <a:pt x="343916" y="379223"/>
                  </a:lnTo>
                  <a:lnTo>
                    <a:pt x="361895" y="361271"/>
                  </a:lnTo>
                  <a:cubicBezTo>
                    <a:pt x="366612" y="356560"/>
                    <a:pt x="373021" y="353894"/>
                    <a:pt x="379785" y="353894"/>
                  </a:cubicBezTo>
                  <a:lnTo>
                    <a:pt x="531629" y="353894"/>
                  </a:lnTo>
                  <a:lnTo>
                    <a:pt x="531629" y="50569"/>
                  </a:lnTo>
                  <a:close/>
                  <a:moveTo>
                    <a:pt x="75921" y="0"/>
                  </a:moveTo>
                  <a:lnTo>
                    <a:pt x="531629" y="0"/>
                  </a:lnTo>
                  <a:cubicBezTo>
                    <a:pt x="559576" y="0"/>
                    <a:pt x="582273" y="22662"/>
                    <a:pt x="582273" y="50569"/>
                  </a:cubicBezTo>
                  <a:lnTo>
                    <a:pt x="582273" y="353894"/>
                  </a:lnTo>
                  <a:cubicBezTo>
                    <a:pt x="596247" y="353894"/>
                    <a:pt x="607639" y="365181"/>
                    <a:pt x="607639" y="379223"/>
                  </a:cubicBezTo>
                  <a:lnTo>
                    <a:pt x="607639" y="455032"/>
                  </a:lnTo>
                  <a:cubicBezTo>
                    <a:pt x="607639" y="482939"/>
                    <a:pt x="584943" y="505601"/>
                    <a:pt x="556995" y="505601"/>
                  </a:cubicBezTo>
                  <a:lnTo>
                    <a:pt x="50644" y="505601"/>
                  </a:lnTo>
                  <a:cubicBezTo>
                    <a:pt x="22696" y="505601"/>
                    <a:pt x="0" y="482939"/>
                    <a:pt x="0" y="455032"/>
                  </a:cubicBezTo>
                  <a:lnTo>
                    <a:pt x="0" y="379223"/>
                  </a:lnTo>
                  <a:cubicBezTo>
                    <a:pt x="0" y="365181"/>
                    <a:pt x="11303" y="353894"/>
                    <a:pt x="25277" y="353894"/>
                  </a:cubicBezTo>
                  <a:lnTo>
                    <a:pt x="25277" y="50569"/>
                  </a:lnTo>
                  <a:cubicBezTo>
                    <a:pt x="25277" y="22662"/>
                    <a:pt x="47974" y="0"/>
                    <a:pt x="75921" y="0"/>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0140" tIns="60070" rIns="120140" bIns="6007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365"/>
            </a:p>
          </p:txBody>
        </p:sp>
      </p:grpSp>
      <p:sp>
        <p:nvSpPr>
          <p:cNvPr id="17" name="矩形 16"/>
          <p:cNvSpPr/>
          <p:nvPr/>
        </p:nvSpPr>
        <p:spPr>
          <a:xfrm>
            <a:off x="7374599" y="1536630"/>
            <a:ext cx="2065488" cy="382905"/>
          </a:xfrm>
          <a:prstGeom prst="rect">
            <a:avLst/>
          </a:prstGeom>
        </p:spPr>
        <p:txBody>
          <a:bodyPr wrap="square">
            <a:spAutoFit/>
            <a:scene3d>
              <a:camera prst="orthographicFront"/>
              <a:lightRig rig="threePt" dir="t"/>
            </a:scene3d>
            <a:sp3d contourW="12700"/>
          </a:bodyPr>
          <a:lstStyle/>
          <a:p>
            <a:pPr>
              <a:lnSpc>
                <a:spcPct val="120000"/>
              </a:lnSpc>
            </a:pPr>
            <a:r>
              <a:rPr lang="zh-CN" altLang="en-US" sz="1575" b="1" dirty="0">
                <a:solidFill>
                  <a:srgbClr val="469055"/>
                </a:solidFill>
                <a:latin typeface="微软雅黑" panose="020B0503020204020204" charset="-122"/>
                <a:ea typeface="微软雅黑" panose="020B0503020204020204" charset="-122"/>
              </a:rPr>
              <a:t>标题文字添加</a:t>
            </a:r>
          </a:p>
        </p:txBody>
      </p:sp>
      <p:sp>
        <p:nvSpPr>
          <p:cNvPr id="18" name="矩形 17"/>
          <p:cNvSpPr/>
          <p:nvPr/>
        </p:nvSpPr>
        <p:spPr>
          <a:xfrm>
            <a:off x="7374599" y="3027831"/>
            <a:ext cx="2065488" cy="382905"/>
          </a:xfrm>
          <a:prstGeom prst="rect">
            <a:avLst/>
          </a:prstGeom>
        </p:spPr>
        <p:txBody>
          <a:bodyPr wrap="square">
            <a:spAutoFit/>
            <a:scene3d>
              <a:camera prst="orthographicFront"/>
              <a:lightRig rig="threePt" dir="t"/>
            </a:scene3d>
            <a:sp3d contourW="12700"/>
          </a:bodyPr>
          <a:lstStyle/>
          <a:p>
            <a:pPr>
              <a:lnSpc>
                <a:spcPct val="120000"/>
              </a:lnSpc>
            </a:pPr>
            <a:r>
              <a:rPr lang="zh-CN" altLang="en-US" sz="1575" b="1" dirty="0">
                <a:solidFill>
                  <a:srgbClr val="F68D6F"/>
                </a:solidFill>
                <a:latin typeface="微软雅黑" panose="020B0503020204020204" charset="-122"/>
                <a:ea typeface="微软雅黑" panose="020B0503020204020204" charset="-122"/>
              </a:rPr>
              <a:t>标题文字添加</a:t>
            </a:r>
          </a:p>
        </p:txBody>
      </p:sp>
      <p:sp>
        <p:nvSpPr>
          <p:cNvPr id="19" name="矩形 18"/>
          <p:cNvSpPr/>
          <p:nvPr/>
        </p:nvSpPr>
        <p:spPr>
          <a:xfrm>
            <a:off x="7374599" y="4568559"/>
            <a:ext cx="2065488" cy="382905"/>
          </a:xfrm>
          <a:prstGeom prst="rect">
            <a:avLst/>
          </a:prstGeom>
        </p:spPr>
        <p:txBody>
          <a:bodyPr wrap="square">
            <a:spAutoFit/>
            <a:scene3d>
              <a:camera prst="orthographicFront"/>
              <a:lightRig rig="threePt" dir="t"/>
            </a:scene3d>
            <a:sp3d contourW="12700"/>
          </a:bodyPr>
          <a:lstStyle/>
          <a:p>
            <a:pPr>
              <a:lnSpc>
                <a:spcPct val="120000"/>
              </a:lnSpc>
            </a:pPr>
            <a:r>
              <a:rPr lang="zh-CN" altLang="en-US" sz="1575" b="1" dirty="0">
                <a:solidFill>
                  <a:srgbClr val="469055"/>
                </a:solidFill>
                <a:latin typeface="微软雅黑" panose="020B0503020204020204" charset="-122"/>
                <a:ea typeface="微软雅黑" panose="020B0503020204020204" charset="-122"/>
              </a:rPr>
              <a:t>标题文字添加</a:t>
            </a:r>
          </a:p>
        </p:txBody>
      </p:sp>
      <p:grpSp>
        <p:nvGrpSpPr>
          <p:cNvPr id="23" name="组合 22"/>
          <p:cNvGrpSpPr/>
          <p:nvPr/>
        </p:nvGrpSpPr>
        <p:grpSpPr>
          <a:xfrm>
            <a:off x="441025" y="218860"/>
            <a:ext cx="5159897" cy="1014413"/>
            <a:chOff x="441025" y="218860"/>
            <a:chExt cx="5159897" cy="1014413"/>
          </a:xfrm>
        </p:grpSpPr>
        <p:grpSp>
          <p:nvGrpSpPr>
            <p:cNvPr id="24" name="组合 23"/>
            <p:cNvGrpSpPr/>
            <p:nvPr/>
          </p:nvGrpSpPr>
          <p:grpSpPr>
            <a:xfrm>
              <a:off x="595313" y="387468"/>
              <a:ext cx="5005609" cy="720218"/>
              <a:chOff x="1893616" y="449275"/>
              <a:chExt cx="5005609" cy="720218"/>
            </a:xfrm>
          </p:grpSpPr>
          <p:sp>
            <p:nvSpPr>
              <p:cNvPr id="25" name="文本框 24"/>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26" name="文本框 25"/>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27" name="任意多边形 26"/>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14"/>
          <p:cNvSpPr/>
          <p:nvPr/>
        </p:nvSpPr>
        <p:spPr>
          <a:xfrm flipV="1">
            <a:off x="89776" y="3833205"/>
            <a:ext cx="4050087" cy="242134"/>
          </a:xfrm>
          <a:custGeom>
            <a:avLst/>
            <a:gdLst/>
            <a:ahLst/>
            <a:cxnLst/>
            <a:rect l="l" t="t" r="r" b="b"/>
            <a:pathLst>
              <a:path w="4571707" h="242218">
                <a:moveTo>
                  <a:pt x="0" y="242218"/>
                </a:moveTo>
                <a:lnTo>
                  <a:pt x="4571707" y="242218"/>
                </a:lnTo>
                <a:lnTo>
                  <a:pt x="4571707" y="0"/>
                </a:lnTo>
                <a:lnTo>
                  <a:pt x="0" y="0"/>
                </a:lnTo>
                <a:close/>
              </a:path>
            </a:pathLst>
          </a:custGeom>
          <a:solidFill>
            <a:srgbClr val="F68D6F"/>
          </a:solidFill>
          <a:ln>
            <a:noFill/>
          </a:ln>
        </p:spPr>
        <p:style>
          <a:lnRef idx="2">
            <a:schemeClr val="accent5">
              <a:shade val="50000"/>
            </a:schemeClr>
          </a:lnRef>
          <a:fillRef idx="1">
            <a:schemeClr val="accent5"/>
          </a:fillRef>
          <a:effectRef idx="0">
            <a:schemeClr val="accent5"/>
          </a:effectRef>
          <a:fontRef idx="minor">
            <a:schemeClr val="lt1"/>
          </a:fontRef>
        </p:style>
        <p:txBody>
          <a:bodyPr lIns="90095" tIns="45047" rIns="90095" bIns="45047" rtlCol="0" anchor="ctr"/>
          <a:lstStyle/>
          <a:p>
            <a:pPr algn="ctr"/>
            <a:endParaRPr lang="en-US" sz="1775"/>
          </a:p>
        </p:txBody>
      </p:sp>
      <p:grpSp>
        <p:nvGrpSpPr>
          <p:cNvPr id="8" name="组合 7"/>
          <p:cNvGrpSpPr/>
          <p:nvPr/>
        </p:nvGrpSpPr>
        <p:grpSpPr>
          <a:xfrm>
            <a:off x="3268326" y="3834614"/>
            <a:ext cx="1726748" cy="1723091"/>
            <a:chOff x="3225639" y="4543564"/>
            <a:chExt cx="1752329" cy="1748619"/>
          </a:xfrm>
          <a:solidFill>
            <a:srgbClr val="5CBED3"/>
          </a:solidFill>
        </p:grpSpPr>
        <p:sp>
          <p:nvSpPr>
            <p:cNvPr id="9" name="椭圆 8"/>
            <p:cNvSpPr/>
            <p:nvPr/>
          </p:nvSpPr>
          <p:spPr>
            <a:xfrm flipV="1">
              <a:off x="3234016" y="4543565"/>
              <a:ext cx="1735762" cy="1734334"/>
            </a:xfrm>
            <a:prstGeom prst="ellipse">
              <a:avLst/>
            </a:prstGeom>
            <a:solidFill>
              <a:srgbClr val="46905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775" dirty="0">
                <a:solidFill>
                  <a:srgbClr val="00A1DA"/>
                </a:solidFill>
              </a:endParaRPr>
            </a:p>
          </p:txBody>
        </p:sp>
        <p:sp>
          <p:nvSpPr>
            <p:cNvPr id="10" name="椭圆 9"/>
            <p:cNvSpPr/>
            <p:nvPr/>
          </p:nvSpPr>
          <p:spPr>
            <a:xfrm rot="10800000" flipV="1">
              <a:off x="3467830" y="4786206"/>
              <a:ext cx="1284515" cy="1284516"/>
            </a:xfrm>
            <a:prstGeom prst="ellipse">
              <a:avLst/>
            </a:prstGeom>
            <a:solidFill>
              <a:schemeClr val="bg1"/>
            </a:solidFill>
            <a:ln w="25400" cap="flat" cmpd="sng" algn="ctr">
              <a:noFill/>
              <a:prstDash val="solid"/>
            </a:ln>
            <a:effectLst/>
          </p:spPr>
          <p:txBody>
            <a:bodyPr tIns="35474" anchor="ctr" anchorCtr="1"/>
            <a:lstStyle/>
            <a:p>
              <a:pPr lvl="0" algn="ctr">
                <a:defRPr/>
              </a:pPr>
              <a:r>
                <a:rPr lang="en-US" altLang="zh-CN" sz="3940" b="1" kern="0" dirty="0">
                  <a:solidFill>
                    <a:srgbClr val="9D957F"/>
                  </a:solidFill>
                  <a:latin typeface="Bebas" pitchFamily="2" charset="0"/>
                  <a:ea typeface="微软雅黑" panose="020B0503020204020204" charset="-122"/>
                </a:rPr>
                <a:t>02</a:t>
              </a:r>
              <a:endParaRPr lang="zh-CN" altLang="en-US" sz="3940" b="1" kern="0" dirty="0">
                <a:solidFill>
                  <a:srgbClr val="9D957F"/>
                </a:solidFill>
                <a:latin typeface="Bebas" pitchFamily="2" charset="0"/>
                <a:ea typeface="微软雅黑" panose="020B0503020204020204" charset="-122"/>
              </a:endParaRPr>
            </a:p>
          </p:txBody>
        </p:sp>
        <p:sp>
          <p:nvSpPr>
            <p:cNvPr id="11" name="椭圆 7"/>
            <p:cNvSpPr/>
            <p:nvPr/>
          </p:nvSpPr>
          <p:spPr>
            <a:xfrm flipV="1">
              <a:off x="3225639" y="4543564"/>
              <a:ext cx="1752329" cy="1748619"/>
            </a:xfrm>
            <a:custGeom>
              <a:avLst/>
              <a:gdLst/>
              <a:ahLst/>
              <a:cxnLst/>
              <a:rect l="l" t="t" r="r" b="b"/>
              <a:pathLst>
                <a:path w="1912832" h="1912832">
                  <a:moveTo>
                    <a:pt x="935980" y="1911800"/>
                  </a:moveTo>
                  <a:lnTo>
                    <a:pt x="976853" y="1911800"/>
                  </a:lnTo>
                  <a:cubicBezTo>
                    <a:pt x="970069" y="1912760"/>
                    <a:pt x="963251" y="1912832"/>
                    <a:pt x="956416" y="1912832"/>
                  </a:cubicBezTo>
                  <a:close/>
                  <a:moveTo>
                    <a:pt x="956416" y="0"/>
                  </a:moveTo>
                  <a:cubicBezTo>
                    <a:pt x="1484630" y="0"/>
                    <a:pt x="1912832" y="428202"/>
                    <a:pt x="1912832" y="956416"/>
                  </a:cubicBezTo>
                  <a:cubicBezTo>
                    <a:pt x="1912832" y="1170689"/>
                    <a:pt x="1842369" y="1368505"/>
                    <a:pt x="1720739" y="1526006"/>
                  </a:cubicBezTo>
                  <a:lnTo>
                    <a:pt x="1349730" y="1526006"/>
                  </a:lnTo>
                  <a:cubicBezTo>
                    <a:pt x="1540498" y="1399457"/>
                    <a:pt x="1666032" y="1182682"/>
                    <a:pt x="1666032" y="936587"/>
                  </a:cubicBezTo>
                  <a:cubicBezTo>
                    <a:pt x="1666032" y="545494"/>
                    <a:pt x="1348988" y="228450"/>
                    <a:pt x="957895" y="228450"/>
                  </a:cubicBezTo>
                  <a:cubicBezTo>
                    <a:pt x="566802" y="228450"/>
                    <a:pt x="249758" y="545494"/>
                    <a:pt x="249758" y="936587"/>
                  </a:cubicBezTo>
                  <a:cubicBezTo>
                    <a:pt x="249758" y="1182682"/>
                    <a:pt x="375293" y="1399457"/>
                    <a:pt x="566061" y="1526006"/>
                  </a:cubicBezTo>
                  <a:lnTo>
                    <a:pt x="192094" y="1526006"/>
                  </a:lnTo>
                  <a:cubicBezTo>
                    <a:pt x="70464" y="1368505"/>
                    <a:pt x="0" y="1170689"/>
                    <a:pt x="0" y="956416"/>
                  </a:cubicBezTo>
                  <a:cubicBezTo>
                    <a:pt x="0" y="428202"/>
                    <a:pt x="428202" y="0"/>
                    <a:pt x="956416" y="0"/>
                  </a:cubicBezTo>
                  <a:close/>
                </a:path>
              </a:pathLst>
            </a:custGeom>
            <a:solidFill>
              <a:srgbClr val="F68D6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775" dirty="0">
                <a:solidFill>
                  <a:srgbClr val="00A1DA"/>
                </a:solidFill>
              </a:endParaRPr>
            </a:p>
          </p:txBody>
        </p:sp>
      </p:grpSp>
      <p:sp>
        <p:nvSpPr>
          <p:cNvPr id="12" name="矩形 14"/>
          <p:cNvSpPr/>
          <p:nvPr/>
        </p:nvSpPr>
        <p:spPr>
          <a:xfrm>
            <a:off x="89774" y="3303974"/>
            <a:ext cx="6999621" cy="242134"/>
          </a:xfrm>
          <a:custGeom>
            <a:avLst/>
            <a:gdLst/>
            <a:ahLst/>
            <a:cxnLst/>
            <a:rect l="l" t="t" r="r" b="b"/>
            <a:pathLst>
              <a:path w="4571707" h="242218">
                <a:moveTo>
                  <a:pt x="0" y="0"/>
                </a:moveTo>
                <a:lnTo>
                  <a:pt x="4571707" y="0"/>
                </a:lnTo>
                <a:lnTo>
                  <a:pt x="4571707" y="242218"/>
                </a:lnTo>
                <a:lnTo>
                  <a:pt x="0" y="242218"/>
                </a:lnTo>
                <a:close/>
              </a:path>
            </a:pathLst>
          </a:custGeom>
          <a:solidFill>
            <a:srgbClr val="469055"/>
          </a:solidFill>
          <a:ln>
            <a:noFill/>
          </a:ln>
        </p:spPr>
        <p:style>
          <a:lnRef idx="2">
            <a:schemeClr val="accent6">
              <a:shade val="50000"/>
            </a:schemeClr>
          </a:lnRef>
          <a:fillRef idx="1">
            <a:schemeClr val="accent6"/>
          </a:fillRef>
          <a:effectRef idx="0">
            <a:schemeClr val="accent6"/>
          </a:effectRef>
          <a:fontRef idx="minor">
            <a:schemeClr val="lt1"/>
          </a:fontRef>
        </p:style>
        <p:txBody>
          <a:bodyPr lIns="90095" tIns="45047" rIns="90095" bIns="45047" rtlCol="0" anchor="ctr"/>
          <a:lstStyle/>
          <a:p>
            <a:pPr algn="ctr"/>
            <a:endParaRPr lang="en-US" sz="1775"/>
          </a:p>
        </p:txBody>
      </p:sp>
      <p:grpSp>
        <p:nvGrpSpPr>
          <p:cNvPr id="13" name="组合 12"/>
          <p:cNvGrpSpPr/>
          <p:nvPr/>
        </p:nvGrpSpPr>
        <p:grpSpPr>
          <a:xfrm>
            <a:off x="6095728" y="1850893"/>
            <a:ext cx="1710423" cy="1713239"/>
            <a:chOff x="6131016" y="674750"/>
            <a:chExt cx="1735762" cy="1738620"/>
          </a:xfrm>
          <a:solidFill>
            <a:srgbClr val="E75988"/>
          </a:solidFill>
        </p:grpSpPr>
        <p:sp>
          <p:nvSpPr>
            <p:cNvPr id="14" name="椭圆 13"/>
            <p:cNvSpPr/>
            <p:nvPr/>
          </p:nvSpPr>
          <p:spPr>
            <a:xfrm>
              <a:off x="6131016" y="674750"/>
              <a:ext cx="1735762" cy="1735763"/>
            </a:xfrm>
            <a:prstGeom prst="ellipse">
              <a:avLst/>
            </a:prstGeom>
            <a:solidFill>
              <a:srgbClr val="F68D6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775" dirty="0">
                <a:solidFill>
                  <a:srgbClr val="00A1DA"/>
                </a:solidFill>
              </a:endParaRPr>
            </a:p>
          </p:txBody>
        </p:sp>
        <p:sp>
          <p:nvSpPr>
            <p:cNvPr id="15" name="椭圆 14"/>
            <p:cNvSpPr/>
            <p:nvPr/>
          </p:nvSpPr>
          <p:spPr>
            <a:xfrm>
              <a:off x="6373207" y="882392"/>
              <a:ext cx="1284515" cy="1284516"/>
            </a:xfrm>
            <a:prstGeom prst="ellipse">
              <a:avLst/>
            </a:prstGeom>
            <a:solidFill>
              <a:schemeClr val="bg1"/>
            </a:solidFill>
            <a:ln w="25400" cap="flat" cmpd="sng" algn="ctr">
              <a:noFill/>
              <a:prstDash val="solid"/>
            </a:ln>
            <a:effectLst/>
          </p:spPr>
          <p:txBody>
            <a:bodyPr tIns="35474" anchor="ctr"/>
            <a:lstStyle/>
            <a:p>
              <a:pPr lvl="0" algn="ctr">
                <a:defRPr/>
              </a:pPr>
              <a:r>
                <a:rPr lang="en-US" altLang="zh-CN" sz="3940" b="1" kern="0" dirty="0">
                  <a:solidFill>
                    <a:schemeClr val="bg1">
                      <a:lumMod val="65000"/>
                    </a:schemeClr>
                  </a:solidFill>
                  <a:latin typeface="Bebas" pitchFamily="2" charset="0"/>
                  <a:ea typeface="微软雅黑" panose="020B0503020204020204" charset="-122"/>
                </a:rPr>
                <a:t>01</a:t>
              </a:r>
              <a:endParaRPr lang="zh-CN" altLang="en-US" sz="3940" b="1" kern="0" dirty="0">
                <a:solidFill>
                  <a:schemeClr val="bg1">
                    <a:lumMod val="65000"/>
                  </a:schemeClr>
                </a:solidFill>
                <a:latin typeface="Bebas" pitchFamily="2" charset="0"/>
                <a:ea typeface="微软雅黑" panose="020B0503020204020204" charset="-122"/>
              </a:endParaRPr>
            </a:p>
          </p:txBody>
        </p:sp>
        <p:sp>
          <p:nvSpPr>
            <p:cNvPr id="16" name="椭圆 7"/>
            <p:cNvSpPr/>
            <p:nvPr/>
          </p:nvSpPr>
          <p:spPr>
            <a:xfrm>
              <a:off x="6131016" y="677607"/>
              <a:ext cx="1735762" cy="1735763"/>
            </a:xfrm>
            <a:custGeom>
              <a:avLst/>
              <a:gdLst/>
              <a:ahLst/>
              <a:cxnLst/>
              <a:rect l="l" t="t" r="r" b="b"/>
              <a:pathLst>
                <a:path w="1912832" h="1912832">
                  <a:moveTo>
                    <a:pt x="935980" y="1911800"/>
                  </a:moveTo>
                  <a:lnTo>
                    <a:pt x="976853" y="1911800"/>
                  </a:lnTo>
                  <a:cubicBezTo>
                    <a:pt x="970069" y="1912760"/>
                    <a:pt x="963251" y="1912832"/>
                    <a:pt x="956416" y="1912832"/>
                  </a:cubicBezTo>
                  <a:close/>
                  <a:moveTo>
                    <a:pt x="956416" y="0"/>
                  </a:moveTo>
                  <a:cubicBezTo>
                    <a:pt x="1484630" y="0"/>
                    <a:pt x="1912832" y="428202"/>
                    <a:pt x="1912832" y="956416"/>
                  </a:cubicBezTo>
                  <a:cubicBezTo>
                    <a:pt x="1912832" y="1170689"/>
                    <a:pt x="1842369" y="1368505"/>
                    <a:pt x="1720739" y="1526006"/>
                  </a:cubicBezTo>
                  <a:lnTo>
                    <a:pt x="1349730" y="1526006"/>
                  </a:lnTo>
                  <a:cubicBezTo>
                    <a:pt x="1540498" y="1399457"/>
                    <a:pt x="1666032" y="1182682"/>
                    <a:pt x="1666032" y="936587"/>
                  </a:cubicBezTo>
                  <a:cubicBezTo>
                    <a:pt x="1666032" y="545494"/>
                    <a:pt x="1348988" y="228450"/>
                    <a:pt x="957895" y="228450"/>
                  </a:cubicBezTo>
                  <a:cubicBezTo>
                    <a:pt x="566802" y="228450"/>
                    <a:pt x="249758" y="545494"/>
                    <a:pt x="249758" y="936587"/>
                  </a:cubicBezTo>
                  <a:cubicBezTo>
                    <a:pt x="249758" y="1182682"/>
                    <a:pt x="375293" y="1399457"/>
                    <a:pt x="566061" y="1526006"/>
                  </a:cubicBezTo>
                  <a:lnTo>
                    <a:pt x="192094" y="1526006"/>
                  </a:lnTo>
                  <a:cubicBezTo>
                    <a:pt x="70464" y="1368505"/>
                    <a:pt x="0" y="1170689"/>
                    <a:pt x="0" y="956416"/>
                  </a:cubicBezTo>
                  <a:cubicBezTo>
                    <a:pt x="0" y="428202"/>
                    <a:pt x="428202" y="0"/>
                    <a:pt x="956416" y="0"/>
                  </a:cubicBezTo>
                  <a:close/>
                </a:path>
              </a:pathLst>
            </a:custGeom>
            <a:solidFill>
              <a:srgbClr val="46905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775" dirty="0">
                <a:solidFill>
                  <a:srgbClr val="00A1DA"/>
                </a:solidFill>
              </a:endParaRPr>
            </a:p>
          </p:txBody>
        </p:sp>
      </p:grpSp>
      <p:sp>
        <p:nvSpPr>
          <p:cNvPr id="17" name="矩形 14"/>
          <p:cNvSpPr/>
          <p:nvPr/>
        </p:nvSpPr>
        <p:spPr>
          <a:xfrm flipV="1">
            <a:off x="6096003" y="3833205"/>
            <a:ext cx="6007953" cy="242134"/>
          </a:xfrm>
          <a:custGeom>
            <a:avLst/>
            <a:gdLst/>
            <a:ahLst/>
            <a:cxnLst/>
            <a:rect l="l" t="t" r="r" b="b"/>
            <a:pathLst>
              <a:path w="4571707" h="242218">
                <a:moveTo>
                  <a:pt x="0" y="242218"/>
                </a:moveTo>
                <a:lnTo>
                  <a:pt x="4571707" y="242218"/>
                </a:lnTo>
                <a:lnTo>
                  <a:pt x="4571707" y="0"/>
                </a:lnTo>
                <a:lnTo>
                  <a:pt x="0" y="0"/>
                </a:lnTo>
                <a:close/>
              </a:path>
            </a:pathLst>
          </a:custGeom>
          <a:solidFill>
            <a:srgbClr val="469055"/>
          </a:solidFill>
          <a:ln>
            <a:noFill/>
          </a:ln>
        </p:spPr>
        <p:style>
          <a:lnRef idx="2">
            <a:schemeClr val="dk1">
              <a:shade val="50000"/>
            </a:schemeClr>
          </a:lnRef>
          <a:fillRef idx="1">
            <a:schemeClr val="dk1"/>
          </a:fillRef>
          <a:effectRef idx="0">
            <a:schemeClr val="dk1"/>
          </a:effectRef>
          <a:fontRef idx="minor">
            <a:schemeClr val="lt1"/>
          </a:fontRef>
        </p:style>
        <p:txBody>
          <a:bodyPr lIns="90095" tIns="45047" rIns="90095" bIns="45047" rtlCol="0" anchor="ctr"/>
          <a:lstStyle/>
          <a:p>
            <a:pPr algn="ctr"/>
            <a:endParaRPr lang="en-US" sz="1775" dirty="0"/>
          </a:p>
        </p:txBody>
      </p:sp>
      <p:grpSp>
        <p:nvGrpSpPr>
          <p:cNvPr id="18" name="组合 17"/>
          <p:cNvGrpSpPr/>
          <p:nvPr/>
        </p:nvGrpSpPr>
        <p:grpSpPr>
          <a:xfrm>
            <a:off x="5240790" y="3840826"/>
            <a:ext cx="1710423" cy="1710423"/>
            <a:chOff x="5227325" y="4542136"/>
            <a:chExt cx="1735762" cy="1735763"/>
          </a:xfrm>
          <a:solidFill>
            <a:srgbClr val="4B88B0"/>
          </a:solidFill>
        </p:grpSpPr>
        <p:sp>
          <p:nvSpPr>
            <p:cNvPr id="19" name="椭圆 18"/>
            <p:cNvSpPr/>
            <p:nvPr/>
          </p:nvSpPr>
          <p:spPr>
            <a:xfrm flipV="1">
              <a:off x="5227325" y="4543565"/>
              <a:ext cx="1735762" cy="1734334"/>
            </a:xfrm>
            <a:prstGeom prst="ellipse">
              <a:avLst/>
            </a:prstGeom>
            <a:solidFill>
              <a:srgbClr val="F68D6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775" dirty="0">
                <a:solidFill>
                  <a:srgbClr val="00A1DA"/>
                </a:solidFill>
              </a:endParaRPr>
            </a:p>
          </p:txBody>
        </p:sp>
        <p:sp>
          <p:nvSpPr>
            <p:cNvPr id="20" name="椭圆 19"/>
            <p:cNvSpPr/>
            <p:nvPr/>
          </p:nvSpPr>
          <p:spPr>
            <a:xfrm rot="10800000" flipV="1">
              <a:off x="5469516" y="4786206"/>
              <a:ext cx="1284515" cy="1284516"/>
            </a:xfrm>
            <a:prstGeom prst="ellipse">
              <a:avLst/>
            </a:prstGeom>
            <a:solidFill>
              <a:schemeClr val="bg1"/>
            </a:solidFill>
            <a:ln w="25400" cap="flat" cmpd="sng" algn="ctr">
              <a:noFill/>
              <a:prstDash val="solid"/>
            </a:ln>
            <a:effectLst/>
          </p:spPr>
          <p:txBody>
            <a:bodyPr tIns="35474" anchor="ctr"/>
            <a:lstStyle/>
            <a:p>
              <a:pPr lvl="0" algn="ctr">
                <a:defRPr/>
              </a:pPr>
              <a:r>
                <a:rPr lang="en-US" altLang="zh-CN" sz="3940" b="1" kern="0" dirty="0">
                  <a:solidFill>
                    <a:srgbClr val="9D957F"/>
                  </a:solidFill>
                  <a:latin typeface="Bebas" pitchFamily="2" charset="0"/>
                  <a:ea typeface="微软雅黑" panose="020B0503020204020204" charset="-122"/>
                </a:rPr>
                <a:t>03</a:t>
              </a:r>
              <a:endParaRPr lang="zh-CN" altLang="en-US" sz="3940" b="1" kern="0" dirty="0">
                <a:solidFill>
                  <a:srgbClr val="9D957F"/>
                </a:solidFill>
                <a:latin typeface="Bebas" pitchFamily="2" charset="0"/>
                <a:ea typeface="微软雅黑" panose="020B0503020204020204" charset="-122"/>
              </a:endParaRPr>
            </a:p>
          </p:txBody>
        </p:sp>
        <p:sp>
          <p:nvSpPr>
            <p:cNvPr id="21" name="椭圆 7"/>
            <p:cNvSpPr/>
            <p:nvPr/>
          </p:nvSpPr>
          <p:spPr>
            <a:xfrm flipV="1">
              <a:off x="5227325" y="4542136"/>
              <a:ext cx="1735762" cy="1735763"/>
            </a:xfrm>
            <a:custGeom>
              <a:avLst/>
              <a:gdLst/>
              <a:ahLst/>
              <a:cxnLst/>
              <a:rect l="l" t="t" r="r" b="b"/>
              <a:pathLst>
                <a:path w="1912832" h="1912832">
                  <a:moveTo>
                    <a:pt x="935980" y="1911800"/>
                  </a:moveTo>
                  <a:lnTo>
                    <a:pt x="976853" y="1911800"/>
                  </a:lnTo>
                  <a:cubicBezTo>
                    <a:pt x="970069" y="1912760"/>
                    <a:pt x="963251" y="1912832"/>
                    <a:pt x="956416" y="1912832"/>
                  </a:cubicBezTo>
                  <a:close/>
                  <a:moveTo>
                    <a:pt x="956416" y="0"/>
                  </a:moveTo>
                  <a:cubicBezTo>
                    <a:pt x="1484630" y="0"/>
                    <a:pt x="1912832" y="428202"/>
                    <a:pt x="1912832" y="956416"/>
                  </a:cubicBezTo>
                  <a:cubicBezTo>
                    <a:pt x="1912832" y="1170689"/>
                    <a:pt x="1842369" y="1368505"/>
                    <a:pt x="1720739" y="1526006"/>
                  </a:cubicBezTo>
                  <a:lnTo>
                    <a:pt x="1349730" y="1526006"/>
                  </a:lnTo>
                  <a:cubicBezTo>
                    <a:pt x="1540498" y="1399457"/>
                    <a:pt x="1666032" y="1182682"/>
                    <a:pt x="1666032" y="936587"/>
                  </a:cubicBezTo>
                  <a:cubicBezTo>
                    <a:pt x="1666032" y="545494"/>
                    <a:pt x="1348988" y="228450"/>
                    <a:pt x="957895" y="228450"/>
                  </a:cubicBezTo>
                  <a:cubicBezTo>
                    <a:pt x="566802" y="228450"/>
                    <a:pt x="249758" y="545494"/>
                    <a:pt x="249758" y="936587"/>
                  </a:cubicBezTo>
                  <a:cubicBezTo>
                    <a:pt x="249758" y="1182682"/>
                    <a:pt x="375293" y="1399457"/>
                    <a:pt x="566061" y="1526006"/>
                  </a:cubicBezTo>
                  <a:lnTo>
                    <a:pt x="192094" y="1526006"/>
                  </a:lnTo>
                  <a:cubicBezTo>
                    <a:pt x="70464" y="1368505"/>
                    <a:pt x="0" y="1170689"/>
                    <a:pt x="0" y="956416"/>
                  </a:cubicBezTo>
                  <a:cubicBezTo>
                    <a:pt x="0" y="428202"/>
                    <a:pt x="428202" y="0"/>
                    <a:pt x="956416" y="0"/>
                  </a:cubicBezTo>
                  <a:close/>
                </a:path>
              </a:pathLst>
            </a:custGeom>
            <a:solidFill>
              <a:srgbClr val="469055"/>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775" dirty="0">
                <a:solidFill>
                  <a:srgbClr val="00A1DA"/>
                </a:solidFill>
              </a:endParaRPr>
            </a:p>
          </p:txBody>
        </p:sp>
      </p:grpSp>
      <p:grpSp>
        <p:nvGrpSpPr>
          <p:cNvPr id="25" name="组合 24"/>
          <p:cNvGrpSpPr/>
          <p:nvPr/>
        </p:nvGrpSpPr>
        <p:grpSpPr>
          <a:xfrm>
            <a:off x="441025" y="218860"/>
            <a:ext cx="5159897" cy="1014413"/>
            <a:chOff x="441025" y="218860"/>
            <a:chExt cx="5159897" cy="1014413"/>
          </a:xfrm>
        </p:grpSpPr>
        <p:grpSp>
          <p:nvGrpSpPr>
            <p:cNvPr id="26" name="组合 25"/>
            <p:cNvGrpSpPr/>
            <p:nvPr/>
          </p:nvGrpSpPr>
          <p:grpSpPr>
            <a:xfrm>
              <a:off x="595313" y="387468"/>
              <a:ext cx="5005609" cy="720218"/>
              <a:chOff x="1893616" y="449275"/>
              <a:chExt cx="5005609" cy="720218"/>
            </a:xfrm>
          </p:grpSpPr>
          <p:sp>
            <p:nvSpPr>
              <p:cNvPr id="27" name="文本框 26"/>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28" name="文本框 27"/>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29" name="任意多边形 28"/>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2000">
        <p:blinds dir="vert"/>
      </p:transition>
    </mc:Choice>
    <mc:Fallback xmlns="">
      <p:transition spd="slow" advClick="0" advTm="2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500"/>
                                        <p:tgtEl>
                                          <p:spTgt spid="17"/>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2" grpId="0" bldLvl="0" animBg="1"/>
      <p:bldP spid="17"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就"/>
          <p:cNvPicPr>
            <a:picLocks noChangeAspect="1"/>
          </p:cNvPicPr>
          <p:nvPr/>
        </p:nvPicPr>
        <p:blipFill>
          <a:blip r:embed="rId2" cstate="email"/>
          <a:stretch>
            <a:fillRect/>
          </a:stretch>
        </p:blipFill>
        <p:spPr>
          <a:xfrm>
            <a:off x="-24765" y="-126365"/>
            <a:ext cx="12232005" cy="77533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组合 8"/>
          <p:cNvGrpSpPr/>
          <p:nvPr/>
        </p:nvGrpSpPr>
        <p:grpSpPr>
          <a:xfrm>
            <a:off x="7761605" y="1497330"/>
            <a:ext cx="2651760" cy="4253865"/>
            <a:chOff x="1859904" y="1277258"/>
            <a:chExt cx="2651962" cy="4254178"/>
          </a:xfrm>
          <a:solidFill>
            <a:srgbClr val="5E8C9D">
              <a:alpha val="94000"/>
            </a:srgbClr>
          </a:solidFill>
        </p:grpSpPr>
        <p:sp>
          <p:nvSpPr>
            <p:cNvPr id="5" name="椭圆 4"/>
            <p:cNvSpPr/>
            <p:nvPr/>
          </p:nvSpPr>
          <p:spPr>
            <a:xfrm>
              <a:off x="2235200" y="1277258"/>
              <a:ext cx="1901370" cy="1901370"/>
            </a:xfrm>
            <a:prstGeom prst="ellipse">
              <a:avLst/>
            </a:prstGeom>
            <a:noFill/>
            <a:ln>
              <a:solidFill>
                <a:srgbClr val="469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rgbClr val="469055"/>
                  </a:solidFill>
                </a:rPr>
                <a:t>01</a:t>
              </a:r>
            </a:p>
          </p:txBody>
        </p:sp>
        <p:sp>
          <p:nvSpPr>
            <p:cNvPr id="2" name="文本框 1"/>
            <p:cNvSpPr txBox="1"/>
            <p:nvPr/>
          </p:nvSpPr>
          <p:spPr>
            <a:xfrm>
              <a:off x="2281653" y="3803119"/>
              <a:ext cx="1808480" cy="583565"/>
            </a:xfrm>
            <a:prstGeom prst="rect">
              <a:avLst/>
            </a:prstGeom>
            <a:noFill/>
          </p:spPr>
          <p:txBody>
            <a:bodyPr wrap="none" rtlCol="0">
              <a:spAutoFit/>
            </a:bodyPr>
            <a:lstStyle/>
            <a:p>
              <a:pPr algn="ctr"/>
              <a:r>
                <a:rPr lang="zh-CN" altLang="en-US" sz="3200" b="1" dirty="0">
                  <a:solidFill>
                    <a:srgbClr val="469055"/>
                  </a:solidFill>
                </a:rPr>
                <a:t>输入标题</a:t>
              </a:r>
            </a:p>
          </p:txBody>
        </p:sp>
        <p:sp>
          <p:nvSpPr>
            <p:cNvPr id="7" name="矩形 6"/>
            <p:cNvSpPr/>
            <p:nvPr/>
          </p:nvSpPr>
          <p:spPr>
            <a:xfrm>
              <a:off x="1859904" y="4507694"/>
              <a:ext cx="2651962" cy="1023742"/>
            </a:xfrm>
            <a:prstGeom prst="rect">
              <a:avLst/>
            </a:prstGeom>
            <a:noFill/>
          </p:spPr>
          <p:txBody>
            <a:bodyPr wrap="square">
              <a:spAutoFit/>
            </a:bodyPr>
            <a:lstStyle/>
            <a:p>
              <a:pPr algn="ctr">
                <a:lnSpc>
                  <a:spcPct val="150000"/>
                </a:lnSpc>
              </a:pPr>
              <a:r>
                <a:rPr lang="zh-CN" altLang="en-US" sz="1400" dirty="0">
                  <a:solidFill>
                    <a:srgbClr val="469055"/>
                  </a:solidFill>
                  <a:latin typeface="微软雅黑" panose="020B0503020204020204" charset="-122"/>
                  <a:ea typeface="微软雅黑" panose="020B0503020204020204" charset="-122"/>
                </a:rPr>
                <a:t>点击输入文本内容点击输入文本内容点击输入文本内容点击输入文本内容</a:t>
              </a:r>
            </a:p>
          </p:txBody>
        </p:sp>
      </p:grpSp>
      <p:pic>
        <p:nvPicPr>
          <p:cNvPr id="8" name="图片 7" descr="kl"/>
          <p:cNvPicPr>
            <a:picLocks noChangeAspect="1"/>
          </p:cNvPicPr>
          <p:nvPr/>
        </p:nvPicPr>
        <p:blipFill>
          <a:blip r:embed="rId3" cstate="email"/>
          <a:srcRect/>
          <a:stretch>
            <a:fillRect/>
          </a:stretch>
        </p:blipFill>
        <p:spPr>
          <a:xfrm flipH="1">
            <a:off x="-17145" y="1646555"/>
            <a:ext cx="6727190" cy="5232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组合 5"/>
          <p:cNvGrpSpPr/>
          <p:nvPr/>
        </p:nvGrpSpPr>
        <p:grpSpPr>
          <a:xfrm>
            <a:off x="4210467" y="1767095"/>
            <a:ext cx="3609825" cy="3583790"/>
            <a:chOff x="4259192" y="2131942"/>
            <a:chExt cx="3663303" cy="3636883"/>
          </a:xfrm>
        </p:grpSpPr>
        <p:sp>
          <p:nvSpPr>
            <p:cNvPr id="7" name="空心弧 6"/>
            <p:cNvSpPr/>
            <p:nvPr/>
          </p:nvSpPr>
          <p:spPr>
            <a:xfrm>
              <a:off x="4682115" y="2554865"/>
              <a:ext cx="2827768" cy="2827768"/>
            </a:xfrm>
            <a:prstGeom prst="blockArc">
              <a:avLst>
                <a:gd name="adj1" fmla="val 10800000"/>
                <a:gd name="adj2" fmla="val 16200000"/>
                <a:gd name="adj3" fmla="val 4642"/>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空心弧 7"/>
            <p:cNvSpPr/>
            <p:nvPr/>
          </p:nvSpPr>
          <p:spPr>
            <a:xfrm>
              <a:off x="4682115" y="2554865"/>
              <a:ext cx="2827768" cy="2827768"/>
            </a:xfrm>
            <a:prstGeom prst="blockArc">
              <a:avLst>
                <a:gd name="adj1" fmla="val 5400000"/>
                <a:gd name="adj2" fmla="val 10800000"/>
                <a:gd name="adj3" fmla="val 4642"/>
              </a:avLst>
            </a:pr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空心弧 8"/>
            <p:cNvSpPr/>
            <p:nvPr/>
          </p:nvSpPr>
          <p:spPr>
            <a:xfrm>
              <a:off x="4682115" y="2554865"/>
              <a:ext cx="2827768" cy="2827768"/>
            </a:xfrm>
            <a:prstGeom prst="blockArc">
              <a:avLst>
                <a:gd name="adj1" fmla="val 0"/>
                <a:gd name="adj2" fmla="val 5400000"/>
                <a:gd name="adj3" fmla="val 4642"/>
              </a:avLst>
            </a:pr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空心弧 9"/>
            <p:cNvSpPr/>
            <p:nvPr/>
          </p:nvSpPr>
          <p:spPr>
            <a:xfrm>
              <a:off x="4682115" y="2554865"/>
              <a:ext cx="2827768" cy="2827768"/>
            </a:xfrm>
            <a:prstGeom prst="blockArc">
              <a:avLst>
                <a:gd name="adj1" fmla="val 16200000"/>
                <a:gd name="adj2" fmla="val 0"/>
                <a:gd name="adj3" fmla="val 4642"/>
              </a:avLst>
            </a:prstGeom>
            <a:solidFill>
              <a:schemeClr val="bg1">
                <a:lumMod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任意多边形: 形状 10"/>
            <p:cNvSpPr/>
            <p:nvPr/>
          </p:nvSpPr>
          <p:spPr>
            <a:xfrm>
              <a:off x="5640263" y="3553613"/>
              <a:ext cx="911472" cy="830273"/>
            </a:xfrm>
            <a:custGeom>
              <a:avLst/>
              <a:gdLst>
                <a:gd name="connsiteX0" fmla="*/ 182569 w 338094"/>
                <a:gd name="connsiteY0" fmla="*/ 192088 h 307975"/>
                <a:gd name="connsiteX1" fmla="*/ 191830 w 338094"/>
                <a:gd name="connsiteY1" fmla="*/ 202620 h 307975"/>
                <a:gd name="connsiteX2" fmla="*/ 206382 w 338094"/>
                <a:gd name="connsiteY2" fmla="*/ 203936 h 307975"/>
                <a:gd name="connsiteX3" fmla="*/ 205059 w 338094"/>
                <a:gd name="connsiteY3" fmla="*/ 209202 h 307975"/>
                <a:gd name="connsiteX4" fmla="*/ 206382 w 338094"/>
                <a:gd name="connsiteY4" fmla="*/ 221050 h 307975"/>
                <a:gd name="connsiteX5" fmla="*/ 206382 w 338094"/>
                <a:gd name="connsiteY5" fmla="*/ 234215 h 307975"/>
                <a:gd name="connsiteX6" fmla="*/ 194476 w 338094"/>
                <a:gd name="connsiteY6" fmla="*/ 246063 h 307975"/>
                <a:gd name="connsiteX7" fmla="*/ 182569 w 338094"/>
                <a:gd name="connsiteY7" fmla="*/ 234215 h 307975"/>
                <a:gd name="connsiteX8" fmla="*/ 182569 w 338094"/>
                <a:gd name="connsiteY8" fmla="*/ 192088 h 307975"/>
                <a:gd name="connsiteX9" fmla="*/ 149231 w 338094"/>
                <a:gd name="connsiteY9" fmla="*/ 183859 h 307975"/>
                <a:gd name="connsiteX10" fmla="*/ 173044 w 338094"/>
                <a:gd name="connsiteY10" fmla="*/ 194226 h 307975"/>
                <a:gd name="connsiteX11" fmla="*/ 173044 w 338094"/>
                <a:gd name="connsiteY11" fmla="*/ 234400 h 307975"/>
                <a:gd name="connsiteX12" fmla="*/ 159815 w 338094"/>
                <a:gd name="connsiteY12" fmla="*/ 246063 h 307975"/>
                <a:gd name="connsiteX13" fmla="*/ 149231 w 338094"/>
                <a:gd name="connsiteY13" fmla="*/ 234400 h 307975"/>
                <a:gd name="connsiteX14" fmla="*/ 149231 w 338094"/>
                <a:gd name="connsiteY14" fmla="*/ 183859 h 307975"/>
                <a:gd name="connsiteX15" fmla="*/ 74619 w 338094"/>
                <a:gd name="connsiteY15" fmla="*/ 182563 h 307975"/>
                <a:gd name="connsiteX16" fmla="*/ 74619 w 338094"/>
                <a:gd name="connsiteY16" fmla="*/ 238126 h 307975"/>
                <a:gd name="connsiteX17" fmla="*/ 63506 w 338094"/>
                <a:gd name="connsiteY17" fmla="*/ 227789 h 307975"/>
                <a:gd name="connsiteX18" fmla="*/ 63506 w 338094"/>
                <a:gd name="connsiteY18" fmla="*/ 192900 h 307975"/>
                <a:gd name="connsiteX19" fmla="*/ 73230 w 338094"/>
                <a:gd name="connsiteY19" fmla="*/ 183855 h 307975"/>
                <a:gd name="connsiteX20" fmla="*/ 74619 w 338094"/>
                <a:gd name="connsiteY20" fmla="*/ 182563 h 307975"/>
                <a:gd name="connsiteX21" fmla="*/ 90666 w 338094"/>
                <a:gd name="connsiteY21" fmla="*/ 92075 h 307975"/>
                <a:gd name="connsiteX22" fmla="*/ 130275 w 338094"/>
                <a:gd name="connsiteY22" fmla="*/ 92075 h 307975"/>
                <a:gd name="connsiteX23" fmla="*/ 140838 w 338094"/>
                <a:gd name="connsiteY23" fmla="*/ 97302 h 307975"/>
                <a:gd name="connsiteX24" fmla="*/ 175165 w 338094"/>
                <a:gd name="connsiteY24" fmla="*/ 171785 h 307975"/>
                <a:gd name="connsiteX25" fmla="*/ 169884 w 338094"/>
                <a:gd name="connsiteY25" fmla="*/ 186159 h 307975"/>
                <a:gd name="connsiteX26" fmla="*/ 156681 w 338094"/>
                <a:gd name="connsiteY26" fmla="*/ 180932 h 307975"/>
                <a:gd name="connsiteX27" fmla="*/ 139517 w 338094"/>
                <a:gd name="connsiteY27" fmla="*/ 144344 h 307975"/>
                <a:gd name="connsiteX28" fmla="*/ 139517 w 338094"/>
                <a:gd name="connsiteY28" fmla="*/ 271096 h 307975"/>
                <a:gd name="connsiteX29" fmla="*/ 127635 w 338094"/>
                <a:gd name="connsiteY29" fmla="*/ 284163 h 307975"/>
                <a:gd name="connsiteX30" fmla="*/ 115752 w 338094"/>
                <a:gd name="connsiteY30" fmla="*/ 271096 h 307975"/>
                <a:gd name="connsiteX31" fmla="*/ 115752 w 338094"/>
                <a:gd name="connsiteY31" fmla="*/ 197919 h 307975"/>
                <a:gd name="connsiteX32" fmla="*/ 106510 w 338094"/>
                <a:gd name="connsiteY32" fmla="*/ 197919 h 307975"/>
                <a:gd name="connsiteX33" fmla="*/ 106510 w 338094"/>
                <a:gd name="connsiteY33" fmla="*/ 271096 h 307975"/>
                <a:gd name="connsiteX34" fmla="*/ 94627 w 338094"/>
                <a:gd name="connsiteY34" fmla="*/ 284163 h 307975"/>
                <a:gd name="connsiteX35" fmla="*/ 81424 w 338094"/>
                <a:gd name="connsiteY35" fmla="*/ 271096 h 307975"/>
                <a:gd name="connsiteX36" fmla="*/ 81424 w 338094"/>
                <a:gd name="connsiteY36" fmla="*/ 144344 h 307975"/>
                <a:gd name="connsiteX37" fmla="*/ 65581 w 338094"/>
                <a:gd name="connsiteY37" fmla="*/ 180932 h 307975"/>
                <a:gd name="connsiteX38" fmla="*/ 51058 w 338094"/>
                <a:gd name="connsiteY38" fmla="*/ 186159 h 307975"/>
                <a:gd name="connsiteX39" fmla="*/ 45776 w 338094"/>
                <a:gd name="connsiteY39" fmla="*/ 171785 h 307975"/>
                <a:gd name="connsiteX40" fmla="*/ 80104 w 338094"/>
                <a:gd name="connsiteY40" fmla="*/ 97302 h 307975"/>
                <a:gd name="connsiteX41" fmla="*/ 90666 w 338094"/>
                <a:gd name="connsiteY41" fmla="*/ 92075 h 307975"/>
                <a:gd name="connsiteX42" fmla="*/ 238843 w 338094"/>
                <a:gd name="connsiteY42" fmla="*/ 88900 h 307975"/>
                <a:gd name="connsiteX43" fmla="*/ 286633 w 338094"/>
                <a:gd name="connsiteY43" fmla="*/ 88900 h 307975"/>
                <a:gd name="connsiteX44" fmla="*/ 297253 w 338094"/>
                <a:gd name="connsiteY44" fmla="*/ 95459 h 307975"/>
                <a:gd name="connsiteX45" fmla="*/ 337077 w 338094"/>
                <a:gd name="connsiteY45" fmla="*/ 180728 h 307975"/>
                <a:gd name="connsiteX46" fmla="*/ 330440 w 338094"/>
                <a:gd name="connsiteY46" fmla="*/ 195158 h 307975"/>
                <a:gd name="connsiteX47" fmla="*/ 315837 w 338094"/>
                <a:gd name="connsiteY47" fmla="*/ 189911 h 307975"/>
                <a:gd name="connsiteX48" fmla="*/ 302563 w 338094"/>
                <a:gd name="connsiteY48" fmla="*/ 163674 h 307975"/>
                <a:gd name="connsiteX49" fmla="*/ 313182 w 338094"/>
                <a:gd name="connsiteY49" fmla="*/ 212212 h 307975"/>
                <a:gd name="connsiteX50" fmla="*/ 306545 w 338094"/>
                <a:gd name="connsiteY50" fmla="*/ 220083 h 307975"/>
                <a:gd name="connsiteX51" fmla="*/ 295925 w 338094"/>
                <a:gd name="connsiteY51" fmla="*/ 220083 h 307975"/>
                <a:gd name="connsiteX52" fmla="*/ 295925 w 338094"/>
                <a:gd name="connsiteY52" fmla="*/ 293545 h 307975"/>
                <a:gd name="connsiteX53" fmla="*/ 282650 w 338094"/>
                <a:gd name="connsiteY53" fmla="*/ 307975 h 307975"/>
                <a:gd name="connsiteX54" fmla="*/ 268048 w 338094"/>
                <a:gd name="connsiteY54" fmla="*/ 293545 h 307975"/>
                <a:gd name="connsiteX55" fmla="*/ 268048 w 338094"/>
                <a:gd name="connsiteY55" fmla="*/ 220083 h 307975"/>
                <a:gd name="connsiteX56" fmla="*/ 257428 w 338094"/>
                <a:gd name="connsiteY56" fmla="*/ 220083 h 307975"/>
                <a:gd name="connsiteX57" fmla="*/ 257428 w 338094"/>
                <a:gd name="connsiteY57" fmla="*/ 293545 h 307975"/>
                <a:gd name="connsiteX58" fmla="*/ 244153 w 338094"/>
                <a:gd name="connsiteY58" fmla="*/ 307975 h 307975"/>
                <a:gd name="connsiteX59" fmla="*/ 229551 w 338094"/>
                <a:gd name="connsiteY59" fmla="*/ 293545 h 307975"/>
                <a:gd name="connsiteX60" fmla="*/ 229551 w 338094"/>
                <a:gd name="connsiteY60" fmla="*/ 220083 h 307975"/>
                <a:gd name="connsiteX61" fmla="*/ 218931 w 338094"/>
                <a:gd name="connsiteY61" fmla="*/ 220083 h 307975"/>
                <a:gd name="connsiteX62" fmla="*/ 212294 w 338094"/>
                <a:gd name="connsiteY62" fmla="*/ 212212 h 307975"/>
                <a:gd name="connsiteX63" fmla="*/ 222914 w 338094"/>
                <a:gd name="connsiteY63" fmla="*/ 163674 h 307975"/>
                <a:gd name="connsiteX64" fmla="*/ 210966 w 338094"/>
                <a:gd name="connsiteY64" fmla="*/ 189911 h 307975"/>
                <a:gd name="connsiteX65" fmla="*/ 195036 w 338094"/>
                <a:gd name="connsiteY65" fmla="*/ 195158 h 307975"/>
                <a:gd name="connsiteX66" fmla="*/ 188399 w 338094"/>
                <a:gd name="connsiteY66" fmla="*/ 180728 h 307975"/>
                <a:gd name="connsiteX67" fmla="*/ 228223 w 338094"/>
                <a:gd name="connsiteY67" fmla="*/ 95459 h 307975"/>
                <a:gd name="connsiteX68" fmla="*/ 238843 w 338094"/>
                <a:gd name="connsiteY68" fmla="*/ 88900 h 307975"/>
                <a:gd name="connsiteX69" fmla="*/ 40753 w 338094"/>
                <a:gd name="connsiteY69" fmla="*/ 63500 h 307975"/>
                <a:gd name="connsiteX70" fmla="*/ 79117 w 338094"/>
                <a:gd name="connsiteY70" fmla="*/ 63500 h 307975"/>
                <a:gd name="connsiteX71" fmla="*/ 85732 w 338094"/>
                <a:gd name="connsiteY71" fmla="*/ 81882 h 307975"/>
                <a:gd name="connsiteX72" fmla="*/ 85732 w 338094"/>
                <a:gd name="connsiteY72" fmla="*/ 83195 h 307975"/>
                <a:gd name="connsiteX73" fmla="*/ 73826 w 338094"/>
                <a:gd name="connsiteY73" fmla="*/ 92385 h 307975"/>
                <a:gd name="connsiteX74" fmla="*/ 51336 w 338094"/>
                <a:gd name="connsiteY74" fmla="*/ 139652 h 307975"/>
                <a:gd name="connsiteX75" fmla="*/ 39430 w 338094"/>
                <a:gd name="connsiteY75" fmla="*/ 168538 h 307975"/>
                <a:gd name="connsiteX76" fmla="*/ 48690 w 338094"/>
                <a:gd name="connsiteY76" fmla="*/ 192171 h 307975"/>
                <a:gd name="connsiteX77" fmla="*/ 55305 w 338094"/>
                <a:gd name="connsiteY77" fmla="*/ 194797 h 307975"/>
                <a:gd name="connsiteX78" fmla="*/ 55305 w 338094"/>
                <a:gd name="connsiteY78" fmla="*/ 227621 h 307975"/>
                <a:gd name="connsiteX79" fmla="*/ 43398 w 338094"/>
                <a:gd name="connsiteY79" fmla="*/ 238125 h 307975"/>
                <a:gd name="connsiteX80" fmla="*/ 32815 w 338094"/>
                <a:gd name="connsiteY80" fmla="*/ 227621 h 307975"/>
                <a:gd name="connsiteX81" fmla="*/ 32815 w 338094"/>
                <a:gd name="connsiteY81" fmla="*/ 112080 h 307975"/>
                <a:gd name="connsiteX82" fmla="*/ 18263 w 338094"/>
                <a:gd name="connsiteY82" fmla="*/ 144904 h 307975"/>
                <a:gd name="connsiteX83" fmla="*/ 5034 w 338094"/>
                <a:gd name="connsiteY83" fmla="*/ 148843 h 307975"/>
                <a:gd name="connsiteX84" fmla="*/ 1065 w 338094"/>
                <a:gd name="connsiteY84" fmla="*/ 137026 h 307975"/>
                <a:gd name="connsiteX85" fmla="*/ 31492 w 338094"/>
                <a:gd name="connsiteY85" fmla="*/ 68752 h 307975"/>
                <a:gd name="connsiteX86" fmla="*/ 40753 w 338094"/>
                <a:gd name="connsiteY86" fmla="*/ 63500 h 307975"/>
                <a:gd name="connsiteX87" fmla="*/ 157633 w 338094"/>
                <a:gd name="connsiteY87" fmla="*/ 53975 h 307975"/>
                <a:gd name="connsiteX88" fmla="*/ 197198 w 338094"/>
                <a:gd name="connsiteY88" fmla="*/ 53975 h 307975"/>
                <a:gd name="connsiteX89" fmla="*/ 207749 w 338094"/>
                <a:gd name="connsiteY89" fmla="*/ 59183 h 307975"/>
                <a:gd name="connsiteX90" fmla="*/ 222256 w 338094"/>
                <a:gd name="connsiteY90" fmla="*/ 90434 h 307975"/>
                <a:gd name="connsiteX91" fmla="*/ 220937 w 338094"/>
                <a:gd name="connsiteY91" fmla="*/ 91736 h 307975"/>
                <a:gd name="connsiteX92" fmla="*/ 210386 w 338094"/>
                <a:gd name="connsiteY92" fmla="*/ 115174 h 307975"/>
                <a:gd name="connsiteX93" fmla="*/ 206430 w 338094"/>
                <a:gd name="connsiteY93" fmla="*/ 106060 h 307975"/>
                <a:gd name="connsiteX94" fmla="*/ 206430 w 338094"/>
                <a:gd name="connsiteY94" fmla="*/ 122987 h 307975"/>
                <a:gd name="connsiteX95" fmla="*/ 185328 w 338094"/>
                <a:gd name="connsiteY95" fmla="*/ 169863 h 307975"/>
                <a:gd name="connsiteX96" fmla="*/ 169502 w 338094"/>
                <a:gd name="connsiteY96" fmla="*/ 137310 h 307975"/>
                <a:gd name="connsiteX97" fmla="*/ 149719 w 338094"/>
                <a:gd name="connsiteY97" fmla="*/ 93038 h 307975"/>
                <a:gd name="connsiteX98" fmla="*/ 136531 w 338094"/>
                <a:gd name="connsiteY98" fmla="*/ 83924 h 307975"/>
                <a:gd name="connsiteX99" fmla="*/ 136531 w 338094"/>
                <a:gd name="connsiteY99" fmla="*/ 82621 h 307975"/>
                <a:gd name="connsiteX100" fmla="*/ 144444 w 338094"/>
                <a:gd name="connsiteY100" fmla="*/ 66996 h 307975"/>
                <a:gd name="connsiteX101" fmla="*/ 147082 w 338094"/>
                <a:gd name="connsiteY101" fmla="*/ 59183 h 307975"/>
                <a:gd name="connsiteX102" fmla="*/ 157633 w 338094"/>
                <a:gd name="connsiteY102" fmla="*/ 53975 h 307975"/>
                <a:gd name="connsiteX103" fmla="*/ 111926 w 338094"/>
                <a:gd name="connsiteY103" fmla="*/ 38100 h 307975"/>
                <a:gd name="connsiteX104" fmla="*/ 136533 w 338094"/>
                <a:gd name="connsiteY104" fmla="*/ 61913 h 307975"/>
                <a:gd name="connsiteX105" fmla="*/ 111926 w 338094"/>
                <a:gd name="connsiteY105" fmla="*/ 85726 h 307975"/>
                <a:gd name="connsiteX106" fmla="*/ 87319 w 338094"/>
                <a:gd name="connsiteY106" fmla="*/ 61913 h 307975"/>
                <a:gd name="connsiteX107" fmla="*/ 111926 w 338094"/>
                <a:gd name="connsiteY107" fmla="*/ 38100 h 307975"/>
                <a:gd name="connsiteX108" fmla="*/ 262738 w 338094"/>
                <a:gd name="connsiteY108" fmla="*/ 28575 h 307975"/>
                <a:gd name="connsiteX109" fmla="*/ 290519 w 338094"/>
                <a:gd name="connsiteY109" fmla="*/ 56221 h 307975"/>
                <a:gd name="connsiteX110" fmla="*/ 262738 w 338094"/>
                <a:gd name="connsiteY110" fmla="*/ 82550 h 307975"/>
                <a:gd name="connsiteX111" fmla="*/ 234956 w 338094"/>
                <a:gd name="connsiteY111" fmla="*/ 56221 h 307975"/>
                <a:gd name="connsiteX112" fmla="*/ 262738 w 338094"/>
                <a:gd name="connsiteY112" fmla="*/ 28575 h 307975"/>
                <a:gd name="connsiteX113" fmla="*/ 58744 w 338094"/>
                <a:gd name="connsiteY113" fmla="*/ 15875 h 307975"/>
                <a:gd name="connsiteX114" fmla="*/ 80969 w 338094"/>
                <a:gd name="connsiteY114" fmla="*/ 38100 h 307975"/>
                <a:gd name="connsiteX115" fmla="*/ 58744 w 338094"/>
                <a:gd name="connsiteY115" fmla="*/ 60325 h 307975"/>
                <a:gd name="connsiteX116" fmla="*/ 36519 w 338094"/>
                <a:gd name="connsiteY116" fmla="*/ 38100 h 307975"/>
                <a:gd name="connsiteX117" fmla="*/ 58744 w 338094"/>
                <a:gd name="connsiteY117" fmla="*/ 15875 h 307975"/>
                <a:gd name="connsiteX118" fmla="*/ 177013 w 338094"/>
                <a:gd name="connsiteY118" fmla="*/ 0 h 307975"/>
                <a:gd name="connsiteX119" fmla="*/ 200032 w 338094"/>
                <a:gd name="connsiteY119" fmla="*/ 23813 h 307975"/>
                <a:gd name="connsiteX120" fmla="*/ 177013 w 338094"/>
                <a:gd name="connsiteY120" fmla="*/ 47626 h 307975"/>
                <a:gd name="connsiteX121" fmla="*/ 153994 w 338094"/>
                <a:gd name="connsiteY121" fmla="*/ 23813 h 307975"/>
                <a:gd name="connsiteX122" fmla="*/ 177013 w 338094"/>
                <a:gd name="connsiteY122" fmla="*/ 0 h 307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38094" h="307975">
                  <a:moveTo>
                    <a:pt x="182569" y="192088"/>
                  </a:moveTo>
                  <a:cubicBezTo>
                    <a:pt x="183892" y="197354"/>
                    <a:pt x="187861" y="201303"/>
                    <a:pt x="191830" y="202620"/>
                  </a:cubicBezTo>
                  <a:cubicBezTo>
                    <a:pt x="195798" y="205253"/>
                    <a:pt x="201090" y="205253"/>
                    <a:pt x="206382" y="203936"/>
                  </a:cubicBezTo>
                  <a:cubicBezTo>
                    <a:pt x="206382" y="203936"/>
                    <a:pt x="206382" y="203936"/>
                    <a:pt x="205059" y="209202"/>
                  </a:cubicBezTo>
                  <a:cubicBezTo>
                    <a:pt x="203736" y="213151"/>
                    <a:pt x="205059" y="217101"/>
                    <a:pt x="206382" y="221050"/>
                  </a:cubicBezTo>
                  <a:cubicBezTo>
                    <a:pt x="206382" y="221050"/>
                    <a:pt x="206382" y="221050"/>
                    <a:pt x="206382" y="234215"/>
                  </a:cubicBezTo>
                  <a:cubicBezTo>
                    <a:pt x="206382" y="240797"/>
                    <a:pt x="201090" y="246063"/>
                    <a:pt x="194476" y="246063"/>
                  </a:cubicBezTo>
                  <a:cubicBezTo>
                    <a:pt x="187861" y="246063"/>
                    <a:pt x="182569" y="240797"/>
                    <a:pt x="182569" y="234215"/>
                  </a:cubicBezTo>
                  <a:cubicBezTo>
                    <a:pt x="182569" y="234215"/>
                    <a:pt x="182569" y="234215"/>
                    <a:pt x="182569" y="192088"/>
                  </a:cubicBezTo>
                  <a:close/>
                  <a:moveTo>
                    <a:pt x="149231" y="183859"/>
                  </a:moveTo>
                  <a:cubicBezTo>
                    <a:pt x="153200" y="192930"/>
                    <a:pt x="163783" y="196818"/>
                    <a:pt x="173044" y="194226"/>
                  </a:cubicBezTo>
                  <a:cubicBezTo>
                    <a:pt x="173044" y="194226"/>
                    <a:pt x="173044" y="194226"/>
                    <a:pt x="173044" y="234400"/>
                  </a:cubicBezTo>
                  <a:cubicBezTo>
                    <a:pt x="173044" y="240879"/>
                    <a:pt x="167752" y="246063"/>
                    <a:pt x="159815" y="246063"/>
                  </a:cubicBezTo>
                  <a:cubicBezTo>
                    <a:pt x="155846" y="246063"/>
                    <a:pt x="149231" y="242175"/>
                    <a:pt x="149231" y="234400"/>
                  </a:cubicBezTo>
                  <a:cubicBezTo>
                    <a:pt x="149231" y="234400"/>
                    <a:pt x="149231" y="234400"/>
                    <a:pt x="149231" y="183859"/>
                  </a:cubicBezTo>
                  <a:close/>
                  <a:moveTo>
                    <a:pt x="74619" y="182563"/>
                  </a:moveTo>
                  <a:cubicBezTo>
                    <a:pt x="74619" y="182563"/>
                    <a:pt x="74619" y="182563"/>
                    <a:pt x="74619" y="238126"/>
                  </a:cubicBezTo>
                  <a:cubicBezTo>
                    <a:pt x="67673" y="238126"/>
                    <a:pt x="63506" y="232957"/>
                    <a:pt x="63506" y="227789"/>
                  </a:cubicBezTo>
                  <a:cubicBezTo>
                    <a:pt x="63506" y="227789"/>
                    <a:pt x="63506" y="227789"/>
                    <a:pt x="63506" y="192900"/>
                  </a:cubicBezTo>
                  <a:cubicBezTo>
                    <a:pt x="67673" y="191608"/>
                    <a:pt x="71841" y="189024"/>
                    <a:pt x="73230" y="183855"/>
                  </a:cubicBezTo>
                  <a:cubicBezTo>
                    <a:pt x="73230" y="183855"/>
                    <a:pt x="73230" y="183855"/>
                    <a:pt x="74619" y="182563"/>
                  </a:cubicBezTo>
                  <a:close/>
                  <a:moveTo>
                    <a:pt x="90666" y="92075"/>
                  </a:moveTo>
                  <a:cubicBezTo>
                    <a:pt x="90666" y="92075"/>
                    <a:pt x="90666" y="92075"/>
                    <a:pt x="130275" y="92075"/>
                  </a:cubicBezTo>
                  <a:cubicBezTo>
                    <a:pt x="135557" y="92075"/>
                    <a:pt x="139517" y="93382"/>
                    <a:pt x="140838" y="97302"/>
                  </a:cubicBezTo>
                  <a:lnTo>
                    <a:pt x="175165" y="171785"/>
                  </a:lnTo>
                  <a:cubicBezTo>
                    <a:pt x="177806" y="177012"/>
                    <a:pt x="175165" y="183546"/>
                    <a:pt x="169884" y="186159"/>
                  </a:cubicBezTo>
                  <a:cubicBezTo>
                    <a:pt x="165923" y="187466"/>
                    <a:pt x="159322" y="186159"/>
                    <a:pt x="156681" y="180932"/>
                  </a:cubicBezTo>
                  <a:cubicBezTo>
                    <a:pt x="156681" y="180932"/>
                    <a:pt x="156681" y="180932"/>
                    <a:pt x="139517" y="144344"/>
                  </a:cubicBezTo>
                  <a:cubicBezTo>
                    <a:pt x="139517" y="144344"/>
                    <a:pt x="139517" y="144344"/>
                    <a:pt x="139517" y="271096"/>
                  </a:cubicBezTo>
                  <a:cubicBezTo>
                    <a:pt x="139517" y="278936"/>
                    <a:pt x="134236" y="284163"/>
                    <a:pt x="127635" y="284163"/>
                  </a:cubicBezTo>
                  <a:cubicBezTo>
                    <a:pt x="121033" y="284163"/>
                    <a:pt x="115752" y="278936"/>
                    <a:pt x="115752" y="271096"/>
                  </a:cubicBezTo>
                  <a:cubicBezTo>
                    <a:pt x="115752" y="271096"/>
                    <a:pt x="115752" y="271096"/>
                    <a:pt x="115752" y="197919"/>
                  </a:cubicBezTo>
                  <a:cubicBezTo>
                    <a:pt x="115752" y="197919"/>
                    <a:pt x="115752" y="197919"/>
                    <a:pt x="106510" y="197919"/>
                  </a:cubicBezTo>
                  <a:cubicBezTo>
                    <a:pt x="106510" y="197919"/>
                    <a:pt x="106510" y="197919"/>
                    <a:pt x="106510" y="271096"/>
                  </a:cubicBezTo>
                  <a:cubicBezTo>
                    <a:pt x="106510" y="278936"/>
                    <a:pt x="101229" y="284163"/>
                    <a:pt x="94627" y="284163"/>
                  </a:cubicBezTo>
                  <a:cubicBezTo>
                    <a:pt x="86706" y="284163"/>
                    <a:pt x="81424" y="278936"/>
                    <a:pt x="81424" y="271096"/>
                  </a:cubicBezTo>
                  <a:cubicBezTo>
                    <a:pt x="81424" y="271096"/>
                    <a:pt x="81424" y="271096"/>
                    <a:pt x="81424" y="144344"/>
                  </a:cubicBezTo>
                  <a:cubicBezTo>
                    <a:pt x="81424" y="144344"/>
                    <a:pt x="81424" y="144344"/>
                    <a:pt x="65581" y="180932"/>
                  </a:cubicBezTo>
                  <a:cubicBezTo>
                    <a:pt x="62940" y="186159"/>
                    <a:pt x="56339" y="187466"/>
                    <a:pt x="51058" y="186159"/>
                  </a:cubicBezTo>
                  <a:cubicBezTo>
                    <a:pt x="45776" y="183546"/>
                    <a:pt x="44456" y="177012"/>
                    <a:pt x="45776" y="171785"/>
                  </a:cubicBezTo>
                  <a:cubicBezTo>
                    <a:pt x="45776" y="171785"/>
                    <a:pt x="45776" y="171785"/>
                    <a:pt x="80104" y="97302"/>
                  </a:cubicBezTo>
                  <a:cubicBezTo>
                    <a:pt x="82745" y="93382"/>
                    <a:pt x="86706" y="92075"/>
                    <a:pt x="90666" y="92075"/>
                  </a:cubicBezTo>
                  <a:close/>
                  <a:moveTo>
                    <a:pt x="238843" y="88900"/>
                  </a:moveTo>
                  <a:cubicBezTo>
                    <a:pt x="238843" y="88900"/>
                    <a:pt x="238843" y="88900"/>
                    <a:pt x="286633" y="88900"/>
                  </a:cubicBezTo>
                  <a:cubicBezTo>
                    <a:pt x="291943" y="88900"/>
                    <a:pt x="295925" y="91524"/>
                    <a:pt x="297253" y="95459"/>
                  </a:cubicBezTo>
                  <a:cubicBezTo>
                    <a:pt x="297253" y="95459"/>
                    <a:pt x="297253" y="95459"/>
                    <a:pt x="337077" y="180728"/>
                  </a:cubicBezTo>
                  <a:cubicBezTo>
                    <a:pt x="339732" y="185975"/>
                    <a:pt x="337077" y="192534"/>
                    <a:pt x="330440" y="195158"/>
                  </a:cubicBezTo>
                  <a:cubicBezTo>
                    <a:pt x="325130" y="197782"/>
                    <a:pt x="318492" y="196470"/>
                    <a:pt x="315837" y="189911"/>
                  </a:cubicBezTo>
                  <a:cubicBezTo>
                    <a:pt x="315837" y="189911"/>
                    <a:pt x="315837" y="189911"/>
                    <a:pt x="302563" y="163674"/>
                  </a:cubicBezTo>
                  <a:cubicBezTo>
                    <a:pt x="302563" y="163674"/>
                    <a:pt x="302563" y="163674"/>
                    <a:pt x="313182" y="212212"/>
                  </a:cubicBezTo>
                  <a:cubicBezTo>
                    <a:pt x="314510" y="216147"/>
                    <a:pt x="310527" y="220083"/>
                    <a:pt x="306545" y="220083"/>
                  </a:cubicBezTo>
                  <a:cubicBezTo>
                    <a:pt x="306545" y="220083"/>
                    <a:pt x="306545" y="220083"/>
                    <a:pt x="295925" y="220083"/>
                  </a:cubicBezTo>
                  <a:cubicBezTo>
                    <a:pt x="295925" y="220083"/>
                    <a:pt x="295925" y="220083"/>
                    <a:pt x="295925" y="293545"/>
                  </a:cubicBezTo>
                  <a:cubicBezTo>
                    <a:pt x="295925" y="301416"/>
                    <a:pt x="290615" y="307975"/>
                    <a:pt x="282650" y="307975"/>
                  </a:cubicBezTo>
                  <a:cubicBezTo>
                    <a:pt x="274685" y="307975"/>
                    <a:pt x="268048" y="301416"/>
                    <a:pt x="268048" y="293545"/>
                  </a:cubicBezTo>
                  <a:cubicBezTo>
                    <a:pt x="268048" y="293545"/>
                    <a:pt x="268048" y="293545"/>
                    <a:pt x="268048" y="220083"/>
                  </a:cubicBezTo>
                  <a:cubicBezTo>
                    <a:pt x="268048" y="220083"/>
                    <a:pt x="268048" y="220083"/>
                    <a:pt x="257428" y="220083"/>
                  </a:cubicBezTo>
                  <a:cubicBezTo>
                    <a:pt x="257428" y="220083"/>
                    <a:pt x="257428" y="220083"/>
                    <a:pt x="257428" y="293545"/>
                  </a:cubicBezTo>
                  <a:cubicBezTo>
                    <a:pt x="257428" y="301416"/>
                    <a:pt x="250791" y="307975"/>
                    <a:pt x="244153" y="307975"/>
                  </a:cubicBezTo>
                  <a:cubicBezTo>
                    <a:pt x="236188" y="307975"/>
                    <a:pt x="229551" y="301416"/>
                    <a:pt x="229551" y="293545"/>
                  </a:cubicBezTo>
                  <a:cubicBezTo>
                    <a:pt x="229551" y="293545"/>
                    <a:pt x="229551" y="293545"/>
                    <a:pt x="229551" y="220083"/>
                  </a:cubicBezTo>
                  <a:cubicBezTo>
                    <a:pt x="229551" y="220083"/>
                    <a:pt x="229551" y="220083"/>
                    <a:pt x="218931" y="220083"/>
                  </a:cubicBezTo>
                  <a:cubicBezTo>
                    <a:pt x="214949" y="220083"/>
                    <a:pt x="210966" y="216147"/>
                    <a:pt x="212294" y="212212"/>
                  </a:cubicBezTo>
                  <a:cubicBezTo>
                    <a:pt x="212294" y="212212"/>
                    <a:pt x="212294" y="212212"/>
                    <a:pt x="222914" y="163674"/>
                  </a:cubicBezTo>
                  <a:cubicBezTo>
                    <a:pt x="222914" y="163674"/>
                    <a:pt x="222914" y="163674"/>
                    <a:pt x="210966" y="189911"/>
                  </a:cubicBezTo>
                  <a:cubicBezTo>
                    <a:pt x="208311" y="196470"/>
                    <a:pt x="200346" y="197782"/>
                    <a:pt x="195036" y="195158"/>
                  </a:cubicBezTo>
                  <a:cubicBezTo>
                    <a:pt x="188399" y="192534"/>
                    <a:pt x="185744" y="185975"/>
                    <a:pt x="188399" y="180728"/>
                  </a:cubicBezTo>
                  <a:cubicBezTo>
                    <a:pt x="188399" y="180728"/>
                    <a:pt x="188399" y="180728"/>
                    <a:pt x="228223" y="95459"/>
                  </a:cubicBezTo>
                  <a:cubicBezTo>
                    <a:pt x="230878" y="91524"/>
                    <a:pt x="234861" y="88900"/>
                    <a:pt x="238843" y="88900"/>
                  </a:cubicBezTo>
                  <a:close/>
                  <a:moveTo>
                    <a:pt x="40753" y="63500"/>
                  </a:moveTo>
                  <a:cubicBezTo>
                    <a:pt x="40753" y="63500"/>
                    <a:pt x="40753" y="63500"/>
                    <a:pt x="79117" y="63500"/>
                  </a:cubicBezTo>
                  <a:cubicBezTo>
                    <a:pt x="79117" y="70065"/>
                    <a:pt x="81763" y="76630"/>
                    <a:pt x="85732" y="81882"/>
                  </a:cubicBezTo>
                  <a:cubicBezTo>
                    <a:pt x="85732" y="81882"/>
                    <a:pt x="85732" y="81882"/>
                    <a:pt x="85732" y="83195"/>
                  </a:cubicBezTo>
                  <a:cubicBezTo>
                    <a:pt x="80440" y="84507"/>
                    <a:pt x="75149" y="88446"/>
                    <a:pt x="73826" y="92385"/>
                  </a:cubicBezTo>
                  <a:cubicBezTo>
                    <a:pt x="73826" y="92385"/>
                    <a:pt x="73826" y="92385"/>
                    <a:pt x="51336" y="139652"/>
                  </a:cubicBezTo>
                  <a:cubicBezTo>
                    <a:pt x="51336" y="139652"/>
                    <a:pt x="51336" y="139652"/>
                    <a:pt x="39430" y="168538"/>
                  </a:cubicBezTo>
                  <a:cubicBezTo>
                    <a:pt x="34138" y="177728"/>
                    <a:pt x="39430" y="188232"/>
                    <a:pt x="48690" y="192171"/>
                  </a:cubicBezTo>
                  <a:cubicBezTo>
                    <a:pt x="50013" y="193484"/>
                    <a:pt x="52659" y="193484"/>
                    <a:pt x="55305" y="194797"/>
                  </a:cubicBezTo>
                  <a:cubicBezTo>
                    <a:pt x="55305" y="194797"/>
                    <a:pt x="55305" y="194797"/>
                    <a:pt x="55305" y="227621"/>
                  </a:cubicBezTo>
                  <a:cubicBezTo>
                    <a:pt x="55305" y="232873"/>
                    <a:pt x="50013" y="238125"/>
                    <a:pt x="43398" y="238125"/>
                  </a:cubicBezTo>
                  <a:cubicBezTo>
                    <a:pt x="38107" y="238125"/>
                    <a:pt x="32815" y="232873"/>
                    <a:pt x="32815" y="227621"/>
                  </a:cubicBezTo>
                  <a:cubicBezTo>
                    <a:pt x="32815" y="155408"/>
                    <a:pt x="32815" y="114706"/>
                    <a:pt x="32815" y="112080"/>
                  </a:cubicBezTo>
                  <a:cubicBezTo>
                    <a:pt x="32815" y="112080"/>
                    <a:pt x="32815" y="112080"/>
                    <a:pt x="18263" y="144904"/>
                  </a:cubicBezTo>
                  <a:cubicBezTo>
                    <a:pt x="15617" y="148843"/>
                    <a:pt x="10325" y="151469"/>
                    <a:pt x="5034" y="148843"/>
                  </a:cubicBezTo>
                  <a:cubicBezTo>
                    <a:pt x="1065" y="146217"/>
                    <a:pt x="-1581" y="140965"/>
                    <a:pt x="1065" y="137026"/>
                  </a:cubicBezTo>
                  <a:cubicBezTo>
                    <a:pt x="1065" y="137026"/>
                    <a:pt x="1065" y="137026"/>
                    <a:pt x="31492" y="68752"/>
                  </a:cubicBezTo>
                  <a:cubicBezTo>
                    <a:pt x="34138" y="64813"/>
                    <a:pt x="36784" y="63500"/>
                    <a:pt x="40753" y="63500"/>
                  </a:cubicBezTo>
                  <a:close/>
                  <a:moveTo>
                    <a:pt x="157633" y="53975"/>
                  </a:moveTo>
                  <a:cubicBezTo>
                    <a:pt x="157633" y="53975"/>
                    <a:pt x="157633" y="53975"/>
                    <a:pt x="197198" y="53975"/>
                  </a:cubicBezTo>
                  <a:cubicBezTo>
                    <a:pt x="202473" y="53975"/>
                    <a:pt x="206430" y="55277"/>
                    <a:pt x="207749" y="59183"/>
                  </a:cubicBezTo>
                  <a:cubicBezTo>
                    <a:pt x="207749" y="59183"/>
                    <a:pt x="207749" y="59183"/>
                    <a:pt x="222256" y="90434"/>
                  </a:cubicBezTo>
                  <a:cubicBezTo>
                    <a:pt x="222256" y="90434"/>
                    <a:pt x="220937" y="91736"/>
                    <a:pt x="220937" y="91736"/>
                  </a:cubicBezTo>
                  <a:cubicBezTo>
                    <a:pt x="220937" y="91736"/>
                    <a:pt x="220937" y="91736"/>
                    <a:pt x="210386" y="115174"/>
                  </a:cubicBezTo>
                  <a:cubicBezTo>
                    <a:pt x="210386" y="115174"/>
                    <a:pt x="210386" y="115174"/>
                    <a:pt x="206430" y="106060"/>
                  </a:cubicBezTo>
                  <a:cubicBezTo>
                    <a:pt x="206430" y="106060"/>
                    <a:pt x="206430" y="106060"/>
                    <a:pt x="206430" y="122987"/>
                  </a:cubicBezTo>
                  <a:cubicBezTo>
                    <a:pt x="199836" y="138612"/>
                    <a:pt x="205111" y="126893"/>
                    <a:pt x="185328" y="169863"/>
                  </a:cubicBezTo>
                  <a:cubicBezTo>
                    <a:pt x="184009" y="168561"/>
                    <a:pt x="170821" y="138612"/>
                    <a:pt x="169502" y="137310"/>
                  </a:cubicBezTo>
                  <a:cubicBezTo>
                    <a:pt x="169502" y="137310"/>
                    <a:pt x="169502" y="137310"/>
                    <a:pt x="149719" y="93038"/>
                  </a:cubicBezTo>
                  <a:cubicBezTo>
                    <a:pt x="147082" y="89132"/>
                    <a:pt x="143125" y="85226"/>
                    <a:pt x="136531" y="83924"/>
                  </a:cubicBezTo>
                  <a:cubicBezTo>
                    <a:pt x="136531" y="83924"/>
                    <a:pt x="136531" y="83924"/>
                    <a:pt x="136531" y="82621"/>
                  </a:cubicBezTo>
                  <a:cubicBezTo>
                    <a:pt x="140488" y="78715"/>
                    <a:pt x="143125" y="73507"/>
                    <a:pt x="144444" y="66996"/>
                  </a:cubicBezTo>
                  <a:cubicBezTo>
                    <a:pt x="144444" y="66996"/>
                    <a:pt x="144444" y="66996"/>
                    <a:pt x="147082" y="59183"/>
                  </a:cubicBezTo>
                  <a:cubicBezTo>
                    <a:pt x="149719" y="55277"/>
                    <a:pt x="153676" y="53975"/>
                    <a:pt x="157633" y="53975"/>
                  </a:cubicBezTo>
                  <a:close/>
                  <a:moveTo>
                    <a:pt x="111926" y="38100"/>
                  </a:moveTo>
                  <a:cubicBezTo>
                    <a:pt x="125516" y="38100"/>
                    <a:pt x="136533" y="48761"/>
                    <a:pt x="136533" y="61913"/>
                  </a:cubicBezTo>
                  <a:cubicBezTo>
                    <a:pt x="136533" y="75065"/>
                    <a:pt x="125516" y="85726"/>
                    <a:pt x="111926" y="85726"/>
                  </a:cubicBezTo>
                  <a:cubicBezTo>
                    <a:pt x="98336" y="85726"/>
                    <a:pt x="87319" y="75065"/>
                    <a:pt x="87319" y="61913"/>
                  </a:cubicBezTo>
                  <a:cubicBezTo>
                    <a:pt x="87319" y="48761"/>
                    <a:pt x="98336" y="38100"/>
                    <a:pt x="111926" y="38100"/>
                  </a:cubicBezTo>
                  <a:close/>
                  <a:moveTo>
                    <a:pt x="262738" y="28575"/>
                  </a:moveTo>
                  <a:cubicBezTo>
                    <a:pt x="278613" y="28575"/>
                    <a:pt x="290519" y="40423"/>
                    <a:pt x="290519" y="56221"/>
                  </a:cubicBezTo>
                  <a:cubicBezTo>
                    <a:pt x="290519" y="72018"/>
                    <a:pt x="277290" y="82550"/>
                    <a:pt x="262738" y="82550"/>
                  </a:cubicBezTo>
                  <a:cubicBezTo>
                    <a:pt x="248185" y="82550"/>
                    <a:pt x="234956" y="72018"/>
                    <a:pt x="234956" y="56221"/>
                  </a:cubicBezTo>
                  <a:cubicBezTo>
                    <a:pt x="234956" y="40423"/>
                    <a:pt x="248185" y="28575"/>
                    <a:pt x="262738" y="28575"/>
                  </a:cubicBezTo>
                  <a:close/>
                  <a:moveTo>
                    <a:pt x="58744" y="15875"/>
                  </a:moveTo>
                  <a:cubicBezTo>
                    <a:pt x="71019" y="15875"/>
                    <a:pt x="80969" y="25825"/>
                    <a:pt x="80969" y="38100"/>
                  </a:cubicBezTo>
                  <a:cubicBezTo>
                    <a:pt x="80969" y="50375"/>
                    <a:pt x="71019" y="60325"/>
                    <a:pt x="58744" y="60325"/>
                  </a:cubicBezTo>
                  <a:cubicBezTo>
                    <a:pt x="46469" y="60325"/>
                    <a:pt x="36519" y="50375"/>
                    <a:pt x="36519" y="38100"/>
                  </a:cubicBezTo>
                  <a:cubicBezTo>
                    <a:pt x="36519" y="25825"/>
                    <a:pt x="46469" y="15875"/>
                    <a:pt x="58744" y="15875"/>
                  </a:cubicBezTo>
                  <a:close/>
                  <a:moveTo>
                    <a:pt x="177013" y="0"/>
                  </a:moveTo>
                  <a:cubicBezTo>
                    <a:pt x="189726" y="0"/>
                    <a:pt x="200032" y="10661"/>
                    <a:pt x="200032" y="23813"/>
                  </a:cubicBezTo>
                  <a:cubicBezTo>
                    <a:pt x="200032" y="36965"/>
                    <a:pt x="189726" y="47626"/>
                    <a:pt x="177013" y="47626"/>
                  </a:cubicBezTo>
                  <a:cubicBezTo>
                    <a:pt x="164300" y="47626"/>
                    <a:pt x="153994" y="36965"/>
                    <a:pt x="153994" y="23813"/>
                  </a:cubicBezTo>
                  <a:cubicBezTo>
                    <a:pt x="153994" y="10661"/>
                    <a:pt x="164300" y="0"/>
                    <a:pt x="177013" y="0"/>
                  </a:cubicBezTo>
                  <a:close/>
                </a:path>
              </a:pathLst>
            </a:custGeom>
            <a:solidFill>
              <a:schemeClr val="bg1">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4197" tIns="224197" rIns="224197" bIns="224197"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66470">
                <a:lnSpc>
                  <a:spcPct val="90000"/>
                </a:lnSpc>
                <a:spcBef>
                  <a:spcPct val="0"/>
                </a:spcBef>
                <a:spcAft>
                  <a:spcPct val="35000"/>
                </a:spcAft>
              </a:pPr>
              <a:endParaRPr lang="zh-CN" altLang="en-US" sz="2860" dirty="0"/>
            </a:p>
          </p:txBody>
        </p:sp>
        <p:sp>
          <p:nvSpPr>
            <p:cNvPr id="12" name="任意多边形: 形状 11"/>
            <p:cNvSpPr/>
            <p:nvPr/>
          </p:nvSpPr>
          <p:spPr>
            <a:xfrm>
              <a:off x="5640263" y="2131942"/>
              <a:ext cx="911472" cy="911472"/>
            </a:xfrm>
            <a:custGeom>
              <a:avLst/>
              <a:gdLst>
                <a:gd name="connsiteX0" fmla="*/ 0 w 911472"/>
                <a:gd name="connsiteY0" fmla="*/ 455736 h 911472"/>
                <a:gd name="connsiteX1" fmla="*/ 455736 w 911472"/>
                <a:gd name="connsiteY1" fmla="*/ 0 h 911472"/>
                <a:gd name="connsiteX2" fmla="*/ 911472 w 911472"/>
                <a:gd name="connsiteY2" fmla="*/ 455736 h 911472"/>
                <a:gd name="connsiteX3" fmla="*/ 455736 w 911472"/>
                <a:gd name="connsiteY3" fmla="*/ 911472 h 911472"/>
                <a:gd name="connsiteX4" fmla="*/ 0 w 911472"/>
                <a:gd name="connsiteY4" fmla="*/ 455736 h 911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472" h="911472">
                  <a:moveTo>
                    <a:pt x="0" y="455736"/>
                  </a:moveTo>
                  <a:cubicBezTo>
                    <a:pt x="0" y="204040"/>
                    <a:pt x="204040" y="0"/>
                    <a:pt x="455736" y="0"/>
                  </a:cubicBezTo>
                  <a:cubicBezTo>
                    <a:pt x="707432" y="0"/>
                    <a:pt x="911472" y="204040"/>
                    <a:pt x="911472" y="455736"/>
                  </a:cubicBezTo>
                  <a:cubicBezTo>
                    <a:pt x="911472" y="707432"/>
                    <a:pt x="707432" y="911472"/>
                    <a:pt x="455736" y="911472"/>
                  </a:cubicBezTo>
                  <a:cubicBezTo>
                    <a:pt x="204040" y="911472"/>
                    <a:pt x="0" y="707432"/>
                    <a:pt x="0" y="455736"/>
                  </a:cubicBezTo>
                  <a:close/>
                </a:path>
              </a:pathLst>
            </a:custGeom>
            <a:solidFill>
              <a:srgbClr val="469055"/>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2" rIns="90105" bIns="45052" numCol="1" spcCol="0" rtlCol="0" fromWordArt="0" anchor="ctr" anchorCtr="0" forceAA="0" compatLnSpc="1">
              <a:noAutofit/>
            </a:bodyPr>
            <a:lstStyle/>
            <a:p>
              <a:pPr algn="ctr"/>
              <a:r>
                <a:rPr lang="en-US" altLang="zh-CN" sz="1970" dirty="0">
                  <a:solidFill>
                    <a:schemeClr val="bg1"/>
                  </a:solidFill>
                </a:rPr>
                <a:t>01</a:t>
              </a:r>
              <a:endParaRPr lang="zh-CN" altLang="en-US" sz="1970" dirty="0">
                <a:solidFill>
                  <a:schemeClr val="bg1"/>
                </a:solidFill>
              </a:endParaRPr>
            </a:p>
          </p:txBody>
        </p:sp>
        <p:sp>
          <p:nvSpPr>
            <p:cNvPr id="13" name="任意多边形: 形状 12"/>
            <p:cNvSpPr/>
            <p:nvPr/>
          </p:nvSpPr>
          <p:spPr>
            <a:xfrm>
              <a:off x="7011023" y="3513013"/>
              <a:ext cx="911472" cy="911472"/>
            </a:xfrm>
            <a:custGeom>
              <a:avLst/>
              <a:gdLst>
                <a:gd name="connsiteX0" fmla="*/ 0 w 911472"/>
                <a:gd name="connsiteY0" fmla="*/ 455736 h 911472"/>
                <a:gd name="connsiteX1" fmla="*/ 455736 w 911472"/>
                <a:gd name="connsiteY1" fmla="*/ 0 h 911472"/>
                <a:gd name="connsiteX2" fmla="*/ 911472 w 911472"/>
                <a:gd name="connsiteY2" fmla="*/ 455736 h 911472"/>
                <a:gd name="connsiteX3" fmla="*/ 455736 w 911472"/>
                <a:gd name="connsiteY3" fmla="*/ 911472 h 911472"/>
                <a:gd name="connsiteX4" fmla="*/ 0 w 911472"/>
                <a:gd name="connsiteY4" fmla="*/ 455736 h 911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472" h="911472">
                  <a:moveTo>
                    <a:pt x="0" y="455736"/>
                  </a:moveTo>
                  <a:cubicBezTo>
                    <a:pt x="0" y="204040"/>
                    <a:pt x="204040" y="0"/>
                    <a:pt x="455736" y="0"/>
                  </a:cubicBezTo>
                  <a:cubicBezTo>
                    <a:pt x="707432" y="0"/>
                    <a:pt x="911472" y="204040"/>
                    <a:pt x="911472" y="455736"/>
                  </a:cubicBezTo>
                  <a:cubicBezTo>
                    <a:pt x="911472" y="707432"/>
                    <a:pt x="707432" y="911472"/>
                    <a:pt x="455736" y="911472"/>
                  </a:cubicBezTo>
                  <a:cubicBezTo>
                    <a:pt x="204040" y="911472"/>
                    <a:pt x="0" y="707432"/>
                    <a:pt x="0" y="455736"/>
                  </a:cubicBezTo>
                  <a:close/>
                </a:path>
              </a:pathLst>
            </a:custGeom>
            <a:solidFill>
              <a:srgbClr val="F68D6F"/>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2" rIns="90105" bIns="45052" numCol="1" spcCol="0" rtlCol="0" fromWordArt="0" anchor="ctr" anchorCtr="0" forceAA="0" compatLnSpc="1">
              <a:noAutofit/>
            </a:bodyPr>
            <a:lstStyle/>
            <a:p>
              <a:pPr algn="ctr"/>
              <a:r>
                <a:rPr lang="en-US" altLang="zh-CN" sz="1970" dirty="0"/>
                <a:t>02</a:t>
              </a:r>
              <a:endParaRPr lang="zh-CN" altLang="en-US" sz="1970" dirty="0"/>
            </a:p>
          </p:txBody>
        </p:sp>
        <p:sp>
          <p:nvSpPr>
            <p:cNvPr id="14" name="任意多边形: 形状 13"/>
            <p:cNvSpPr/>
            <p:nvPr/>
          </p:nvSpPr>
          <p:spPr>
            <a:xfrm>
              <a:off x="5640263" y="4857353"/>
              <a:ext cx="911472" cy="911472"/>
            </a:xfrm>
            <a:custGeom>
              <a:avLst/>
              <a:gdLst>
                <a:gd name="connsiteX0" fmla="*/ 0 w 911472"/>
                <a:gd name="connsiteY0" fmla="*/ 455736 h 911472"/>
                <a:gd name="connsiteX1" fmla="*/ 455736 w 911472"/>
                <a:gd name="connsiteY1" fmla="*/ 0 h 911472"/>
                <a:gd name="connsiteX2" fmla="*/ 911472 w 911472"/>
                <a:gd name="connsiteY2" fmla="*/ 455736 h 911472"/>
                <a:gd name="connsiteX3" fmla="*/ 455736 w 911472"/>
                <a:gd name="connsiteY3" fmla="*/ 911472 h 911472"/>
                <a:gd name="connsiteX4" fmla="*/ 0 w 911472"/>
                <a:gd name="connsiteY4" fmla="*/ 455736 h 911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472" h="911472">
                  <a:moveTo>
                    <a:pt x="0" y="455736"/>
                  </a:moveTo>
                  <a:cubicBezTo>
                    <a:pt x="0" y="204040"/>
                    <a:pt x="204040" y="0"/>
                    <a:pt x="455736" y="0"/>
                  </a:cubicBezTo>
                  <a:cubicBezTo>
                    <a:pt x="707432" y="0"/>
                    <a:pt x="911472" y="204040"/>
                    <a:pt x="911472" y="455736"/>
                  </a:cubicBezTo>
                  <a:cubicBezTo>
                    <a:pt x="911472" y="707432"/>
                    <a:pt x="707432" y="911472"/>
                    <a:pt x="455736" y="911472"/>
                  </a:cubicBezTo>
                  <a:cubicBezTo>
                    <a:pt x="204040" y="911472"/>
                    <a:pt x="0" y="707432"/>
                    <a:pt x="0" y="455736"/>
                  </a:cubicBezTo>
                  <a:close/>
                </a:path>
              </a:pathLst>
            </a:custGeom>
            <a:solidFill>
              <a:srgbClr val="469055"/>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2" rIns="90105" bIns="45052" numCol="1" spcCol="0" rtlCol="0" fromWordArt="0" anchor="ctr" anchorCtr="0" forceAA="0" compatLnSpc="1">
              <a:noAutofit/>
            </a:bodyPr>
            <a:lstStyle/>
            <a:p>
              <a:pPr algn="ctr"/>
              <a:r>
                <a:rPr lang="en-US" altLang="zh-CN" sz="1970" dirty="0">
                  <a:solidFill>
                    <a:schemeClr val="bg1"/>
                  </a:solidFill>
                </a:rPr>
                <a:t>03</a:t>
              </a:r>
              <a:endParaRPr lang="zh-CN" altLang="en-US" sz="1970" dirty="0">
                <a:solidFill>
                  <a:schemeClr val="bg1"/>
                </a:solidFill>
              </a:endParaRPr>
            </a:p>
          </p:txBody>
        </p:sp>
        <p:sp>
          <p:nvSpPr>
            <p:cNvPr id="15" name="任意多边形: 形状 14"/>
            <p:cNvSpPr/>
            <p:nvPr/>
          </p:nvSpPr>
          <p:spPr>
            <a:xfrm>
              <a:off x="4259192" y="3513013"/>
              <a:ext cx="911472" cy="911472"/>
            </a:xfrm>
            <a:custGeom>
              <a:avLst/>
              <a:gdLst>
                <a:gd name="connsiteX0" fmla="*/ 0 w 911472"/>
                <a:gd name="connsiteY0" fmla="*/ 455736 h 911472"/>
                <a:gd name="connsiteX1" fmla="*/ 455736 w 911472"/>
                <a:gd name="connsiteY1" fmla="*/ 0 h 911472"/>
                <a:gd name="connsiteX2" fmla="*/ 911472 w 911472"/>
                <a:gd name="connsiteY2" fmla="*/ 455736 h 911472"/>
                <a:gd name="connsiteX3" fmla="*/ 455736 w 911472"/>
                <a:gd name="connsiteY3" fmla="*/ 911472 h 911472"/>
                <a:gd name="connsiteX4" fmla="*/ 0 w 911472"/>
                <a:gd name="connsiteY4" fmla="*/ 455736 h 911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472" h="911472">
                  <a:moveTo>
                    <a:pt x="0" y="455736"/>
                  </a:moveTo>
                  <a:cubicBezTo>
                    <a:pt x="0" y="204040"/>
                    <a:pt x="204040" y="0"/>
                    <a:pt x="455736" y="0"/>
                  </a:cubicBezTo>
                  <a:cubicBezTo>
                    <a:pt x="707432" y="0"/>
                    <a:pt x="911472" y="204040"/>
                    <a:pt x="911472" y="455736"/>
                  </a:cubicBezTo>
                  <a:cubicBezTo>
                    <a:pt x="911472" y="707432"/>
                    <a:pt x="707432" y="911472"/>
                    <a:pt x="455736" y="911472"/>
                  </a:cubicBezTo>
                  <a:cubicBezTo>
                    <a:pt x="204040" y="911472"/>
                    <a:pt x="0" y="707432"/>
                    <a:pt x="0" y="455736"/>
                  </a:cubicBezTo>
                  <a:close/>
                </a:path>
              </a:pathLst>
            </a:custGeom>
            <a:solidFill>
              <a:srgbClr val="F68D6F"/>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105" tIns="45052" rIns="90105" bIns="45052" numCol="1" spcCol="0" rtlCol="0" fromWordArt="0" anchor="ctr" anchorCtr="0" forceAA="0" compatLnSpc="1">
              <a:noAutofit/>
            </a:bodyPr>
            <a:lstStyle/>
            <a:p>
              <a:pPr algn="ctr"/>
              <a:r>
                <a:rPr lang="en-US" altLang="zh-CN" sz="1970" dirty="0"/>
                <a:t>04</a:t>
              </a:r>
              <a:endParaRPr lang="zh-CN" altLang="en-US" sz="1970" dirty="0"/>
            </a:p>
          </p:txBody>
        </p:sp>
      </p:grpSp>
      <p:sp>
        <p:nvSpPr>
          <p:cNvPr id="17" name="Rectangle 24"/>
          <p:cNvSpPr>
            <a:spLocks noChangeArrowheads="1"/>
          </p:cNvSpPr>
          <p:nvPr/>
        </p:nvSpPr>
        <p:spPr bwMode="auto">
          <a:xfrm>
            <a:off x="1544454" y="2081746"/>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19" name="Rectangle 24"/>
          <p:cNvSpPr>
            <a:spLocks noChangeArrowheads="1"/>
          </p:cNvSpPr>
          <p:nvPr/>
        </p:nvSpPr>
        <p:spPr bwMode="auto">
          <a:xfrm>
            <a:off x="8419720" y="2081746"/>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21" name="Rectangle 24"/>
          <p:cNvSpPr>
            <a:spLocks noChangeArrowheads="1"/>
          </p:cNvSpPr>
          <p:nvPr/>
        </p:nvSpPr>
        <p:spPr bwMode="auto">
          <a:xfrm>
            <a:off x="8419720" y="4452715"/>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sp>
        <p:nvSpPr>
          <p:cNvPr id="23" name="Rectangle 24"/>
          <p:cNvSpPr>
            <a:spLocks noChangeArrowheads="1"/>
          </p:cNvSpPr>
          <p:nvPr/>
        </p:nvSpPr>
        <p:spPr bwMode="auto">
          <a:xfrm>
            <a:off x="1544454" y="4321089"/>
            <a:ext cx="1647928"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575" b="1" dirty="0">
                <a:solidFill>
                  <a:schemeClr val="bg2">
                    <a:lumMod val="25000"/>
                  </a:schemeClr>
                </a:solidFill>
                <a:latin typeface="微软雅黑" panose="020B0503020204020204" charset="-122"/>
                <a:ea typeface="微软雅黑" panose="020B0503020204020204" charset="-122"/>
              </a:rPr>
              <a:t>单击填加标题</a:t>
            </a:r>
            <a:endParaRPr lang="zh-CN" altLang="en-US" sz="1575" b="1" dirty="0">
              <a:solidFill>
                <a:schemeClr val="bg2">
                  <a:lumMod val="25000"/>
                </a:schemeClr>
              </a:solidFill>
            </a:endParaRPr>
          </a:p>
        </p:txBody>
      </p:sp>
      <p:grpSp>
        <p:nvGrpSpPr>
          <p:cNvPr id="24" name="组合 23"/>
          <p:cNvGrpSpPr/>
          <p:nvPr/>
        </p:nvGrpSpPr>
        <p:grpSpPr>
          <a:xfrm>
            <a:off x="441025" y="218860"/>
            <a:ext cx="5159897" cy="1014413"/>
            <a:chOff x="441025" y="218860"/>
            <a:chExt cx="5159897" cy="1014413"/>
          </a:xfrm>
        </p:grpSpPr>
        <p:grpSp>
          <p:nvGrpSpPr>
            <p:cNvPr id="25" name="组合 24"/>
            <p:cNvGrpSpPr/>
            <p:nvPr/>
          </p:nvGrpSpPr>
          <p:grpSpPr>
            <a:xfrm>
              <a:off x="595313" y="387468"/>
              <a:ext cx="5005609" cy="720218"/>
              <a:chOff x="1893616" y="449275"/>
              <a:chExt cx="5005609" cy="720218"/>
            </a:xfrm>
          </p:grpSpPr>
          <p:sp>
            <p:nvSpPr>
              <p:cNvPr id="26" name="文本框 25"/>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27" name="文本框 26"/>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28" name="任意多边形 27"/>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2000">
        <p14:prism/>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reeform 5"/>
          <p:cNvSpPr/>
          <p:nvPr/>
        </p:nvSpPr>
        <p:spPr bwMode="auto">
          <a:xfrm>
            <a:off x="4511043" y="1900976"/>
            <a:ext cx="3180077" cy="3908224"/>
          </a:xfrm>
          <a:custGeom>
            <a:avLst/>
            <a:gdLst>
              <a:gd name="T0" fmla="*/ 366 w 413"/>
              <a:gd name="T1" fmla="*/ 208 h 507"/>
              <a:gd name="T2" fmla="*/ 365 w 413"/>
              <a:gd name="T3" fmla="*/ 207 h 507"/>
              <a:gd name="T4" fmla="*/ 366 w 413"/>
              <a:gd name="T5" fmla="*/ 205 h 507"/>
              <a:gd name="T6" fmla="*/ 405 w 413"/>
              <a:gd name="T7" fmla="*/ 137 h 507"/>
              <a:gd name="T8" fmla="*/ 405 w 413"/>
              <a:gd name="T9" fmla="*/ 91 h 507"/>
              <a:gd name="T10" fmla="*/ 366 w 413"/>
              <a:gd name="T11" fmla="*/ 23 h 507"/>
              <a:gd name="T12" fmla="*/ 326 w 413"/>
              <a:gd name="T13" fmla="*/ 0 h 507"/>
              <a:gd name="T14" fmla="*/ 247 w 413"/>
              <a:gd name="T15" fmla="*/ 0 h 507"/>
              <a:gd name="T16" fmla="*/ 208 w 413"/>
              <a:gd name="T17" fmla="*/ 23 h 507"/>
              <a:gd name="T18" fmla="*/ 169 w 413"/>
              <a:gd name="T19" fmla="*/ 91 h 507"/>
              <a:gd name="T20" fmla="*/ 168 w 413"/>
              <a:gd name="T21" fmla="*/ 92 h 507"/>
              <a:gd name="T22" fmla="*/ 165 w 413"/>
              <a:gd name="T23" fmla="*/ 92 h 507"/>
              <a:gd name="T24" fmla="*/ 86 w 413"/>
              <a:gd name="T25" fmla="*/ 92 h 507"/>
              <a:gd name="T26" fmla="*/ 47 w 413"/>
              <a:gd name="T27" fmla="*/ 114 h 507"/>
              <a:gd name="T28" fmla="*/ 7 w 413"/>
              <a:gd name="T29" fmla="*/ 183 h 507"/>
              <a:gd name="T30" fmla="*/ 7 w 413"/>
              <a:gd name="T31" fmla="*/ 228 h 507"/>
              <a:gd name="T32" fmla="*/ 47 w 413"/>
              <a:gd name="T33" fmla="*/ 296 h 507"/>
              <a:gd name="T34" fmla="*/ 49 w 413"/>
              <a:gd name="T35" fmla="*/ 299 h 507"/>
              <a:gd name="T36" fmla="*/ 47 w 413"/>
              <a:gd name="T37" fmla="*/ 302 h 507"/>
              <a:gd name="T38" fmla="*/ 7 w 413"/>
              <a:gd name="T39" fmla="*/ 371 h 507"/>
              <a:gd name="T40" fmla="*/ 7 w 413"/>
              <a:gd name="T41" fmla="*/ 416 h 507"/>
              <a:gd name="T42" fmla="*/ 47 w 413"/>
              <a:gd name="T43" fmla="*/ 484 h 507"/>
              <a:gd name="T44" fmla="*/ 86 w 413"/>
              <a:gd name="T45" fmla="*/ 507 h 507"/>
              <a:gd name="T46" fmla="*/ 165 w 413"/>
              <a:gd name="T47" fmla="*/ 507 h 507"/>
              <a:gd name="T48" fmla="*/ 204 w 413"/>
              <a:gd name="T49" fmla="*/ 484 h 507"/>
              <a:gd name="T50" fmla="*/ 244 w 413"/>
              <a:gd name="T51" fmla="*/ 416 h 507"/>
              <a:gd name="T52" fmla="*/ 245 w 413"/>
              <a:gd name="T53" fmla="*/ 413 h 507"/>
              <a:gd name="T54" fmla="*/ 247 w 413"/>
              <a:gd name="T55" fmla="*/ 413 h 507"/>
              <a:gd name="T56" fmla="*/ 326 w 413"/>
              <a:gd name="T57" fmla="*/ 413 h 507"/>
              <a:gd name="T58" fmla="*/ 366 w 413"/>
              <a:gd name="T59" fmla="*/ 390 h 507"/>
              <a:gd name="T60" fmla="*/ 405 w 413"/>
              <a:gd name="T61" fmla="*/ 322 h 507"/>
              <a:gd name="T62" fmla="*/ 405 w 413"/>
              <a:gd name="T63" fmla="*/ 277 h 507"/>
              <a:gd name="T64" fmla="*/ 366 w 413"/>
              <a:gd name="T65" fmla="*/ 20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3" h="507">
                <a:moveTo>
                  <a:pt x="366" y="208"/>
                </a:moveTo>
                <a:cubicBezTo>
                  <a:pt x="365" y="208"/>
                  <a:pt x="365" y="207"/>
                  <a:pt x="365" y="207"/>
                </a:cubicBezTo>
                <a:cubicBezTo>
                  <a:pt x="365" y="206"/>
                  <a:pt x="365" y="205"/>
                  <a:pt x="366" y="205"/>
                </a:cubicBezTo>
                <a:cubicBezTo>
                  <a:pt x="405" y="137"/>
                  <a:pt x="405" y="137"/>
                  <a:pt x="405" y="137"/>
                </a:cubicBezTo>
                <a:cubicBezTo>
                  <a:pt x="413" y="123"/>
                  <a:pt x="413" y="104"/>
                  <a:pt x="405" y="91"/>
                </a:cubicBezTo>
                <a:cubicBezTo>
                  <a:pt x="366" y="23"/>
                  <a:pt x="366" y="23"/>
                  <a:pt x="366" y="23"/>
                </a:cubicBezTo>
                <a:cubicBezTo>
                  <a:pt x="358" y="10"/>
                  <a:pt x="342" y="0"/>
                  <a:pt x="326" y="0"/>
                </a:cubicBezTo>
                <a:cubicBezTo>
                  <a:pt x="247" y="0"/>
                  <a:pt x="247" y="0"/>
                  <a:pt x="247" y="0"/>
                </a:cubicBezTo>
                <a:cubicBezTo>
                  <a:pt x="232" y="0"/>
                  <a:pt x="216" y="10"/>
                  <a:pt x="208" y="23"/>
                </a:cubicBezTo>
                <a:cubicBezTo>
                  <a:pt x="169" y="91"/>
                  <a:pt x="169" y="91"/>
                  <a:pt x="169" y="91"/>
                </a:cubicBezTo>
                <a:cubicBezTo>
                  <a:pt x="169" y="91"/>
                  <a:pt x="168" y="92"/>
                  <a:pt x="168" y="92"/>
                </a:cubicBezTo>
                <a:cubicBezTo>
                  <a:pt x="167" y="92"/>
                  <a:pt x="166" y="92"/>
                  <a:pt x="165" y="92"/>
                </a:cubicBezTo>
                <a:cubicBezTo>
                  <a:pt x="86" y="92"/>
                  <a:pt x="86" y="92"/>
                  <a:pt x="86" y="92"/>
                </a:cubicBezTo>
                <a:cubicBezTo>
                  <a:pt x="71" y="92"/>
                  <a:pt x="54" y="101"/>
                  <a:pt x="47" y="114"/>
                </a:cubicBezTo>
                <a:cubicBezTo>
                  <a:pt x="7" y="183"/>
                  <a:pt x="7" y="183"/>
                  <a:pt x="7" y="183"/>
                </a:cubicBezTo>
                <a:cubicBezTo>
                  <a:pt x="0" y="196"/>
                  <a:pt x="0" y="215"/>
                  <a:pt x="7" y="228"/>
                </a:cubicBezTo>
                <a:cubicBezTo>
                  <a:pt x="47" y="296"/>
                  <a:pt x="47" y="296"/>
                  <a:pt x="47" y="296"/>
                </a:cubicBezTo>
                <a:cubicBezTo>
                  <a:pt x="47" y="297"/>
                  <a:pt x="48" y="298"/>
                  <a:pt x="49" y="299"/>
                </a:cubicBezTo>
                <a:cubicBezTo>
                  <a:pt x="48" y="300"/>
                  <a:pt x="47" y="301"/>
                  <a:pt x="47" y="302"/>
                </a:cubicBezTo>
                <a:cubicBezTo>
                  <a:pt x="7" y="371"/>
                  <a:pt x="7" y="371"/>
                  <a:pt x="7" y="371"/>
                </a:cubicBezTo>
                <a:cubicBezTo>
                  <a:pt x="0" y="384"/>
                  <a:pt x="0" y="403"/>
                  <a:pt x="7" y="416"/>
                </a:cubicBezTo>
                <a:cubicBezTo>
                  <a:pt x="47" y="484"/>
                  <a:pt x="47" y="484"/>
                  <a:pt x="47" y="484"/>
                </a:cubicBezTo>
                <a:cubicBezTo>
                  <a:pt x="54" y="498"/>
                  <a:pt x="71" y="507"/>
                  <a:pt x="86" y="507"/>
                </a:cubicBezTo>
                <a:cubicBezTo>
                  <a:pt x="165" y="507"/>
                  <a:pt x="165" y="507"/>
                  <a:pt x="165" y="507"/>
                </a:cubicBezTo>
                <a:cubicBezTo>
                  <a:pt x="180" y="507"/>
                  <a:pt x="197" y="498"/>
                  <a:pt x="204" y="484"/>
                </a:cubicBezTo>
                <a:cubicBezTo>
                  <a:pt x="244" y="416"/>
                  <a:pt x="244" y="416"/>
                  <a:pt x="244" y="416"/>
                </a:cubicBezTo>
                <a:cubicBezTo>
                  <a:pt x="244" y="415"/>
                  <a:pt x="245" y="414"/>
                  <a:pt x="245" y="413"/>
                </a:cubicBezTo>
                <a:cubicBezTo>
                  <a:pt x="246" y="413"/>
                  <a:pt x="247" y="413"/>
                  <a:pt x="247" y="413"/>
                </a:cubicBezTo>
                <a:cubicBezTo>
                  <a:pt x="326" y="413"/>
                  <a:pt x="326" y="413"/>
                  <a:pt x="326" y="413"/>
                </a:cubicBezTo>
                <a:cubicBezTo>
                  <a:pt x="342" y="413"/>
                  <a:pt x="358" y="404"/>
                  <a:pt x="366" y="390"/>
                </a:cubicBezTo>
                <a:cubicBezTo>
                  <a:pt x="405" y="322"/>
                  <a:pt x="405" y="322"/>
                  <a:pt x="405" y="322"/>
                </a:cubicBezTo>
                <a:cubicBezTo>
                  <a:pt x="413" y="309"/>
                  <a:pt x="413" y="290"/>
                  <a:pt x="405" y="277"/>
                </a:cubicBezTo>
                <a:lnTo>
                  <a:pt x="366" y="208"/>
                </a:lnTo>
                <a:close/>
              </a:path>
            </a:pathLst>
          </a:custGeom>
          <a:solidFill>
            <a:schemeClr val="bg1">
              <a:lumMod val="95000"/>
            </a:schemeClr>
          </a:solidFill>
          <a:ln>
            <a:solidFill>
              <a:schemeClr val="bg1"/>
            </a:solidFill>
          </a:ln>
        </p:spPr>
        <p:txBody>
          <a:bodyPr vert="horz" wrap="square" lIns="121920" tIns="60960" rIns="121920" bIns="60960" numCol="1" anchor="t" anchorCtr="0" compatLnSpc="1"/>
          <a:lstStyle/>
          <a:p>
            <a:endParaRPr lang="zh-CN" altLang="en-US" dirty="0"/>
          </a:p>
        </p:txBody>
      </p:sp>
      <p:grpSp>
        <p:nvGrpSpPr>
          <p:cNvPr id="6" name="组合 5"/>
          <p:cNvGrpSpPr/>
          <p:nvPr/>
        </p:nvGrpSpPr>
        <p:grpSpPr>
          <a:xfrm>
            <a:off x="4686393" y="4228078"/>
            <a:ext cx="1578152" cy="1411716"/>
            <a:chOff x="4686393" y="4228078"/>
            <a:chExt cx="1578152" cy="1411716"/>
          </a:xfrm>
        </p:grpSpPr>
        <p:sp>
          <p:nvSpPr>
            <p:cNvPr id="7" name="Freeform 9"/>
            <p:cNvSpPr/>
            <p:nvPr/>
          </p:nvSpPr>
          <p:spPr bwMode="auto">
            <a:xfrm>
              <a:off x="4686393" y="4228078"/>
              <a:ext cx="1578152" cy="1411716"/>
            </a:xfrm>
            <a:custGeom>
              <a:avLst/>
              <a:gdLst>
                <a:gd name="T0" fmla="*/ 162 w 205"/>
                <a:gd name="T1" fmla="*/ 11 h 183"/>
                <a:gd name="T2" fmla="*/ 142 w 205"/>
                <a:gd name="T3" fmla="*/ 0 h 183"/>
                <a:gd name="T4" fmla="*/ 63 w 205"/>
                <a:gd name="T5" fmla="*/ 0 h 183"/>
                <a:gd name="T6" fmla="*/ 43 w 205"/>
                <a:gd name="T7" fmla="*/ 11 h 183"/>
                <a:gd name="T8" fmla="*/ 4 w 205"/>
                <a:gd name="T9" fmla="*/ 80 h 183"/>
                <a:gd name="T10" fmla="*/ 4 w 205"/>
                <a:gd name="T11" fmla="*/ 103 h 183"/>
                <a:gd name="T12" fmla="*/ 43 w 205"/>
                <a:gd name="T13" fmla="*/ 171 h 183"/>
                <a:gd name="T14" fmla="*/ 63 w 205"/>
                <a:gd name="T15" fmla="*/ 183 h 183"/>
                <a:gd name="T16" fmla="*/ 142 w 205"/>
                <a:gd name="T17" fmla="*/ 183 h 183"/>
                <a:gd name="T18" fmla="*/ 162 w 205"/>
                <a:gd name="T19" fmla="*/ 171 h 183"/>
                <a:gd name="T20" fmla="*/ 201 w 205"/>
                <a:gd name="T21" fmla="*/ 103 h 183"/>
                <a:gd name="T22" fmla="*/ 201 w 205"/>
                <a:gd name="T23" fmla="*/ 80 h 183"/>
                <a:gd name="T24" fmla="*/ 162 w 205"/>
                <a:gd name="T25" fmla="*/ 1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5" h="183">
                  <a:moveTo>
                    <a:pt x="162" y="11"/>
                  </a:moveTo>
                  <a:cubicBezTo>
                    <a:pt x="158" y="5"/>
                    <a:pt x="149" y="0"/>
                    <a:pt x="142" y="0"/>
                  </a:cubicBezTo>
                  <a:cubicBezTo>
                    <a:pt x="63" y="0"/>
                    <a:pt x="63" y="0"/>
                    <a:pt x="63" y="0"/>
                  </a:cubicBezTo>
                  <a:cubicBezTo>
                    <a:pt x="56" y="0"/>
                    <a:pt x="47" y="5"/>
                    <a:pt x="43" y="11"/>
                  </a:cubicBezTo>
                  <a:cubicBezTo>
                    <a:pt x="4" y="80"/>
                    <a:pt x="4" y="80"/>
                    <a:pt x="4" y="80"/>
                  </a:cubicBezTo>
                  <a:cubicBezTo>
                    <a:pt x="0" y="86"/>
                    <a:pt x="0" y="97"/>
                    <a:pt x="4" y="103"/>
                  </a:cubicBezTo>
                  <a:cubicBezTo>
                    <a:pt x="43" y="171"/>
                    <a:pt x="43" y="171"/>
                    <a:pt x="43" y="171"/>
                  </a:cubicBezTo>
                  <a:cubicBezTo>
                    <a:pt x="47" y="178"/>
                    <a:pt x="56" y="183"/>
                    <a:pt x="63" y="183"/>
                  </a:cubicBezTo>
                  <a:cubicBezTo>
                    <a:pt x="142" y="183"/>
                    <a:pt x="142" y="183"/>
                    <a:pt x="142" y="183"/>
                  </a:cubicBezTo>
                  <a:cubicBezTo>
                    <a:pt x="149" y="183"/>
                    <a:pt x="158" y="178"/>
                    <a:pt x="162" y="171"/>
                  </a:cubicBezTo>
                  <a:cubicBezTo>
                    <a:pt x="201" y="103"/>
                    <a:pt x="201" y="103"/>
                    <a:pt x="201" y="103"/>
                  </a:cubicBezTo>
                  <a:cubicBezTo>
                    <a:pt x="205" y="97"/>
                    <a:pt x="205" y="86"/>
                    <a:pt x="201" y="80"/>
                  </a:cubicBezTo>
                  <a:lnTo>
                    <a:pt x="162" y="11"/>
                  </a:lnTo>
                  <a:close/>
                </a:path>
              </a:pathLst>
            </a:custGeom>
            <a:solidFill>
              <a:srgbClr val="469055"/>
            </a:solidFill>
            <a:ln>
              <a:noFill/>
            </a:ln>
          </p:spPr>
          <p:txBody>
            <a:bodyPr vert="horz" wrap="square" lIns="121920" tIns="60960" rIns="121920" bIns="60960" numCol="1" anchor="t" anchorCtr="0" compatLnSpc="1"/>
            <a:lstStyle/>
            <a:p>
              <a:endParaRPr lang="zh-CN" altLang="en-US" dirty="0"/>
            </a:p>
          </p:txBody>
        </p:sp>
        <p:grpSp>
          <p:nvGrpSpPr>
            <p:cNvPr id="8" name="组合 7"/>
            <p:cNvGrpSpPr/>
            <p:nvPr/>
          </p:nvGrpSpPr>
          <p:grpSpPr>
            <a:xfrm>
              <a:off x="5170835" y="4633760"/>
              <a:ext cx="609268" cy="600352"/>
              <a:chOff x="5170835" y="4614441"/>
              <a:chExt cx="609268" cy="600352"/>
            </a:xfrm>
          </p:grpSpPr>
          <p:sp>
            <p:nvSpPr>
              <p:cNvPr id="9" name="Freeform 10"/>
              <p:cNvSpPr/>
              <p:nvPr/>
            </p:nvSpPr>
            <p:spPr bwMode="auto">
              <a:xfrm>
                <a:off x="5170835" y="4905701"/>
                <a:ext cx="609268" cy="309092"/>
              </a:xfrm>
              <a:custGeom>
                <a:avLst/>
                <a:gdLst>
                  <a:gd name="T0" fmla="*/ 39 w 79"/>
                  <a:gd name="T1" fmla="*/ 0 h 40"/>
                  <a:gd name="T2" fmla="*/ 0 w 79"/>
                  <a:gd name="T3" fmla="*/ 40 h 40"/>
                  <a:gd name="T4" fmla="*/ 79 w 79"/>
                  <a:gd name="T5" fmla="*/ 40 h 40"/>
                  <a:gd name="T6" fmla="*/ 39 w 79"/>
                  <a:gd name="T7" fmla="*/ 0 h 40"/>
                </a:gdLst>
                <a:ahLst/>
                <a:cxnLst>
                  <a:cxn ang="0">
                    <a:pos x="T0" y="T1"/>
                  </a:cxn>
                  <a:cxn ang="0">
                    <a:pos x="T2" y="T3"/>
                  </a:cxn>
                  <a:cxn ang="0">
                    <a:pos x="T4" y="T5"/>
                  </a:cxn>
                  <a:cxn ang="0">
                    <a:pos x="T6" y="T7"/>
                  </a:cxn>
                </a:cxnLst>
                <a:rect l="0" t="0" r="r" b="b"/>
                <a:pathLst>
                  <a:path w="79" h="40">
                    <a:moveTo>
                      <a:pt x="39" y="0"/>
                    </a:moveTo>
                    <a:cubicBezTo>
                      <a:pt x="18" y="0"/>
                      <a:pt x="0" y="18"/>
                      <a:pt x="0" y="40"/>
                    </a:cubicBezTo>
                    <a:cubicBezTo>
                      <a:pt x="79" y="40"/>
                      <a:pt x="79" y="40"/>
                      <a:pt x="79" y="40"/>
                    </a:cubicBezTo>
                    <a:cubicBezTo>
                      <a:pt x="79" y="18"/>
                      <a:pt x="61" y="0"/>
                      <a:pt x="3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p>
            </p:txBody>
          </p:sp>
          <p:sp>
            <p:nvSpPr>
              <p:cNvPr id="10" name="Oval 11"/>
              <p:cNvSpPr>
                <a:spLocks noChangeArrowheads="1"/>
              </p:cNvSpPr>
              <p:nvPr/>
            </p:nvSpPr>
            <p:spPr bwMode="auto">
              <a:xfrm>
                <a:off x="5340241" y="4614441"/>
                <a:ext cx="270456" cy="27045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p>
            </p:txBody>
          </p:sp>
        </p:grpSp>
      </p:grpSp>
      <p:grpSp>
        <p:nvGrpSpPr>
          <p:cNvPr id="11" name="组合 10"/>
          <p:cNvGrpSpPr/>
          <p:nvPr/>
        </p:nvGrpSpPr>
        <p:grpSpPr>
          <a:xfrm>
            <a:off x="5925731" y="2073353"/>
            <a:ext cx="1587067" cy="1408744"/>
            <a:chOff x="5925731" y="2073353"/>
            <a:chExt cx="1587067" cy="1408744"/>
          </a:xfrm>
        </p:grpSpPr>
        <p:sp>
          <p:nvSpPr>
            <p:cNvPr id="12" name="Freeform 8"/>
            <p:cNvSpPr/>
            <p:nvPr/>
          </p:nvSpPr>
          <p:spPr bwMode="auto">
            <a:xfrm>
              <a:off x="5925731" y="2073353"/>
              <a:ext cx="1587067" cy="1408744"/>
            </a:xfrm>
            <a:custGeom>
              <a:avLst/>
              <a:gdLst>
                <a:gd name="T0" fmla="*/ 43 w 206"/>
                <a:gd name="T1" fmla="*/ 172 h 183"/>
                <a:gd name="T2" fmla="*/ 63 w 206"/>
                <a:gd name="T3" fmla="*/ 183 h 183"/>
                <a:gd name="T4" fmla="*/ 142 w 206"/>
                <a:gd name="T5" fmla="*/ 183 h 183"/>
                <a:gd name="T6" fmla="*/ 162 w 206"/>
                <a:gd name="T7" fmla="*/ 172 h 183"/>
                <a:gd name="T8" fmla="*/ 202 w 206"/>
                <a:gd name="T9" fmla="*/ 103 h 183"/>
                <a:gd name="T10" fmla="*/ 202 w 206"/>
                <a:gd name="T11" fmla="*/ 80 h 183"/>
                <a:gd name="T12" fmla="*/ 162 w 206"/>
                <a:gd name="T13" fmla="*/ 12 h 183"/>
                <a:gd name="T14" fmla="*/ 142 w 206"/>
                <a:gd name="T15" fmla="*/ 0 h 183"/>
                <a:gd name="T16" fmla="*/ 63 w 206"/>
                <a:gd name="T17" fmla="*/ 0 h 183"/>
                <a:gd name="T18" fmla="*/ 43 w 206"/>
                <a:gd name="T19" fmla="*/ 12 h 183"/>
                <a:gd name="T20" fmla="*/ 4 w 206"/>
                <a:gd name="T21" fmla="*/ 80 h 183"/>
                <a:gd name="T22" fmla="*/ 4 w 206"/>
                <a:gd name="T23" fmla="*/ 103 h 183"/>
                <a:gd name="T24" fmla="*/ 43 w 206"/>
                <a:gd name="T25" fmla="*/ 17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6" h="183">
                  <a:moveTo>
                    <a:pt x="43" y="172"/>
                  </a:moveTo>
                  <a:cubicBezTo>
                    <a:pt x="47" y="178"/>
                    <a:pt x="56" y="183"/>
                    <a:pt x="63" y="183"/>
                  </a:cubicBezTo>
                  <a:cubicBezTo>
                    <a:pt x="142" y="183"/>
                    <a:pt x="142" y="183"/>
                    <a:pt x="142" y="183"/>
                  </a:cubicBezTo>
                  <a:cubicBezTo>
                    <a:pt x="150" y="183"/>
                    <a:pt x="159" y="178"/>
                    <a:pt x="162" y="172"/>
                  </a:cubicBezTo>
                  <a:cubicBezTo>
                    <a:pt x="202" y="103"/>
                    <a:pt x="202" y="103"/>
                    <a:pt x="202" y="103"/>
                  </a:cubicBezTo>
                  <a:cubicBezTo>
                    <a:pt x="206" y="97"/>
                    <a:pt x="206" y="87"/>
                    <a:pt x="202" y="80"/>
                  </a:cubicBezTo>
                  <a:cubicBezTo>
                    <a:pt x="162" y="12"/>
                    <a:pt x="162" y="12"/>
                    <a:pt x="162" y="12"/>
                  </a:cubicBezTo>
                  <a:cubicBezTo>
                    <a:pt x="159" y="6"/>
                    <a:pt x="150" y="0"/>
                    <a:pt x="142" y="0"/>
                  </a:cubicBezTo>
                  <a:cubicBezTo>
                    <a:pt x="63" y="0"/>
                    <a:pt x="63" y="0"/>
                    <a:pt x="63" y="0"/>
                  </a:cubicBezTo>
                  <a:cubicBezTo>
                    <a:pt x="56" y="0"/>
                    <a:pt x="47" y="6"/>
                    <a:pt x="43" y="12"/>
                  </a:cubicBezTo>
                  <a:cubicBezTo>
                    <a:pt x="4" y="80"/>
                    <a:pt x="4" y="80"/>
                    <a:pt x="4" y="80"/>
                  </a:cubicBezTo>
                  <a:cubicBezTo>
                    <a:pt x="0" y="87"/>
                    <a:pt x="0" y="97"/>
                    <a:pt x="4" y="103"/>
                  </a:cubicBezTo>
                  <a:lnTo>
                    <a:pt x="43" y="172"/>
                  </a:lnTo>
                  <a:close/>
                </a:path>
              </a:pathLst>
            </a:custGeom>
            <a:solidFill>
              <a:srgbClr val="469055"/>
            </a:solidFill>
            <a:ln>
              <a:noFill/>
            </a:ln>
          </p:spPr>
          <p:txBody>
            <a:bodyPr vert="horz" wrap="square" lIns="121920" tIns="60960" rIns="121920" bIns="60960" numCol="1" anchor="t" anchorCtr="0" compatLnSpc="1"/>
            <a:lstStyle/>
            <a:p>
              <a:endParaRPr lang="zh-CN" altLang="en-US"/>
            </a:p>
          </p:txBody>
        </p:sp>
        <p:grpSp>
          <p:nvGrpSpPr>
            <p:cNvPr id="13" name="组合 12"/>
            <p:cNvGrpSpPr/>
            <p:nvPr/>
          </p:nvGrpSpPr>
          <p:grpSpPr>
            <a:xfrm>
              <a:off x="6423546" y="2519158"/>
              <a:ext cx="591436" cy="517134"/>
              <a:chOff x="6413146" y="2456745"/>
              <a:chExt cx="591436" cy="517134"/>
            </a:xfrm>
          </p:grpSpPr>
          <p:sp>
            <p:nvSpPr>
              <p:cNvPr id="14" name="Freeform 12"/>
              <p:cNvSpPr/>
              <p:nvPr/>
            </p:nvSpPr>
            <p:spPr bwMode="auto">
              <a:xfrm>
                <a:off x="6481503" y="2563739"/>
                <a:ext cx="454723" cy="410140"/>
              </a:xfrm>
              <a:custGeom>
                <a:avLst/>
                <a:gdLst>
                  <a:gd name="T0" fmla="*/ 2 w 59"/>
                  <a:gd name="T1" fmla="*/ 23 h 53"/>
                  <a:gd name="T2" fmla="*/ 0 w 59"/>
                  <a:gd name="T3" fmla="*/ 26 h 53"/>
                  <a:gd name="T4" fmla="*/ 0 w 59"/>
                  <a:gd name="T5" fmla="*/ 51 h 53"/>
                  <a:gd name="T6" fmla="*/ 2 w 59"/>
                  <a:gd name="T7" fmla="*/ 53 h 53"/>
                  <a:gd name="T8" fmla="*/ 57 w 59"/>
                  <a:gd name="T9" fmla="*/ 53 h 53"/>
                  <a:gd name="T10" fmla="*/ 59 w 59"/>
                  <a:gd name="T11" fmla="*/ 51 h 53"/>
                  <a:gd name="T12" fmla="*/ 59 w 59"/>
                  <a:gd name="T13" fmla="*/ 26 h 53"/>
                  <a:gd name="T14" fmla="*/ 58 w 59"/>
                  <a:gd name="T15" fmla="*/ 23 h 53"/>
                  <a:gd name="T16" fmla="*/ 31 w 59"/>
                  <a:gd name="T17" fmla="*/ 0 h 53"/>
                  <a:gd name="T18" fmla="*/ 28 w 59"/>
                  <a:gd name="T19" fmla="*/ 0 h 53"/>
                  <a:gd name="T20" fmla="*/ 2 w 59"/>
                  <a:gd name="T21" fmla="*/ 2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53">
                    <a:moveTo>
                      <a:pt x="2" y="23"/>
                    </a:moveTo>
                    <a:cubicBezTo>
                      <a:pt x="1" y="23"/>
                      <a:pt x="0" y="25"/>
                      <a:pt x="0" y="26"/>
                    </a:cubicBezTo>
                    <a:cubicBezTo>
                      <a:pt x="0" y="51"/>
                      <a:pt x="0" y="51"/>
                      <a:pt x="0" y="51"/>
                    </a:cubicBezTo>
                    <a:cubicBezTo>
                      <a:pt x="0" y="52"/>
                      <a:pt x="1" y="53"/>
                      <a:pt x="2" y="53"/>
                    </a:cubicBezTo>
                    <a:cubicBezTo>
                      <a:pt x="57" y="53"/>
                      <a:pt x="57" y="53"/>
                      <a:pt x="57" y="53"/>
                    </a:cubicBezTo>
                    <a:cubicBezTo>
                      <a:pt x="58" y="53"/>
                      <a:pt x="59" y="52"/>
                      <a:pt x="59" y="51"/>
                    </a:cubicBezTo>
                    <a:cubicBezTo>
                      <a:pt x="59" y="26"/>
                      <a:pt x="59" y="26"/>
                      <a:pt x="59" y="26"/>
                    </a:cubicBezTo>
                    <a:cubicBezTo>
                      <a:pt x="59" y="25"/>
                      <a:pt x="58" y="23"/>
                      <a:pt x="58" y="23"/>
                    </a:cubicBezTo>
                    <a:cubicBezTo>
                      <a:pt x="31" y="0"/>
                      <a:pt x="31" y="0"/>
                      <a:pt x="31" y="0"/>
                    </a:cubicBezTo>
                    <a:cubicBezTo>
                      <a:pt x="30" y="0"/>
                      <a:pt x="29" y="0"/>
                      <a:pt x="28" y="0"/>
                    </a:cubicBezTo>
                    <a:lnTo>
                      <a:pt x="2" y="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p>
            </p:txBody>
          </p:sp>
          <p:sp>
            <p:nvSpPr>
              <p:cNvPr id="15" name="Freeform 13"/>
              <p:cNvSpPr/>
              <p:nvPr/>
            </p:nvSpPr>
            <p:spPr bwMode="auto">
              <a:xfrm>
                <a:off x="6413146" y="2456745"/>
                <a:ext cx="591436" cy="285315"/>
              </a:xfrm>
              <a:custGeom>
                <a:avLst/>
                <a:gdLst>
                  <a:gd name="T0" fmla="*/ 6 w 77"/>
                  <a:gd name="T1" fmla="*/ 36 h 37"/>
                  <a:gd name="T2" fmla="*/ 3 w 77"/>
                  <a:gd name="T3" fmla="*/ 36 h 37"/>
                  <a:gd name="T4" fmla="*/ 1 w 77"/>
                  <a:gd name="T5" fmla="*/ 34 h 37"/>
                  <a:gd name="T6" fmla="*/ 1 w 77"/>
                  <a:gd name="T7" fmla="*/ 31 h 37"/>
                  <a:gd name="T8" fmla="*/ 37 w 77"/>
                  <a:gd name="T9" fmla="*/ 1 h 37"/>
                  <a:gd name="T10" fmla="*/ 40 w 77"/>
                  <a:gd name="T11" fmla="*/ 1 h 37"/>
                  <a:gd name="T12" fmla="*/ 76 w 77"/>
                  <a:gd name="T13" fmla="*/ 31 h 37"/>
                  <a:gd name="T14" fmla="*/ 76 w 77"/>
                  <a:gd name="T15" fmla="*/ 34 h 37"/>
                  <a:gd name="T16" fmla="*/ 74 w 77"/>
                  <a:gd name="T17" fmla="*/ 36 h 37"/>
                  <a:gd name="T18" fmla="*/ 71 w 77"/>
                  <a:gd name="T19" fmla="*/ 36 h 37"/>
                  <a:gd name="T20" fmla="*/ 40 w 77"/>
                  <a:gd name="T21" fmla="*/ 10 h 37"/>
                  <a:gd name="T22" fmla="*/ 37 w 77"/>
                  <a:gd name="T23" fmla="*/ 10 h 37"/>
                  <a:gd name="T24" fmla="*/ 6 w 77"/>
                  <a:gd name="T25" fmla="*/ 3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37">
                    <a:moveTo>
                      <a:pt x="6" y="36"/>
                    </a:moveTo>
                    <a:cubicBezTo>
                      <a:pt x="5" y="37"/>
                      <a:pt x="4" y="37"/>
                      <a:pt x="3" y="36"/>
                    </a:cubicBezTo>
                    <a:cubicBezTo>
                      <a:pt x="1" y="34"/>
                      <a:pt x="1" y="34"/>
                      <a:pt x="1" y="34"/>
                    </a:cubicBezTo>
                    <a:cubicBezTo>
                      <a:pt x="0" y="33"/>
                      <a:pt x="1" y="32"/>
                      <a:pt x="1" y="31"/>
                    </a:cubicBezTo>
                    <a:cubicBezTo>
                      <a:pt x="37" y="1"/>
                      <a:pt x="37" y="1"/>
                      <a:pt x="37" y="1"/>
                    </a:cubicBezTo>
                    <a:cubicBezTo>
                      <a:pt x="38" y="0"/>
                      <a:pt x="39" y="0"/>
                      <a:pt x="40" y="1"/>
                    </a:cubicBezTo>
                    <a:cubicBezTo>
                      <a:pt x="76" y="31"/>
                      <a:pt x="76" y="31"/>
                      <a:pt x="76" y="31"/>
                    </a:cubicBezTo>
                    <a:cubicBezTo>
                      <a:pt x="77" y="32"/>
                      <a:pt x="77" y="33"/>
                      <a:pt x="76" y="34"/>
                    </a:cubicBezTo>
                    <a:cubicBezTo>
                      <a:pt x="74" y="36"/>
                      <a:pt x="74" y="36"/>
                      <a:pt x="74" y="36"/>
                    </a:cubicBezTo>
                    <a:cubicBezTo>
                      <a:pt x="73" y="37"/>
                      <a:pt x="72" y="37"/>
                      <a:pt x="71" y="36"/>
                    </a:cubicBezTo>
                    <a:cubicBezTo>
                      <a:pt x="40" y="10"/>
                      <a:pt x="40" y="10"/>
                      <a:pt x="40" y="10"/>
                    </a:cubicBezTo>
                    <a:cubicBezTo>
                      <a:pt x="39" y="9"/>
                      <a:pt x="38" y="9"/>
                      <a:pt x="37" y="10"/>
                    </a:cubicBezTo>
                    <a:lnTo>
                      <a:pt x="6"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p>
            </p:txBody>
          </p:sp>
        </p:grpSp>
      </p:grpSp>
      <p:grpSp>
        <p:nvGrpSpPr>
          <p:cNvPr id="16" name="组合 15"/>
          <p:cNvGrpSpPr/>
          <p:nvPr/>
        </p:nvGrpSpPr>
        <p:grpSpPr>
          <a:xfrm>
            <a:off x="4686393" y="2780697"/>
            <a:ext cx="1578152" cy="1408744"/>
            <a:chOff x="4686393" y="2780697"/>
            <a:chExt cx="1578152" cy="1408744"/>
          </a:xfrm>
        </p:grpSpPr>
        <p:sp>
          <p:nvSpPr>
            <p:cNvPr id="17" name="Freeform 6"/>
            <p:cNvSpPr/>
            <p:nvPr/>
          </p:nvSpPr>
          <p:spPr bwMode="auto">
            <a:xfrm>
              <a:off x="4686393" y="2780697"/>
              <a:ext cx="1578152" cy="1408744"/>
            </a:xfrm>
            <a:custGeom>
              <a:avLst/>
              <a:gdLst>
                <a:gd name="T0" fmla="*/ 43 w 205"/>
                <a:gd name="T1" fmla="*/ 171 h 183"/>
                <a:gd name="T2" fmla="*/ 63 w 205"/>
                <a:gd name="T3" fmla="*/ 183 h 183"/>
                <a:gd name="T4" fmla="*/ 142 w 205"/>
                <a:gd name="T5" fmla="*/ 183 h 183"/>
                <a:gd name="T6" fmla="*/ 162 w 205"/>
                <a:gd name="T7" fmla="*/ 171 h 183"/>
                <a:gd name="T8" fmla="*/ 201 w 205"/>
                <a:gd name="T9" fmla="*/ 103 h 183"/>
                <a:gd name="T10" fmla="*/ 201 w 205"/>
                <a:gd name="T11" fmla="*/ 80 h 183"/>
                <a:gd name="T12" fmla="*/ 162 w 205"/>
                <a:gd name="T13" fmla="*/ 11 h 183"/>
                <a:gd name="T14" fmla="*/ 142 w 205"/>
                <a:gd name="T15" fmla="*/ 0 h 183"/>
                <a:gd name="T16" fmla="*/ 63 w 205"/>
                <a:gd name="T17" fmla="*/ 0 h 183"/>
                <a:gd name="T18" fmla="*/ 43 w 205"/>
                <a:gd name="T19" fmla="*/ 11 h 183"/>
                <a:gd name="T20" fmla="*/ 4 w 205"/>
                <a:gd name="T21" fmla="*/ 80 h 183"/>
                <a:gd name="T22" fmla="*/ 4 w 205"/>
                <a:gd name="T23" fmla="*/ 103 h 183"/>
                <a:gd name="T24" fmla="*/ 43 w 205"/>
                <a:gd name="T25" fmla="*/ 17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5" h="183">
                  <a:moveTo>
                    <a:pt x="43" y="171"/>
                  </a:moveTo>
                  <a:cubicBezTo>
                    <a:pt x="47" y="178"/>
                    <a:pt x="56" y="183"/>
                    <a:pt x="63" y="183"/>
                  </a:cubicBezTo>
                  <a:cubicBezTo>
                    <a:pt x="142" y="183"/>
                    <a:pt x="142" y="183"/>
                    <a:pt x="142" y="183"/>
                  </a:cubicBezTo>
                  <a:cubicBezTo>
                    <a:pt x="149" y="183"/>
                    <a:pt x="158" y="178"/>
                    <a:pt x="162" y="171"/>
                  </a:cubicBezTo>
                  <a:cubicBezTo>
                    <a:pt x="201" y="103"/>
                    <a:pt x="201" y="103"/>
                    <a:pt x="201" y="103"/>
                  </a:cubicBezTo>
                  <a:cubicBezTo>
                    <a:pt x="205" y="97"/>
                    <a:pt x="205" y="86"/>
                    <a:pt x="201" y="80"/>
                  </a:cubicBezTo>
                  <a:cubicBezTo>
                    <a:pt x="162" y="11"/>
                    <a:pt x="162" y="11"/>
                    <a:pt x="162" y="11"/>
                  </a:cubicBezTo>
                  <a:cubicBezTo>
                    <a:pt x="158" y="5"/>
                    <a:pt x="149" y="0"/>
                    <a:pt x="142" y="0"/>
                  </a:cubicBezTo>
                  <a:cubicBezTo>
                    <a:pt x="63" y="0"/>
                    <a:pt x="63" y="0"/>
                    <a:pt x="63" y="0"/>
                  </a:cubicBezTo>
                  <a:cubicBezTo>
                    <a:pt x="56" y="0"/>
                    <a:pt x="47" y="5"/>
                    <a:pt x="43" y="11"/>
                  </a:cubicBezTo>
                  <a:cubicBezTo>
                    <a:pt x="4" y="80"/>
                    <a:pt x="4" y="80"/>
                    <a:pt x="4" y="80"/>
                  </a:cubicBezTo>
                  <a:cubicBezTo>
                    <a:pt x="0" y="86"/>
                    <a:pt x="0" y="97"/>
                    <a:pt x="4" y="103"/>
                  </a:cubicBezTo>
                  <a:lnTo>
                    <a:pt x="43" y="171"/>
                  </a:lnTo>
                  <a:close/>
                </a:path>
              </a:pathLst>
            </a:custGeom>
            <a:solidFill>
              <a:srgbClr val="F68D6F"/>
            </a:solidFill>
            <a:ln>
              <a:noFill/>
            </a:ln>
          </p:spPr>
          <p:txBody>
            <a:bodyPr vert="horz" wrap="square" lIns="121920" tIns="60960" rIns="121920" bIns="60960" numCol="1" anchor="t" anchorCtr="0" compatLnSpc="1"/>
            <a:lstStyle/>
            <a:p>
              <a:endParaRPr lang="zh-CN" altLang="en-US" dirty="0"/>
            </a:p>
          </p:txBody>
        </p:sp>
        <p:sp>
          <p:nvSpPr>
            <p:cNvPr id="18" name="Freeform 14"/>
            <p:cNvSpPr>
              <a:spLocks noEditPoints="1"/>
            </p:cNvSpPr>
            <p:nvPr/>
          </p:nvSpPr>
          <p:spPr bwMode="auto">
            <a:xfrm>
              <a:off x="5148545" y="3161118"/>
              <a:ext cx="653848" cy="647903"/>
            </a:xfrm>
            <a:custGeom>
              <a:avLst/>
              <a:gdLst>
                <a:gd name="T0" fmla="*/ 85 w 85"/>
                <a:gd name="T1" fmla="*/ 42 h 84"/>
                <a:gd name="T2" fmla="*/ 70 w 85"/>
                <a:gd name="T3" fmla="*/ 57 h 84"/>
                <a:gd name="T4" fmla="*/ 63 w 85"/>
                <a:gd name="T5" fmla="*/ 55 h 84"/>
                <a:gd name="T6" fmla="*/ 75 w 85"/>
                <a:gd name="T7" fmla="*/ 59 h 84"/>
                <a:gd name="T8" fmla="*/ 60 w 85"/>
                <a:gd name="T9" fmla="*/ 72 h 84"/>
                <a:gd name="T10" fmla="*/ 55 w 85"/>
                <a:gd name="T11" fmla="*/ 71 h 84"/>
                <a:gd name="T12" fmla="*/ 34 w 85"/>
                <a:gd name="T13" fmla="*/ 71 h 84"/>
                <a:gd name="T14" fmla="*/ 51 w 85"/>
                <a:gd name="T15" fmla="*/ 71 h 84"/>
                <a:gd name="T16" fmla="*/ 28 w 85"/>
                <a:gd name="T17" fmla="*/ 72 h 84"/>
                <a:gd name="T18" fmla="*/ 23 w 85"/>
                <a:gd name="T19" fmla="*/ 73 h 84"/>
                <a:gd name="T20" fmla="*/ 42 w 85"/>
                <a:gd name="T21" fmla="*/ 68 h 84"/>
                <a:gd name="T22" fmla="*/ 29 w 85"/>
                <a:gd name="T23" fmla="*/ 56 h 84"/>
                <a:gd name="T24" fmla="*/ 36 w 85"/>
                <a:gd name="T25" fmla="*/ 55 h 84"/>
                <a:gd name="T26" fmla="*/ 48 w 85"/>
                <a:gd name="T27" fmla="*/ 55 h 84"/>
                <a:gd name="T28" fmla="*/ 56 w 85"/>
                <a:gd name="T29" fmla="*/ 56 h 84"/>
                <a:gd name="T30" fmla="*/ 21 w 85"/>
                <a:gd name="T31" fmla="*/ 55 h 84"/>
                <a:gd name="T32" fmla="*/ 14 w 85"/>
                <a:gd name="T33" fmla="*/ 57 h 84"/>
                <a:gd name="T34" fmla="*/ 6 w 85"/>
                <a:gd name="T35" fmla="*/ 43 h 84"/>
                <a:gd name="T36" fmla="*/ 22 w 85"/>
                <a:gd name="T37" fmla="*/ 54 h 84"/>
                <a:gd name="T38" fmla="*/ 17 w 85"/>
                <a:gd name="T39" fmla="*/ 29 h 84"/>
                <a:gd name="T40" fmla="*/ 25 w 85"/>
                <a:gd name="T41" fmla="*/ 31 h 84"/>
                <a:gd name="T42" fmla="*/ 10 w 85"/>
                <a:gd name="T43" fmla="*/ 25 h 84"/>
                <a:gd name="T44" fmla="*/ 24 w 85"/>
                <a:gd name="T45" fmla="*/ 12 h 84"/>
                <a:gd name="T46" fmla="*/ 31 w 85"/>
                <a:gd name="T47" fmla="*/ 13 h 84"/>
                <a:gd name="T48" fmla="*/ 44 w 85"/>
                <a:gd name="T49" fmla="*/ 5 h 84"/>
                <a:gd name="T50" fmla="*/ 36 w 85"/>
                <a:gd name="T51" fmla="*/ 14 h 84"/>
                <a:gd name="T52" fmla="*/ 63 w 85"/>
                <a:gd name="T53" fmla="*/ 11 h 84"/>
                <a:gd name="T54" fmla="*/ 54 w 85"/>
                <a:gd name="T55" fmla="*/ 13 h 84"/>
                <a:gd name="T56" fmla="*/ 34 w 85"/>
                <a:gd name="T57" fmla="*/ 16 h 84"/>
                <a:gd name="T58" fmla="*/ 52 w 85"/>
                <a:gd name="T59" fmla="*/ 16 h 84"/>
                <a:gd name="T60" fmla="*/ 53 w 85"/>
                <a:gd name="T61" fmla="*/ 29 h 84"/>
                <a:gd name="T62" fmla="*/ 42 w 85"/>
                <a:gd name="T63" fmla="*/ 30 h 84"/>
                <a:gd name="T64" fmla="*/ 30 w 85"/>
                <a:gd name="T65" fmla="*/ 29 h 84"/>
                <a:gd name="T66" fmla="*/ 54 w 85"/>
                <a:gd name="T67" fmla="*/ 53 h 84"/>
                <a:gd name="T68" fmla="*/ 42 w 85"/>
                <a:gd name="T69" fmla="*/ 52 h 84"/>
                <a:gd name="T70" fmla="*/ 36 w 85"/>
                <a:gd name="T71" fmla="*/ 52 h 84"/>
                <a:gd name="T72" fmla="*/ 28 w 85"/>
                <a:gd name="T73" fmla="*/ 53 h 84"/>
                <a:gd name="T74" fmla="*/ 54 w 85"/>
                <a:gd name="T75" fmla="*/ 53 h 84"/>
                <a:gd name="T76" fmla="*/ 31 w 85"/>
                <a:gd name="T77" fmla="*/ 32 h 84"/>
                <a:gd name="T78" fmla="*/ 42 w 85"/>
                <a:gd name="T79" fmla="*/ 32 h 84"/>
                <a:gd name="T80" fmla="*/ 54 w 85"/>
                <a:gd name="T81" fmla="*/ 32 h 84"/>
                <a:gd name="T82" fmla="*/ 60 w 85"/>
                <a:gd name="T83" fmla="*/ 41 h 84"/>
                <a:gd name="T84" fmla="*/ 67 w 85"/>
                <a:gd name="T85" fmla="*/ 29 h 84"/>
                <a:gd name="T86" fmla="*/ 74 w 85"/>
                <a:gd name="T87" fmla="*/ 26 h 84"/>
                <a:gd name="T88" fmla="*/ 60 w 85"/>
                <a:gd name="T89" fmla="*/ 41 h 84"/>
                <a:gd name="T90" fmla="*/ 69 w 85"/>
                <a:gd name="T91" fmla="*/ 25 h 84"/>
                <a:gd name="T92" fmla="*/ 62 w 85"/>
                <a:gd name="T93" fmla="*/ 27 h 84"/>
                <a:gd name="T94" fmla="*/ 58 w 85"/>
                <a:gd name="T95" fmla="*/ 15 h 84"/>
                <a:gd name="T96" fmla="*/ 74 w 85"/>
                <a:gd name="T97" fmla="*/ 23 h 84"/>
                <a:gd name="T98" fmla="*/ 23 w 85"/>
                <a:gd name="T99" fmla="*/ 14 h 84"/>
                <a:gd name="T100" fmla="*/ 26 w 85"/>
                <a:gd name="T101" fmla="*/ 28 h 84"/>
                <a:gd name="T102" fmla="*/ 18 w 85"/>
                <a:gd name="T103" fmla="*/ 26 h 84"/>
                <a:gd name="T104" fmla="*/ 12 w 85"/>
                <a:gd name="T105" fmla="*/ 24 h 84"/>
                <a:gd name="T106" fmla="*/ 12 w 85"/>
                <a:gd name="T107" fmla="*/ 61 h 84"/>
                <a:gd name="T108" fmla="*/ 18 w 85"/>
                <a:gd name="T109" fmla="*/ 58 h 84"/>
                <a:gd name="T110" fmla="*/ 26 w 85"/>
                <a:gd name="T111" fmla="*/ 56 h 84"/>
                <a:gd name="T112" fmla="*/ 27 w 85"/>
                <a:gd name="T113" fmla="*/ 69 h 84"/>
                <a:gd name="T114" fmla="*/ 11 w 85"/>
                <a:gd name="T115" fmla="*/ 61 h 84"/>
                <a:gd name="T116" fmla="*/ 62 w 85"/>
                <a:gd name="T117" fmla="*/ 70 h 84"/>
                <a:gd name="T118" fmla="*/ 59 w 85"/>
                <a:gd name="T119" fmla="*/ 56 h 84"/>
                <a:gd name="T120" fmla="*/ 66 w 85"/>
                <a:gd name="T121" fmla="*/ 58 h 84"/>
                <a:gd name="T122" fmla="*/ 72 w 85"/>
                <a:gd name="T123" fmla="*/ 6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 h="84">
                  <a:moveTo>
                    <a:pt x="42" y="0"/>
                  </a:moveTo>
                  <a:cubicBezTo>
                    <a:pt x="19" y="0"/>
                    <a:pt x="0" y="19"/>
                    <a:pt x="0" y="42"/>
                  </a:cubicBezTo>
                  <a:cubicBezTo>
                    <a:pt x="0" y="65"/>
                    <a:pt x="19" y="84"/>
                    <a:pt x="42" y="84"/>
                  </a:cubicBezTo>
                  <a:cubicBezTo>
                    <a:pt x="66" y="84"/>
                    <a:pt x="85" y="65"/>
                    <a:pt x="85" y="42"/>
                  </a:cubicBezTo>
                  <a:cubicBezTo>
                    <a:pt x="85" y="19"/>
                    <a:pt x="66" y="0"/>
                    <a:pt x="42" y="0"/>
                  </a:cubicBezTo>
                  <a:close/>
                  <a:moveTo>
                    <a:pt x="73" y="58"/>
                  </a:moveTo>
                  <a:cubicBezTo>
                    <a:pt x="73" y="58"/>
                    <a:pt x="72" y="58"/>
                    <a:pt x="71" y="57"/>
                  </a:cubicBezTo>
                  <a:cubicBezTo>
                    <a:pt x="71" y="57"/>
                    <a:pt x="70" y="57"/>
                    <a:pt x="70" y="57"/>
                  </a:cubicBezTo>
                  <a:cubicBezTo>
                    <a:pt x="69" y="57"/>
                    <a:pt x="68" y="56"/>
                    <a:pt x="67" y="56"/>
                  </a:cubicBezTo>
                  <a:cubicBezTo>
                    <a:pt x="67" y="56"/>
                    <a:pt x="67" y="56"/>
                    <a:pt x="67" y="56"/>
                  </a:cubicBezTo>
                  <a:cubicBezTo>
                    <a:pt x="66" y="55"/>
                    <a:pt x="65" y="55"/>
                    <a:pt x="63" y="55"/>
                  </a:cubicBezTo>
                  <a:cubicBezTo>
                    <a:pt x="63" y="55"/>
                    <a:pt x="63" y="55"/>
                    <a:pt x="63" y="55"/>
                  </a:cubicBezTo>
                  <a:cubicBezTo>
                    <a:pt x="62" y="54"/>
                    <a:pt x="61" y="54"/>
                    <a:pt x="59" y="54"/>
                  </a:cubicBezTo>
                  <a:cubicBezTo>
                    <a:pt x="60" y="51"/>
                    <a:pt x="60" y="47"/>
                    <a:pt x="60" y="43"/>
                  </a:cubicBezTo>
                  <a:cubicBezTo>
                    <a:pt x="79" y="43"/>
                    <a:pt x="79" y="43"/>
                    <a:pt x="79" y="43"/>
                  </a:cubicBezTo>
                  <a:cubicBezTo>
                    <a:pt x="79" y="49"/>
                    <a:pt x="77" y="54"/>
                    <a:pt x="75" y="59"/>
                  </a:cubicBezTo>
                  <a:cubicBezTo>
                    <a:pt x="74" y="59"/>
                    <a:pt x="74" y="59"/>
                    <a:pt x="74" y="59"/>
                  </a:cubicBezTo>
                  <a:cubicBezTo>
                    <a:pt x="73" y="59"/>
                    <a:pt x="73" y="59"/>
                    <a:pt x="73" y="58"/>
                  </a:cubicBezTo>
                  <a:close/>
                  <a:moveTo>
                    <a:pt x="57" y="72"/>
                  </a:moveTo>
                  <a:cubicBezTo>
                    <a:pt x="58" y="72"/>
                    <a:pt x="59" y="72"/>
                    <a:pt x="60" y="72"/>
                  </a:cubicBezTo>
                  <a:cubicBezTo>
                    <a:pt x="61" y="72"/>
                    <a:pt x="62" y="73"/>
                    <a:pt x="62" y="73"/>
                  </a:cubicBezTo>
                  <a:cubicBezTo>
                    <a:pt x="58" y="75"/>
                    <a:pt x="54" y="77"/>
                    <a:pt x="49" y="78"/>
                  </a:cubicBezTo>
                  <a:cubicBezTo>
                    <a:pt x="50" y="76"/>
                    <a:pt x="52" y="74"/>
                    <a:pt x="54" y="71"/>
                  </a:cubicBezTo>
                  <a:cubicBezTo>
                    <a:pt x="54" y="71"/>
                    <a:pt x="54" y="71"/>
                    <a:pt x="55" y="71"/>
                  </a:cubicBezTo>
                  <a:cubicBezTo>
                    <a:pt x="55" y="71"/>
                    <a:pt x="56" y="71"/>
                    <a:pt x="57" y="72"/>
                  </a:cubicBezTo>
                  <a:close/>
                  <a:moveTo>
                    <a:pt x="42" y="79"/>
                  </a:moveTo>
                  <a:cubicBezTo>
                    <a:pt x="42" y="79"/>
                    <a:pt x="41" y="79"/>
                    <a:pt x="41" y="79"/>
                  </a:cubicBezTo>
                  <a:cubicBezTo>
                    <a:pt x="39" y="77"/>
                    <a:pt x="37" y="75"/>
                    <a:pt x="34" y="71"/>
                  </a:cubicBezTo>
                  <a:cubicBezTo>
                    <a:pt x="35" y="71"/>
                    <a:pt x="36" y="71"/>
                    <a:pt x="36" y="71"/>
                  </a:cubicBezTo>
                  <a:cubicBezTo>
                    <a:pt x="38" y="70"/>
                    <a:pt x="40" y="70"/>
                    <a:pt x="42" y="70"/>
                  </a:cubicBezTo>
                  <a:cubicBezTo>
                    <a:pt x="45" y="70"/>
                    <a:pt x="47" y="70"/>
                    <a:pt x="49" y="71"/>
                  </a:cubicBezTo>
                  <a:cubicBezTo>
                    <a:pt x="49" y="71"/>
                    <a:pt x="50" y="71"/>
                    <a:pt x="51" y="71"/>
                  </a:cubicBezTo>
                  <a:cubicBezTo>
                    <a:pt x="48" y="75"/>
                    <a:pt x="46" y="77"/>
                    <a:pt x="44" y="79"/>
                  </a:cubicBezTo>
                  <a:cubicBezTo>
                    <a:pt x="43" y="79"/>
                    <a:pt x="43" y="79"/>
                    <a:pt x="42" y="79"/>
                  </a:cubicBezTo>
                  <a:close/>
                  <a:moveTo>
                    <a:pt x="25" y="72"/>
                  </a:moveTo>
                  <a:cubicBezTo>
                    <a:pt x="26" y="72"/>
                    <a:pt x="27" y="72"/>
                    <a:pt x="28" y="72"/>
                  </a:cubicBezTo>
                  <a:cubicBezTo>
                    <a:pt x="29" y="71"/>
                    <a:pt x="30" y="71"/>
                    <a:pt x="30" y="71"/>
                  </a:cubicBezTo>
                  <a:cubicBezTo>
                    <a:pt x="31" y="71"/>
                    <a:pt x="31" y="71"/>
                    <a:pt x="31" y="71"/>
                  </a:cubicBezTo>
                  <a:cubicBezTo>
                    <a:pt x="33" y="74"/>
                    <a:pt x="35" y="76"/>
                    <a:pt x="36" y="78"/>
                  </a:cubicBezTo>
                  <a:cubicBezTo>
                    <a:pt x="31" y="77"/>
                    <a:pt x="27" y="75"/>
                    <a:pt x="23" y="73"/>
                  </a:cubicBezTo>
                  <a:cubicBezTo>
                    <a:pt x="23" y="73"/>
                    <a:pt x="24" y="72"/>
                    <a:pt x="25" y="72"/>
                  </a:cubicBezTo>
                  <a:close/>
                  <a:moveTo>
                    <a:pt x="52" y="68"/>
                  </a:moveTo>
                  <a:cubicBezTo>
                    <a:pt x="51" y="68"/>
                    <a:pt x="50" y="68"/>
                    <a:pt x="49" y="68"/>
                  </a:cubicBezTo>
                  <a:cubicBezTo>
                    <a:pt x="47" y="68"/>
                    <a:pt x="45" y="68"/>
                    <a:pt x="42" y="68"/>
                  </a:cubicBezTo>
                  <a:cubicBezTo>
                    <a:pt x="40" y="68"/>
                    <a:pt x="38" y="68"/>
                    <a:pt x="36" y="68"/>
                  </a:cubicBezTo>
                  <a:cubicBezTo>
                    <a:pt x="35" y="68"/>
                    <a:pt x="34" y="68"/>
                    <a:pt x="34" y="68"/>
                  </a:cubicBezTo>
                  <a:cubicBezTo>
                    <a:pt x="33" y="68"/>
                    <a:pt x="33" y="68"/>
                    <a:pt x="33" y="68"/>
                  </a:cubicBezTo>
                  <a:cubicBezTo>
                    <a:pt x="31" y="65"/>
                    <a:pt x="30" y="61"/>
                    <a:pt x="29" y="56"/>
                  </a:cubicBezTo>
                  <a:cubicBezTo>
                    <a:pt x="29" y="56"/>
                    <a:pt x="30" y="55"/>
                    <a:pt x="31" y="55"/>
                  </a:cubicBezTo>
                  <a:cubicBezTo>
                    <a:pt x="31" y="55"/>
                    <a:pt x="31" y="55"/>
                    <a:pt x="31" y="55"/>
                  </a:cubicBezTo>
                  <a:cubicBezTo>
                    <a:pt x="33" y="55"/>
                    <a:pt x="34" y="55"/>
                    <a:pt x="36" y="55"/>
                  </a:cubicBezTo>
                  <a:cubicBezTo>
                    <a:pt x="36" y="55"/>
                    <a:pt x="36" y="55"/>
                    <a:pt x="36" y="55"/>
                  </a:cubicBezTo>
                  <a:cubicBezTo>
                    <a:pt x="38" y="55"/>
                    <a:pt x="40" y="55"/>
                    <a:pt x="41" y="55"/>
                  </a:cubicBezTo>
                  <a:cubicBezTo>
                    <a:pt x="41" y="55"/>
                    <a:pt x="41" y="55"/>
                    <a:pt x="41" y="55"/>
                  </a:cubicBezTo>
                  <a:cubicBezTo>
                    <a:pt x="42" y="55"/>
                    <a:pt x="42" y="55"/>
                    <a:pt x="42" y="55"/>
                  </a:cubicBezTo>
                  <a:cubicBezTo>
                    <a:pt x="44" y="55"/>
                    <a:pt x="46" y="55"/>
                    <a:pt x="48" y="55"/>
                  </a:cubicBezTo>
                  <a:cubicBezTo>
                    <a:pt x="48" y="55"/>
                    <a:pt x="48" y="55"/>
                    <a:pt x="48" y="55"/>
                  </a:cubicBezTo>
                  <a:cubicBezTo>
                    <a:pt x="50" y="55"/>
                    <a:pt x="51" y="55"/>
                    <a:pt x="53" y="55"/>
                  </a:cubicBezTo>
                  <a:cubicBezTo>
                    <a:pt x="53" y="55"/>
                    <a:pt x="53" y="55"/>
                    <a:pt x="54" y="55"/>
                  </a:cubicBezTo>
                  <a:cubicBezTo>
                    <a:pt x="54" y="56"/>
                    <a:pt x="55" y="56"/>
                    <a:pt x="56" y="56"/>
                  </a:cubicBezTo>
                  <a:cubicBezTo>
                    <a:pt x="55" y="61"/>
                    <a:pt x="54" y="65"/>
                    <a:pt x="52" y="68"/>
                  </a:cubicBezTo>
                  <a:cubicBezTo>
                    <a:pt x="52" y="68"/>
                    <a:pt x="52" y="68"/>
                    <a:pt x="52" y="68"/>
                  </a:cubicBezTo>
                  <a:close/>
                  <a:moveTo>
                    <a:pt x="22" y="54"/>
                  </a:moveTo>
                  <a:cubicBezTo>
                    <a:pt x="21" y="54"/>
                    <a:pt x="21" y="54"/>
                    <a:pt x="21" y="55"/>
                  </a:cubicBezTo>
                  <a:cubicBezTo>
                    <a:pt x="20" y="55"/>
                    <a:pt x="19" y="55"/>
                    <a:pt x="18" y="56"/>
                  </a:cubicBezTo>
                  <a:cubicBezTo>
                    <a:pt x="18" y="56"/>
                    <a:pt x="17" y="56"/>
                    <a:pt x="17" y="56"/>
                  </a:cubicBezTo>
                  <a:cubicBezTo>
                    <a:pt x="16" y="56"/>
                    <a:pt x="15" y="57"/>
                    <a:pt x="14" y="57"/>
                  </a:cubicBezTo>
                  <a:cubicBezTo>
                    <a:pt x="14" y="57"/>
                    <a:pt x="14" y="57"/>
                    <a:pt x="14" y="57"/>
                  </a:cubicBezTo>
                  <a:cubicBezTo>
                    <a:pt x="13" y="57"/>
                    <a:pt x="12" y="58"/>
                    <a:pt x="11" y="58"/>
                  </a:cubicBezTo>
                  <a:cubicBezTo>
                    <a:pt x="11" y="58"/>
                    <a:pt x="11" y="58"/>
                    <a:pt x="11" y="58"/>
                  </a:cubicBezTo>
                  <a:cubicBezTo>
                    <a:pt x="11" y="59"/>
                    <a:pt x="10" y="59"/>
                    <a:pt x="10" y="59"/>
                  </a:cubicBezTo>
                  <a:cubicBezTo>
                    <a:pt x="7" y="54"/>
                    <a:pt x="6" y="49"/>
                    <a:pt x="6" y="43"/>
                  </a:cubicBezTo>
                  <a:cubicBezTo>
                    <a:pt x="25" y="43"/>
                    <a:pt x="25" y="43"/>
                    <a:pt x="25" y="43"/>
                  </a:cubicBezTo>
                  <a:cubicBezTo>
                    <a:pt x="25" y="47"/>
                    <a:pt x="25" y="50"/>
                    <a:pt x="26" y="53"/>
                  </a:cubicBezTo>
                  <a:cubicBezTo>
                    <a:pt x="26" y="53"/>
                    <a:pt x="25" y="53"/>
                    <a:pt x="25" y="53"/>
                  </a:cubicBezTo>
                  <a:cubicBezTo>
                    <a:pt x="24" y="54"/>
                    <a:pt x="23" y="54"/>
                    <a:pt x="22" y="54"/>
                  </a:cubicBezTo>
                  <a:close/>
                  <a:moveTo>
                    <a:pt x="11" y="26"/>
                  </a:moveTo>
                  <a:cubicBezTo>
                    <a:pt x="12" y="26"/>
                    <a:pt x="13" y="27"/>
                    <a:pt x="14" y="27"/>
                  </a:cubicBezTo>
                  <a:cubicBezTo>
                    <a:pt x="14" y="27"/>
                    <a:pt x="14" y="27"/>
                    <a:pt x="14" y="27"/>
                  </a:cubicBezTo>
                  <a:cubicBezTo>
                    <a:pt x="15" y="28"/>
                    <a:pt x="16" y="28"/>
                    <a:pt x="17" y="29"/>
                  </a:cubicBezTo>
                  <a:cubicBezTo>
                    <a:pt x="17" y="29"/>
                    <a:pt x="17" y="29"/>
                    <a:pt x="18" y="29"/>
                  </a:cubicBezTo>
                  <a:cubicBezTo>
                    <a:pt x="19" y="29"/>
                    <a:pt x="20" y="29"/>
                    <a:pt x="21" y="30"/>
                  </a:cubicBezTo>
                  <a:cubicBezTo>
                    <a:pt x="21" y="30"/>
                    <a:pt x="21" y="30"/>
                    <a:pt x="21" y="30"/>
                  </a:cubicBezTo>
                  <a:cubicBezTo>
                    <a:pt x="23" y="30"/>
                    <a:pt x="24" y="31"/>
                    <a:pt x="25" y="31"/>
                  </a:cubicBezTo>
                  <a:cubicBezTo>
                    <a:pt x="25" y="31"/>
                    <a:pt x="25" y="31"/>
                    <a:pt x="26" y="31"/>
                  </a:cubicBezTo>
                  <a:cubicBezTo>
                    <a:pt x="25" y="34"/>
                    <a:pt x="25" y="37"/>
                    <a:pt x="25" y="41"/>
                  </a:cubicBezTo>
                  <a:cubicBezTo>
                    <a:pt x="6" y="41"/>
                    <a:pt x="6" y="41"/>
                    <a:pt x="6" y="41"/>
                  </a:cubicBezTo>
                  <a:cubicBezTo>
                    <a:pt x="6" y="35"/>
                    <a:pt x="7" y="30"/>
                    <a:pt x="10" y="25"/>
                  </a:cubicBezTo>
                  <a:cubicBezTo>
                    <a:pt x="10" y="25"/>
                    <a:pt x="11" y="26"/>
                    <a:pt x="11" y="26"/>
                  </a:cubicBezTo>
                  <a:cubicBezTo>
                    <a:pt x="11" y="26"/>
                    <a:pt x="11" y="26"/>
                    <a:pt x="11" y="26"/>
                  </a:cubicBezTo>
                  <a:close/>
                  <a:moveTo>
                    <a:pt x="28" y="13"/>
                  </a:moveTo>
                  <a:cubicBezTo>
                    <a:pt x="27" y="12"/>
                    <a:pt x="25" y="12"/>
                    <a:pt x="24" y="12"/>
                  </a:cubicBezTo>
                  <a:cubicBezTo>
                    <a:pt x="24" y="12"/>
                    <a:pt x="23" y="12"/>
                    <a:pt x="22" y="11"/>
                  </a:cubicBezTo>
                  <a:cubicBezTo>
                    <a:pt x="22" y="11"/>
                    <a:pt x="22" y="11"/>
                    <a:pt x="22" y="11"/>
                  </a:cubicBezTo>
                  <a:cubicBezTo>
                    <a:pt x="26" y="8"/>
                    <a:pt x="31" y="7"/>
                    <a:pt x="37" y="6"/>
                  </a:cubicBezTo>
                  <a:cubicBezTo>
                    <a:pt x="35" y="8"/>
                    <a:pt x="33" y="10"/>
                    <a:pt x="31" y="13"/>
                  </a:cubicBezTo>
                  <a:cubicBezTo>
                    <a:pt x="31" y="13"/>
                    <a:pt x="30" y="13"/>
                    <a:pt x="30" y="13"/>
                  </a:cubicBezTo>
                  <a:cubicBezTo>
                    <a:pt x="29" y="13"/>
                    <a:pt x="29" y="13"/>
                    <a:pt x="28" y="13"/>
                  </a:cubicBezTo>
                  <a:close/>
                  <a:moveTo>
                    <a:pt x="42" y="5"/>
                  </a:moveTo>
                  <a:cubicBezTo>
                    <a:pt x="43" y="5"/>
                    <a:pt x="43" y="5"/>
                    <a:pt x="44" y="5"/>
                  </a:cubicBezTo>
                  <a:cubicBezTo>
                    <a:pt x="46" y="7"/>
                    <a:pt x="48" y="9"/>
                    <a:pt x="51" y="14"/>
                  </a:cubicBezTo>
                  <a:cubicBezTo>
                    <a:pt x="50" y="14"/>
                    <a:pt x="50" y="14"/>
                    <a:pt x="49" y="14"/>
                  </a:cubicBezTo>
                  <a:cubicBezTo>
                    <a:pt x="47" y="14"/>
                    <a:pt x="45" y="14"/>
                    <a:pt x="42" y="14"/>
                  </a:cubicBezTo>
                  <a:cubicBezTo>
                    <a:pt x="40" y="14"/>
                    <a:pt x="38" y="14"/>
                    <a:pt x="36" y="14"/>
                  </a:cubicBezTo>
                  <a:cubicBezTo>
                    <a:pt x="35" y="14"/>
                    <a:pt x="35" y="14"/>
                    <a:pt x="34" y="14"/>
                  </a:cubicBezTo>
                  <a:cubicBezTo>
                    <a:pt x="37" y="9"/>
                    <a:pt x="39" y="7"/>
                    <a:pt x="41" y="5"/>
                  </a:cubicBezTo>
                  <a:cubicBezTo>
                    <a:pt x="42" y="5"/>
                    <a:pt x="42" y="5"/>
                    <a:pt x="42" y="5"/>
                  </a:cubicBezTo>
                  <a:close/>
                  <a:moveTo>
                    <a:pt x="63" y="11"/>
                  </a:moveTo>
                  <a:cubicBezTo>
                    <a:pt x="62" y="12"/>
                    <a:pt x="61" y="12"/>
                    <a:pt x="61" y="12"/>
                  </a:cubicBezTo>
                  <a:cubicBezTo>
                    <a:pt x="60" y="12"/>
                    <a:pt x="58" y="13"/>
                    <a:pt x="57" y="13"/>
                  </a:cubicBezTo>
                  <a:cubicBezTo>
                    <a:pt x="56" y="13"/>
                    <a:pt x="56" y="13"/>
                    <a:pt x="55" y="13"/>
                  </a:cubicBezTo>
                  <a:cubicBezTo>
                    <a:pt x="55" y="13"/>
                    <a:pt x="54" y="13"/>
                    <a:pt x="54" y="13"/>
                  </a:cubicBezTo>
                  <a:cubicBezTo>
                    <a:pt x="52" y="10"/>
                    <a:pt x="50" y="8"/>
                    <a:pt x="48" y="6"/>
                  </a:cubicBezTo>
                  <a:cubicBezTo>
                    <a:pt x="54" y="7"/>
                    <a:pt x="59" y="9"/>
                    <a:pt x="63" y="11"/>
                  </a:cubicBezTo>
                  <a:cubicBezTo>
                    <a:pt x="63" y="11"/>
                    <a:pt x="63" y="11"/>
                    <a:pt x="63" y="11"/>
                  </a:cubicBezTo>
                  <a:close/>
                  <a:moveTo>
                    <a:pt x="34" y="16"/>
                  </a:moveTo>
                  <a:cubicBezTo>
                    <a:pt x="34" y="16"/>
                    <a:pt x="35" y="16"/>
                    <a:pt x="36" y="16"/>
                  </a:cubicBezTo>
                  <a:cubicBezTo>
                    <a:pt x="38" y="17"/>
                    <a:pt x="40" y="17"/>
                    <a:pt x="42" y="17"/>
                  </a:cubicBezTo>
                  <a:cubicBezTo>
                    <a:pt x="45" y="17"/>
                    <a:pt x="47" y="17"/>
                    <a:pt x="49" y="17"/>
                  </a:cubicBezTo>
                  <a:cubicBezTo>
                    <a:pt x="50" y="16"/>
                    <a:pt x="51" y="16"/>
                    <a:pt x="52" y="16"/>
                  </a:cubicBezTo>
                  <a:cubicBezTo>
                    <a:pt x="52" y="16"/>
                    <a:pt x="52" y="16"/>
                    <a:pt x="52" y="16"/>
                  </a:cubicBezTo>
                  <a:cubicBezTo>
                    <a:pt x="54" y="20"/>
                    <a:pt x="55" y="24"/>
                    <a:pt x="56" y="28"/>
                  </a:cubicBezTo>
                  <a:cubicBezTo>
                    <a:pt x="55" y="29"/>
                    <a:pt x="55" y="29"/>
                    <a:pt x="54" y="29"/>
                  </a:cubicBezTo>
                  <a:cubicBezTo>
                    <a:pt x="53" y="29"/>
                    <a:pt x="53" y="29"/>
                    <a:pt x="53" y="29"/>
                  </a:cubicBezTo>
                  <a:cubicBezTo>
                    <a:pt x="52" y="29"/>
                    <a:pt x="50" y="29"/>
                    <a:pt x="48" y="29"/>
                  </a:cubicBezTo>
                  <a:cubicBezTo>
                    <a:pt x="48" y="29"/>
                    <a:pt x="48" y="29"/>
                    <a:pt x="48" y="29"/>
                  </a:cubicBezTo>
                  <a:cubicBezTo>
                    <a:pt x="46" y="30"/>
                    <a:pt x="44" y="30"/>
                    <a:pt x="42" y="30"/>
                  </a:cubicBezTo>
                  <a:cubicBezTo>
                    <a:pt x="42" y="30"/>
                    <a:pt x="42" y="30"/>
                    <a:pt x="42" y="30"/>
                  </a:cubicBezTo>
                  <a:cubicBezTo>
                    <a:pt x="40" y="30"/>
                    <a:pt x="38" y="30"/>
                    <a:pt x="36" y="30"/>
                  </a:cubicBezTo>
                  <a:cubicBezTo>
                    <a:pt x="36" y="30"/>
                    <a:pt x="36" y="30"/>
                    <a:pt x="36" y="30"/>
                  </a:cubicBezTo>
                  <a:cubicBezTo>
                    <a:pt x="34" y="29"/>
                    <a:pt x="33" y="29"/>
                    <a:pt x="31" y="29"/>
                  </a:cubicBezTo>
                  <a:cubicBezTo>
                    <a:pt x="31" y="29"/>
                    <a:pt x="31" y="29"/>
                    <a:pt x="30" y="29"/>
                  </a:cubicBezTo>
                  <a:cubicBezTo>
                    <a:pt x="30" y="29"/>
                    <a:pt x="29" y="29"/>
                    <a:pt x="29" y="29"/>
                  </a:cubicBezTo>
                  <a:cubicBezTo>
                    <a:pt x="30" y="24"/>
                    <a:pt x="31" y="20"/>
                    <a:pt x="33" y="16"/>
                  </a:cubicBezTo>
                  <a:cubicBezTo>
                    <a:pt x="33" y="16"/>
                    <a:pt x="33" y="16"/>
                    <a:pt x="34" y="16"/>
                  </a:cubicBezTo>
                  <a:close/>
                  <a:moveTo>
                    <a:pt x="54" y="53"/>
                  </a:moveTo>
                  <a:cubicBezTo>
                    <a:pt x="54" y="53"/>
                    <a:pt x="54" y="53"/>
                    <a:pt x="53" y="53"/>
                  </a:cubicBezTo>
                  <a:cubicBezTo>
                    <a:pt x="52" y="52"/>
                    <a:pt x="50" y="52"/>
                    <a:pt x="48" y="52"/>
                  </a:cubicBezTo>
                  <a:cubicBezTo>
                    <a:pt x="48" y="52"/>
                    <a:pt x="48" y="52"/>
                    <a:pt x="48" y="52"/>
                  </a:cubicBezTo>
                  <a:cubicBezTo>
                    <a:pt x="46" y="52"/>
                    <a:pt x="44" y="52"/>
                    <a:pt x="42" y="52"/>
                  </a:cubicBezTo>
                  <a:cubicBezTo>
                    <a:pt x="41" y="52"/>
                    <a:pt x="41" y="52"/>
                    <a:pt x="41" y="52"/>
                  </a:cubicBezTo>
                  <a:cubicBezTo>
                    <a:pt x="41" y="52"/>
                    <a:pt x="41" y="52"/>
                    <a:pt x="41" y="52"/>
                  </a:cubicBezTo>
                  <a:cubicBezTo>
                    <a:pt x="41" y="52"/>
                    <a:pt x="41" y="52"/>
                    <a:pt x="41" y="52"/>
                  </a:cubicBezTo>
                  <a:cubicBezTo>
                    <a:pt x="40" y="52"/>
                    <a:pt x="38" y="52"/>
                    <a:pt x="36" y="52"/>
                  </a:cubicBezTo>
                  <a:cubicBezTo>
                    <a:pt x="36" y="52"/>
                    <a:pt x="36" y="52"/>
                    <a:pt x="36" y="52"/>
                  </a:cubicBezTo>
                  <a:cubicBezTo>
                    <a:pt x="34" y="52"/>
                    <a:pt x="32" y="52"/>
                    <a:pt x="31" y="53"/>
                  </a:cubicBezTo>
                  <a:cubicBezTo>
                    <a:pt x="31" y="53"/>
                    <a:pt x="30" y="53"/>
                    <a:pt x="30" y="53"/>
                  </a:cubicBezTo>
                  <a:cubicBezTo>
                    <a:pt x="30" y="53"/>
                    <a:pt x="29" y="53"/>
                    <a:pt x="28" y="53"/>
                  </a:cubicBezTo>
                  <a:cubicBezTo>
                    <a:pt x="28" y="50"/>
                    <a:pt x="28" y="47"/>
                    <a:pt x="28" y="43"/>
                  </a:cubicBezTo>
                  <a:cubicBezTo>
                    <a:pt x="57" y="43"/>
                    <a:pt x="57" y="43"/>
                    <a:pt x="57" y="43"/>
                  </a:cubicBezTo>
                  <a:cubicBezTo>
                    <a:pt x="57" y="47"/>
                    <a:pt x="57" y="50"/>
                    <a:pt x="57" y="53"/>
                  </a:cubicBezTo>
                  <a:cubicBezTo>
                    <a:pt x="56" y="53"/>
                    <a:pt x="55" y="53"/>
                    <a:pt x="54" y="53"/>
                  </a:cubicBezTo>
                  <a:close/>
                  <a:moveTo>
                    <a:pt x="28" y="41"/>
                  </a:moveTo>
                  <a:cubicBezTo>
                    <a:pt x="28" y="37"/>
                    <a:pt x="28" y="34"/>
                    <a:pt x="28" y="31"/>
                  </a:cubicBezTo>
                  <a:cubicBezTo>
                    <a:pt x="29" y="31"/>
                    <a:pt x="29" y="32"/>
                    <a:pt x="30" y="32"/>
                  </a:cubicBezTo>
                  <a:cubicBezTo>
                    <a:pt x="30" y="32"/>
                    <a:pt x="30" y="32"/>
                    <a:pt x="31" y="32"/>
                  </a:cubicBezTo>
                  <a:cubicBezTo>
                    <a:pt x="32" y="32"/>
                    <a:pt x="34" y="32"/>
                    <a:pt x="35" y="32"/>
                  </a:cubicBezTo>
                  <a:cubicBezTo>
                    <a:pt x="36" y="32"/>
                    <a:pt x="36" y="32"/>
                    <a:pt x="36" y="32"/>
                  </a:cubicBezTo>
                  <a:cubicBezTo>
                    <a:pt x="38" y="32"/>
                    <a:pt x="40" y="32"/>
                    <a:pt x="42" y="32"/>
                  </a:cubicBezTo>
                  <a:cubicBezTo>
                    <a:pt x="42" y="32"/>
                    <a:pt x="42" y="32"/>
                    <a:pt x="42" y="32"/>
                  </a:cubicBezTo>
                  <a:cubicBezTo>
                    <a:pt x="44" y="32"/>
                    <a:pt x="46" y="32"/>
                    <a:pt x="48" y="32"/>
                  </a:cubicBezTo>
                  <a:cubicBezTo>
                    <a:pt x="48" y="32"/>
                    <a:pt x="48" y="32"/>
                    <a:pt x="49" y="32"/>
                  </a:cubicBezTo>
                  <a:cubicBezTo>
                    <a:pt x="50" y="32"/>
                    <a:pt x="52" y="32"/>
                    <a:pt x="53" y="32"/>
                  </a:cubicBezTo>
                  <a:cubicBezTo>
                    <a:pt x="54" y="32"/>
                    <a:pt x="54" y="32"/>
                    <a:pt x="54" y="32"/>
                  </a:cubicBezTo>
                  <a:cubicBezTo>
                    <a:pt x="55" y="31"/>
                    <a:pt x="56" y="31"/>
                    <a:pt x="57" y="31"/>
                  </a:cubicBezTo>
                  <a:cubicBezTo>
                    <a:pt x="57" y="34"/>
                    <a:pt x="57" y="37"/>
                    <a:pt x="57" y="41"/>
                  </a:cubicBezTo>
                  <a:lnTo>
                    <a:pt x="28" y="41"/>
                  </a:lnTo>
                  <a:close/>
                  <a:moveTo>
                    <a:pt x="60" y="41"/>
                  </a:moveTo>
                  <a:cubicBezTo>
                    <a:pt x="60" y="37"/>
                    <a:pt x="60" y="34"/>
                    <a:pt x="59" y="31"/>
                  </a:cubicBezTo>
                  <a:cubicBezTo>
                    <a:pt x="61" y="30"/>
                    <a:pt x="62" y="30"/>
                    <a:pt x="63" y="30"/>
                  </a:cubicBezTo>
                  <a:cubicBezTo>
                    <a:pt x="63" y="30"/>
                    <a:pt x="63" y="30"/>
                    <a:pt x="64" y="30"/>
                  </a:cubicBezTo>
                  <a:cubicBezTo>
                    <a:pt x="65" y="29"/>
                    <a:pt x="66" y="29"/>
                    <a:pt x="67" y="29"/>
                  </a:cubicBezTo>
                  <a:cubicBezTo>
                    <a:pt x="67" y="28"/>
                    <a:pt x="67" y="28"/>
                    <a:pt x="68" y="28"/>
                  </a:cubicBezTo>
                  <a:cubicBezTo>
                    <a:pt x="69" y="28"/>
                    <a:pt x="70" y="28"/>
                    <a:pt x="71" y="27"/>
                  </a:cubicBezTo>
                  <a:cubicBezTo>
                    <a:pt x="71" y="27"/>
                    <a:pt x="71" y="27"/>
                    <a:pt x="71" y="27"/>
                  </a:cubicBezTo>
                  <a:cubicBezTo>
                    <a:pt x="72" y="27"/>
                    <a:pt x="73" y="26"/>
                    <a:pt x="74" y="26"/>
                  </a:cubicBezTo>
                  <a:cubicBezTo>
                    <a:pt x="74" y="26"/>
                    <a:pt x="74" y="26"/>
                    <a:pt x="74" y="26"/>
                  </a:cubicBezTo>
                  <a:cubicBezTo>
                    <a:pt x="74" y="25"/>
                    <a:pt x="75" y="25"/>
                    <a:pt x="75" y="25"/>
                  </a:cubicBezTo>
                  <a:cubicBezTo>
                    <a:pt x="77" y="30"/>
                    <a:pt x="79" y="35"/>
                    <a:pt x="79" y="41"/>
                  </a:cubicBezTo>
                  <a:lnTo>
                    <a:pt x="60" y="41"/>
                  </a:lnTo>
                  <a:close/>
                  <a:moveTo>
                    <a:pt x="73" y="23"/>
                  </a:moveTo>
                  <a:cubicBezTo>
                    <a:pt x="73" y="23"/>
                    <a:pt x="72" y="23"/>
                    <a:pt x="72" y="23"/>
                  </a:cubicBezTo>
                  <a:cubicBezTo>
                    <a:pt x="72" y="24"/>
                    <a:pt x="71" y="24"/>
                    <a:pt x="70" y="25"/>
                  </a:cubicBezTo>
                  <a:cubicBezTo>
                    <a:pt x="70" y="25"/>
                    <a:pt x="70" y="25"/>
                    <a:pt x="69" y="25"/>
                  </a:cubicBezTo>
                  <a:cubicBezTo>
                    <a:pt x="69" y="25"/>
                    <a:pt x="68" y="25"/>
                    <a:pt x="67" y="26"/>
                  </a:cubicBezTo>
                  <a:cubicBezTo>
                    <a:pt x="66" y="26"/>
                    <a:pt x="66" y="26"/>
                    <a:pt x="66" y="26"/>
                  </a:cubicBezTo>
                  <a:cubicBezTo>
                    <a:pt x="65" y="26"/>
                    <a:pt x="64" y="27"/>
                    <a:pt x="63" y="27"/>
                  </a:cubicBezTo>
                  <a:cubicBezTo>
                    <a:pt x="63" y="27"/>
                    <a:pt x="62" y="27"/>
                    <a:pt x="62" y="27"/>
                  </a:cubicBezTo>
                  <a:cubicBezTo>
                    <a:pt x="61" y="27"/>
                    <a:pt x="60" y="28"/>
                    <a:pt x="59" y="28"/>
                  </a:cubicBezTo>
                  <a:cubicBezTo>
                    <a:pt x="58" y="23"/>
                    <a:pt x="56" y="19"/>
                    <a:pt x="55" y="16"/>
                  </a:cubicBezTo>
                  <a:cubicBezTo>
                    <a:pt x="55" y="16"/>
                    <a:pt x="56" y="16"/>
                    <a:pt x="56" y="16"/>
                  </a:cubicBezTo>
                  <a:cubicBezTo>
                    <a:pt x="57" y="16"/>
                    <a:pt x="58" y="15"/>
                    <a:pt x="58" y="15"/>
                  </a:cubicBezTo>
                  <a:cubicBezTo>
                    <a:pt x="60" y="15"/>
                    <a:pt x="61" y="15"/>
                    <a:pt x="62" y="15"/>
                  </a:cubicBezTo>
                  <a:cubicBezTo>
                    <a:pt x="63" y="14"/>
                    <a:pt x="64" y="14"/>
                    <a:pt x="64" y="14"/>
                  </a:cubicBezTo>
                  <a:cubicBezTo>
                    <a:pt x="65" y="14"/>
                    <a:pt x="65" y="14"/>
                    <a:pt x="66" y="13"/>
                  </a:cubicBezTo>
                  <a:cubicBezTo>
                    <a:pt x="69" y="16"/>
                    <a:pt x="71" y="19"/>
                    <a:pt x="74" y="23"/>
                  </a:cubicBezTo>
                  <a:cubicBezTo>
                    <a:pt x="73" y="23"/>
                    <a:pt x="73" y="23"/>
                    <a:pt x="73" y="23"/>
                  </a:cubicBezTo>
                  <a:close/>
                  <a:moveTo>
                    <a:pt x="19" y="13"/>
                  </a:moveTo>
                  <a:cubicBezTo>
                    <a:pt x="20" y="13"/>
                    <a:pt x="20" y="14"/>
                    <a:pt x="21" y="14"/>
                  </a:cubicBezTo>
                  <a:cubicBezTo>
                    <a:pt x="21" y="14"/>
                    <a:pt x="22" y="14"/>
                    <a:pt x="23" y="14"/>
                  </a:cubicBezTo>
                  <a:cubicBezTo>
                    <a:pt x="24" y="15"/>
                    <a:pt x="26" y="15"/>
                    <a:pt x="27" y="15"/>
                  </a:cubicBezTo>
                  <a:cubicBezTo>
                    <a:pt x="28" y="15"/>
                    <a:pt x="28" y="16"/>
                    <a:pt x="29" y="16"/>
                  </a:cubicBezTo>
                  <a:cubicBezTo>
                    <a:pt x="29" y="16"/>
                    <a:pt x="30" y="16"/>
                    <a:pt x="30" y="16"/>
                  </a:cubicBezTo>
                  <a:cubicBezTo>
                    <a:pt x="28" y="19"/>
                    <a:pt x="27" y="23"/>
                    <a:pt x="26" y="28"/>
                  </a:cubicBezTo>
                  <a:cubicBezTo>
                    <a:pt x="26" y="28"/>
                    <a:pt x="26" y="28"/>
                    <a:pt x="26" y="28"/>
                  </a:cubicBezTo>
                  <a:cubicBezTo>
                    <a:pt x="25" y="28"/>
                    <a:pt x="23" y="28"/>
                    <a:pt x="22" y="27"/>
                  </a:cubicBezTo>
                  <a:cubicBezTo>
                    <a:pt x="22" y="27"/>
                    <a:pt x="22" y="27"/>
                    <a:pt x="22" y="27"/>
                  </a:cubicBezTo>
                  <a:cubicBezTo>
                    <a:pt x="21" y="27"/>
                    <a:pt x="19" y="27"/>
                    <a:pt x="18" y="26"/>
                  </a:cubicBezTo>
                  <a:cubicBezTo>
                    <a:pt x="18" y="26"/>
                    <a:pt x="18" y="26"/>
                    <a:pt x="18" y="26"/>
                  </a:cubicBezTo>
                  <a:cubicBezTo>
                    <a:pt x="17" y="26"/>
                    <a:pt x="16" y="25"/>
                    <a:pt x="15" y="25"/>
                  </a:cubicBezTo>
                  <a:cubicBezTo>
                    <a:pt x="15" y="25"/>
                    <a:pt x="15" y="25"/>
                    <a:pt x="15" y="25"/>
                  </a:cubicBezTo>
                  <a:cubicBezTo>
                    <a:pt x="14" y="24"/>
                    <a:pt x="13" y="24"/>
                    <a:pt x="12" y="24"/>
                  </a:cubicBezTo>
                  <a:cubicBezTo>
                    <a:pt x="12" y="23"/>
                    <a:pt x="12" y="23"/>
                    <a:pt x="12" y="23"/>
                  </a:cubicBezTo>
                  <a:cubicBezTo>
                    <a:pt x="12" y="23"/>
                    <a:pt x="11" y="23"/>
                    <a:pt x="11" y="23"/>
                  </a:cubicBezTo>
                  <a:cubicBezTo>
                    <a:pt x="13" y="19"/>
                    <a:pt x="16" y="16"/>
                    <a:pt x="19" y="13"/>
                  </a:cubicBezTo>
                  <a:close/>
                  <a:moveTo>
                    <a:pt x="12" y="61"/>
                  </a:moveTo>
                  <a:cubicBezTo>
                    <a:pt x="12" y="61"/>
                    <a:pt x="13" y="61"/>
                    <a:pt x="13" y="61"/>
                  </a:cubicBezTo>
                  <a:cubicBezTo>
                    <a:pt x="13" y="60"/>
                    <a:pt x="14" y="60"/>
                    <a:pt x="15" y="60"/>
                  </a:cubicBezTo>
                  <a:cubicBezTo>
                    <a:pt x="15" y="59"/>
                    <a:pt x="15" y="59"/>
                    <a:pt x="15" y="59"/>
                  </a:cubicBezTo>
                  <a:cubicBezTo>
                    <a:pt x="16" y="59"/>
                    <a:pt x="17" y="59"/>
                    <a:pt x="18" y="58"/>
                  </a:cubicBezTo>
                  <a:cubicBezTo>
                    <a:pt x="18" y="58"/>
                    <a:pt x="19" y="58"/>
                    <a:pt x="19" y="58"/>
                  </a:cubicBezTo>
                  <a:cubicBezTo>
                    <a:pt x="20" y="58"/>
                    <a:pt x="21" y="57"/>
                    <a:pt x="22" y="57"/>
                  </a:cubicBezTo>
                  <a:cubicBezTo>
                    <a:pt x="22" y="57"/>
                    <a:pt x="22" y="57"/>
                    <a:pt x="22" y="57"/>
                  </a:cubicBezTo>
                  <a:cubicBezTo>
                    <a:pt x="24" y="57"/>
                    <a:pt x="25" y="56"/>
                    <a:pt x="26" y="56"/>
                  </a:cubicBezTo>
                  <a:cubicBezTo>
                    <a:pt x="26" y="56"/>
                    <a:pt x="26" y="56"/>
                    <a:pt x="26" y="56"/>
                  </a:cubicBezTo>
                  <a:cubicBezTo>
                    <a:pt x="27" y="61"/>
                    <a:pt x="28" y="65"/>
                    <a:pt x="30" y="68"/>
                  </a:cubicBezTo>
                  <a:cubicBezTo>
                    <a:pt x="30" y="69"/>
                    <a:pt x="30" y="69"/>
                    <a:pt x="29" y="69"/>
                  </a:cubicBezTo>
                  <a:cubicBezTo>
                    <a:pt x="29" y="69"/>
                    <a:pt x="28" y="69"/>
                    <a:pt x="27" y="69"/>
                  </a:cubicBezTo>
                  <a:cubicBezTo>
                    <a:pt x="26" y="69"/>
                    <a:pt x="25" y="69"/>
                    <a:pt x="23" y="70"/>
                  </a:cubicBezTo>
                  <a:cubicBezTo>
                    <a:pt x="23" y="70"/>
                    <a:pt x="22" y="70"/>
                    <a:pt x="21" y="71"/>
                  </a:cubicBezTo>
                  <a:cubicBezTo>
                    <a:pt x="21" y="71"/>
                    <a:pt x="20" y="71"/>
                    <a:pt x="20" y="71"/>
                  </a:cubicBezTo>
                  <a:cubicBezTo>
                    <a:pt x="17" y="68"/>
                    <a:pt x="14" y="65"/>
                    <a:pt x="11" y="61"/>
                  </a:cubicBezTo>
                  <a:cubicBezTo>
                    <a:pt x="12" y="61"/>
                    <a:pt x="12" y="61"/>
                    <a:pt x="12" y="61"/>
                  </a:cubicBezTo>
                  <a:close/>
                  <a:moveTo>
                    <a:pt x="65" y="71"/>
                  </a:moveTo>
                  <a:cubicBezTo>
                    <a:pt x="65" y="71"/>
                    <a:pt x="64" y="71"/>
                    <a:pt x="64" y="70"/>
                  </a:cubicBezTo>
                  <a:cubicBezTo>
                    <a:pt x="63" y="70"/>
                    <a:pt x="62" y="70"/>
                    <a:pt x="62" y="70"/>
                  </a:cubicBezTo>
                  <a:cubicBezTo>
                    <a:pt x="61" y="69"/>
                    <a:pt x="59" y="69"/>
                    <a:pt x="58" y="69"/>
                  </a:cubicBezTo>
                  <a:cubicBezTo>
                    <a:pt x="57" y="69"/>
                    <a:pt x="57" y="69"/>
                    <a:pt x="56" y="69"/>
                  </a:cubicBezTo>
                  <a:cubicBezTo>
                    <a:pt x="55" y="68"/>
                    <a:pt x="55" y="68"/>
                    <a:pt x="55" y="68"/>
                  </a:cubicBezTo>
                  <a:cubicBezTo>
                    <a:pt x="56" y="65"/>
                    <a:pt x="58" y="61"/>
                    <a:pt x="59" y="56"/>
                  </a:cubicBezTo>
                  <a:cubicBezTo>
                    <a:pt x="60" y="57"/>
                    <a:pt x="61" y="57"/>
                    <a:pt x="62" y="57"/>
                  </a:cubicBezTo>
                  <a:cubicBezTo>
                    <a:pt x="62" y="57"/>
                    <a:pt x="62" y="57"/>
                    <a:pt x="63" y="57"/>
                  </a:cubicBezTo>
                  <a:cubicBezTo>
                    <a:pt x="64" y="58"/>
                    <a:pt x="65" y="58"/>
                    <a:pt x="66" y="58"/>
                  </a:cubicBezTo>
                  <a:cubicBezTo>
                    <a:pt x="66" y="58"/>
                    <a:pt x="66" y="58"/>
                    <a:pt x="66" y="58"/>
                  </a:cubicBezTo>
                  <a:cubicBezTo>
                    <a:pt x="67" y="59"/>
                    <a:pt x="68" y="59"/>
                    <a:pt x="69" y="60"/>
                  </a:cubicBezTo>
                  <a:cubicBezTo>
                    <a:pt x="69" y="60"/>
                    <a:pt x="69" y="60"/>
                    <a:pt x="70" y="60"/>
                  </a:cubicBezTo>
                  <a:cubicBezTo>
                    <a:pt x="70" y="60"/>
                    <a:pt x="71" y="60"/>
                    <a:pt x="72" y="61"/>
                  </a:cubicBezTo>
                  <a:cubicBezTo>
                    <a:pt x="72" y="61"/>
                    <a:pt x="72" y="61"/>
                    <a:pt x="72" y="61"/>
                  </a:cubicBezTo>
                  <a:cubicBezTo>
                    <a:pt x="73" y="61"/>
                    <a:pt x="73" y="61"/>
                    <a:pt x="73" y="62"/>
                  </a:cubicBezTo>
                  <a:cubicBezTo>
                    <a:pt x="71" y="65"/>
                    <a:pt x="68" y="68"/>
                    <a:pt x="65"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p>
          </p:txBody>
        </p:sp>
      </p:grpSp>
      <p:grpSp>
        <p:nvGrpSpPr>
          <p:cNvPr id="19" name="组合 18"/>
          <p:cNvGrpSpPr/>
          <p:nvPr/>
        </p:nvGrpSpPr>
        <p:grpSpPr>
          <a:xfrm>
            <a:off x="5925731" y="3505873"/>
            <a:ext cx="1581123" cy="1408744"/>
            <a:chOff x="5925731" y="3505873"/>
            <a:chExt cx="1581123" cy="1408744"/>
          </a:xfrm>
        </p:grpSpPr>
        <p:sp>
          <p:nvSpPr>
            <p:cNvPr id="20" name="Freeform 7"/>
            <p:cNvSpPr/>
            <p:nvPr/>
          </p:nvSpPr>
          <p:spPr bwMode="auto">
            <a:xfrm>
              <a:off x="5925731" y="3505873"/>
              <a:ext cx="1581123" cy="1408744"/>
            </a:xfrm>
            <a:custGeom>
              <a:avLst/>
              <a:gdLst>
                <a:gd name="T0" fmla="*/ 162 w 205"/>
                <a:gd name="T1" fmla="*/ 11 h 183"/>
                <a:gd name="T2" fmla="*/ 142 w 205"/>
                <a:gd name="T3" fmla="*/ 0 h 183"/>
                <a:gd name="T4" fmla="*/ 63 w 205"/>
                <a:gd name="T5" fmla="*/ 0 h 183"/>
                <a:gd name="T6" fmla="*/ 43 w 205"/>
                <a:gd name="T7" fmla="*/ 11 h 183"/>
                <a:gd name="T8" fmla="*/ 4 w 205"/>
                <a:gd name="T9" fmla="*/ 80 h 183"/>
                <a:gd name="T10" fmla="*/ 4 w 205"/>
                <a:gd name="T11" fmla="*/ 103 h 183"/>
                <a:gd name="T12" fmla="*/ 43 w 205"/>
                <a:gd name="T13" fmla="*/ 171 h 183"/>
                <a:gd name="T14" fmla="*/ 63 w 205"/>
                <a:gd name="T15" fmla="*/ 183 h 183"/>
                <a:gd name="T16" fmla="*/ 142 w 205"/>
                <a:gd name="T17" fmla="*/ 183 h 183"/>
                <a:gd name="T18" fmla="*/ 162 w 205"/>
                <a:gd name="T19" fmla="*/ 171 h 183"/>
                <a:gd name="T20" fmla="*/ 202 w 205"/>
                <a:gd name="T21" fmla="*/ 103 h 183"/>
                <a:gd name="T22" fmla="*/ 202 w 205"/>
                <a:gd name="T23" fmla="*/ 80 h 183"/>
                <a:gd name="T24" fmla="*/ 162 w 205"/>
                <a:gd name="T25" fmla="*/ 1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5" h="183">
                  <a:moveTo>
                    <a:pt x="162" y="11"/>
                  </a:moveTo>
                  <a:cubicBezTo>
                    <a:pt x="159" y="5"/>
                    <a:pt x="150" y="0"/>
                    <a:pt x="142" y="0"/>
                  </a:cubicBezTo>
                  <a:cubicBezTo>
                    <a:pt x="63" y="0"/>
                    <a:pt x="63" y="0"/>
                    <a:pt x="63" y="0"/>
                  </a:cubicBezTo>
                  <a:cubicBezTo>
                    <a:pt x="56" y="0"/>
                    <a:pt x="47" y="5"/>
                    <a:pt x="43" y="11"/>
                  </a:cubicBezTo>
                  <a:cubicBezTo>
                    <a:pt x="4" y="80"/>
                    <a:pt x="4" y="80"/>
                    <a:pt x="4" y="80"/>
                  </a:cubicBezTo>
                  <a:cubicBezTo>
                    <a:pt x="0" y="86"/>
                    <a:pt x="0" y="97"/>
                    <a:pt x="4" y="103"/>
                  </a:cubicBezTo>
                  <a:cubicBezTo>
                    <a:pt x="43" y="171"/>
                    <a:pt x="43" y="171"/>
                    <a:pt x="43" y="171"/>
                  </a:cubicBezTo>
                  <a:cubicBezTo>
                    <a:pt x="47" y="178"/>
                    <a:pt x="56" y="183"/>
                    <a:pt x="63" y="183"/>
                  </a:cubicBezTo>
                  <a:cubicBezTo>
                    <a:pt x="142" y="183"/>
                    <a:pt x="142" y="183"/>
                    <a:pt x="142" y="183"/>
                  </a:cubicBezTo>
                  <a:cubicBezTo>
                    <a:pt x="150" y="183"/>
                    <a:pt x="159" y="178"/>
                    <a:pt x="162" y="171"/>
                  </a:cubicBezTo>
                  <a:cubicBezTo>
                    <a:pt x="202" y="103"/>
                    <a:pt x="202" y="103"/>
                    <a:pt x="202" y="103"/>
                  </a:cubicBezTo>
                  <a:cubicBezTo>
                    <a:pt x="205" y="97"/>
                    <a:pt x="205" y="86"/>
                    <a:pt x="202" y="80"/>
                  </a:cubicBezTo>
                  <a:lnTo>
                    <a:pt x="162" y="11"/>
                  </a:lnTo>
                  <a:close/>
                </a:path>
              </a:pathLst>
            </a:custGeom>
            <a:solidFill>
              <a:srgbClr val="F68D6F"/>
            </a:solidFill>
            <a:ln>
              <a:noFill/>
            </a:ln>
          </p:spPr>
          <p:txBody>
            <a:bodyPr vert="horz" wrap="square" lIns="121920" tIns="60960" rIns="121920" bIns="60960" numCol="1" anchor="t" anchorCtr="0" compatLnSpc="1"/>
            <a:lstStyle/>
            <a:p>
              <a:endParaRPr lang="zh-CN" altLang="en-US" dirty="0"/>
            </a:p>
          </p:txBody>
        </p:sp>
        <p:grpSp>
          <p:nvGrpSpPr>
            <p:cNvPr id="21" name="组合 20"/>
            <p:cNvGrpSpPr/>
            <p:nvPr/>
          </p:nvGrpSpPr>
          <p:grpSpPr>
            <a:xfrm>
              <a:off x="6292778" y="3890752"/>
              <a:ext cx="847028" cy="638986"/>
              <a:chOff x="6326958" y="3898183"/>
              <a:chExt cx="847028" cy="638986"/>
            </a:xfrm>
          </p:grpSpPr>
          <p:sp>
            <p:nvSpPr>
              <p:cNvPr id="22" name="Freeform 15"/>
              <p:cNvSpPr>
                <a:spLocks noEditPoints="1"/>
              </p:cNvSpPr>
              <p:nvPr/>
            </p:nvSpPr>
            <p:spPr bwMode="auto">
              <a:xfrm>
                <a:off x="6326958" y="3898183"/>
                <a:ext cx="579548" cy="576575"/>
              </a:xfrm>
              <a:custGeom>
                <a:avLst/>
                <a:gdLst>
                  <a:gd name="T0" fmla="*/ 70 w 75"/>
                  <a:gd name="T1" fmla="*/ 45 h 75"/>
                  <a:gd name="T2" fmla="*/ 75 w 75"/>
                  <a:gd name="T3" fmla="*/ 38 h 75"/>
                  <a:gd name="T4" fmla="*/ 70 w 75"/>
                  <a:gd name="T5" fmla="*/ 30 h 75"/>
                  <a:gd name="T6" fmla="*/ 64 w 75"/>
                  <a:gd name="T7" fmla="*/ 28 h 75"/>
                  <a:gd name="T8" fmla="*/ 65 w 75"/>
                  <a:gd name="T9" fmla="*/ 20 h 75"/>
                  <a:gd name="T10" fmla="*/ 64 w 75"/>
                  <a:gd name="T11" fmla="*/ 11 h 75"/>
                  <a:gd name="T12" fmla="*/ 55 w 75"/>
                  <a:gd name="T13" fmla="*/ 10 h 75"/>
                  <a:gd name="T14" fmla="*/ 49 w 75"/>
                  <a:gd name="T15" fmla="*/ 12 h 75"/>
                  <a:gd name="T16" fmla="*/ 44 w 75"/>
                  <a:gd name="T17" fmla="*/ 5 h 75"/>
                  <a:gd name="T18" fmla="*/ 37 w 75"/>
                  <a:gd name="T19" fmla="*/ 0 h 75"/>
                  <a:gd name="T20" fmla="*/ 30 w 75"/>
                  <a:gd name="T21" fmla="*/ 5 h 75"/>
                  <a:gd name="T22" fmla="*/ 28 w 75"/>
                  <a:gd name="T23" fmla="*/ 11 h 75"/>
                  <a:gd name="T24" fmla="*/ 19 w 75"/>
                  <a:gd name="T25" fmla="*/ 10 h 75"/>
                  <a:gd name="T26" fmla="*/ 11 w 75"/>
                  <a:gd name="T27" fmla="*/ 11 h 75"/>
                  <a:gd name="T28" fmla="*/ 9 w 75"/>
                  <a:gd name="T29" fmla="*/ 20 h 75"/>
                  <a:gd name="T30" fmla="*/ 12 w 75"/>
                  <a:gd name="T31" fmla="*/ 26 h 75"/>
                  <a:gd name="T32" fmla="*/ 5 w 75"/>
                  <a:gd name="T33" fmla="*/ 30 h 75"/>
                  <a:gd name="T34" fmla="*/ 0 w 75"/>
                  <a:gd name="T35" fmla="*/ 38 h 75"/>
                  <a:gd name="T36" fmla="*/ 5 w 75"/>
                  <a:gd name="T37" fmla="*/ 45 h 75"/>
                  <a:gd name="T38" fmla="*/ 11 w 75"/>
                  <a:gd name="T39" fmla="*/ 47 h 75"/>
                  <a:gd name="T40" fmla="*/ 9 w 75"/>
                  <a:gd name="T41" fmla="*/ 56 h 75"/>
                  <a:gd name="T42" fmla="*/ 11 w 75"/>
                  <a:gd name="T43" fmla="*/ 64 h 75"/>
                  <a:gd name="T44" fmla="*/ 19 w 75"/>
                  <a:gd name="T45" fmla="*/ 66 h 75"/>
                  <a:gd name="T46" fmla="*/ 25 w 75"/>
                  <a:gd name="T47" fmla="*/ 63 h 75"/>
                  <a:gd name="T48" fmla="*/ 30 w 75"/>
                  <a:gd name="T49" fmla="*/ 70 h 75"/>
                  <a:gd name="T50" fmla="*/ 37 w 75"/>
                  <a:gd name="T51" fmla="*/ 75 h 75"/>
                  <a:gd name="T52" fmla="*/ 44 w 75"/>
                  <a:gd name="T53" fmla="*/ 70 h 75"/>
                  <a:gd name="T54" fmla="*/ 47 w 75"/>
                  <a:gd name="T55" fmla="*/ 64 h 75"/>
                  <a:gd name="T56" fmla="*/ 55 w 75"/>
                  <a:gd name="T57" fmla="*/ 66 h 75"/>
                  <a:gd name="T58" fmla="*/ 64 w 75"/>
                  <a:gd name="T59" fmla="*/ 64 h 75"/>
                  <a:gd name="T60" fmla="*/ 65 w 75"/>
                  <a:gd name="T61" fmla="*/ 56 h 75"/>
                  <a:gd name="T62" fmla="*/ 63 w 75"/>
                  <a:gd name="T63" fmla="*/ 50 h 75"/>
                  <a:gd name="T64" fmla="*/ 70 w 75"/>
                  <a:gd name="T65" fmla="*/ 45 h 75"/>
                  <a:gd name="T66" fmla="*/ 54 w 75"/>
                  <a:gd name="T67" fmla="*/ 38 h 75"/>
                  <a:gd name="T68" fmla="*/ 37 w 75"/>
                  <a:gd name="T69" fmla="*/ 54 h 75"/>
                  <a:gd name="T70" fmla="*/ 21 w 75"/>
                  <a:gd name="T71" fmla="*/ 38 h 75"/>
                  <a:gd name="T72" fmla="*/ 37 w 75"/>
                  <a:gd name="T73" fmla="*/ 21 h 75"/>
                  <a:gd name="T74" fmla="*/ 54 w 75"/>
                  <a:gd name="T75" fmla="*/ 3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 h="75">
                    <a:moveTo>
                      <a:pt x="70" y="45"/>
                    </a:moveTo>
                    <a:cubicBezTo>
                      <a:pt x="73" y="45"/>
                      <a:pt x="75" y="42"/>
                      <a:pt x="75" y="38"/>
                    </a:cubicBezTo>
                    <a:cubicBezTo>
                      <a:pt x="75" y="34"/>
                      <a:pt x="73" y="30"/>
                      <a:pt x="70" y="30"/>
                    </a:cubicBezTo>
                    <a:cubicBezTo>
                      <a:pt x="67" y="30"/>
                      <a:pt x="64" y="29"/>
                      <a:pt x="64" y="28"/>
                    </a:cubicBezTo>
                    <a:cubicBezTo>
                      <a:pt x="63" y="27"/>
                      <a:pt x="63" y="22"/>
                      <a:pt x="65" y="20"/>
                    </a:cubicBezTo>
                    <a:cubicBezTo>
                      <a:pt x="67" y="18"/>
                      <a:pt x="67" y="14"/>
                      <a:pt x="64" y="11"/>
                    </a:cubicBezTo>
                    <a:cubicBezTo>
                      <a:pt x="61" y="8"/>
                      <a:pt x="57" y="8"/>
                      <a:pt x="55" y="10"/>
                    </a:cubicBezTo>
                    <a:cubicBezTo>
                      <a:pt x="53" y="12"/>
                      <a:pt x="51" y="13"/>
                      <a:pt x="49" y="12"/>
                    </a:cubicBezTo>
                    <a:cubicBezTo>
                      <a:pt x="48" y="11"/>
                      <a:pt x="44" y="8"/>
                      <a:pt x="44" y="5"/>
                    </a:cubicBezTo>
                    <a:cubicBezTo>
                      <a:pt x="44" y="2"/>
                      <a:pt x="41" y="0"/>
                      <a:pt x="37" y="0"/>
                    </a:cubicBezTo>
                    <a:cubicBezTo>
                      <a:pt x="33" y="0"/>
                      <a:pt x="30" y="2"/>
                      <a:pt x="30" y="5"/>
                    </a:cubicBezTo>
                    <a:cubicBezTo>
                      <a:pt x="30" y="8"/>
                      <a:pt x="29" y="11"/>
                      <a:pt x="28" y="11"/>
                    </a:cubicBezTo>
                    <a:cubicBezTo>
                      <a:pt x="26" y="12"/>
                      <a:pt x="21" y="12"/>
                      <a:pt x="19" y="10"/>
                    </a:cubicBezTo>
                    <a:cubicBezTo>
                      <a:pt x="17" y="8"/>
                      <a:pt x="13" y="8"/>
                      <a:pt x="11" y="11"/>
                    </a:cubicBezTo>
                    <a:cubicBezTo>
                      <a:pt x="8" y="14"/>
                      <a:pt x="7" y="18"/>
                      <a:pt x="9" y="20"/>
                    </a:cubicBezTo>
                    <a:cubicBezTo>
                      <a:pt x="11" y="22"/>
                      <a:pt x="12" y="24"/>
                      <a:pt x="12" y="26"/>
                    </a:cubicBezTo>
                    <a:cubicBezTo>
                      <a:pt x="11" y="27"/>
                      <a:pt x="8" y="30"/>
                      <a:pt x="5" y="30"/>
                    </a:cubicBezTo>
                    <a:cubicBezTo>
                      <a:pt x="2" y="30"/>
                      <a:pt x="0" y="34"/>
                      <a:pt x="0" y="38"/>
                    </a:cubicBezTo>
                    <a:cubicBezTo>
                      <a:pt x="0" y="42"/>
                      <a:pt x="2" y="45"/>
                      <a:pt x="5" y="45"/>
                    </a:cubicBezTo>
                    <a:cubicBezTo>
                      <a:pt x="8" y="45"/>
                      <a:pt x="10" y="46"/>
                      <a:pt x="11" y="47"/>
                    </a:cubicBezTo>
                    <a:cubicBezTo>
                      <a:pt x="11" y="49"/>
                      <a:pt x="11" y="54"/>
                      <a:pt x="9" y="56"/>
                    </a:cubicBezTo>
                    <a:cubicBezTo>
                      <a:pt x="7" y="58"/>
                      <a:pt x="8" y="61"/>
                      <a:pt x="11" y="64"/>
                    </a:cubicBezTo>
                    <a:cubicBezTo>
                      <a:pt x="13" y="67"/>
                      <a:pt x="17" y="68"/>
                      <a:pt x="19" y="66"/>
                    </a:cubicBezTo>
                    <a:cubicBezTo>
                      <a:pt x="21" y="64"/>
                      <a:pt x="24" y="63"/>
                      <a:pt x="25" y="63"/>
                    </a:cubicBezTo>
                    <a:cubicBezTo>
                      <a:pt x="27" y="64"/>
                      <a:pt x="30" y="67"/>
                      <a:pt x="30" y="70"/>
                    </a:cubicBezTo>
                    <a:cubicBezTo>
                      <a:pt x="30" y="73"/>
                      <a:pt x="33" y="75"/>
                      <a:pt x="37" y="75"/>
                    </a:cubicBezTo>
                    <a:cubicBezTo>
                      <a:pt x="41" y="75"/>
                      <a:pt x="44" y="73"/>
                      <a:pt x="44" y="70"/>
                    </a:cubicBezTo>
                    <a:cubicBezTo>
                      <a:pt x="44" y="67"/>
                      <a:pt x="46" y="65"/>
                      <a:pt x="47" y="64"/>
                    </a:cubicBezTo>
                    <a:cubicBezTo>
                      <a:pt x="48" y="64"/>
                      <a:pt x="53" y="64"/>
                      <a:pt x="55" y="66"/>
                    </a:cubicBezTo>
                    <a:cubicBezTo>
                      <a:pt x="57" y="68"/>
                      <a:pt x="61" y="67"/>
                      <a:pt x="64" y="64"/>
                    </a:cubicBezTo>
                    <a:cubicBezTo>
                      <a:pt x="67" y="61"/>
                      <a:pt x="67" y="58"/>
                      <a:pt x="65" y="56"/>
                    </a:cubicBezTo>
                    <a:cubicBezTo>
                      <a:pt x="63" y="54"/>
                      <a:pt x="62" y="51"/>
                      <a:pt x="63" y="50"/>
                    </a:cubicBezTo>
                    <a:cubicBezTo>
                      <a:pt x="64" y="48"/>
                      <a:pt x="67" y="45"/>
                      <a:pt x="70" y="45"/>
                    </a:cubicBezTo>
                    <a:close/>
                    <a:moveTo>
                      <a:pt x="54" y="38"/>
                    </a:moveTo>
                    <a:cubicBezTo>
                      <a:pt x="54" y="47"/>
                      <a:pt x="46" y="54"/>
                      <a:pt x="37" y="54"/>
                    </a:cubicBezTo>
                    <a:cubicBezTo>
                      <a:pt x="28" y="54"/>
                      <a:pt x="21" y="47"/>
                      <a:pt x="21" y="38"/>
                    </a:cubicBezTo>
                    <a:cubicBezTo>
                      <a:pt x="21" y="29"/>
                      <a:pt x="28" y="21"/>
                      <a:pt x="37" y="21"/>
                    </a:cubicBezTo>
                    <a:cubicBezTo>
                      <a:pt x="46" y="21"/>
                      <a:pt x="54" y="29"/>
                      <a:pt x="54" y="3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p>
            </p:txBody>
          </p:sp>
          <p:sp>
            <p:nvSpPr>
              <p:cNvPr id="23" name="Freeform 16"/>
              <p:cNvSpPr>
                <a:spLocks noEditPoints="1"/>
              </p:cNvSpPr>
              <p:nvPr/>
            </p:nvSpPr>
            <p:spPr bwMode="auto">
              <a:xfrm>
                <a:off x="6835174" y="4198357"/>
                <a:ext cx="338812" cy="338812"/>
              </a:xfrm>
              <a:custGeom>
                <a:avLst/>
                <a:gdLst>
                  <a:gd name="T0" fmla="*/ 42 w 44"/>
                  <a:gd name="T1" fmla="*/ 23 h 44"/>
                  <a:gd name="T2" fmla="*/ 44 w 44"/>
                  <a:gd name="T3" fmla="*/ 18 h 44"/>
                  <a:gd name="T4" fmla="*/ 40 w 44"/>
                  <a:gd name="T5" fmla="*/ 14 h 44"/>
                  <a:gd name="T6" fmla="*/ 37 w 44"/>
                  <a:gd name="T7" fmla="*/ 14 h 44"/>
                  <a:gd name="T8" fmla="*/ 37 w 44"/>
                  <a:gd name="T9" fmla="*/ 9 h 44"/>
                  <a:gd name="T10" fmla="*/ 35 w 44"/>
                  <a:gd name="T11" fmla="*/ 4 h 44"/>
                  <a:gd name="T12" fmla="*/ 30 w 44"/>
                  <a:gd name="T13" fmla="*/ 4 h 44"/>
                  <a:gd name="T14" fmla="*/ 27 w 44"/>
                  <a:gd name="T15" fmla="*/ 6 h 44"/>
                  <a:gd name="T16" fmla="*/ 23 w 44"/>
                  <a:gd name="T17" fmla="*/ 2 h 44"/>
                  <a:gd name="T18" fmla="*/ 19 w 44"/>
                  <a:gd name="T19" fmla="*/ 0 h 44"/>
                  <a:gd name="T20" fmla="*/ 15 w 44"/>
                  <a:gd name="T21" fmla="*/ 4 h 44"/>
                  <a:gd name="T22" fmla="*/ 14 w 44"/>
                  <a:gd name="T23" fmla="*/ 7 h 44"/>
                  <a:gd name="T24" fmla="*/ 9 w 44"/>
                  <a:gd name="T25" fmla="*/ 7 h 44"/>
                  <a:gd name="T26" fmla="*/ 5 w 44"/>
                  <a:gd name="T27" fmla="*/ 9 h 44"/>
                  <a:gd name="T28" fmla="*/ 5 w 44"/>
                  <a:gd name="T29" fmla="*/ 14 h 44"/>
                  <a:gd name="T30" fmla="*/ 7 w 44"/>
                  <a:gd name="T31" fmla="*/ 17 h 44"/>
                  <a:gd name="T32" fmla="*/ 3 w 44"/>
                  <a:gd name="T33" fmla="*/ 21 h 44"/>
                  <a:gd name="T34" fmla="*/ 1 w 44"/>
                  <a:gd name="T35" fmla="*/ 25 h 44"/>
                  <a:gd name="T36" fmla="*/ 4 w 44"/>
                  <a:gd name="T37" fmla="*/ 29 h 44"/>
                  <a:gd name="T38" fmla="*/ 8 w 44"/>
                  <a:gd name="T39" fmla="*/ 30 h 44"/>
                  <a:gd name="T40" fmla="*/ 8 w 44"/>
                  <a:gd name="T41" fmla="*/ 35 h 44"/>
                  <a:gd name="T42" fmla="*/ 10 w 44"/>
                  <a:gd name="T43" fmla="*/ 40 h 44"/>
                  <a:gd name="T44" fmla="*/ 15 w 44"/>
                  <a:gd name="T45" fmla="*/ 40 h 44"/>
                  <a:gd name="T46" fmla="*/ 18 w 44"/>
                  <a:gd name="T47" fmla="*/ 37 h 44"/>
                  <a:gd name="T48" fmla="*/ 22 w 44"/>
                  <a:gd name="T49" fmla="*/ 41 h 44"/>
                  <a:gd name="T50" fmla="*/ 26 w 44"/>
                  <a:gd name="T51" fmla="*/ 43 h 44"/>
                  <a:gd name="T52" fmla="*/ 30 w 44"/>
                  <a:gd name="T53" fmla="*/ 40 h 44"/>
                  <a:gd name="T54" fmla="*/ 31 w 44"/>
                  <a:gd name="T55" fmla="*/ 36 h 44"/>
                  <a:gd name="T56" fmla="*/ 35 w 44"/>
                  <a:gd name="T57" fmla="*/ 36 h 44"/>
                  <a:gd name="T58" fmla="*/ 40 w 44"/>
                  <a:gd name="T59" fmla="*/ 34 h 44"/>
                  <a:gd name="T60" fmla="*/ 40 w 44"/>
                  <a:gd name="T61" fmla="*/ 29 h 44"/>
                  <a:gd name="T62" fmla="*/ 38 w 44"/>
                  <a:gd name="T63" fmla="*/ 26 h 44"/>
                  <a:gd name="T64" fmla="*/ 42 w 44"/>
                  <a:gd name="T65" fmla="*/ 23 h 44"/>
                  <a:gd name="T66" fmla="*/ 32 w 44"/>
                  <a:gd name="T67" fmla="*/ 20 h 44"/>
                  <a:gd name="T68" fmla="*/ 24 w 44"/>
                  <a:gd name="T69" fmla="*/ 31 h 44"/>
                  <a:gd name="T70" fmla="*/ 13 w 44"/>
                  <a:gd name="T71" fmla="*/ 23 h 44"/>
                  <a:gd name="T72" fmla="*/ 21 w 44"/>
                  <a:gd name="T73" fmla="*/ 12 h 44"/>
                  <a:gd name="T74" fmla="*/ 32 w 44"/>
                  <a:gd name="T75" fmla="*/ 2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44">
                    <a:moveTo>
                      <a:pt x="42" y="23"/>
                    </a:moveTo>
                    <a:cubicBezTo>
                      <a:pt x="43" y="22"/>
                      <a:pt x="44" y="20"/>
                      <a:pt x="44" y="18"/>
                    </a:cubicBezTo>
                    <a:cubicBezTo>
                      <a:pt x="44" y="16"/>
                      <a:pt x="42" y="14"/>
                      <a:pt x="40" y="14"/>
                    </a:cubicBezTo>
                    <a:cubicBezTo>
                      <a:pt x="39" y="15"/>
                      <a:pt x="37" y="14"/>
                      <a:pt x="37" y="14"/>
                    </a:cubicBezTo>
                    <a:cubicBezTo>
                      <a:pt x="36" y="13"/>
                      <a:pt x="36" y="10"/>
                      <a:pt x="37" y="9"/>
                    </a:cubicBezTo>
                    <a:cubicBezTo>
                      <a:pt x="38" y="7"/>
                      <a:pt x="37" y="5"/>
                      <a:pt x="35" y="4"/>
                    </a:cubicBezTo>
                    <a:cubicBezTo>
                      <a:pt x="33" y="3"/>
                      <a:pt x="31" y="3"/>
                      <a:pt x="30" y="4"/>
                    </a:cubicBezTo>
                    <a:cubicBezTo>
                      <a:pt x="29" y="5"/>
                      <a:pt x="28" y="6"/>
                      <a:pt x="27" y="6"/>
                    </a:cubicBezTo>
                    <a:cubicBezTo>
                      <a:pt x="26" y="6"/>
                      <a:pt x="24" y="4"/>
                      <a:pt x="23" y="2"/>
                    </a:cubicBezTo>
                    <a:cubicBezTo>
                      <a:pt x="23" y="1"/>
                      <a:pt x="21" y="0"/>
                      <a:pt x="19" y="0"/>
                    </a:cubicBezTo>
                    <a:cubicBezTo>
                      <a:pt x="16" y="1"/>
                      <a:pt x="15" y="2"/>
                      <a:pt x="15" y="4"/>
                    </a:cubicBezTo>
                    <a:cubicBezTo>
                      <a:pt x="15" y="5"/>
                      <a:pt x="15" y="7"/>
                      <a:pt x="14" y="7"/>
                    </a:cubicBezTo>
                    <a:cubicBezTo>
                      <a:pt x="14" y="8"/>
                      <a:pt x="11" y="8"/>
                      <a:pt x="9" y="7"/>
                    </a:cubicBezTo>
                    <a:cubicBezTo>
                      <a:pt x="8" y="6"/>
                      <a:pt x="6" y="7"/>
                      <a:pt x="5" y="9"/>
                    </a:cubicBezTo>
                    <a:cubicBezTo>
                      <a:pt x="3" y="11"/>
                      <a:pt x="3" y="13"/>
                      <a:pt x="5" y="14"/>
                    </a:cubicBezTo>
                    <a:cubicBezTo>
                      <a:pt x="6" y="15"/>
                      <a:pt x="7" y="17"/>
                      <a:pt x="7" y="17"/>
                    </a:cubicBezTo>
                    <a:cubicBezTo>
                      <a:pt x="6" y="18"/>
                      <a:pt x="5" y="21"/>
                      <a:pt x="3" y="21"/>
                    </a:cubicBezTo>
                    <a:cubicBezTo>
                      <a:pt x="1" y="21"/>
                      <a:pt x="0" y="23"/>
                      <a:pt x="1" y="25"/>
                    </a:cubicBezTo>
                    <a:cubicBezTo>
                      <a:pt x="1" y="28"/>
                      <a:pt x="3" y="29"/>
                      <a:pt x="4" y="29"/>
                    </a:cubicBezTo>
                    <a:cubicBezTo>
                      <a:pt x="6" y="29"/>
                      <a:pt x="8" y="29"/>
                      <a:pt x="8" y="30"/>
                    </a:cubicBezTo>
                    <a:cubicBezTo>
                      <a:pt x="9" y="31"/>
                      <a:pt x="9" y="33"/>
                      <a:pt x="8" y="35"/>
                    </a:cubicBezTo>
                    <a:cubicBezTo>
                      <a:pt x="7" y="36"/>
                      <a:pt x="8" y="38"/>
                      <a:pt x="10" y="40"/>
                    </a:cubicBezTo>
                    <a:cubicBezTo>
                      <a:pt x="12" y="41"/>
                      <a:pt x="14" y="41"/>
                      <a:pt x="15" y="40"/>
                    </a:cubicBezTo>
                    <a:cubicBezTo>
                      <a:pt x="16" y="38"/>
                      <a:pt x="17" y="37"/>
                      <a:pt x="18" y="37"/>
                    </a:cubicBezTo>
                    <a:cubicBezTo>
                      <a:pt x="19" y="38"/>
                      <a:pt x="21" y="39"/>
                      <a:pt x="22" y="41"/>
                    </a:cubicBezTo>
                    <a:cubicBezTo>
                      <a:pt x="22" y="43"/>
                      <a:pt x="24" y="44"/>
                      <a:pt x="26" y="43"/>
                    </a:cubicBezTo>
                    <a:cubicBezTo>
                      <a:pt x="28" y="43"/>
                      <a:pt x="30" y="41"/>
                      <a:pt x="30" y="40"/>
                    </a:cubicBezTo>
                    <a:cubicBezTo>
                      <a:pt x="29" y="38"/>
                      <a:pt x="30" y="36"/>
                      <a:pt x="31" y="36"/>
                    </a:cubicBezTo>
                    <a:cubicBezTo>
                      <a:pt x="31" y="36"/>
                      <a:pt x="34" y="35"/>
                      <a:pt x="35" y="36"/>
                    </a:cubicBezTo>
                    <a:cubicBezTo>
                      <a:pt x="37" y="37"/>
                      <a:pt x="39" y="36"/>
                      <a:pt x="40" y="34"/>
                    </a:cubicBezTo>
                    <a:cubicBezTo>
                      <a:pt x="42" y="32"/>
                      <a:pt x="42" y="30"/>
                      <a:pt x="40" y="29"/>
                    </a:cubicBezTo>
                    <a:cubicBezTo>
                      <a:pt x="39" y="28"/>
                      <a:pt x="38" y="27"/>
                      <a:pt x="38" y="26"/>
                    </a:cubicBezTo>
                    <a:cubicBezTo>
                      <a:pt x="38" y="25"/>
                      <a:pt x="40" y="23"/>
                      <a:pt x="42" y="23"/>
                    </a:cubicBezTo>
                    <a:close/>
                    <a:moveTo>
                      <a:pt x="32" y="20"/>
                    </a:moveTo>
                    <a:cubicBezTo>
                      <a:pt x="33" y="25"/>
                      <a:pt x="29" y="30"/>
                      <a:pt x="24" y="31"/>
                    </a:cubicBezTo>
                    <a:cubicBezTo>
                      <a:pt x="19" y="32"/>
                      <a:pt x="14" y="28"/>
                      <a:pt x="13" y="23"/>
                    </a:cubicBezTo>
                    <a:cubicBezTo>
                      <a:pt x="12" y="18"/>
                      <a:pt x="16" y="13"/>
                      <a:pt x="21" y="12"/>
                    </a:cubicBezTo>
                    <a:cubicBezTo>
                      <a:pt x="26" y="11"/>
                      <a:pt x="31" y="15"/>
                      <a:pt x="32"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p>
            </p:txBody>
          </p:sp>
        </p:grpSp>
      </p:grpSp>
      <p:grpSp>
        <p:nvGrpSpPr>
          <p:cNvPr id="24" name="组合 23"/>
          <p:cNvGrpSpPr/>
          <p:nvPr/>
        </p:nvGrpSpPr>
        <p:grpSpPr>
          <a:xfrm>
            <a:off x="7840521" y="2436394"/>
            <a:ext cx="1897695" cy="680122"/>
            <a:chOff x="7840521" y="2436394"/>
            <a:chExt cx="1897695" cy="680122"/>
          </a:xfrm>
        </p:grpSpPr>
        <p:sp>
          <p:nvSpPr>
            <p:cNvPr id="28" name="文本框 27"/>
            <p:cNvSpPr txBox="1">
              <a:spLocks noChangeArrowheads="1"/>
            </p:cNvSpPr>
            <p:nvPr/>
          </p:nvSpPr>
          <p:spPr bwMode="auto">
            <a:xfrm>
              <a:off x="8476332" y="2436394"/>
              <a:ext cx="1261884"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1400" b="1" dirty="0">
                  <a:solidFill>
                    <a:srgbClr val="469055"/>
                  </a:solidFill>
                  <a:latin typeface="微软雅黑" panose="020B0503020204020204" charset="-122"/>
                  <a:ea typeface="微软雅黑" panose="020B0503020204020204" charset="-122"/>
                  <a:cs typeface="Arial" panose="020B0604020202020204" pitchFamily="34" charset="0"/>
                </a:rPr>
                <a:t>添加标题文本</a:t>
              </a:r>
            </a:p>
          </p:txBody>
        </p:sp>
        <p:sp>
          <p:nvSpPr>
            <p:cNvPr id="26" name="矩形 25"/>
            <p:cNvSpPr/>
            <p:nvPr/>
          </p:nvSpPr>
          <p:spPr>
            <a:xfrm>
              <a:off x="7840521" y="2449730"/>
              <a:ext cx="774571" cy="666786"/>
            </a:xfrm>
            <a:prstGeom prst="rect">
              <a:avLst/>
            </a:prstGeom>
          </p:spPr>
          <p:txBody>
            <a:bodyPr wrap="none">
              <a:spAutoFit/>
            </a:bodyPr>
            <a:lstStyle/>
            <a:p>
              <a:r>
                <a:rPr lang="en-US" altLang="zh-CN" sz="3735" b="1" dirty="0">
                  <a:solidFill>
                    <a:srgbClr val="469055"/>
                  </a:solidFill>
                  <a:latin typeface="微软雅黑" panose="020B0503020204020204" charset="-122"/>
                  <a:ea typeface="微软雅黑" panose="020B0503020204020204" charset="-122"/>
                  <a:cs typeface="Arial" panose="020B0604020202020204" pitchFamily="34" charset="0"/>
                </a:rPr>
                <a:t>01</a:t>
              </a:r>
            </a:p>
          </p:txBody>
        </p:sp>
      </p:grpSp>
      <p:grpSp>
        <p:nvGrpSpPr>
          <p:cNvPr id="29" name="组合 28"/>
          <p:cNvGrpSpPr/>
          <p:nvPr/>
        </p:nvGrpSpPr>
        <p:grpSpPr>
          <a:xfrm>
            <a:off x="7840521" y="3940074"/>
            <a:ext cx="1897695" cy="680122"/>
            <a:chOff x="7840521" y="3940074"/>
            <a:chExt cx="1897695" cy="680122"/>
          </a:xfrm>
        </p:grpSpPr>
        <p:sp>
          <p:nvSpPr>
            <p:cNvPr id="33" name="文本框 32"/>
            <p:cNvSpPr txBox="1">
              <a:spLocks noChangeArrowheads="1"/>
            </p:cNvSpPr>
            <p:nvPr/>
          </p:nvSpPr>
          <p:spPr bwMode="auto">
            <a:xfrm>
              <a:off x="8476332" y="3940074"/>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1400" b="1" dirty="0">
                  <a:solidFill>
                    <a:srgbClr val="F68D6F"/>
                  </a:solidFill>
                  <a:latin typeface="微软雅黑" panose="020B0503020204020204" charset="-122"/>
                  <a:ea typeface="微软雅黑" panose="020B0503020204020204" charset="-122"/>
                  <a:cs typeface="Arial" panose="020B0604020202020204" pitchFamily="34" charset="0"/>
                </a:rPr>
                <a:t>添加标题文本</a:t>
              </a:r>
            </a:p>
          </p:txBody>
        </p:sp>
        <p:sp>
          <p:nvSpPr>
            <p:cNvPr id="31" name="矩形 30"/>
            <p:cNvSpPr/>
            <p:nvPr/>
          </p:nvSpPr>
          <p:spPr>
            <a:xfrm>
              <a:off x="7840521" y="3953410"/>
              <a:ext cx="774571" cy="666786"/>
            </a:xfrm>
            <a:prstGeom prst="rect">
              <a:avLst/>
            </a:prstGeom>
          </p:spPr>
          <p:txBody>
            <a:bodyPr wrap="none">
              <a:spAutoFit/>
            </a:bodyPr>
            <a:lstStyle/>
            <a:p>
              <a:r>
                <a:rPr lang="en-US" altLang="zh-CN" sz="3735" b="1" dirty="0">
                  <a:solidFill>
                    <a:srgbClr val="F68D6F"/>
                  </a:solidFill>
                  <a:latin typeface="微软雅黑" panose="020B0503020204020204" charset="-122"/>
                  <a:ea typeface="微软雅黑" panose="020B0503020204020204" charset="-122"/>
                  <a:cs typeface="Arial" panose="020B0604020202020204" pitchFamily="34" charset="0"/>
                </a:rPr>
                <a:t>03</a:t>
              </a:r>
            </a:p>
          </p:txBody>
        </p:sp>
      </p:grpSp>
      <p:grpSp>
        <p:nvGrpSpPr>
          <p:cNvPr id="34" name="组合 33"/>
          <p:cNvGrpSpPr/>
          <p:nvPr/>
        </p:nvGrpSpPr>
        <p:grpSpPr>
          <a:xfrm>
            <a:off x="1221303" y="2964717"/>
            <a:ext cx="3125055" cy="680119"/>
            <a:chOff x="1221303" y="2964717"/>
            <a:chExt cx="3125055" cy="680119"/>
          </a:xfrm>
        </p:grpSpPr>
        <p:grpSp>
          <p:nvGrpSpPr>
            <p:cNvPr id="35" name="组合 34"/>
            <p:cNvGrpSpPr/>
            <p:nvPr/>
          </p:nvGrpSpPr>
          <p:grpSpPr>
            <a:xfrm>
              <a:off x="1221303" y="2964717"/>
              <a:ext cx="2494105" cy="520911"/>
              <a:chOff x="6188207" y="1271638"/>
              <a:chExt cx="1870579" cy="390683"/>
            </a:xfrm>
          </p:grpSpPr>
          <p:sp>
            <p:nvSpPr>
              <p:cNvPr id="37" name="文本框 66"/>
              <p:cNvSpPr txBox="1">
                <a:spLocks noChangeArrowheads="1"/>
              </p:cNvSpPr>
              <p:nvPr/>
            </p:nvSpPr>
            <p:spPr bwMode="auto">
              <a:xfrm>
                <a:off x="6188207" y="1491649"/>
                <a:ext cx="1869357" cy="170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lnSpc>
                    <a:spcPts val="800"/>
                  </a:lnSpc>
                  <a:defRPr sz="600">
                    <a:solidFill>
                      <a:schemeClr val="bg1">
                        <a:lumMod val="50000"/>
                      </a:schemeClr>
                    </a:solidFill>
                    <a:latin typeface="Arial" panose="020B0604020202020204" pitchFamily="34" charset="0"/>
                    <a:ea typeface="微软雅黑" panose="020B0503020204020204" charset="-122"/>
                    <a:cs typeface="Arial" panose="020B0604020202020204" pitchFamily="34" charset="0"/>
                  </a:defRPr>
                </a:lvl1pPr>
                <a:lvl2pPr marL="742950" indent="-285750"/>
                <a:lvl3pPr marL="1143000" indent="-228600"/>
                <a:lvl4pPr marL="1600200" indent="-228600"/>
                <a:lvl5pPr marL="2057400" indent="-228600"/>
                <a:lvl6pPr marL="2514600" indent="-228600" fontAlgn="base">
                  <a:spcBef>
                    <a:spcPct val="0"/>
                  </a:spcBef>
                  <a:spcAft>
                    <a:spcPct val="0"/>
                  </a:spcAft>
                </a:lvl6pPr>
                <a:lvl7pPr marL="2971800" indent="-228600" fontAlgn="base">
                  <a:spcBef>
                    <a:spcPct val="0"/>
                  </a:spcBef>
                  <a:spcAft>
                    <a:spcPct val="0"/>
                  </a:spcAft>
                </a:lvl7pPr>
                <a:lvl8pPr marL="3429000" indent="-228600" fontAlgn="base">
                  <a:spcBef>
                    <a:spcPct val="0"/>
                  </a:spcBef>
                  <a:spcAft>
                    <a:spcPct val="0"/>
                  </a:spcAft>
                </a:lvl8pPr>
                <a:lvl9pPr marL="3886200" indent="-228600" fontAlgn="base">
                  <a:spcBef>
                    <a:spcPct val="0"/>
                  </a:spcBef>
                  <a:spcAft>
                    <a:spcPct val="0"/>
                  </a:spcAft>
                </a:lvl9pPr>
              </a:lstStyle>
              <a:p>
                <a:pPr algn="r">
                  <a:lnSpc>
                    <a:spcPct val="120000"/>
                  </a:lnSpc>
                </a:pPr>
                <a:endParaRPr lang="zh-CN" altLang="en-US" sz="800" dirty="0">
                  <a:solidFill>
                    <a:schemeClr val="tx1">
                      <a:lumMod val="50000"/>
                      <a:lumOff val="50000"/>
                    </a:schemeClr>
                  </a:solidFill>
                  <a:latin typeface="微软雅黑" panose="020B0503020204020204" charset="-122"/>
                </a:endParaRPr>
              </a:p>
            </p:txBody>
          </p:sp>
          <p:sp>
            <p:nvSpPr>
              <p:cNvPr id="38" name="文本框 37"/>
              <p:cNvSpPr txBox="1">
                <a:spLocks noChangeArrowheads="1"/>
              </p:cNvSpPr>
              <p:nvPr/>
            </p:nvSpPr>
            <p:spPr bwMode="auto">
              <a:xfrm>
                <a:off x="7112373" y="1271638"/>
                <a:ext cx="946413" cy="230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1400" b="1" dirty="0">
                    <a:solidFill>
                      <a:srgbClr val="F68D6F"/>
                    </a:solidFill>
                    <a:latin typeface="微软雅黑" panose="020B0503020204020204" charset="-122"/>
                    <a:ea typeface="微软雅黑" panose="020B0503020204020204" charset="-122"/>
                    <a:cs typeface="Arial" panose="020B0604020202020204" pitchFamily="34" charset="0"/>
                  </a:rPr>
                  <a:t>添加标题文本</a:t>
                </a:r>
              </a:p>
            </p:txBody>
          </p:sp>
        </p:grpSp>
        <p:sp>
          <p:nvSpPr>
            <p:cNvPr id="36" name="矩形 35"/>
            <p:cNvSpPr/>
            <p:nvPr/>
          </p:nvSpPr>
          <p:spPr>
            <a:xfrm>
              <a:off x="3571787" y="2978050"/>
              <a:ext cx="774571" cy="666786"/>
            </a:xfrm>
            <a:prstGeom prst="rect">
              <a:avLst/>
            </a:prstGeom>
          </p:spPr>
          <p:txBody>
            <a:bodyPr wrap="none">
              <a:spAutoFit/>
            </a:bodyPr>
            <a:lstStyle/>
            <a:p>
              <a:pPr algn="r"/>
              <a:r>
                <a:rPr lang="en-US" altLang="zh-CN" sz="3735" b="1" dirty="0">
                  <a:solidFill>
                    <a:srgbClr val="F68D6F"/>
                  </a:solidFill>
                  <a:latin typeface="微软雅黑" panose="020B0503020204020204" charset="-122"/>
                  <a:ea typeface="微软雅黑" panose="020B0503020204020204" charset="-122"/>
                  <a:cs typeface="Arial" panose="020B0604020202020204" pitchFamily="34" charset="0"/>
                </a:rPr>
                <a:t>02</a:t>
              </a:r>
            </a:p>
          </p:txBody>
        </p:sp>
      </p:grpSp>
      <p:grpSp>
        <p:nvGrpSpPr>
          <p:cNvPr id="39" name="组合 38"/>
          <p:cNvGrpSpPr/>
          <p:nvPr/>
        </p:nvGrpSpPr>
        <p:grpSpPr>
          <a:xfrm>
            <a:off x="2487591" y="4630954"/>
            <a:ext cx="1857163" cy="680122"/>
            <a:chOff x="2487591" y="4630954"/>
            <a:chExt cx="1857163" cy="680122"/>
          </a:xfrm>
        </p:grpSpPr>
        <p:sp>
          <p:nvSpPr>
            <p:cNvPr id="43" name="文本框 42"/>
            <p:cNvSpPr txBox="1">
              <a:spLocks noChangeArrowheads="1"/>
            </p:cNvSpPr>
            <p:nvPr/>
          </p:nvSpPr>
          <p:spPr bwMode="auto">
            <a:xfrm>
              <a:off x="2487591" y="4630954"/>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1400" b="1" dirty="0">
                  <a:solidFill>
                    <a:srgbClr val="469055"/>
                  </a:solidFill>
                  <a:latin typeface="微软雅黑" panose="020B0503020204020204" charset="-122"/>
                  <a:ea typeface="微软雅黑" panose="020B0503020204020204" charset="-122"/>
                  <a:cs typeface="Arial" panose="020B0604020202020204" pitchFamily="34" charset="0"/>
                </a:rPr>
                <a:t>添加标题文本</a:t>
              </a:r>
            </a:p>
          </p:txBody>
        </p:sp>
        <p:sp>
          <p:nvSpPr>
            <p:cNvPr id="41" name="矩形 40"/>
            <p:cNvSpPr/>
            <p:nvPr/>
          </p:nvSpPr>
          <p:spPr>
            <a:xfrm>
              <a:off x="3570183" y="4644290"/>
              <a:ext cx="774571" cy="666786"/>
            </a:xfrm>
            <a:prstGeom prst="rect">
              <a:avLst/>
            </a:prstGeom>
          </p:spPr>
          <p:txBody>
            <a:bodyPr wrap="none">
              <a:spAutoFit/>
            </a:bodyPr>
            <a:lstStyle/>
            <a:p>
              <a:pPr algn="r"/>
              <a:r>
                <a:rPr lang="en-US" altLang="zh-CN" sz="3735" b="1" dirty="0">
                  <a:solidFill>
                    <a:srgbClr val="469055"/>
                  </a:solidFill>
                  <a:latin typeface="微软雅黑" panose="020B0503020204020204" charset="-122"/>
                  <a:ea typeface="微软雅黑" panose="020B0503020204020204" charset="-122"/>
                  <a:cs typeface="Arial" panose="020B0604020202020204" pitchFamily="34" charset="0"/>
                </a:rPr>
                <a:t>04</a:t>
              </a:r>
            </a:p>
          </p:txBody>
        </p:sp>
      </p:grpSp>
      <p:grpSp>
        <p:nvGrpSpPr>
          <p:cNvPr id="44" name="组合 43"/>
          <p:cNvGrpSpPr/>
          <p:nvPr/>
        </p:nvGrpSpPr>
        <p:grpSpPr>
          <a:xfrm>
            <a:off x="441025" y="218860"/>
            <a:ext cx="5159897" cy="1014413"/>
            <a:chOff x="441025" y="218860"/>
            <a:chExt cx="5159897" cy="1014413"/>
          </a:xfrm>
        </p:grpSpPr>
        <p:grpSp>
          <p:nvGrpSpPr>
            <p:cNvPr id="45" name="组合 44"/>
            <p:cNvGrpSpPr/>
            <p:nvPr/>
          </p:nvGrpSpPr>
          <p:grpSpPr>
            <a:xfrm>
              <a:off x="595313" y="387468"/>
              <a:ext cx="5005609" cy="720218"/>
              <a:chOff x="1893616" y="449275"/>
              <a:chExt cx="5005609" cy="720218"/>
            </a:xfrm>
          </p:grpSpPr>
          <p:sp>
            <p:nvSpPr>
              <p:cNvPr id="46" name="文本框 45"/>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47" name="文本框 46"/>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48" name="任意多边形 47"/>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0-#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1+#ppt_w/2"/>
                                          </p:val>
                                        </p:tav>
                                        <p:tav tm="100000">
                                          <p:val>
                                            <p:strVal val="#ppt_x"/>
                                          </p:val>
                                        </p:tav>
                                      </p:tavLst>
                                    </p:anim>
                                    <p:anim calcmode="lin" valueType="num">
                                      <p:cBhvr additive="base">
                                        <p:cTn id="16" dur="5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par>
                          <p:cTn id="25" fill="hold">
                            <p:stCondLst>
                              <p:cond delay="1000"/>
                            </p:stCondLst>
                            <p:childTnLst>
                              <p:par>
                                <p:cTn id="26" presetID="26" presetClass="emph" presetSubtype="0" fill="hold" nodeType="afterEffect">
                                  <p:stCondLst>
                                    <p:cond delay="0"/>
                                  </p:stCondLst>
                                  <p:childTnLst>
                                    <p:animEffect transition="out" filter="fade">
                                      <p:cBhvr>
                                        <p:cTn id="27" dur="500" tmFilter="0, 0; .2, .5; .8, .5; 1, 0"/>
                                        <p:tgtEl>
                                          <p:spTgt spid="11"/>
                                        </p:tgtEl>
                                      </p:cBhvr>
                                    </p:animEffect>
                                    <p:animScale>
                                      <p:cBhvr>
                                        <p:cTn id="28" dur="250" autoRev="1" fill="hold"/>
                                        <p:tgtEl>
                                          <p:spTgt spid="11"/>
                                        </p:tgtEl>
                                      </p:cBhvr>
                                      <p:by x="105000" y="105000"/>
                                    </p:animScale>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left)">
                                      <p:cBhvr>
                                        <p:cTn id="32" dur="500"/>
                                        <p:tgtEl>
                                          <p:spTgt spid="24"/>
                                        </p:tgtEl>
                                      </p:cBhvr>
                                    </p:animEffect>
                                  </p:childTnLst>
                                </p:cTn>
                              </p:par>
                            </p:childTnLst>
                          </p:cTn>
                        </p:par>
                        <p:par>
                          <p:cTn id="33" fill="hold">
                            <p:stCondLst>
                              <p:cond delay="2000"/>
                            </p:stCondLst>
                            <p:childTnLst>
                              <p:par>
                                <p:cTn id="34" presetID="26" presetClass="emph" presetSubtype="0" fill="hold" nodeType="afterEffect">
                                  <p:stCondLst>
                                    <p:cond delay="0"/>
                                  </p:stCondLst>
                                  <p:childTnLst>
                                    <p:animEffect transition="out" filter="fade">
                                      <p:cBhvr>
                                        <p:cTn id="35" dur="500" tmFilter="0, 0; .2, .5; .8, .5; 1, 0"/>
                                        <p:tgtEl>
                                          <p:spTgt spid="16"/>
                                        </p:tgtEl>
                                      </p:cBhvr>
                                    </p:animEffect>
                                    <p:animScale>
                                      <p:cBhvr>
                                        <p:cTn id="36" dur="250" autoRev="1" fill="hold"/>
                                        <p:tgtEl>
                                          <p:spTgt spid="16"/>
                                        </p:tgtEl>
                                      </p:cBhvr>
                                      <p:by x="105000" y="105000"/>
                                    </p:animScale>
                                  </p:childTnLst>
                                </p:cTn>
                              </p:par>
                            </p:childTnLst>
                          </p:cTn>
                        </p:par>
                        <p:par>
                          <p:cTn id="37" fill="hold">
                            <p:stCondLst>
                              <p:cond delay="2500"/>
                            </p:stCondLst>
                            <p:childTnLst>
                              <p:par>
                                <p:cTn id="38" presetID="22" presetClass="entr" presetSubtype="2" fill="hold"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right)">
                                      <p:cBhvr>
                                        <p:cTn id="40" dur="500"/>
                                        <p:tgtEl>
                                          <p:spTgt spid="34"/>
                                        </p:tgtEl>
                                      </p:cBhvr>
                                    </p:animEffect>
                                  </p:childTnLst>
                                </p:cTn>
                              </p:par>
                            </p:childTnLst>
                          </p:cTn>
                        </p:par>
                        <p:par>
                          <p:cTn id="41" fill="hold">
                            <p:stCondLst>
                              <p:cond delay="3000"/>
                            </p:stCondLst>
                            <p:childTnLst>
                              <p:par>
                                <p:cTn id="42" presetID="26" presetClass="emph" presetSubtype="0" fill="hold" nodeType="afterEffect">
                                  <p:stCondLst>
                                    <p:cond delay="0"/>
                                  </p:stCondLst>
                                  <p:childTnLst>
                                    <p:animEffect transition="out" filter="fade">
                                      <p:cBhvr>
                                        <p:cTn id="43" dur="500" tmFilter="0, 0; .2, .5; .8, .5; 1, 0"/>
                                        <p:tgtEl>
                                          <p:spTgt spid="19"/>
                                        </p:tgtEl>
                                      </p:cBhvr>
                                    </p:animEffect>
                                    <p:animScale>
                                      <p:cBhvr>
                                        <p:cTn id="44" dur="250" autoRev="1" fill="hold"/>
                                        <p:tgtEl>
                                          <p:spTgt spid="19"/>
                                        </p:tgtEl>
                                      </p:cBhvr>
                                      <p:by x="105000" y="105000"/>
                                    </p:animScale>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childTnLst>
                          </p:cTn>
                        </p:par>
                        <p:par>
                          <p:cTn id="49" fill="hold">
                            <p:stCondLst>
                              <p:cond delay="4000"/>
                            </p:stCondLst>
                            <p:childTnLst>
                              <p:par>
                                <p:cTn id="50" presetID="26" presetClass="emph" presetSubtype="0" fill="hold" nodeType="afterEffect">
                                  <p:stCondLst>
                                    <p:cond delay="0"/>
                                  </p:stCondLst>
                                  <p:childTnLst>
                                    <p:animEffect transition="out" filter="fade">
                                      <p:cBhvr>
                                        <p:cTn id="51" dur="500" tmFilter="0, 0; .2, .5; .8, .5; 1, 0"/>
                                        <p:tgtEl>
                                          <p:spTgt spid="6"/>
                                        </p:tgtEl>
                                      </p:cBhvr>
                                    </p:animEffect>
                                    <p:animScale>
                                      <p:cBhvr>
                                        <p:cTn id="52" dur="250" autoRev="1" fill="hold"/>
                                        <p:tgtEl>
                                          <p:spTgt spid="6"/>
                                        </p:tgtEl>
                                      </p:cBhvr>
                                      <p:by x="105000" y="105000"/>
                                    </p:animScale>
                                  </p:childTnLst>
                                </p:cTn>
                              </p:par>
                            </p:childTnLst>
                          </p:cTn>
                        </p:par>
                        <p:par>
                          <p:cTn id="53" fill="hold">
                            <p:stCondLst>
                              <p:cond delay="4500"/>
                            </p:stCondLst>
                            <p:childTnLst>
                              <p:par>
                                <p:cTn id="54" presetID="22" presetClass="entr" presetSubtype="2"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right)">
                                      <p:cBhvr>
                                        <p:cTn id="5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组合 2"/>
          <p:cNvGrpSpPr/>
          <p:nvPr/>
        </p:nvGrpSpPr>
        <p:grpSpPr>
          <a:xfrm>
            <a:off x="1895495" y="2173284"/>
            <a:ext cx="2678138" cy="2678963"/>
            <a:chOff x="1389407" y="2179913"/>
            <a:chExt cx="3570850" cy="3570848"/>
          </a:xfrm>
        </p:grpSpPr>
        <p:sp>
          <p:nvSpPr>
            <p:cNvPr id="7" name="菱形 6"/>
            <p:cNvSpPr/>
            <p:nvPr/>
          </p:nvSpPr>
          <p:spPr>
            <a:xfrm>
              <a:off x="1389407" y="2179913"/>
              <a:ext cx="3570850" cy="3570848"/>
            </a:xfrm>
            <a:prstGeom prst="diamond">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32F1C"/>
                </a:solidFill>
              </a:endParaRPr>
            </a:p>
          </p:txBody>
        </p:sp>
        <p:sp>
          <p:nvSpPr>
            <p:cNvPr id="8" name="Freeform 50"/>
            <p:cNvSpPr>
              <a:spLocks noEditPoints="1"/>
            </p:cNvSpPr>
            <p:nvPr/>
          </p:nvSpPr>
          <p:spPr bwMode="auto">
            <a:xfrm>
              <a:off x="2826233" y="3295548"/>
              <a:ext cx="693844" cy="567612"/>
            </a:xfrm>
            <a:custGeom>
              <a:avLst/>
              <a:gdLst>
                <a:gd name="T0" fmla="*/ 707 w 819"/>
                <a:gd name="T1" fmla="*/ 107 h 670"/>
                <a:gd name="T2" fmla="*/ 733 w 819"/>
                <a:gd name="T3" fmla="*/ 246 h 670"/>
                <a:gd name="T4" fmla="*/ 721 w 819"/>
                <a:gd name="T5" fmla="*/ 326 h 670"/>
                <a:gd name="T6" fmla="*/ 700 w 819"/>
                <a:gd name="T7" fmla="*/ 420 h 670"/>
                <a:gd name="T8" fmla="*/ 741 w 819"/>
                <a:gd name="T9" fmla="*/ 465 h 670"/>
                <a:gd name="T10" fmla="*/ 817 w 819"/>
                <a:gd name="T11" fmla="*/ 551 h 670"/>
                <a:gd name="T12" fmla="*/ 816 w 819"/>
                <a:gd name="T13" fmla="*/ 589 h 670"/>
                <a:gd name="T14" fmla="*/ 700 w 819"/>
                <a:gd name="T15" fmla="*/ 558 h 670"/>
                <a:gd name="T16" fmla="*/ 717 w 819"/>
                <a:gd name="T17" fmla="*/ 496 h 670"/>
                <a:gd name="T18" fmla="*/ 662 w 819"/>
                <a:gd name="T19" fmla="*/ 376 h 670"/>
                <a:gd name="T20" fmla="*/ 691 w 819"/>
                <a:gd name="T21" fmla="*/ 304 h 670"/>
                <a:gd name="T22" fmla="*/ 698 w 819"/>
                <a:gd name="T23" fmla="*/ 233 h 670"/>
                <a:gd name="T24" fmla="*/ 685 w 819"/>
                <a:gd name="T25" fmla="*/ 137 h 670"/>
                <a:gd name="T26" fmla="*/ 630 w 819"/>
                <a:gd name="T27" fmla="*/ 113 h 670"/>
                <a:gd name="T28" fmla="*/ 615 w 819"/>
                <a:gd name="T29" fmla="*/ 75 h 670"/>
                <a:gd name="T30" fmla="*/ 228 w 819"/>
                <a:gd name="T31" fmla="*/ 116 h 670"/>
                <a:gd name="T32" fmla="*/ 157 w 819"/>
                <a:gd name="T33" fmla="*/ 124 h 670"/>
                <a:gd name="T34" fmla="*/ 113 w 819"/>
                <a:gd name="T35" fmla="*/ 190 h 670"/>
                <a:gd name="T36" fmla="*/ 127 w 819"/>
                <a:gd name="T37" fmla="*/ 284 h 670"/>
                <a:gd name="T38" fmla="*/ 142 w 819"/>
                <a:gd name="T39" fmla="*/ 323 h 670"/>
                <a:gd name="T40" fmla="*/ 139 w 819"/>
                <a:gd name="T41" fmla="*/ 466 h 670"/>
                <a:gd name="T42" fmla="*/ 53 w 819"/>
                <a:gd name="T43" fmla="*/ 525 h 670"/>
                <a:gd name="T44" fmla="*/ 13 w 819"/>
                <a:gd name="T45" fmla="*/ 594 h 670"/>
                <a:gd name="T46" fmla="*/ 0 w 819"/>
                <a:gd name="T47" fmla="*/ 579 h 670"/>
                <a:gd name="T48" fmla="*/ 40 w 819"/>
                <a:gd name="T49" fmla="*/ 486 h 670"/>
                <a:gd name="T50" fmla="*/ 100 w 819"/>
                <a:gd name="T51" fmla="*/ 454 h 670"/>
                <a:gd name="T52" fmla="*/ 113 w 819"/>
                <a:gd name="T53" fmla="*/ 349 h 670"/>
                <a:gd name="T54" fmla="*/ 89 w 819"/>
                <a:gd name="T55" fmla="*/ 300 h 670"/>
                <a:gd name="T56" fmla="*/ 81 w 819"/>
                <a:gd name="T57" fmla="*/ 161 h 670"/>
                <a:gd name="T58" fmla="*/ 168 w 819"/>
                <a:gd name="T59" fmla="*/ 80 h 670"/>
                <a:gd name="T60" fmla="*/ 375 w 819"/>
                <a:gd name="T61" fmla="*/ 51 h 670"/>
                <a:gd name="T62" fmla="*/ 299 w 819"/>
                <a:gd name="T63" fmla="*/ 145 h 670"/>
                <a:gd name="T64" fmla="*/ 322 w 819"/>
                <a:gd name="T65" fmla="*/ 238 h 670"/>
                <a:gd name="T66" fmla="*/ 320 w 819"/>
                <a:gd name="T67" fmla="*/ 300 h 670"/>
                <a:gd name="T68" fmla="*/ 351 w 819"/>
                <a:gd name="T69" fmla="*/ 346 h 670"/>
                <a:gd name="T70" fmla="*/ 331 w 819"/>
                <a:gd name="T71" fmla="*/ 507 h 670"/>
                <a:gd name="T72" fmla="*/ 232 w 819"/>
                <a:gd name="T73" fmla="*/ 559 h 670"/>
                <a:gd name="T74" fmla="*/ 644 w 819"/>
                <a:gd name="T75" fmla="*/ 613 h 670"/>
                <a:gd name="T76" fmla="*/ 547 w 819"/>
                <a:gd name="T77" fmla="*/ 542 h 670"/>
                <a:gd name="T78" fmla="*/ 457 w 819"/>
                <a:gd name="T79" fmla="*/ 448 h 670"/>
                <a:gd name="T80" fmla="*/ 495 w 819"/>
                <a:gd name="T81" fmla="*/ 306 h 670"/>
                <a:gd name="T82" fmla="*/ 504 w 819"/>
                <a:gd name="T83" fmla="*/ 289 h 670"/>
                <a:gd name="T84" fmla="*/ 516 w 819"/>
                <a:gd name="T85" fmla="*/ 203 h 670"/>
                <a:gd name="T86" fmla="*/ 488 w 819"/>
                <a:gd name="T87" fmla="*/ 67 h 670"/>
                <a:gd name="T88" fmla="*/ 450 w 819"/>
                <a:gd name="T89" fmla="*/ 1 h 670"/>
                <a:gd name="T90" fmla="*/ 551 w 819"/>
                <a:gd name="T91" fmla="*/ 119 h 670"/>
                <a:gd name="T92" fmla="*/ 542 w 819"/>
                <a:gd name="T93" fmla="*/ 285 h 670"/>
                <a:gd name="T94" fmla="*/ 517 w 819"/>
                <a:gd name="T95" fmla="*/ 338 h 670"/>
                <a:gd name="T96" fmla="*/ 500 w 819"/>
                <a:gd name="T97" fmla="*/ 459 h 670"/>
                <a:gd name="T98" fmla="*/ 558 w 819"/>
                <a:gd name="T99" fmla="*/ 507 h 670"/>
                <a:gd name="T100" fmla="*/ 669 w 819"/>
                <a:gd name="T101" fmla="*/ 579 h 670"/>
                <a:gd name="T102" fmla="*/ 687 w 819"/>
                <a:gd name="T103" fmla="*/ 658 h 670"/>
                <a:gd name="T104" fmla="*/ 149 w 819"/>
                <a:gd name="T105" fmla="*/ 670 h 670"/>
                <a:gd name="T106" fmla="*/ 131 w 819"/>
                <a:gd name="T107" fmla="*/ 656 h 670"/>
                <a:gd name="T108" fmla="*/ 164 w 819"/>
                <a:gd name="T109" fmla="*/ 562 h 670"/>
                <a:gd name="T110" fmla="*/ 263 w 819"/>
                <a:gd name="T111" fmla="*/ 505 h 670"/>
                <a:gd name="T112" fmla="*/ 326 w 819"/>
                <a:gd name="T113" fmla="*/ 442 h 670"/>
                <a:gd name="T114" fmla="*/ 296 w 819"/>
                <a:gd name="T115" fmla="*/ 330 h 670"/>
                <a:gd name="T116" fmla="*/ 280 w 819"/>
                <a:gd name="T117" fmla="*/ 264 h 670"/>
                <a:gd name="T118" fmla="*/ 269 w 819"/>
                <a:gd name="T119" fmla="*/ 110 h 670"/>
                <a:gd name="T120" fmla="*/ 367 w 819"/>
                <a:gd name="T121" fmla="*/ 13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670">
                  <a:moveTo>
                    <a:pt x="615" y="75"/>
                  </a:moveTo>
                  <a:lnTo>
                    <a:pt x="635" y="76"/>
                  </a:lnTo>
                  <a:lnTo>
                    <a:pt x="652" y="80"/>
                  </a:lnTo>
                  <a:lnTo>
                    <a:pt x="668" y="85"/>
                  </a:lnTo>
                  <a:lnTo>
                    <a:pt x="678" y="90"/>
                  </a:lnTo>
                  <a:lnTo>
                    <a:pt x="694" y="98"/>
                  </a:lnTo>
                  <a:lnTo>
                    <a:pt x="707" y="107"/>
                  </a:lnTo>
                  <a:lnTo>
                    <a:pt x="717" y="119"/>
                  </a:lnTo>
                  <a:lnTo>
                    <a:pt x="728" y="137"/>
                  </a:lnTo>
                  <a:lnTo>
                    <a:pt x="738" y="161"/>
                  </a:lnTo>
                  <a:lnTo>
                    <a:pt x="745" y="183"/>
                  </a:lnTo>
                  <a:lnTo>
                    <a:pt x="744" y="207"/>
                  </a:lnTo>
                  <a:lnTo>
                    <a:pt x="740" y="228"/>
                  </a:lnTo>
                  <a:lnTo>
                    <a:pt x="733" y="246"/>
                  </a:lnTo>
                  <a:lnTo>
                    <a:pt x="727" y="262"/>
                  </a:lnTo>
                  <a:lnTo>
                    <a:pt x="729" y="283"/>
                  </a:lnTo>
                  <a:lnTo>
                    <a:pt x="730" y="300"/>
                  </a:lnTo>
                  <a:lnTo>
                    <a:pt x="728" y="311"/>
                  </a:lnTo>
                  <a:lnTo>
                    <a:pt x="725" y="319"/>
                  </a:lnTo>
                  <a:lnTo>
                    <a:pt x="723" y="325"/>
                  </a:lnTo>
                  <a:lnTo>
                    <a:pt x="721" y="326"/>
                  </a:lnTo>
                  <a:lnTo>
                    <a:pt x="717" y="332"/>
                  </a:lnTo>
                  <a:lnTo>
                    <a:pt x="712" y="340"/>
                  </a:lnTo>
                  <a:lnTo>
                    <a:pt x="707" y="349"/>
                  </a:lnTo>
                  <a:lnTo>
                    <a:pt x="703" y="364"/>
                  </a:lnTo>
                  <a:lnTo>
                    <a:pt x="700" y="380"/>
                  </a:lnTo>
                  <a:lnTo>
                    <a:pt x="699" y="402"/>
                  </a:lnTo>
                  <a:lnTo>
                    <a:pt x="700" y="420"/>
                  </a:lnTo>
                  <a:lnTo>
                    <a:pt x="706" y="435"/>
                  </a:lnTo>
                  <a:lnTo>
                    <a:pt x="712" y="445"/>
                  </a:lnTo>
                  <a:lnTo>
                    <a:pt x="720" y="454"/>
                  </a:lnTo>
                  <a:lnTo>
                    <a:pt x="727" y="459"/>
                  </a:lnTo>
                  <a:lnTo>
                    <a:pt x="734" y="463"/>
                  </a:lnTo>
                  <a:lnTo>
                    <a:pt x="738" y="465"/>
                  </a:lnTo>
                  <a:lnTo>
                    <a:pt x="741" y="465"/>
                  </a:lnTo>
                  <a:lnTo>
                    <a:pt x="754" y="470"/>
                  </a:lnTo>
                  <a:lnTo>
                    <a:pt x="767" y="478"/>
                  </a:lnTo>
                  <a:lnTo>
                    <a:pt x="780" y="486"/>
                  </a:lnTo>
                  <a:lnTo>
                    <a:pt x="792" y="497"/>
                  </a:lnTo>
                  <a:lnTo>
                    <a:pt x="804" y="512"/>
                  </a:lnTo>
                  <a:lnTo>
                    <a:pt x="812" y="530"/>
                  </a:lnTo>
                  <a:lnTo>
                    <a:pt x="817" y="551"/>
                  </a:lnTo>
                  <a:lnTo>
                    <a:pt x="819" y="577"/>
                  </a:lnTo>
                  <a:lnTo>
                    <a:pt x="819" y="577"/>
                  </a:lnTo>
                  <a:lnTo>
                    <a:pt x="819" y="579"/>
                  </a:lnTo>
                  <a:lnTo>
                    <a:pt x="819" y="581"/>
                  </a:lnTo>
                  <a:lnTo>
                    <a:pt x="818" y="584"/>
                  </a:lnTo>
                  <a:lnTo>
                    <a:pt x="817" y="586"/>
                  </a:lnTo>
                  <a:lnTo>
                    <a:pt x="816" y="589"/>
                  </a:lnTo>
                  <a:lnTo>
                    <a:pt x="813" y="592"/>
                  </a:lnTo>
                  <a:lnTo>
                    <a:pt x="810" y="593"/>
                  </a:lnTo>
                  <a:lnTo>
                    <a:pt x="806" y="594"/>
                  </a:lnTo>
                  <a:lnTo>
                    <a:pt x="801" y="596"/>
                  </a:lnTo>
                  <a:lnTo>
                    <a:pt x="717" y="596"/>
                  </a:lnTo>
                  <a:lnTo>
                    <a:pt x="710" y="576"/>
                  </a:lnTo>
                  <a:lnTo>
                    <a:pt x="700" y="558"/>
                  </a:lnTo>
                  <a:lnTo>
                    <a:pt x="780" y="558"/>
                  </a:lnTo>
                  <a:lnTo>
                    <a:pt x="776" y="539"/>
                  </a:lnTo>
                  <a:lnTo>
                    <a:pt x="767" y="525"/>
                  </a:lnTo>
                  <a:lnTo>
                    <a:pt x="757" y="514"/>
                  </a:lnTo>
                  <a:lnTo>
                    <a:pt x="744" y="507"/>
                  </a:lnTo>
                  <a:lnTo>
                    <a:pt x="729" y="501"/>
                  </a:lnTo>
                  <a:lnTo>
                    <a:pt x="717" y="496"/>
                  </a:lnTo>
                  <a:lnTo>
                    <a:pt x="706" y="490"/>
                  </a:lnTo>
                  <a:lnTo>
                    <a:pt x="693" y="479"/>
                  </a:lnTo>
                  <a:lnTo>
                    <a:pt x="681" y="466"/>
                  </a:lnTo>
                  <a:lnTo>
                    <a:pt x="670" y="448"/>
                  </a:lnTo>
                  <a:lnTo>
                    <a:pt x="664" y="427"/>
                  </a:lnTo>
                  <a:lnTo>
                    <a:pt x="661" y="402"/>
                  </a:lnTo>
                  <a:lnTo>
                    <a:pt x="662" y="376"/>
                  </a:lnTo>
                  <a:lnTo>
                    <a:pt x="666" y="355"/>
                  </a:lnTo>
                  <a:lnTo>
                    <a:pt x="672" y="336"/>
                  </a:lnTo>
                  <a:lnTo>
                    <a:pt x="678" y="323"/>
                  </a:lnTo>
                  <a:lnTo>
                    <a:pt x="685" y="313"/>
                  </a:lnTo>
                  <a:lnTo>
                    <a:pt x="690" y="305"/>
                  </a:lnTo>
                  <a:lnTo>
                    <a:pt x="691" y="304"/>
                  </a:lnTo>
                  <a:lnTo>
                    <a:pt x="691" y="304"/>
                  </a:lnTo>
                  <a:lnTo>
                    <a:pt x="693" y="300"/>
                  </a:lnTo>
                  <a:lnTo>
                    <a:pt x="693" y="293"/>
                  </a:lnTo>
                  <a:lnTo>
                    <a:pt x="693" y="284"/>
                  </a:lnTo>
                  <a:lnTo>
                    <a:pt x="690" y="270"/>
                  </a:lnTo>
                  <a:lnTo>
                    <a:pt x="689" y="258"/>
                  </a:lnTo>
                  <a:lnTo>
                    <a:pt x="693" y="245"/>
                  </a:lnTo>
                  <a:lnTo>
                    <a:pt x="698" y="233"/>
                  </a:lnTo>
                  <a:lnTo>
                    <a:pt x="703" y="220"/>
                  </a:lnTo>
                  <a:lnTo>
                    <a:pt x="707" y="204"/>
                  </a:lnTo>
                  <a:lnTo>
                    <a:pt x="707" y="190"/>
                  </a:lnTo>
                  <a:lnTo>
                    <a:pt x="704" y="174"/>
                  </a:lnTo>
                  <a:lnTo>
                    <a:pt x="696" y="157"/>
                  </a:lnTo>
                  <a:lnTo>
                    <a:pt x="690" y="145"/>
                  </a:lnTo>
                  <a:lnTo>
                    <a:pt x="685" y="137"/>
                  </a:lnTo>
                  <a:lnTo>
                    <a:pt x="678" y="132"/>
                  </a:lnTo>
                  <a:lnTo>
                    <a:pt x="672" y="128"/>
                  </a:lnTo>
                  <a:lnTo>
                    <a:pt x="662" y="124"/>
                  </a:lnTo>
                  <a:lnTo>
                    <a:pt x="657" y="122"/>
                  </a:lnTo>
                  <a:lnTo>
                    <a:pt x="652" y="118"/>
                  </a:lnTo>
                  <a:lnTo>
                    <a:pt x="641" y="115"/>
                  </a:lnTo>
                  <a:lnTo>
                    <a:pt x="630" y="113"/>
                  </a:lnTo>
                  <a:lnTo>
                    <a:pt x="615" y="111"/>
                  </a:lnTo>
                  <a:lnTo>
                    <a:pt x="601" y="113"/>
                  </a:lnTo>
                  <a:lnTo>
                    <a:pt x="590" y="116"/>
                  </a:lnTo>
                  <a:lnTo>
                    <a:pt x="589" y="118"/>
                  </a:lnTo>
                  <a:lnTo>
                    <a:pt x="577" y="81"/>
                  </a:lnTo>
                  <a:lnTo>
                    <a:pt x="596" y="76"/>
                  </a:lnTo>
                  <a:lnTo>
                    <a:pt x="615" y="75"/>
                  </a:lnTo>
                  <a:close/>
                  <a:moveTo>
                    <a:pt x="204" y="75"/>
                  </a:moveTo>
                  <a:lnTo>
                    <a:pt x="223" y="76"/>
                  </a:lnTo>
                  <a:lnTo>
                    <a:pt x="241" y="81"/>
                  </a:lnTo>
                  <a:lnTo>
                    <a:pt x="237" y="89"/>
                  </a:lnTo>
                  <a:lnTo>
                    <a:pt x="235" y="97"/>
                  </a:lnTo>
                  <a:lnTo>
                    <a:pt x="231" y="106"/>
                  </a:lnTo>
                  <a:lnTo>
                    <a:pt x="228" y="116"/>
                  </a:lnTo>
                  <a:lnTo>
                    <a:pt x="218" y="113"/>
                  </a:lnTo>
                  <a:lnTo>
                    <a:pt x="204" y="111"/>
                  </a:lnTo>
                  <a:lnTo>
                    <a:pt x="190" y="113"/>
                  </a:lnTo>
                  <a:lnTo>
                    <a:pt x="178" y="115"/>
                  </a:lnTo>
                  <a:lnTo>
                    <a:pt x="168" y="118"/>
                  </a:lnTo>
                  <a:lnTo>
                    <a:pt x="163" y="122"/>
                  </a:lnTo>
                  <a:lnTo>
                    <a:pt x="157" y="124"/>
                  </a:lnTo>
                  <a:lnTo>
                    <a:pt x="148" y="128"/>
                  </a:lnTo>
                  <a:lnTo>
                    <a:pt x="142" y="132"/>
                  </a:lnTo>
                  <a:lnTo>
                    <a:pt x="135" y="137"/>
                  </a:lnTo>
                  <a:lnTo>
                    <a:pt x="130" y="145"/>
                  </a:lnTo>
                  <a:lnTo>
                    <a:pt x="123" y="157"/>
                  </a:lnTo>
                  <a:lnTo>
                    <a:pt x="115" y="174"/>
                  </a:lnTo>
                  <a:lnTo>
                    <a:pt x="113" y="190"/>
                  </a:lnTo>
                  <a:lnTo>
                    <a:pt x="113" y="204"/>
                  </a:lnTo>
                  <a:lnTo>
                    <a:pt x="117" y="220"/>
                  </a:lnTo>
                  <a:lnTo>
                    <a:pt x="122" y="233"/>
                  </a:lnTo>
                  <a:lnTo>
                    <a:pt x="127" y="245"/>
                  </a:lnTo>
                  <a:lnTo>
                    <a:pt x="131" y="258"/>
                  </a:lnTo>
                  <a:lnTo>
                    <a:pt x="130" y="270"/>
                  </a:lnTo>
                  <a:lnTo>
                    <a:pt x="127" y="284"/>
                  </a:lnTo>
                  <a:lnTo>
                    <a:pt x="127" y="293"/>
                  </a:lnTo>
                  <a:lnTo>
                    <a:pt x="127" y="300"/>
                  </a:lnTo>
                  <a:lnTo>
                    <a:pt x="129" y="304"/>
                  </a:lnTo>
                  <a:lnTo>
                    <a:pt x="129" y="304"/>
                  </a:lnTo>
                  <a:lnTo>
                    <a:pt x="130" y="305"/>
                  </a:lnTo>
                  <a:lnTo>
                    <a:pt x="135" y="313"/>
                  </a:lnTo>
                  <a:lnTo>
                    <a:pt x="142" y="323"/>
                  </a:lnTo>
                  <a:lnTo>
                    <a:pt x="148" y="336"/>
                  </a:lnTo>
                  <a:lnTo>
                    <a:pt x="153" y="355"/>
                  </a:lnTo>
                  <a:lnTo>
                    <a:pt x="157" y="376"/>
                  </a:lnTo>
                  <a:lnTo>
                    <a:pt x="159" y="402"/>
                  </a:lnTo>
                  <a:lnTo>
                    <a:pt x="156" y="427"/>
                  </a:lnTo>
                  <a:lnTo>
                    <a:pt x="149" y="448"/>
                  </a:lnTo>
                  <a:lnTo>
                    <a:pt x="139" y="466"/>
                  </a:lnTo>
                  <a:lnTo>
                    <a:pt x="127" y="479"/>
                  </a:lnTo>
                  <a:lnTo>
                    <a:pt x="114" y="490"/>
                  </a:lnTo>
                  <a:lnTo>
                    <a:pt x="102" y="496"/>
                  </a:lnTo>
                  <a:lnTo>
                    <a:pt x="91" y="501"/>
                  </a:lnTo>
                  <a:lnTo>
                    <a:pt x="76" y="507"/>
                  </a:lnTo>
                  <a:lnTo>
                    <a:pt x="63" y="514"/>
                  </a:lnTo>
                  <a:lnTo>
                    <a:pt x="53" y="525"/>
                  </a:lnTo>
                  <a:lnTo>
                    <a:pt x="43" y="539"/>
                  </a:lnTo>
                  <a:lnTo>
                    <a:pt x="40" y="558"/>
                  </a:lnTo>
                  <a:lnTo>
                    <a:pt x="119" y="558"/>
                  </a:lnTo>
                  <a:lnTo>
                    <a:pt x="110" y="576"/>
                  </a:lnTo>
                  <a:lnTo>
                    <a:pt x="102" y="596"/>
                  </a:lnTo>
                  <a:lnTo>
                    <a:pt x="19" y="596"/>
                  </a:lnTo>
                  <a:lnTo>
                    <a:pt x="13" y="594"/>
                  </a:lnTo>
                  <a:lnTo>
                    <a:pt x="9" y="593"/>
                  </a:lnTo>
                  <a:lnTo>
                    <a:pt x="7" y="592"/>
                  </a:lnTo>
                  <a:lnTo>
                    <a:pt x="4" y="589"/>
                  </a:lnTo>
                  <a:lnTo>
                    <a:pt x="3" y="586"/>
                  </a:lnTo>
                  <a:lnTo>
                    <a:pt x="2" y="584"/>
                  </a:lnTo>
                  <a:lnTo>
                    <a:pt x="0" y="581"/>
                  </a:lnTo>
                  <a:lnTo>
                    <a:pt x="0" y="579"/>
                  </a:lnTo>
                  <a:lnTo>
                    <a:pt x="0" y="577"/>
                  </a:lnTo>
                  <a:lnTo>
                    <a:pt x="0" y="577"/>
                  </a:lnTo>
                  <a:lnTo>
                    <a:pt x="3" y="551"/>
                  </a:lnTo>
                  <a:lnTo>
                    <a:pt x="8" y="530"/>
                  </a:lnTo>
                  <a:lnTo>
                    <a:pt x="16" y="512"/>
                  </a:lnTo>
                  <a:lnTo>
                    <a:pt x="28" y="497"/>
                  </a:lnTo>
                  <a:lnTo>
                    <a:pt x="40" y="486"/>
                  </a:lnTo>
                  <a:lnTo>
                    <a:pt x="53" y="478"/>
                  </a:lnTo>
                  <a:lnTo>
                    <a:pt x="66" y="470"/>
                  </a:lnTo>
                  <a:lnTo>
                    <a:pt x="79" y="465"/>
                  </a:lnTo>
                  <a:lnTo>
                    <a:pt x="81" y="465"/>
                  </a:lnTo>
                  <a:lnTo>
                    <a:pt x="85" y="463"/>
                  </a:lnTo>
                  <a:lnTo>
                    <a:pt x="93" y="459"/>
                  </a:lnTo>
                  <a:lnTo>
                    <a:pt x="100" y="454"/>
                  </a:lnTo>
                  <a:lnTo>
                    <a:pt x="108" y="445"/>
                  </a:lnTo>
                  <a:lnTo>
                    <a:pt x="114" y="435"/>
                  </a:lnTo>
                  <a:lnTo>
                    <a:pt x="119" y="420"/>
                  </a:lnTo>
                  <a:lnTo>
                    <a:pt x="121" y="402"/>
                  </a:lnTo>
                  <a:lnTo>
                    <a:pt x="119" y="380"/>
                  </a:lnTo>
                  <a:lnTo>
                    <a:pt x="117" y="364"/>
                  </a:lnTo>
                  <a:lnTo>
                    <a:pt x="113" y="349"/>
                  </a:lnTo>
                  <a:lnTo>
                    <a:pt x="108" y="340"/>
                  </a:lnTo>
                  <a:lnTo>
                    <a:pt x="102" y="332"/>
                  </a:lnTo>
                  <a:lnTo>
                    <a:pt x="98" y="326"/>
                  </a:lnTo>
                  <a:lnTo>
                    <a:pt x="97" y="325"/>
                  </a:lnTo>
                  <a:lnTo>
                    <a:pt x="95" y="319"/>
                  </a:lnTo>
                  <a:lnTo>
                    <a:pt x="92" y="311"/>
                  </a:lnTo>
                  <a:lnTo>
                    <a:pt x="89" y="300"/>
                  </a:lnTo>
                  <a:lnTo>
                    <a:pt x="91" y="283"/>
                  </a:lnTo>
                  <a:lnTo>
                    <a:pt x="93" y="262"/>
                  </a:lnTo>
                  <a:lnTo>
                    <a:pt x="87" y="246"/>
                  </a:lnTo>
                  <a:lnTo>
                    <a:pt x="80" y="228"/>
                  </a:lnTo>
                  <a:lnTo>
                    <a:pt x="76" y="207"/>
                  </a:lnTo>
                  <a:lnTo>
                    <a:pt x="75" y="183"/>
                  </a:lnTo>
                  <a:lnTo>
                    <a:pt x="81" y="161"/>
                  </a:lnTo>
                  <a:lnTo>
                    <a:pt x="92" y="137"/>
                  </a:lnTo>
                  <a:lnTo>
                    <a:pt x="102" y="119"/>
                  </a:lnTo>
                  <a:lnTo>
                    <a:pt x="113" y="107"/>
                  </a:lnTo>
                  <a:lnTo>
                    <a:pt x="126" y="98"/>
                  </a:lnTo>
                  <a:lnTo>
                    <a:pt x="142" y="90"/>
                  </a:lnTo>
                  <a:lnTo>
                    <a:pt x="152" y="85"/>
                  </a:lnTo>
                  <a:lnTo>
                    <a:pt x="168" y="80"/>
                  </a:lnTo>
                  <a:lnTo>
                    <a:pt x="185" y="76"/>
                  </a:lnTo>
                  <a:lnTo>
                    <a:pt x="204" y="75"/>
                  </a:lnTo>
                  <a:close/>
                  <a:moveTo>
                    <a:pt x="432" y="37"/>
                  </a:moveTo>
                  <a:lnTo>
                    <a:pt x="413" y="38"/>
                  </a:lnTo>
                  <a:lnTo>
                    <a:pt x="395" y="42"/>
                  </a:lnTo>
                  <a:lnTo>
                    <a:pt x="382" y="47"/>
                  </a:lnTo>
                  <a:lnTo>
                    <a:pt x="375" y="51"/>
                  </a:lnTo>
                  <a:lnTo>
                    <a:pt x="369" y="54"/>
                  </a:lnTo>
                  <a:lnTo>
                    <a:pt x="352" y="61"/>
                  </a:lnTo>
                  <a:lnTo>
                    <a:pt x="339" y="71"/>
                  </a:lnTo>
                  <a:lnTo>
                    <a:pt x="326" y="82"/>
                  </a:lnTo>
                  <a:lnTo>
                    <a:pt x="314" y="101"/>
                  </a:lnTo>
                  <a:lnTo>
                    <a:pt x="304" y="124"/>
                  </a:lnTo>
                  <a:lnTo>
                    <a:pt x="299" y="145"/>
                  </a:lnTo>
                  <a:lnTo>
                    <a:pt x="300" y="167"/>
                  </a:lnTo>
                  <a:lnTo>
                    <a:pt x="304" y="190"/>
                  </a:lnTo>
                  <a:lnTo>
                    <a:pt x="312" y="208"/>
                  </a:lnTo>
                  <a:lnTo>
                    <a:pt x="318" y="224"/>
                  </a:lnTo>
                  <a:lnTo>
                    <a:pt x="320" y="226"/>
                  </a:lnTo>
                  <a:lnTo>
                    <a:pt x="321" y="230"/>
                  </a:lnTo>
                  <a:lnTo>
                    <a:pt x="322" y="238"/>
                  </a:lnTo>
                  <a:lnTo>
                    <a:pt x="321" y="249"/>
                  </a:lnTo>
                  <a:lnTo>
                    <a:pt x="317" y="267"/>
                  </a:lnTo>
                  <a:lnTo>
                    <a:pt x="317" y="281"/>
                  </a:lnTo>
                  <a:lnTo>
                    <a:pt x="317" y="291"/>
                  </a:lnTo>
                  <a:lnTo>
                    <a:pt x="318" y="297"/>
                  </a:lnTo>
                  <a:lnTo>
                    <a:pt x="320" y="300"/>
                  </a:lnTo>
                  <a:lnTo>
                    <a:pt x="320" y="300"/>
                  </a:lnTo>
                  <a:lnTo>
                    <a:pt x="320" y="301"/>
                  </a:lnTo>
                  <a:lnTo>
                    <a:pt x="321" y="302"/>
                  </a:lnTo>
                  <a:lnTo>
                    <a:pt x="324" y="305"/>
                  </a:lnTo>
                  <a:lnTo>
                    <a:pt x="325" y="306"/>
                  </a:lnTo>
                  <a:lnTo>
                    <a:pt x="333" y="317"/>
                  </a:lnTo>
                  <a:lnTo>
                    <a:pt x="342" y="330"/>
                  </a:lnTo>
                  <a:lnTo>
                    <a:pt x="351" y="346"/>
                  </a:lnTo>
                  <a:lnTo>
                    <a:pt x="358" y="366"/>
                  </a:lnTo>
                  <a:lnTo>
                    <a:pt x="363" y="391"/>
                  </a:lnTo>
                  <a:lnTo>
                    <a:pt x="365" y="420"/>
                  </a:lnTo>
                  <a:lnTo>
                    <a:pt x="363" y="448"/>
                  </a:lnTo>
                  <a:lnTo>
                    <a:pt x="355" y="471"/>
                  </a:lnTo>
                  <a:lnTo>
                    <a:pt x="344" y="491"/>
                  </a:lnTo>
                  <a:lnTo>
                    <a:pt x="331" y="507"/>
                  </a:lnTo>
                  <a:lnTo>
                    <a:pt x="317" y="520"/>
                  </a:lnTo>
                  <a:lnTo>
                    <a:pt x="301" y="530"/>
                  </a:lnTo>
                  <a:lnTo>
                    <a:pt x="286" y="538"/>
                  </a:lnTo>
                  <a:lnTo>
                    <a:pt x="272" y="542"/>
                  </a:lnTo>
                  <a:lnTo>
                    <a:pt x="271" y="542"/>
                  </a:lnTo>
                  <a:lnTo>
                    <a:pt x="252" y="550"/>
                  </a:lnTo>
                  <a:lnTo>
                    <a:pt x="232" y="559"/>
                  </a:lnTo>
                  <a:lnTo>
                    <a:pt x="214" y="568"/>
                  </a:lnTo>
                  <a:lnTo>
                    <a:pt x="198" y="580"/>
                  </a:lnTo>
                  <a:lnTo>
                    <a:pt x="185" y="594"/>
                  </a:lnTo>
                  <a:lnTo>
                    <a:pt x="176" y="613"/>
                  </a:lnTo>
                  <a:lnTo>
                    <a:pt x="169" y="632"/>
                  </a:lnTo>
                  <a:lnTo>
                    <a:pt x="651" y="632"/>
                  </a:lnTo>
                  <a:lnTo>
                    <a:pt x="644" y="613"/>
                  </a:lnTo>
                  <a:lnTo>
                    <a:pt x="635" y="594"/>
                  </a:lnTo>
                  <a:lnTo>
                    <a:pt x="622" y="580"/>
                  </a:lnTo>
                  <a:lnTo>
                    <a:pt x="606" y="568"/>
                  </a:lnTo>
                  <a:lnTo>
                    <a:pt x="588" y="559"/>
                  </a:lnTo>
                  <a:lnTo>
                    <a:pt x="568" y="550"/>
                  </a:lnTo>
                  <a:lnTo>
                    <a:pt x="549" y="542"/>
                  </a:lnTo>
                  <a:lnTo>
                    <a:pt x="547" y="542"/>
                  </a:lnTo>
                  <a:lnTo>
                    <a:pt x="534" y="538"/>
                  </a:lnTo>
                  <a:lnTo>
                    <a:pt x="518" y="530"/>
                  </a:lnTo>
                  <a:lnTo>
                    <a:pt x="503" y="520"/>
                  </a:lnTo>
                  <a:lnTo>
                    <a:pt x="488" y="507"/>
                  </a:lnTo>
                  <a:lnTo>
                    <a:pt x="475" y="491"/>
                  </a:lnTo>
                  <a:lnTo>
                    <a:pt x="465" y="471"/>
                  </a:lnTo>
                  <a:lnTo>
                    <a:pt x="457" y="448"/>
                  </a:lnTo>
                  <a:lnTo>
                    <a:pt x="454" y="420"/>
                  </a:lnTo>
                  <a:lnTo>
                    <a:pt x="457" y="391"/>
                  </a:lnTo>
                  <a:lnTo>
                    <a:pt x="462" y="366"/>
                  </a:lnTo>
                  <a:lnTo>
                    <a:pt x="469" y="346"/>
                  </a:lnTo>
                  <a:lnTo>
                    <a:pt x="478" y="330"/>
                  </a:lnTo>
                  <a:lnTo>
                    <a:pt x="487" y="317"/>
                  </a:lnTo>
                  <a:lnTo>
                    <a:pt x="495" y="306"/>
                  </a:lnTo>
                  <a:lnTo>
                    <a:pt x="496" y="305"/>
                  </a:lnTo>
                  <a:lnTo>
                    <a:pt x="499" y="302"/>
                  </a:lnTo>
                  <a:lnTo>
                    <a:pt x="500" y="301"/>
                  </a:lnTo>
                  <a:lnTo>
                    <a:pt x="501" y="298"/>
                  </a:lnTo>
                  <a:lnTo>
                    <a:pt x="501" y="298"/>
                  </a:lnTo>
                  <a:lnTo>
                    <a:pt x="503" y="294"/>
                  </a:lnTo>
                  <a:lnTo>
                    <a:pt x="504" y="289"/>
                  </a:lnTo>
                  <a:lnTo>
                    <a:pt x="504" y="280"/>
                  </a:lnTo>
                  <a:lnTo>
                    <a:pt x="504" y="267"/>
                  </a:lnTo>
                  <a:lnTo>
                    <a:pt x="500" y="251"/>
                  </a:lnTo>
                  <a:lnTo>
                    <a:pt x="500" y="236"/>
                  </a:lnTo>
                  <a:lnTo>
                    <a:pt x="507" y="221"/>
                  </a:lnTo>
                  <a:lnTo>
                    <a:pt x="511" y="213"/>
                  </a:lnTo>
                  <a:lnTo>
                    <a:pt x="516" y="203"/>
                  </a:lnTo>
                  <a:lnTo>
                    <a:pt x="520" y="190"/>
                  </a:lnTo>
                  <a:lnTo>
                    <a:pt x="521" y="173"/>
                  </a:lnTo>
                  <a:lnTo>
                    <a:pt x="520" y="152"/>
                  </a:lnTo>
                  <a:lnTo>
                    <a:pt x="515" y="128"/>
                  </a:lnTo>
                  <a:lnTo>
                    <a:pt x="505" y="101"/>
                  </a:lnTo>
                  <a:lnTo>
                    <a:pt x="496" y="81"/>
                  </a:lnTo>
                  <a:lnTo>
                    <a:pt x="488" y="67"/>
                  </a:lnTo>
                  <a:lnTo>
                    <a:pt x="481" y="56"/>
                  </a:lnTo>
                  <a:lnTo>
                    <a:pt x="474" y="50"/>
                  </a:lnTo>
                  <a:lnTo>
                    <a:pt x="467" y="44"/>
                  </a:lnTo>
                  <a:lnTo>
                    <a:pt x="452" y="39"/>
                  </a:lnTo>
                  <a:lnTo>
                    <a:pt x="432" y="37"/>
                  </a:lnTo>
                  <a:close/>
                  <a:moveTo>
                    <a:pt x="432" y="0"/>
                  </a:moveTo>
                  <a:lnTo>
                    <a:pt x="450" y="1"/>
                  </a:lnTo>
                  <a:lnTo>
                    <a:pt x="469" y="5"/>
                  </a:lnTo>
                  <a:lnTo>
                    <a:pt x="486" y="12"/>
                  </a:lnTo>
                  <a:lnTo>
                    <a:pt x="501" y="23"/>
                  </a:lnTo>
                  <a:lnTo>
                    <a:pt x="515" y="39"/>
                  </a:lnTo>
                  <a:lnTo>
                    <a:pt x="528" y="60"/>
                  </a:lnTo>
                  <a:lnTo>
                    <a:pt x="539" y="86"/>
                  </a:lnTo>
                  <a:lnTo>
                    <a:pt x="551" y="119"/>
                  </a:lnTo>
                  <a:lnTo>
                    <a:pt x="558" y="149"/>
                  </a:lnTo>
                  <a:lnTo>
                    <a:pt x="558" y="177"/>
                  </a:lnTo>
                  <a:lnTo>
                    <a:pt x="555" y="202"/>
                  </a:lnTo>
                  <a:lnTo>
                    <a:pt x="547" y="224"/>
                  </a:lnTo>
                  <a:lnTo>
                    <a:pt x="537" y="242"/>
                  </a:lnTo>
                  <a:lnTo>
                    <a:pt x="541" y="266"/>
                  </a:lnTo>
                  <a:lnTo>
                    <a:pt x="542" y="285"/>
                  </a:lnTo>
                  <a:lnTo>
                    <a:pt x="539" y="300"/>
                  </a:lnTo>
                  <a:lnTo>
                    <a:pt x="537" y="310"/>
                  </a:lnTo>
                  <a:lnTo>
                    <a:pt x="534" y="318"/>
                  </a:lnTo>
                  <a:lnTo>
                    <a:pt x="530" y="322"/>
                  </a:lnTo>
                  <a:lnTo>
                    <a:pt x="529" y="323"/>
                  </a:lnTo>
                  <a:lnTo>
                    <a:pt x="524" y="330"/>
                  </a:lnTo>
                  <a:lnTo>
                    <a:pt x="517" y="338"/>
                  </a:lnTo>
                  <a:lnTo>
                    <a:pt x="511" y="348"/>
                  </a:lnTo>
                  <a:lnTo>
                    <a:pt x="503" y="361"/>
                  </a:lnTo>
                  <a:lnTo>
                    <a:pt x="498" y="377"/>
                  </a:lnTo>
                  <a:lnTo>
                    <a:pt x="494" y="397"/>
                  </a:lnTo>
                  <a:lnTo>
                    <a:pt x="491" y="420"/>
                  </a:lnTo>
                  <a:lnTo>
                    <a:pt x="494" y="442"/>
                  </a:lnTo>
                  <a:lnTo>
                    <a:pt x="500" y="459"/>
                  </a:lnTo>
                  <a:lnTo>
                    <a:pt x="509" y="474"/>
                  </a:lnTo>
                  <a:lnTo>
                    <a:pt x="520" y="486"/>
                  </a:lnTo>
                  <a:lnTo>
                    <a:pt x="530" y="493"/>
                  </a:lnTo>
                  <a:lnTo>
                    <a:pt x="541" y="500"/>
                  </a:lnTo>
                  <a:lnTo>
                    <a:pt x="550" y="504"/>
                  </a:lnTo>
                  <a:lnTo>
                    <a:pt x="556" y="505"/>
                  </a:lnTo>
                  <a:lnTo>
                    <a:pt x="558" y="507"/>
                  </a:lnTo>
                  <a:lnTo>
                    <a:pt x="572" y="512"/>
                  </a:lnTo>
                  <a:lnTo>
                    <a:pt x="588" y="517"/>
                  </a:lnTo>
                  <a:lnTo>
                    <a:pt x="605" y="525"/>
                  </a:lnTo>
                  <a:lnTo>
                    <a:pt x="623" y="535"/>
                  </a:lnTo>
                  <a:lnTo>
                    <a:pt x="640" y="547"/>
                  </a:lnTo>
                  <a:lnTo>
                    <a:pt x="656" y="562"/>
                  </a:lnTo>
                  <a:lnTo>
                    <a:pt x="669" y="579"/>
                  </a:lnTo>
                  <a:lnTo>
                    <a:pt x="679" y="599"/>
                  </a:lnTo>
                  <a:lnTo>
                    <a:pt x="686" y="623"/>
                  </a:lnTo>
                  <a:lnTo>
                    <a:pt x="689" y="652"/>
                  </a:lnTo>
                  <a:lnTo>
                    <a:pt x="689" y="652"/>
                  </a:lnTo>
                  <a:lnTo>
                    <a:pt x="689" y="653"/>
                  </a:lnTo>
                  <a:lnTo>
                    <a:pt x="689" y="656"/>
                  </a:lnTo>
                  <a:lnTo>
                    <a:pt x="687" y="658"/>
                  </a:lnTo>
                  <a:lnTo>
                    <a:pt x="687" y="661"/>
                  </a:lnTo>
                  <a:lnTo>
                    <a:pt x="685" y="664"/>
                  </a:lnTo>
                  <a:lnTo>
                    <a:pt x="683" y="666"/>
                  </a:lnTo>
                  <a:lnTo>
                    <a:pt x="679" y="668"/>
                  </a:lnTo>
                  <a:lnTo>
                    <a:pt x="676" y="669"/>
                  </a:lnTo>
                  <a:lnTo>
                    <a:pt x="670" y="670"/>
                  </a:lnTo>
                  <a:lnTo>
                    <a:pt x="149" y="670"/>
                  </a:lnTo>
                  <a:lnTo>
                    <a:pt x="144" y="669"/>
                  </a:lnTo>
                  <a:lnTo>
                    <a:pt x="140" y="668"/>
                  </a:lnTo>
                  <a:lnTo>
                    <a:pt x="136" y="666"/>
                  </a:lnTo>
                  <a:lnTo>
                    <a:pt x="135" y="664"/>
                  </a:lnTo>
                  <a:lnTo>
                    <a:pt x="132" y="661"/>
                  </a:lnTo>
                  <a:lnTo>
                    <a:pt x="132" y="658"/>
                  </a:lnTo>
                  <a:lnTo>
                    <a:pt x="131" y="656"/>
                  </a:lnTo>
                  <a:lnTo>
                    <a:pt x="131" y="653"/>
                  </a:lnTo>
                  <a:lnTo>
                    <a:pt x="131" y="652"/>
                  </a:lnTo>
                  <a:lnTo>
                    <a:pt x="131" y="652"/>
                  </a:lnTo>
                  <a:lnTo>
                    <a:pt x="134" y="623"/>
                  </a:lnTo>
                  <a:lnTo>
                    <a:pt x="140" y="599"/>
                  </a:lnTo>
                  <a:lnTo>
                    <a:pt x="151" y="579"/>
                  </a:lnTo>
                  <a:lnTo>
                    <a:pt x="164" y="562"/>
                  </a:lnTo>
                  <a:lnTo>
                    <a:pt x="180" y="547"/>
                  </a:lnTo>
                  <a:lnTo>
                    <a:pt x="197" y="535"/>
                  </a:lnTo>
                  <a:lnTo>
                    <a:pt x="215" y="525"/>
                  </a:lnTo>
                  <a:lnTo>
                    <a:pt x="232" y="517"/>
                  </a:lnTo>
                  <a:lnTo>
                    <a:pt x="248" y="512"/>
                  </a:lnTo>
                  <a:lnTo>
                    <a:pt x="262" y="507"/>
                  </a:lnTo>
                  <a:lnTo>
                    <a:pt x="263" y="505"/>
                  </a:lnTo>
                  <a:lnTo>
                    <a:pt x="270" y="504"/>
                  </a:lnTo>
                  <a:lnTo>
                    <a:pt x="279" y="500"/>
                  </a:lnTo>
                  <a:lnTo>
                    <a:pt x="289" y="493"/>
                  </a:lnTo>
                  <a:lnTo>
                    <a:pt x="300" y="486"/>
                  </a:lnTo>
                  <a:lnTo>
                    <a:pt x="310" y="474"/>
                  </a:lnTo>
                  <a:lnTo>
                    <a:pt x="320" y="459"/>
                  </a:lnTo>
                  <a:lnTo>
                    <a:pt x="326" y="442"/>
                  </a:lnTo>
                  <a:lnTo>
                    <a:pt x="329" y="420"/>
                  </a:lnTo>
                  <a:lnTo>
                    <a:pt x="326" y="397"/>
                  </a:lnTo>
                  <a:lnTo>
                    <a:pt x="322" y="377"/>
                  </a:lnTo>
                  <a:lnTo>
                    <a:pt x="317" y="361"/>
                  </a:lnTo>
                  <a:lnTo>
                    <a:pt x="309" y="348"/>
                  </a:lnTo>
                  <a:lnTo>
                    <a:pt x="303" y="338"/>
                  </a:lnTo>
                  <a:lnTo>
                    <a:pt x="296" y="330"/>
                  </a:lnTo>
                  <a:lnTo>
                    <a:pt x="291" y="323"/>
                  </a:lnTo>
                  <a:lnTo>
                    <a:pt x="289" y="322"/>
                  </a:lnTo>
                  <a:lnTo>
                    <a:pt x="287" y="317"/>
                  </a:lnTo>
                  <a:lnTo>
                    <a:pt x="283" y="310"/>
                  </a:lnTo>
                  <a:lnTo>
                    <a:pt x="280" y="298"/>
                  </a:lnTo>
                  <a:lnTo>
                    <a:pt x="279" y="284"/>
                  </a:lnTo>
                  <a:lnTo>
                    <a:pt x="280" y="264"/>
                  </a:lnTo>
                  <a:lnTo>
                    <a:pt x="284" y="241"/>
                  </a:lnTo>
                  <a:lnTo>
                    <a:pt x="278" y="225"/>
                  </a:lnTo>
                  <a:lnTo>
                    <a:pt x="271" y="205"/>
                  </a:lnTo>
                  <a:lnTo>
                    <a:pt x="265" y="183"/>
                  </a:lnTo>
                  <a:lnTo>
                    <a:pt x="261" y="160"/>
                  </a:lnTo>
                  <a:lnTo>
                    <a:pt x="262" y="135"/>
                  </a:lnTo>
                  <a:lnTo>
                    <a:pt x="269" y="110"/>
                  </a:lnTo>
                  <a:lnTo>
                    <a:pt x="280" y="85"/>
                  </a:lnTo>
                  <a:lnTo>
                    <a:pt x="293" y="64"/>
                  </a:lnTo>
                  <a:lnTo>
                    <a:pt x="307" y="50"/>
                  </a:lnTo>
                  <a:lnTo>
                    <a:pt x="321" y="38"/>
                  </a:lnTo>
                  <a:lnTo>
                    <a:pt x="337" y="29"/>
                  </a:lnTo>
                  <a:lnTo>
                    <a:pt x="355" y="20"/>
                  </a:lnTo>
                  <a:lnTo>
                    <a:pt x="367" y="13"/>
                  </a:lnTo>
                  <a:lnTo>
                    <a:pt x="386" y="6"/>
                  </a:lnTo>
                  <a:lnTo>
                    <a:pt x="409" y="1"/>
                  </a:lnTo>
                  <a:lnTo>
                    <a:pt x="43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solidFill>
                  <a:srgbClr val="732F1C"/>
                </a:solidFill>
              </a:endParaRPr>
            </a:p>
          </p:txBody>
        </p:sp>
        <p:sp>
          <p:nvSpPr>
            <p:cNvPr id="2" name="文本框 1"/>
            <p:cNvSpPr txBox="1"/>
            <p:nvPr/>
          </p:nvSpPr>
          <p:spPr>
            <a:xfrm>
              <a:off x="2180710" y="4025342"/>
              <a:ext cx="1984892" cy="859948"/>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rPr>
                <a:t>单击此处</a:t>
              </a:r>
            </a:p>
            <a:p>
              <a:pPr algn="ctr"/>
              <a:r>
                <a:rPr lang="zh-CN" altLang="en-US" b="1" dirty="0">
                  <a:solidFill>
                    <a:schemeClr val="bg1"/>
                  </a:solidFill>
                  <a:latin typeface="微软雅黑" panose="020B0503020204020204" charset="-122"/>
                  <a:ea typeface="微软雅黑" panose="020B0503020204020204" charset="-122"/>
                </a:rPr>
                <a:t>输入标题</a:t>
              </a:r>
            </a:p>
          </p:txBody>
        </p:sp>
      </p:grpSp>
      <p:cxnSp>
        <p:nvCxnSpPr>
          <p:cNvPr id="11" name="直接连接符 10"/>
          <p:cNvCxnSpPr/>
          <p:nvPr/>
        </p:nvCxnSpPr>
        <p:spPr>
          <a:xfrm>
            <a:off x="4061321" y="2606563"/>
            <a:ext cx="657225" cy="0"/>
          </a:xfrm>
          <a:prstGeom prst="line">
            <a:avLst/>
          </a:prstGeom>
          <a:ln>
            <a:solidFill>
              <a:srgbClr val="F68D6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61321" y="4406268"/>
            <a:ext cx="657225" cy="0"/>
          </a:xfrm>
          <a:prstGeom prst="line">
            <a:avLst/>
          </a:prstGeom>
          <a:ln>
            <a:solidFill>
              <a:srgbClr val="F68D6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798117" y="3506415"/>
            <a:ext cx="657225" cy="0"/>
          </a:xfrm>
          <a:prstGeom prst="line">
            <a:avLst/>
          </a:prstGeom>
          <a:ln>
            <a:solidFill>
              <a:srgbClr val="469055"/>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5" name="组合 20"/>
          <p:cNvGrpSpPr/>
          <p:nvPr/>
        </p:nvGrpSpPr>
        <p:grpSpPr>
          <a:xfrm>
            <a:off x="4904389" y="2160833"/>
            <a:ext cx="891185" cy="891460"/>
            <a:chOff x="5401264" y="2171781"/>
            <a:chExt cx="1188247" cy="1188246"/>
          </a:xfrm>
        </p:grpSpPr>
        <p:sp>
          <p:nvSpPr>
            <p:cNvPr id="16" name="菱形 15"/>
            <p:cNvSpPr/>
            <p:nvPr/>
          </p:nvSpPr>
          <p:spPr>
            <a:xfrm>
              <a:off x="5401264" y="2171781"/>
              <a:ext cx="1188247" cy="1188246"/>
            </a:xfrm>
            <a:prstGeom prst="diamond">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32F1C"/>
                </a:solidFill>
              </a:endParaRPr>
            </a:p>
          </p:txBody>
        </p:sp>
        <p:sp>
          <p:nvSpPr>
            <p:cNvPr id="17" name="Freeform 8"/>
            <p:cNvSpPr>
              <a:spLocks noEditPoints="1"/>
            </p:cNvSpPr>
            <p:nvPr/>
          </p:nvSpPr>
          <p:spPr bwMode="auto">
            <a:xfrm>
              <a:off x="5767672" y="2538189"/>
              <a:ext cx="455430" cy="455430"/>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solidFill>
                  <a:srgbClr val="732F1C"/>
                </a:solidFill>
              </a:endParaRPr>
            </a:p>
          </p:txBody>
        </p:sp>
      </p:grpSp>
      <p:grpSp>
        <p:nvGrpSpPr>
          <p:cNvPr id="6" name="组合 22"/>
          <p:cNvGrpSpPr/>
          <p:nvPr/>
        </p:nvGrpSpPr>
        <p:grpSpPr>
          <a:xfrm>
            <a:off x="4904389" y="3960538"/>
            <a:ext cx="891185" cy="891460"/>
            <a:chOff x="5401264" y="4570647"/>
            <a:chExt cx="1188247" cy="1188246"/>
          </a:xfrm>
        </p:grpSpPr>
        <p:sp>
          <p:nvSpPr>
            <p:cNvPr id="18" name="菱形 17"/>
            <p:cNvSpPr/>
            <p:nvPr/>
          </p:nvSpPr>
          <p:spPr>
            <a:xfrm>
              <a:off x="5401264" y="4570647"/>
              <a:ext cx="1188247" cy="1188246"/>
            </a:xfrm>
            <a:prstGeom prst="diamond">
              <a:avLst/>
            </a:prstGeom>
            <a:solidFill>
              <a:srgbClr val="F6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32F1C"/>
                </a:solidFill>
              </a:endParaRPr>
            </a:p>
          </p:txBody>
        </p:sp>
        <p:sp>
          <p:nvSpPr>
            <p:cNvPr id="19" name="Freeform 13"/>
            <p:cNvSpPr>
              <a:spLocks noEditPoints="1"/>
            </p:cNvSpPr>
            <p:nvPr/>
          </p:nvSpPr>
          <p:spPr bwMode="auto">
            <a:xfrm>
              <a:off x="5767979" y="4937362"/>
              <a:ext cx="454816" cy="454816"/>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solidFill>
                  <a:srgbClr val="732F1C"/>
                </a:solidFill>
              </a:endParaRPr>
            </a:p>
          </p:txBody>
        </p:sp>
      </p:grpSp>
      <p:grpSp>
        <p:nvGrpSpPr>
          <p:cNvPr id="21" name="组合 21"/>
          <p:cNvGrpSpPr/>
          <p:nvPr/>
        </p:nvGrpSpPr>
        <p:grpSpPr>
          <a:xfrm>
            <a:off x="5614812" y="3060685"/>
            <a:ext cx="891185" cy="891460"/>
            <a:chOff x="6348495" y="3371213"/>
            <a:chExt cx="1188247" cy="1188246"/>
          </a:xfrm>
        </p:grpSpPr>
        <p:sp>
          <p:nvSpPr>
            <p:cNvPr id="22" name="菱形 21"/>
            <p:cNvSpPr/>
            <p:nvPr/>
          </p:nvSpPr>
          <p:spPr>
            <a:xfrm>
              <a:off x="6348495" y="3371213"/>
              <a:ext cx="1188247" cy="1188246"/>
            </a:xfrm>
            <a:prstGeom prst="diamond">
              <a:avLst/>
            </a:pr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32F1C"/>
                </a:solidFill>
              </a:endParaRPr>
            </a:p>
          </p:txBody>
        </p:sp>
        <p:sp>
          <p:nvSpPr>
            <p:cNvPr id="23" name="Freeform 50"/>
            <p:cNvSpPr>
              <a:spLocks noEditPoints="1"/>
            </p:cNvSpPr>
            <p:nvPr/>
          </p:nvSpPr>
          <p:spPr bwMode="auto">
            <a:xfrm>
              <a:off x="6715181" y="3779277"/>
              <a:ext cx="454876" cy="372120"/>
            </a:xfrm>
            <a:custGeom>
              <a:avLst/>
              <a:gdLst>
                <a:gd name="T0" fmla="*/ 707 w 819"/>
                <a:gd name="T1" fmla="*/ 107 h 670"/>
                <a:gd name="T2" fmla="*/ 733 w 819"/>
                <a:gd name="T3" fmla="*/ 246 h 670"/>
                <a:gd name="T4" fmla="*/ 721 w 819"/>
                <a:gd name="T5" fmla="*/ 326 h 670"/>
                <a:gd name="T6" fmla="*/ 700 w 819"/>
                <a:gd name="T7" fmla="*/ 420 h 670"/>
                <a:gd name="T8" fmla="*/ 741 w 819"/>
                <a:gd name="T9" fmla="*/ 465 h 670"/>
                <a:gd name="T10" fmla="*/ 817 w 819"/>
                <a:gd name="T11" fmla="*/ 551 h 670"/>
                <a:gd name="T12" fmla="*/ 816 w 819"/>
                <a:gd name="T13" fmla="*/ 589 h 670"/>
                <a:gd name="T14" fmla="*/ 700 w 819"/>
                <a:gd name="T15" fmla="*/ 558 h 670"/>
                <a:gd name="T16" fmla="*/ 717 w 819"/>
                <a:gd name="T17" fmla="*/ 496 h 670"/>
                <a:gd name="T18" fmla="*/ 662 w 819"/>
                <a:gd name="T19" fmla="*/ 376 h 670"/>
                <a:gd name="T20" fmla="*/ 691 w 819"/>
                <a:gd name="T21" fmla="*/ 304 h 670"/>
                <a:gd name="T22" fmla="*/ 698 w 819"/>
                <a:gd name="T23" fmla="*/ 233 h 670"/>
                <a:gd name="T24" fmla="*/ 685 w 819"/>
                <a:gd name="T25" fmla="*/ 137 h 670"/>
                <a:gd name="T26" fmla="*/ 630 w 819"/>
                <a:gd name="T27" fmla="*/ 113 h 670"/>
                <a:gd name="T28" fmla="*/ 615 w 819"/>
                <a:gd name="T29" fmla="*/ 75 h 670"/>
                <a:gd name="T30" fmla="*/ 228 w 819"/>
                <a:gd name="T31" fmla="*/ 116 h 670"/>
                <a:gd name="T32" fmla="*/ 157 w 819"/>
                <a:gd name="T33" fmla="*/ 124 h 670"/>
                <a:gd name="T34" fmla="*/ 113 w 819"/>
                <a:gd name="T35" fmla="*/ 190 h 670"/>
                <a:gd name="T36" fmla="*/ 127 w 819"/>
                <a:gd name="T37" fmla="*/ 284 h 670"/>
                <a:gd name="T38" fmla="*/ 142 w 819"/>
                <a:gd name="T39" fmla="*/ 323 h 670"/>
                <a:gd name="T40" fmla="*/ 139 w 819"/>
                <a:gd name="T41" fmla="*/ 466 h 670"/>
                <a:gd name="T42" fmla="*/ 53 w 819"/>
                <a:gd name="T43" fmla="*/ 525 h 670"/>
                <a:gd name="T44" fmla="*/ 13 w 819"/>
                <a:gd name="T45" fmla="*/ 594 h 670"/>
                <a:gd name="T46" fmla="*/ 0 w 819"/>
                <a:gd name="T47" fmla="*/ 579 h 670"/>
                <a:gd name="T48" fmla="*/ 40 w 819"/>
                <a:gd name="T49" fmla="*/ 486 h 670"/>
                <a:gd name="T50" fmla="*/ 100 w 819"/>
                <a:gd name="T51" fmla="*/ 454 h 670"/>
                <a:gd name="T52" fmla="*/ 113 w 819"/>
                <a:gd name="T53" fmla="*/ 349 h 670"/>
                <a:gd name="T54" fmla="*/ 89 w 819"/>
                <a:gd name="T55" fmla="*/ 300 h 670"/>
                <a:gd name="T56" fmla="*/ 81 w 819"/>
                <a:gd name="T57" fmla="*/ 161 h 670"/>
                <a:gd name="T58" fmla="*/ 168 w 819"/>
                <a:gd name="T59" fmla="*/ 80 h 670"/>
                <a:gd name="T60" fmla="*/ 375 w 819"/>
                <a:gd name="T61" fmla="*/ 51 h 670"/>
                <a:gd name="T62" fmla="*/ 299 w 819"/>
                <a:gd name="T63" fmla="*/ 145 h 670"/>
                <a:gd name="T64" fmla="*/ 322 w 819"/>
                <a:gd name="T65" fmla="*/ 238 h 670"/>
                <a:gd name="T66" fmla="*/ 320 w 819"/>
                <a:gd name="T67" fmla="*/ 300 h 670"/>
                <a:gd name="T68" fmla="*/ 351 w 819"/>
                <a:gd name="T69" fmla="*/ 346 h 670"/>
                <a:gd name="T70" fmla="*/ 331 w 819"/>
                <a:gd name="T71" fmla="*/ 507 h 670"/>
                <a:gd name="T72" fmla="*/ 232 w 819"/>
                <a:gd name="T73" fmla="*/ 559 h 670"/>
                <a:gd name="T74" fmla="*/ 644 w 819"/>
                <a:gd name="T75" fmla="*/ 613 h 670"/>
                <a:gd name="T76" fmla="*/ 547 w 819"/>
                <a:gd name="T77" fmla="*/ 542 h 670"/>
                <a:gd name="T78" fmla="*/ 457 w 819"/>
                <a:gd name="T79" fmla="*/ 448 h 670"/>
                <a:gd name="T80" fmla="*/ 495 w 819"/>
                <a:gd name="T81" fmla="*/ 306 h 670"/>
                <a:gd name="T82" fmla="*/ 504 w 819"/>
                <a:gd name="T83" fmla="*/ 289 h 670"/>
                <a:gd name="T84" fmla="*/ 516 w 819"/>
                <a:gd name="T85" fmla="*/ 203 h 670"/>
                <a:gd name="T86" fmla="*/ 488 w 819"/>
                <a:gd name="T87" fmla="*/ 67 h 670"/>
                <a:gd name="T88" fmla="*/ 450 w 819"/>
                <a:gd name="T89" fmla="*/ 1 h 670"/>
                <a:gd name="T90" fmla="*/ 551 w 819"/>
                <a:gd name="T91" fmla="*/ 119 h 670"/>
                <a:gd name="T92" fmla="*/ 542 w 819"/>
                <a:gd name="T93" fmla="*/ 285 h 670"/>
                <a:gd name="T94" fmla="*/ 517 w 819"/>
                <a:gd name="T95" fmla="*/ 338 h 670"/>
                <a:gd name="T96" fmla="*/ 500 w 819"/>
                <a:gd name="T97" fmla="*/ 459 h 670"/>
                <a:gd name="T98" fmla="*/ 558 w 819"/>
                <a:gd name="T99" fmla="*/ 507 h 670"/>
                <a:gd name="T100" fmla="*/ 669 w 819"/>
                <a:gd name="T101" fmla="*/ 579 h 670"/>
                <a:gd name="T102" fmla="*/ 687 w 819"/>
                <a:gd name="T103" fmla="*/ 658 h 670"/>
                <a:gd name="T104" fmla="*/ 149 w 819"/>
                <a:gd name="T105" fmla="*/ 670 h 670"/>
                <a:gd name="T106" fmla="*/ 131 w 819"/>
                <a:gd name="T107" fmla="*/ 656 h 670"/>
                <a:gd name="T108" fmla="*/ 164 w 819"/>
                <a:gd name="T109" fmla="*/ 562 h 670"/>
                <a:gd name="T110" fmla="*/ 263 w 819"/>
                <a:gd name="T111" fmla="*/ 505 h 670"/>
                <a:gd name="T112" fmla="*/ 326 w 819"/>
                <a:gd name="T113" fmla="*/ 442 h 670"/>
                <a:gd name="T114" fmla="*/ 296 w 819"/>
                <a:gd name="T115" fmla="*/ 330 h 670"/>
                <a:gd name="T116" fmla="*/ 280 w 819"/>
                <a:gd name="T117" fmla="*/ 264 h 670"/>
                <a:gd name="T118" fmla="*/ 269 w 819"/>
                <a:gd name="T119" fmla="*/ 110 h 670"/>
                <a:gd name="T120" fmla="*/ 367 w 819"/>
                <a:gd name="T121" fmla="*/ 13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670">
                  <a:moveTo>
                    <a:pt x="615" y="75"/>
                  </a:moveTo>
                  <a:lnTo>
                    <a:pt x="635" y="76"/>
                  </a:lnTo>
                  <a:lnTo>
                    <a:pt x="652" y="80"/>
                  </a:lnTo>
                  <a:lnTo>
                    <a:pt x="668" y="85"/>
                  </a:lnTo>
                  <a:lnTo>
                    <a:pt x="678" y="90"/>
                  </a:lnTo>
                  <a:lnTo>
                    <a:pt x="694" y="98"/>
                  </a:lnTo>
                  <a:lnTo>
                    <a:pt x="707" y="107"/>
                  </a:lnTo>
                  <a:lnTo>
                    <a:pt x="717" y="119"/>
                  </a:lnTo>
                  <a:lnTo>
                    <a:pt x="728" y="137"/>
                  </a:lnTo>
                  <a:lnTo>
                    <a:pt x="738" y="161"/>
                  </a:lnTo>
                  <a:lnTo>
                    <a:pt x="745" y="183"/>
                  </a:lnTo>
                  <a:lnTo>
                    <a:pt x="744" y="207"/>
                  </a:lnTo>
                  <a:lnTo>
                    <a:pt x="740" y="228"/>
                  </a:lnTo>
                  <a:lnTo>
                    <a:pt x="733" y="246"/>
                  </a:lnTo>
                  <a:lnTo>
                    <a:pt x="727" y="262"/>
                  </a:lnTo>
                  <a:lnTo>
                    <a:pt x="729" y="283"/>
                  </a:lnTo>
                  <a:lnTo>
                    <a:pt x="730" y="300"/>
                  </a:lnTo>
                  <a:lnTo>
                    <a:pt x="728" y="311"/>
                  </a:lnTo>
                  <a:lnTo>
                    <a:pt x="725" y="319"/>
                  </a:lnTo>
                  <a:lnTo>
                    <a:pt x="723" y="325"/>
                  </a:lnTo>
                  <a:lnTo>
                    <a:pt x="721" y="326"/>
                  </a:lnTo>
                  <a:lnTo>
                    <a:pt x="717" y="332"/>
                  </a:lnTo>
                  <a:lnTo>
                    <a:pt x="712" y="340"/>
                  </a:lnTo>
                  <a:lnTo>
                    <a:pt x="707" y="349"/>
                  </a:lnTo>
                  <a:lnTo>
                    <a:pt x="703" y="364"/>
                  </a:lnTo>
                  <a:lnTo>
                    <a:pt x="700" y="380"/>
                  </a:lnTo>
                  <a:lnTo>
                    <a:pt x="699" y="402"/>
                  </a:lnTo>
                  <a:lnTo>
                    <a:pt x="700" y="420"/>
                  </a:lnTo>
                  <a:lnTo>
                    <a:pt x="706" y="435"/>
                  </a:lnTo>
                  <a:lnTo>
                    <a:pt x="712" y="445"/>
                  </a:lnTo>
                  <a:lnTo>
                    <a:pt x="720" y="454"/>
                  </a:lnTo>
                  <a:lnTo>
                    <a:pt x="727" y="459"/>
                  </a:lnTo>
                  <a:lnTo>
                    <a:pt x="734" y="463"/>
                  </a:lnTo>
                  <a:lnTo>
                    <a:pt x="738" y="465"/>
                  </a:lnTo>
                  <a:lnTo>
                    <a:pt x="741" y="465"/>
                  </a:lnTo>
                  <a:lnTo>
                    <a:pt x="754" y="470"/>
                  </a:lnTo>
                  <a:lnTo>
                    <a:pt x="767" y="478"/>
                  </a:lnTo>
                  <a:lnTo>
                    <a:pt x="780" y="486"/>
                  </a:lnTo>
                  <a:lnTo>
                    <a:pt x="792" y="497"/>
                  </a:lnTo>
                  <a:lnTo>
                    <a:pt x="804" y="512"/>
                  </a:lnTo>
                  <a:lnTo>
                    <a:pt x="812" y="530"/>
                  </a:lnTo>
                  <a:lnTo>
                    <a:pt x="817" y="551"/>
                  </a:lnTo>
                  <a:lnTo>
                    <a:pt x="819" y="577"/>
                  </a:lnTo>
                  <a:lnTo>
                    <a:pt x="819" y="577"/>
                  </a:lnTo>
                  <a:lnTo>
                    <a:pt x="819" y="579"/>
                  </a:lnTo>
                  <a:lnTo>
                    <a:pt x="819" y="581"/>
                  </a:lnTo>
                  <a:lnTo>
                    <a:pt x="818" y="584"/>
                  </a:lnTo>
                  <a:lnTo>
                    <a:pt x="817" y="586"/>
                  </a:lnTo>
                  <a:lnTo>
                    <a:pt x="816" y="589"/>
                  </a:lnTo>
                  <a:lnTo>
                    <a:pt x="813" y="592"/>
                  </a:lnTo>
                  <a:lnTo>
                    <a:pt x="810" y="593"/>
                  </a:lnTo>
                  <a:lnTo>
                    <a:pt x="806" y="594"/>
                  </a:lnTo>
                  <a:lnTo>
                    <a:pt x="801" y="596"/>
                  </a:lnTo>
                  <a:lnTo>
                    <a:pt x="717" y="596"/>
                  </a:lnTo>
                  <a:lnTo>
                    <a:pt x="710" y="576"/>
                  </a:lnTo>
                  <a:lnTo>
                    <a:pt x="700" y="558"/>
                  </a:lnTo>
                  <a:lnTo>
                    <a:pt x="780" y="558"/>
                  </a:lnTo>
                  <a:lnTo>
                    <a:pt x="776" y="539"/>
                  </a:lnTo>
                  <a:lnTo>
                    <a:pt x="767" y="525"/>
                  </a:lnTo>
                  <a:lnTo>
                    <a:pt x="757" y="514"/>
                  </a:lnTo>
                  <a:lnTo>
                    <a:pt x="744" y="507"/>
                  </a:lnTo>
                  <a:lnTo>
                    <a:pt x="729" y="501"/>
                  </a:lnTo>
                  <a:lnTo>
                    <a:pt x="717" y="496"/>
                  </a:lnTo>
                  <a:lnTo>
                    <a:pt x="706" y="490"/>
                  </a:lnTo>
                  <a:lnTo>
                    <a:pt x="693" y="479"/>
                  </a:lnTo>
                  <a:lnTo>
                    <a:pt x="681" y="466"/>
                  </a:lnTo>
                  <a:lnTo>
                    <a:pt x="670" y="448"/>
                  </a:lnTo>
                  <a:lnTo>
                    <a:pt x="664" y="427"/>
                  </a:lnTo>
                  <a:lnTo>
                    <a:pt x="661" y="402"/>
                  </a:lnTo>
                  <a:lnTo>
                    <a:pt x="662" y="376"/>
                  </a:lnTo>
                  <a:lnTo>
                    <a:pt x="666" y="355"/>
                  </a:lnTo>
                  <a:lnTo>
                    <a:pt x="672" y="336"/>
                  </a:lnTo>
                  <a:lnTo>
                    <a:pt x="678" y="323"/>
                  </a:lnTo>
                  <a:lnTo>
                    <a:pt x="685" y="313"/>
                  </a:lnTo>
                  <a:lnTo>
                    <a:pt x="690" y="305"/>
                  </a:lnTo>
                  <a:lnTo>
                    <a:pt x="691" y="304"/>
                  </a:lnTo>
                  <a:lnTo>
                    <a:pt x="691" y="304"/>
                  </a:lnTo>
                  <a:lnTo>
                    <a:pt x="693" y="300"/>
                  </a:lnTo>
                  <a:lnTo>
                    <a:pt x="693" y="293"/>
                  </a:lnTo>
                  <a:lnTo>
                    <a:pt x="693" y="284"/>
                  </a:lnTo>
                  <a:lnTo>
                    <a:pt x="690" y="270"/>
                  </a:lnTo>
                  <a:lnTo>
                    <a:pt x="689" y="258"/>
                  </a:lnTo>
                  <a:lnTo>
                    <a:pt x="693" y="245"/>
                  </a:lnTo>
                  <a:lnTo>
                    <a:pt x="698" y="233"/>
                  </a:lnTo>
                  <a:lnTo>
                    <a:pt x="703" y="220"/>
                  </a:lnTo>
                  <a:lnTo>
                    <a:pt x="707" y="204"/>
                  </a:lnTo>
                  <a:lnTo>
                    <a:pt x="707" y="190"/>
                  </a:lnTo>
                  <a:lnTo>
                    <a:pt x="704" y="174"/>
                  </a:lnTo>
                  <a:lnTo>
                    <a:pt x="696" y="157"/>
                  </a:lnTo>
                  <a:lnTo>
                    <a:pt x="690" y="145"/>
                  </a:lnTo>
                  <a:lnTo>
                    <a:pt x="685" y="137"/>
                  </a:lnTo>
                  <a:lnTo>
                    <a:pt x="678" y="132"/>
                  </a:lnTo>
                  <a:lnTo>
                    <a:pt x="672" y="128"/>
                  </a:lnTo>
                  <a:lnTo>
                    <a:pt x="662" y="124"/>
                  </a:lnTo>
                  <a:lnTo>
                    <a:pt x="657" y="122"/>
                  </a:lnTo>
                  <a:lnTo>
                    <a:pt x="652" y="118"/>
                  </a:lnTo>
                  <a:lnTo>
                    <a:pt x="641" y="115"/>
                  </a:lnTo>
                  <a:lnTo>
                    <a:pt x="630" y="113"/>
                  </a:lnTo>
                  <a:lnTo>
                    <a:pt x="615" y="111"/>
                  </a:lnTo>
                  <a:lnTo>
                    <a:pt x="601" y="113"/>
                  </a:lnTo>
                  <a:lnTo>
                    <a:pt x="590" y="116"/>
                  </a:lnTo>
                  <a:lnTo>
                    <a:pt x="589" y="118"/>
                  </a:lnTo>
                  <a:lnTo>
                    <a:pt x="577" y="81"/>
                  </a:lnTo>
                  <a:lnTo>
                    <a:pt x="596" y="76"/>
                  </a:lnTo>
                  <a:lnTo>
                    <a:pt x="615" y="75"/>
                  </a:lnTo>
                  <a:close/>
                  <a:moveTo>
                    <a:pt x="204" y="75"/>
                  </a:moveTo>
                  <a:lnTo>
                    <a:pt x="223" y="76"/>
                  </a:lnTo>
                  <a:lnTo>
                    <a:pt x="241" y="81"/>
                  </a:lnTo>
                  <a:lnTo>
                    <a:pt x="237" y="89"/>
                  </a:lnTo>
                  <a:lnTo>
                    <a:pt x="235" y="97"/>
                  </a:lnTo>
                  <a:lnTo>
                    <a:pt x="231" y="106"/>
                  </a:lnTo>
                  <a:lnTo>
                    <a:pt x="228" y="116"/>
                  </a:lnTo>
                  <a:lnTo>
                    <a:pt x="218" y="113"/>
                  </a:lnTo>
                  <a:lnTo>
                    <a:pt x="204" y="111"/>
                  </a:lnTo>
                  <a:lnTo>
                    <a:pt x="190" y="113"/>
                  </a:lnTo>
                  <a:lnTo>
                    <a:pt x="178" y="115"/>
                  </a:lnTo>
                  <a:lnTo>
                    <a:pt x="168" y="118"/>
                  </a:lnTo>
                  <a:lnTo>
                    <a:pt x="163" y="122"/>
                  </a:lnTo>
                  <a:lnTo>
                    <a:pt x="157" y="124"/>
                  </a:lnTo>
                  <a:lnTo>
                    <a:pt x="148" y="128"/>
                  </a:lnTo>
                  <a:lnTo>
                    <a:pt x="142" y="132"/>
                  </a:lnTo>
                  <a:lnTo>
                    <a:pt x="135" y="137"/>
                  </a:lnTo>
                  <a:lnTo>
                    <a:pt x="130" y="145"/>
                  </a:lnTo>
                  <a:lnTo>
                    <a:pt x="123" y="157"/>
                  </a:lnTo>
                  <a:lnTo>
                    <a:pt x="115" y="174"/>
                  </a:lnTo>
                  <a:lnTo>
                    <a:pt x="113" y="190"/>
                  </a:lnTo>
                  <a:lnTo>
                    <a:pt x="113" y="204"/>
                  </a:lnTo>
                  <a:lnTo>
                    <a:pt x="117" y="220"/>
                  </a:lnTo>
                  <a:lnTo>
                    <a:pt x="122" y="233"/>
                  </a:lnTo>
                  <a:lnTo>
                    <a:pt x="127" y="245"/>
                  </a:lnTo>
                  <a:lnTo>
                    <a:pt x="131" y="258"/>
                  </a:lnTo>
                  <a:lnTo>
                    <a:pt x="130" y="270"/>
                  </a:lnTo>
                  <a:lnTo>
                    <a:pt x="127" y="284"/>
                  </a:lnTo>
                  <a:lnTo>
                    <a:pt x="127" y="293"/>
                  </a:lnTo>
                  <a:lnTo>
                    <a:pt x="127" y="300"/>
                  </a:lnTo>
                  <a:lnTo>
                    <a:pt x="129" y="304"/>
                  </a:lnTo>
                  <a:lnTo>
                    <a:pt x="129" y="304"/>
                  </a:lnTo>
                  <a:lnTo>
                    <a:pt x="130" y="305"/>
                  </a:lnTo>
                  <a:lnTo>
                    <a:pt x="135" y="313"/>
                  </a:lnTo>
                  <a:lnTo>
                    <a:pt x="142" y="323"/>
                  </a:lnTo>
                  <a:lnTo>
                    <a:pt x="148" y="336"/>
                  </a:lnTo>
                  <a:lnTo>
                    <a:pt x="153" y="355"/>
                  </a:lnTo>
                  <a:lnTo>
                    <a:pt x="157" y="376"/>
                  </a:lnTo>
                  <a:lnTo>
                    <a:pt x="159" y="402"/>
                  </a:lnTo>
                  <a:lnTo>
                    <a:pt x="156" y="427"/>
                  </a:lnTo>
                  <a:lnTo>
                    <a:pt x="149" y="448"/>
                  </a:lnTo>
                  <a:lnTo>
                    <a:pt x="139" y="466"/>
                  </a:lnTo>
                  <a:lnTo>
                    <a:pt x="127" y="479"/>
                  </a:lnTo>
                  <a:lnTo>
                    <a:pt x="114" y="490"/>
                  </a:lnTo>
                  <a:lnTo>
                    <a:pt x="102" y="496"/>
                  </a:lnTo>
                  <a:lnTo>
                    <a:pt x="91" y="501"/>
                  </a:lnTo>
                  <a:lnTo>
                    <a:pt x="76" y="507"/>
                  </a:lnTo>
                  <a:lnTo>
                    <a:pt x="63" y="514"/>
                  </a:lnTo>
                  <a:lnTo>
                    <a:pt x="53" y="525"/>
                  </a:lnTo>
                  <a:lnTo>
                    <a:pt x="43" y="539"/>
                  </a:lnTo>
                  <a:lnTo>
                    <a:pt x="40" y="558"/>
                  </a:lnTo>
                  <a:lnTo>
                    <a:pt x="119" y="558"/>
                  </a:lnTo>
                  <a:lnTo>
                    <a:pt x="110" y="576"/>
                  </a:lnTo>
                  <a:lnTo>
                    <a:pt x="102" y="596"/>
                  </a:lnTo>
                  <a:lnTo>
                    <a:pt x="19" y="596"/>
                  </a:lnTo>
                  <a:lnTo>
                    <a:pt x="13" y="594"/>
                  </a:lnTo>
                  <a:lnTo>
                    <a:pt x="9" y="593"/>
                  </a:lnTo>
                  <a:lnTo>
                    <a:pt x="7" y="592"/>
                  </a:lnTo>
                  <a:lnTo>
                    <a:pt x="4" y="589"/>
                  </a:lnTo>
                  <a:lnTo>
                    <a:pt x="3" y="586"/>
                  </a:lnTo>
                  <a:lnTo>
                    <a:pt x="2" y="584"/>
                  </a:lnTo>
                  <a:lnTo>
                    <a:pt x="0" y="581"/>
                  </a:lnTo>
                  <a:lnTo>
                    <a:pt x="0" y="579"/>
                  </a:lnTo>
                  <a:lnTo>
                    <a:pt x="0" y="577"/>
                  </a:lnTo>
                  <a:lnTo>
                    <a:pt x="0" y="577"/>
                  </a:lnTo>
                  <a:lnTo>
                    <a:pt x="3" y="551"/>
                  </a:lnTo>
                  <a:lnTo>
                    <a:pt x="8" y="530"/>
                  </a:lnTo>
                  <a:lnTo>
                    <a:pt x="16" y="512"/>
                  </a:lnTo>
                  <a:lnTo>
                    <a:pt x="28" y="497"/>
                  </a:lnTo>
                  <a:lnTo>
                    <a:pt x="40" y="486"/>
                  </a:lnTo>
                  <a:lnTo>
                    <a:pt x="53" y="478"/>
                  </a:lnTo>
                  <a:lnTo>
                    <a:pt x="66" y="470"/>
                  </a:lnTo>
                  <a:lnTo>
                    <a:pt x="79" y="465"/>
                  </a:lnTo>
                  <a:lnTo>
                    <a:pt x="81" y="465"/>
                  </a:lnTo>
                  <a:lnTo>
                    <a:pt x="85" y="463"/>
                  </a:lnTo>
                  <a:lnTo>
                    <a:pt x="93" y="459"/>
                  </a:lnTo>
                  <a:lnTo>
                    <a:pt x="100" y="454"/>
                  </a:lnTo>
                  <a:lnTo>
                    <a:pt x="108" y="445"/>
                  </a:lnTo>
                  <a:lnTo>
                    <a:pt x="114" y="435"/>
                  </a:lnTo>
                  <a:lnTo>
                    <a:pt x="119" y="420"/>
                  </a:lnTo>
                  <a:lnTo>
                    <a:pt x="121" y="402"/>
                  </a:lnTo>
                  <a:lnTo>
                    <a:pt x="119" y="380"/>
                  </a:lnTo>
                  <a:lnTo>
                    <a:pt x="117" y="364"/>
                  </a:lnTo>
                  <a:lnTo>
                    <a:pt x="113" y="349"/>
                  </a:lnTo>
                  <a:lnTo>
                    <a:pt x="108" y="340"/>
                  </a:lnTo>
                  <a:lnTo>
                    <a:pt x="102" y="332"/>
                  </a:lnTo>
                  <a:lnTo>
                    <a:pt x="98" y="326"/>
                  </a:lnTo>
                  <a:lnTo>
                    <a:pt x="97" y="325"/>
                  </a:lnTo>
                  <a:lnTo>
                    <a:pt x="95" y="319"/>
                  </a:lnTo>
                  <a:lnTo>
                    <a:pt x="92" y="311"/>
                  </a:lnTo>
                  <a:lnTo>
                    <a:pt x="89" y="300"/>
                  </a:lnTo>
                  <a:lnTo>
                    <a:pt x="91" y="283"/>
                  </a:lnTo>
                  <a:lnTo>
                    <a:pt x="93" y="262"/>
                  </a:lnTo>
                  <a:lnTo>
                    <a:pt x="87" y="246"/>
                  </a:lnTo>
                  <a:lnTo>
                    <a:pt x="80" y="228"/>
                  </a:lnTo>
                  <a:lnTo>
                    <a:pt x="76" y="207"/>
                  </a:lnTo>
                  <a:lnTo>
                    <a:pt x="75" y="183"/>
                  </a:lnTo>
                  <a:lnTo>
                    <a:pt x="81" y="161"/>
                  </a:lnTo>
                  <a:lnTo>
                    <a:pt x="92" y="137"/>
                  </a:lnTo>
                  <a:lnTo>
                    <a:pt x="102" y="119"/>
                  </a:lnTo>
                  <a:lnTo>
                    <a:pt x="113" y="107"/>
                  </a:lnTo>
                  <a:lnTo>
                    <a:pt x="126" y="98"/>
                  </a:lnTo>
                  <a:lnTo>
                    <a:pt x="142" y="90"/>
                  </a:lnTo>
                  <a:lnTo>
                    <a:pt x="152" y="85"/>
                  </a:lnTo>
                  <a:lnTo>
                    <a:pt x="168" y="80"/>
                  </a:lnTo>
                  <a:lnTo>
                    <a:pt x="185" y="76"/>
                  </a:lnTo>
                  <a:lnTo>
                    <a:pt x="204" y="75"/>
                  </a:lnTo>
                  <a:close/>
                  <a:moveTo>
                    <a:pt x="432" y="37"/>
                  </a:moveTo>
                  <a:lnTo>
                    <a:pt x="413" y="38"/>
                  </a:lnTo>
                  <a:lnTo>
                    <a:pt x="395" y="42"/>
                  </a:lnTo>
                  <a:lnTo>
                    <a:pt x="382" y="47"/>
                  </a:lnTo>
                  <a:lnTo>
                    <a:pt x="375" y="51"/>
                  </a:lnTo>
                  <a:lnTo>
                    <a:pt x="369" y="54"/>
                  </a:lnTo>
                  <a:lnTo>
                    <a:pt x="352" y="61"/>
                  </a:lnTo>
                  <a:lnTo>
                    <a:pt x="339" y="71"/>
                  </a:lnTo>
                  <a:lnTo>
                    <a:pt x="326" y="82"/>
                  </a:lnTo>
                  <a:lnTo>
                    <a:pt x="314" y="101"/>
                  </a:lnTo>
                  <a:lnTo>
                    <a:pt x="304" y="124"/>
                  </a:lnTo>
                  <a:lnTo>
                    <a:pt x="299" y="145"/>
                  </a:lnTo>
                  <a:lnTo>
                    <a:pt x="300" y="167"/>
                  </a:lnTo>
                  <a:lnTo>
                    <a:pt x="304" y="190"/>
                  </a:lnTo>
                  <a:lnTo>
                    <a:pt x="312" y="208"/>
                  </a:lnTo>
                  <a:lnTo>
                    <a:pt x="318" y="224"/>
                  </a:lnTo>
                  <a:lnTo>
                    <a:pt x="320" y="226"/>
                  </a:lnTo>
                  <a:lnTo>
                    <a:pt x="321" y="230"/>
                  </a:lnTo>
                  <a:lnTo>
                    <a:pt x="322" y="238"/>
                  </a:lnTo>
                  <a:lnTo>
                    <a:pt x="321" y="249"/>
                  </a:lnTo>
                  <a:lnTo>
                    <a:pt x="317" y="267"/>
                  </a:lnTo>
                  <a:lnTo>
                    <a:pt x="317" y="281"/>
                  </a:lnTo>
                  <a:lnTo>
                    <a:pt x="317" y="291"/>
                  </a:lnTo>
                  <a:lnTo>
                    <a:pt x="318" y="297"/>
                  </a:lnTo>
                  <a:lnTo>
                    <a:pt x="320" y="300"/>
                  </a:lnTo>
                  <a:lnTo>
                    <a:pt x="320" y="300"/>
                  </a:lnTo>
                  <a:lnTo>
                    <a:pt x="320" y="301"/>
                  </a:lnTo>
                  <a:lnTo>
                    <a:pt x="321" y="302"/>
                  </a:lnTo>
                  <a:lnTo>
                    <a:pt x="324" y="305"/>
                  </a:lnTo>
                  <a:lnTo>
                    <a:pt x="325" y="306"/>
                  </a:lnTo>
                  <a:lnTo>
                    <a:pt x="333" y="317"/>
                  </a:lnTo>
                  <a:lnTo>
                    <a:pt x="342" y="330"/>
                  </a:lnTo>
                  <a:lnTo>
                    <a:pt x="351" y="346"/>
                  </a:lnTo>
                  <a:lnTo>
                    <a:pt x="358" y="366"/>
                  </a:lnTo>
                  <a:lnTo>
                    <a:pt x="363" y="391"/>
                  </a:lnTo>
                  <a:lnTo>
                    <a:pt x="365" y="420"/>
                  </a:lnTo>
                  <a:lnTo>
                    <a:pt x="363" y="448"/>
                  </a:lnTo>
                  <a:lnTo>
                    <a:pt x="355" y="471"/>
                  </a:lnTo>
                  <a:lnTo>
                    <a:pt x="344" y="491"/>
                  </a:lnTo>
                  <a:lnTo>
                    <a:pt x="331" y="507"/>
                  </a:lnTo>
                  <a:lnTo>
                    <a:pt x="317" y="520"/>
                  </a:lnTo>
                  <a:lnTo>
                    <a:pt x="301" y="530"/>
                  </a:lnTo>
                  <a:lnTo>
                    <a:pt x="286" y="538"/>
                  </a:lnTo>
                  <a:lnTo>
                    <a:pt x="272" y="542"/>
                  </a:lnTo>
                  <a:lnTo>
                    <a:pt x="271" y="542"/>
                  </a:lnTo>
                  <a:lnTo>
                    <a:pt x="252" y="550"/>
                  </a:lnTo>
                  <a:lnTo>
                    <a:pt x="232" y="559"/>
                  </a:lnTo>
                  <a:lnTo>
                    <a:pt x="214" y="568"/>
                  </a:lnTo>
                  <a:lnTo>
                    <a:pt x="198" y="580"/>
                  </a:lnTo>
                  <a:lnTo>
                    <a:pt x="185" y="594"/>
                  </a:lnTo>
                  <a:lnTo>
                    <a:pt x="176" y="613"/>
                  </a:lnTo>
                  <a:lnTo>
                    <a:pt x="169" y="632"/>
                  </a:lnTo>
                  <a:lnTo>
                    <a:pt x="651" y="632"/>
                  </a:lnTo>
                  <a:lnTo>
                    <a:pt x="644" y="613"/>
                  </a:lnTo>
                  <a:lnTo>
                    <a:pt x="635" y="594"/>
                  </a:lnTo>
                  <a:lnTo>
                    <a:pt x="622" y="580"/>
                  </a:lnTo>
                  <a:lnTo>
                    <a:pt x="606" y="568"/>
                  </a:lnTo>
                  <a:lnTo>
                    <a:pt x="588" y="559"/>
                  </a:lnTo>
                  <a:lnTo>
                    <a:pt x="568" y="550"/>
                  </a:lnTo>
                  <a:lnTo>
                    <a:pt x="549" y="542"/>
                  </a:lnTo>
                  <a:lnTo>
                    <a:pt x="547" y="542"/>
                  </a:lnTo>
                  <a:lnTo>
                    <a:pt x="534" y="538"/>
                  </a:lnTo>
                  <a:lnTo>
                    <a:pt x="518" y="530"/>
                  </a:lnTo>
                  <a:lnTo>
                    <a:pt x="503" y="520"/>
                  </a:lnTo>
                  <a:lnTo>
                    <a:pt x="488" y="507"/>
                  </a:lnTo>
                  <a:lnTo>
                    <a:pt x="475" y="491"/>
                  </a:lnTo>
                  <a:lnTo>
                    <a:pt x="465" y="471"/>
                  </a:lnTo>
                  <a:lnTo>
                    <a:pt x="457" y="448"/>
                  </a:lnTo>
                  <a:lnTo>
                    <a:pt x="454" y="420"/>
                  </a:lnTo>
                  <a:lnTo>
                    <a:pt x="457" y="391"/>
                  </a:lnTo>
                  <a:lnTo>
                    <a:pt x="462" y="366"/>
                  </a:lnTo>
                  <a:lnTo>
                    <a:pt x="469" y="346"/>
                  </a:lnTo>
                  <a:lnTo>
                    <a:pt x="478" y="330"/>
                  </a:lnTo>
                  <a:lnTo>
                    <a:pt x="487" y="317"/>
                  </a:lnTo>
                  <a:lnTo>
                    <a:pt x="495" y="306"/>
                  </a:lnTo>
                  <a:lnTo>
                    <a:pt x="496" y="305"/>
                  </a:lnTo>
                  <a:lnTo>
                    <a:pt x="499" y="302"/>
                  </a:lnTo>
                  <a:lnTo>
                    <a:pt x="500" y="301"/>
                  </a:lnTo>
                  <a:lnTo>
                    <a:pt x="501" y="298"/>
                  </a:lnTo>
                  <a:lnTo>
                    <a:pt x="501" y="298"/>
                  </a:lnTo>
                  <a:lnTo>
                    <a:pt x="503" y="294"/>
                  </a:lnTo>
                  <a:lnTo>
                    <a:pt x="504" y="289"/>
                  </a:lnTo>
                  <a:lnTo>
                    <a:pt x="504" y="280"/>
                  </a:lnTo>
                  <a:lnTo>
                    <a:pt x="504" y="267"/>
                  </a:lnTo>
                  <a:lnTo>
                    <a:pt x="500" y="251"/>
                  </a:lnTo>
                  <a:lnTo>
                    <a:pt x="500" y="236"/>
                  </a:lnTo>
                  <a:lnTo>
                    <a:pt x="507" y="221"/>
                  </a:lnTo>
                  <a:lnTo>
                    <a:pt x="511" y="213"/>
                  </a:lnTo>
                  <a:lnTo>
                    <a:pt x="516" y="203"/>
                  </a:lnTo>
                  <a:lnTo>
                    <a:pt x="520" y="190"/>
                  </a:lnTo>
                  <a:lnTo>
                    <a:pt x="521" y="173"/>
                  </a:lnTo>
                  <a:lnTo>
                    <a:pt x="520" y="152"/>
                  </a:lnTo>
                  <a:lnTo>
                    <a:pt x="515" y="128"/>
                  </a:lnTo>
                  <a:lnTo>
                    <a:pt x="505" y="101"/>
                  </a:lnTo>
                  <a:lnTo>
                    <a:pt x="496" y="81"/>
                  </a:lnTo>
                  <a:lnTo>
                    <a:pt x="488" y="67"/>
                  </a:lnTo>
                  <a:lnTo>
                    <a:pt x="481" y="56"/>
                  </a:lnTo>
                  <a:lnTo>
                    <a:pt x="474" y="50"/>
                  </a:lnTo>
                  <a:lnTo>
                    <a:pt x="467" y="44"/>
                  </a:lnTo>
                  <a:lnTo>
                    <a:pt x="452" y="39"/>
                  </a:lnTo>
                  <a:lnTo>
                    <a:pt x="432" y="37"/>
                  </a:lnTo>
                  <a:close/>
                  <a:moveTo>
                    <a:pt x="432" y="0"/>
                  </a:moveTo>
                  <a:lnTo>
                    <a:pt x="450" y="1"/>
                  </a:lnTo>
                  <a:lnTo>
                    <a:pt x="469" y="5"/>
                  </a:lnTo>
                  <a:lnTo>
                    <a:pt x="486" y="12"/>
                  </a:lnTo>
                  <a:lnTo>
                    <a:pt x="501" y="23"/>
                  </a:lnTo>
                  <a:lnTo>
                    <a:pt x="515" y="39"/>
                  </a:lnTo>
                  <a:lnTo>
                    <a:pt x="528" y="60"/>
                  </a:lnTo>
                  <a:lnTo>
                    <a:pt x="539" y="86"/>
                  </a:lnTo>
                  <a:lnTo>
                    <a:pt x="551" y="119"/>
                  </a:lnTo>
                  <a:lnTo>
                    <a:pt x="558" y="149"/>
                  </a:lnTo>
                  <a:lnTo>
                    <a:pt x="558" y="177"/>
                  </a:lnTo>
                  <a:lnTo>
                    <a:pt x="555" y="202"/>
                  </a:lnTo>
                  <a:lnTo>
                    <a:pt x="547" y="224"/>
                  </a:lnTo>
                  <a:lnTo>
                    <a:pt x="537" y="242"/>
                  </a:lnTo>
                  <a:lnTo>
                    <a:pt x="541" y="266"/>
                  </a:lnTo>
                  <a:lnTo>
                    <a:pt x="542" y="285"/>
                  </a:lnTo>
                  <a:lnTo>
                    <a:pt x="539" y="300"/>
                  </a:lnTo>
                  <a:lnTo>
                    <a:pt x="537" y="310"/>
                  </a:lnTo>
                  <a:lnTo>
                    <a:pt x="534" y="318"/>
                  </a:lnTo>
                  <a:lnTo>
                    <a:pt x="530" y="322"/>
                  </a:lnTo>
                  <a:lnTo>
                    <a:pt x="529" y="323"/>
                  </a:lnTo>
                  <a:lnTo>
                    <a:pt x="524" y="330"/>
                  </a:lnTo>
                  <a:lnTo>
                    <a:pt x="517" y="338"/>
                  </a:lnTo>
                  <a:lnTo>
                    <a:pt x="511" y="348"/>
                  </a:lnTo>
                  <a:lnTo>
                    <a:pt x="503" y="361"/>
                  </a:lnTo>
                  <a:lnTo>
                    <a:pt x="498" y="377"/>
                  </a:lnTo>
                  <a:lnTo>
                    <a:pt x="494" y="397"/>
                  </a:lnTo>
                  <a:lnTo>
                    <a:pt x="491" y="420"/>
                  </a:lnTo>
                  <a:lnTo>
                    <a:pt x="494" y="442"/>
                  </a:lnTo>
                  <a:lnTo>
                    <a:pt x="500" y="459"/>
                  </a:lnTo>
                  <a:lnTo>
                    <a:pt x="509" y="474"/>
                  </a:lnTo>
                  <a:lnTo>
                    <a:pt x="520" y="486"/>
                  </a:lnTo>
                  <a:lnTo>
                    <a:pt x="530" y="493"/>
                  </a:lnTo>
                  <a:lnTo>
                    <a:pt x="541" y="500"/>
                  </a:lnTo>
                  <a:lnTo>
                    <a:pt x="550" y="504"/>
                  </a:lnTo>
                  <a:lnTo>
                    <a:pt x="556" y="505"/>
                  </a:lnTo>
                  <a:lnTo>
                    <a:pt x="558" y="507"/>
                  </a:lnTo>
                  <a:lnTo>
                    <a:pt x="572" y="512"/>
                  </a:lnTo>
                  <a:lnTo>
                    <a:pt x="588" y="517"/>
                  </a:lnTo>
                  <a:lnTo>
                    <a:pt x="605" y="525"/>
                  </a:lnTo>
                  <a:lnTo>
                    <a:pt x="623" y="535"/>
                  </a:lnTo>
                  <a:lnTo>
                    <a:pt x="640" y="547"/>
                  </a:lnTo>
                  <a:lnTo>
                    <a:pt x="656" y="562"/>
                  </a:lnTo>
                  <a:lnTo>
                    <a:pt x="669" y="579"/>
                  </a:lnTo>
                  <a:lnTo>
                    <a:pt x="679" y="599"/>
                  </a:lnTo>
                  <a:lnTo>
                    <a:pt x="686" y="623"/>
                  </a:lnTo>
                  <a:lnTo>
                    <a:pt x="689" y="652"/>
                  </a:lnTo>
                  <a:lnTo>
                    <a:pt x="689" y="652"/>
                  </a:lnTo>
                  <a:lnTo>
                    <a:pt x="689" y="653"/>
                  </a:lnTo>
                  <a:lnTo>
                    <a:pt x="689" y="656"/>
                  </a:lnTo>
                  <a:lnTo>
                    <a:pt x="687" y="658"/>
                  </a:lnTo>
                  <a:lnTo>
                    <a:pt x="687" y="661"/>
                  </a:lnTo>
                  <a:lnTo>
                    <a:pt x="685" y="664"/>
                  </a:lnTo>
                  <a:lnTo>
                    <a:pt x="683" y="666"/>
                  </a:lnTo>
                  <a:lnTo>
                    <a:pt x="679" y="668"/>
                  </a:lnTo>
                  <a:lnTo>
                    <a:pt x="676" y="669"/>
                  </a:lnTo>
                  <a:lnTo>
                    <a:pt x="670" y="670"/>
                  </a:lnTo>
                  <a:lnTo>
                    <a:pt x="149" y="670"/>
                  </a:lnTo>
                  <a:lnTo>
                    <a:pt x="144" y="669"/>
                  </a:lnTo>
                  <a:lnTo>
                    <a:pt x="140" y="668"/>
                  </a:lnTo>
                  <a:lnTo>
                    <a:pt x="136" y="666"/>
                  </a:lnTo>
                  <a:lnTo>
                    <a:pt x="135" y="664"/>
                  </a:lnTo>
                  <a:lnTo>
                    <a:pt x="132" y="661"/>
                  </a:lnTo>
                  <a:lnTo>
                    <a:pt x="132" y="658"/>
                  </a:lnTo>
                  <a:lnTo>
                    <a:pt x="131" y="656"/>
                  </a:lnTo>
                  <a:lnTo>
                    <a:pt x="131" y="653"/>
                  </a:lnTo>
                  <a:lnTo>
                    <a:pt x="131" y="652"/>
                  </a:lnTo>
                  <a:lnTo>
                    <a:pt x="131" y="652"/>
                  </a:lnTo>
                  <a:lnTo>
                    <a:pt x="134" y="623"/>
                  </a:lnTo>
                  <a:lnTo>
                    <a:pt x="140" y="599"/>
                  </a:lnTo>
                  <a:lnTo>
                    <a:pt x="151" y="579"/>
                  </a:lnTo>
                  <a:lnTo>
                    <a:pt x="164" y="562"/>
                  </a:lnTo>
                  <a:lnTo>
                    <a:pt x="180" y="547"/>
                  </a:lnTo>
                  <a:lnTo>
                    <a:pt x="197" y="535"/>
                  </a:lnTo>
                  <a:lnTo>
                    <a:pt x="215" y="525"/>
                  </a:lnTo>
                  <a:lnTo>
                    <a:pt x="232" y="517"/>
                  </a:lnTo>
                  <a:lnTo>
                    <a:pt x="248" y="512"/>
                  </a:lnTo>
                  <a:lnTo>
                    <a:pt x="262" y="507"/>
                  </a:lnTo>
                  <a:lnTo>
                    <a:pt x="263" y="505"/>
                  </a:lnTo>
                  <a:lnTo>
                    <a:pt x="270" y="504"/>
                  </a:lnTo>
                  <a:lnTo>
                    <a:pt x="279" y="500"/>
                  </a:lnTo>
                  <a:lnTo>
                    <a:pt x="289" y="493"/>
                  </a:lnTo>
                  <a:lnTo>
                    <a:pt x="300" y="486"/>
                  </a:lnTo>
                  <a:lnTo>
                    <a:pt x="310" y="474"/>
                  </a:lnTo>
                  <a:lnTo>
                    <a:pt x="320" y="459"/>
                  </a:lnTo>
                  <a:lnTo>
                    <a:pt x="326" y="442"/>
                  </a:lnTo>
                  <a:lnTo>
                    <a:pt x="329" y="420"/>
                  </a:lnTo>
                  <a:lnTo>
                    <a:pt x="326" y="397"/>
                  </a:lnTo>
                  <a:lnTo>
                    <a:pt x="322" y="377"/>
                  </a:lnTo>
                  <a:lnTo>
                    <a:pt x="317" y="361"/>
                  </a:lnTo>
                  <a:lnTo>
                    <a:pt x="309" y="348"/>
                  </a:lnTo>
                  <a:lnTo>
                    <a:pt x="303" y="338"/>
                  </a:lnTo>
                  <a:lnTo>
                    <a:pt x="296" y="330"/>
                  </a:lnTo>
                  <a:lnTo>
                    <a:pt x="291" y="323"/>
                  </a:lnTo>
                  <a:lnTo>
                    <a:pt x="289" y="322"/>
                  </a:lnTo>
                  <a:lnTo>
                    <a:pt x="287" y="317"/>
                  </a:lnTo>
                  <a:lnTo>
                    <a:pt x="283" y="310"/>
                  </a:lnTo>
                  <a:lnTo>
                    <a:pt x="280" y="298"/>
                  </a:lnTo>
                  <a:lnTo>
                    <a:pt x="279" y="284"/>
                  </a:lnTo>
                  <a:lnTo>
                    <a:pt x="280" y="264"/>
                  </a:lnTo>
                  <a:lnTo>
                    <a:pt x="284" y="241"/>
                  </a:lnTo>
                  <a:lnTo>
                    <a:pt x="278" y="225"/>
                  </a:lnTo>
                  <a:lnTo>
                    <a:pt x="271" y="205"/>
                  </a:lnTo>
                  <a:lnTo>
                    <a:pt x="265" y="183"/>
                  </a:lnTo>
                  <a:lnTo>
                    <a:pt x="261" y="160"/>
                  </a:lnTo>
                  <a:lnTo>
                    <a:pt x="262" y="135"/>
                  </a:lnTo>
                  <a:lnTo>
                    <a:pt x="269" y="110"/>
                  </a:lnTo>
                  <a:lnTo>
                    <a:pt x="280" y="85"/>
                  </a:lnTo>
                  <a:lnTo>
                    <a:pt x="293" y="64"/>
                  </a:lnTo>
                  <a:lnTo>
                    <a:pt x="307" y="50"/>
                  </a:lnTo>
                  <a:lnTo>
                    <a:pt x="321" y="38"/>
                  </a:lnTo>
                  <a:lnTo>
                    <a:pt x="337" y="29"/>
                  </a:lnTo>
                  <a:lnTo>
                    <a:pt x="355" y="20"/>
                  </a:lnTo>
                  <a:lnTo>
                    <a:pt x="367" y="13"/>
                  </a:lnTo>
                  <a:lnTo>
                    <a:pt x="386" y="6"/>
                  </a:lnTo>
                  <a:lnTo>
                    <a:pt x="409" y="1"/>
                  </a:lnTo>
                  <a:lnTo>
                    <a:pt x="43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solidFill>
                  <a:srgbClr val="732F1C"/>
                </a:solidFill>
              </a:endParaRPr>
            </a:p>
          </p:txBody>
        </p:sp>
      </p:grpSp>
      <p:sp>
        <p:nvSpPr>
          <p:cNvPr id="24" name="矩形 23" descr="e7d195523061f1c0cef09ac28eaae964ec9988a5cce77c8b8C1E4685C6E6B40CD7615480512384A61EE159C6FE0045D14B61E85D0A95589D558B81FFC809322ACC20DC2254D928200A3EA0841B8B18144DC47CBD04FCA384408AF03A26AFFDF192346722787A389DB6D6BE826066A063ECDC78A932AD2721B5CFDE870F76DE7C3CCE2B9A07730B5F"/>
          <p:cNvSpPr/>
          <p:nvPr/>
        </p:nvSpPr>
        <p:spPr>
          <a:xfrm>
            <a:off x="5981700" y="2160905"/>
            <a:ext cx="4653915" cy="284693"/>
          </a:xfrm>
          <a:prstGeom prst="rect">
            <a:avLst/>
          </a:prstGeom>
        </p:spPr>
        <p:txBody>
          <a:bodyPr wrap="square" lIns="68580" tIns="34290" rIns="68580" bIns="34290">
            <a:spAutoFit/>
          </a:bodyPr>
          <a:lstStyle/>
          <a:p>
            <a:pPr>
              <a:spcBef>
                <a:spcPts val="450"/>
              </a:spcBef>
            </a:pPr>
            <a:r>
              <a:rPr lang="zh-CN" altLang="en-US" sz="1400" b="1" dirty="0">
                <a:solidFill>
                  <a:srgbClr val="F68D6F"/>
                </a:solidFill>
                <a:latin typeface="微软雅黑" panose="020B0503020204020204" charset="-122"/>
                <a:ea typeface="微软雅黑" panose="020B0503020204020204" charset="-122"/>
                <a:sym typeface="+mn-ea"/>
              </a:rPr>
              <a:t>单击此处输入标题</a:t>
            </a:r>
          </a:p>
        </p:txBody>
      </p:sp>
      <p:sp>
        <p:nvSpPr>
          <p:cNvPr id="25" name="矩形 24" descr="e7d195523061f1c0cef09ac28eaae964ec9988a5cce77c8b8C1E4685C6E6B40CD7615480512384A61EE159C6FE0045D14B61E85D0A95589D558B81FFC809322ACC20DC2254D928200A3EA0841B8B18144DC47CBD04FCA384408AF03A26AFFDF192346722787A389DB6D6BE826066A063ECDC78A932AD2721B5CFDE870F76DE7C3CCE2B9A07730B5F"/>
          <p:cNvSpPr/>
          <p:nvPr/>
        </p:nvSpPr>
        <p:spPr>
          <a:xfrm>
            <a:off x="6665595" y="3133090"/>
            <a:ext cx="3970020" cy="284693"/>
          </a:xfrm>
          <a:prstGeom prst="rect">
            <a:avLst/>
          </a:prstGeom>
        </p:spPr>
        <p:txBody>
          <a:bodyPr wrap="square" lIns="68580" tIns="34290" rIns="68580" bIns="34290">
            <a:spAutoFit/>
          </a:bodyPr>
          <a:lstStyle/>
          <a:p>
            <a:pPr algn="l">
              <a:spcBef>
                <a:spcPts val="450"/>
              </a:spcBef>
            </a:pPr>
            <a:r>
              <a:rPr lang="zh-CN" altLang="en-US" sz="1400" b="1" dirty="0">
                <a:solidFill>
                  <a:srgbClr val="469055"/>
                </a:solidFill>
                <a:latin typeface="微软雅黑" panose="020B0503020204020204" charset="-122"/>
                <a:ea typeface="微软雅黑" panose="020B0503020204020204" charset="-122"/>
                <a:sym typeface="+mn-ea"/>
              </a:rPr>
              <a:t>单击此处输入标题</a:t>
            </a:r>
          </a:p>
        </p:txBody>
      </p:sp>
      <p:sp>
        <p:nvSpPr>
          <p:cNvPr id="26" name="矩形 25" descr="e7d195523061f1c0cef09ac28eaae964ec9988a5cce77c8b8C1E4685C6E6B40CD7615480512384A61EE159C6FE0045D14B61E85D0A95589D558B81FFC809322ACC20DC2254D928200A3EA0841B8B18144DC47CBD04FCA384408AF03A26AFFDF192346722787A389DB6D6BE826066A063ECDC78A932AD2721B5CFDE870F76DE7C3CCE2B9A07730B5F"/>
          <p:cNvSpPr/>
          <p:nvPr/>
        </p:nvSpPr>
        <p:spPr>
          <a:xfrm>
            <a:off x="5981700" y="4100195"/>
            <a:ext cx="4653280" cy="284693"/>
          </a:xfrm>
          <a:prstGeom prst="rect">
            <a:avLst/>
          </a:prstGeom>
        </p:spPr>
        <p:txBody>
          <a:bodyPr wrap="square" lIns="68580" tIns="34290" rIns="68580" bIns="34290">
            <a:spAutoFit/>
          </a:bodyPr>
          <a:lstStyle/>
          <a:p>
            <a:pPr algn="l">
              <a:spcBef>
                <a:spcPts val="450"/>
              </a:spcBef>
            </a:pPr>
            <a:r>
              <a:rPr lang="zh-CN" altLang="en-US" sz="1400" b="1" dirty="0">
                <a:solidFill>
                  <a:srgbClr val="F68D6F"/>
                </a:solidFill>
                <a:latin typeface="微软雅黑" panose="020B0503020204020204" charset="-122"/>
                <a:ea typeface="微软雅黑" panose="020B0503020204020204" charset="-122"/>
                <a:sym typeface="+mn-ea"/>
              </a:rPr>
              <a:t>单击此处输入标题</a:t>
            </a:r>
          </a:p>
        </p:txBody>
      </p:sp>
      <p:grpSp>
        <p:nvGrpSpPr>
          <p:cNvPr id="12" name="组合 11"/>
          <p:cNvGrpSpPr/>
          <p:nvPr/>
        </p:nvGrpSpPr>
        <p:grpSpPr>
          <a:xfrm>
            <a:off x="441025" y="218860"/>
            <a:ext cx="5159897" cy="1014413"/>
            <a:chOff x="441025" y="218860"/>
            <a:chExt cx="5159897" cy="1014413"/>
          </a:xfrm>
        </p:grpSpPr>
        <p:grpSp>
          <p:nvGrpSpPr>
            <p:cNvPr id="27" name="组合 26"/>
            <p:cNvGrpSpPr/>
            <p:nvPr/>
          </p:nvGrpSpPr>
          <p:grpSpPr>
            <a:xfrm>
              <a:off x="595313" y="387468"/>
              <a:ext cx="5005609" cy="720218"/>
              <a:chOff x="1893616" y="449275"/>
              <a:chExt cx="5005609" cy="720218"/>
            </a:xfrm>
          </p:grpSpPr>
          <p:sp>
            <p:nvSpPr>
              <p:cNvPr id="29" name="文本框 28"/>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30" name="文本框 29"/>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31" name="任意多边形 30"/>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childTnLst>
                                </p:cTn>
                              </p:par>
                              <p:par>
                                <p:cTn id="17" presetID="64" presetClass="path" presetSubtype="0" accel="50000" decel="50000" autoRev="1" fill="hold" nodeType="withEffect">
                                  <p:stCondLst>
                                    <p:cond delay="0"/>
                                  </p:stCondLst>
                                  <p:childTnLst>
                                    <p:animMotion origin="layout" path="M 2.70833E-6 -4.81481E-6 L 0.02383 -4.81481E-6 " pathEditMode="relative" rAng="0" ptsTypes="AA">
                                      <p:cBhvr>
                                        <p:cTn id="18" dur="1000" fill="hold"/>
                                        <p:tgtEl>
                                          <p:spTgt spid="5"/>
                                        </p:tgtEl>
                                        <p:attrNameLst>
                                          <p:attrName>ppt_x</p:attrName>
                                          <p:attrName>ppt_y</p:attrName>
                                        </p:attrNameLst>
                                      </p:cBhvr>
                                      <p:rCtr x="1185" y="0"/>
                                    </p:animMotion>
                                  </p:childTnLst>
                                </p:cTn>
                              </p:par>
                            </p:childTnLst>
                          </p:cTn>
                        </p:par>
                        <p:par>
                          <p:cTn id="19" fill="hold">
                            <p:stCondLst>
                              <p:cond delay="1000"/>
                            </p:stCondLst>
                            <p:childTnLst>
                              <p:par>
                                <p:cTn id="20" presetID="2" presetClass="entr" presetSubtype="2" decel="10000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1000" fill="hold"/>
                                        <p:tgtEl>
                                          <p:spTgt spid="24"/>
                                        </p:tgtEl>
                                        <p:attrNameLst>
                                          <p:attrName>ppt_x</p:attrName>
                                        </p:attrNameLst>
                                      </p:cBhvr>
                                      <p:tavLst>
                                        <p:tav tm="0">
                                          <p:val>
                                            <p:strVal val="1+#ppt_w/2"/>
                                          </p:val>
                                        </p:tav>
                                        <p:tav tm="100000">
                                          <p:val>
                                            <p:strVal val="#ppt_x"/>
                                          </p:val>
                                        </p:tav>
                                      </p:tavLst>
                                    </p:anim>
                                    <p:anim calcmode="lin" valueType="num">
                                      <p:cBhvr additive="base">
                                        <p:cTn id="23" dur="1000" fill="hold"/>
                                        <p:tgtEl>
                                          <p:spTgt spid="2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par>
                                <p:cTn id="28" presetID="10"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childTnLst>
                                </p:cTn>
                              </p:par>
                              <p:par>
                                <p:cTn id="31" presetID="64" presetClass="path" presetSubtype="0" accel="50000" decel="50000" autoRev="1" fill="hold" nodeType="withEffect">
                                  <p:stCondLst>
                                    <p:cond delay="0"/>
                                  </p:stCondLst>
                                  <p:childTnLst>
                                    <p:animMotion origin="layout" path="M 2.70833E-6 -4.81481E-6 L 0.02383 -4.81481E-6 " pathEditMode="relative" rAng="0" ptsTypes="AA">
                                      <p:cBhvr>
                                        <p:cTn id="32" dur="1000" fill="hold"/>
                                        <p:tgtEl>
                                          <p:spTgt spid="21"/>
                                        </p:tgtEl>
                                        <p:attrNameLst>
                                          <p:attrName>ppt_x</p:attrName>
                                          <p:attrName>ppt_y</p:attrName>
                                        </p:attrNameLst>
                                      </p:cBhvr>
                                      <p:rCtr x="1185" y="0"/>
                                    </p:animMotion>
                                  </p:childTnLst>
                                </p:cTn>
                              </p:par>
                            </p:childTnLst>
                          </p:cTn>
                        </p:par>
                        <p:par>
                          <p:cTn id="33" fill="hold">
                            <p:stCondLst>
                              <p:cond delay="2500"/>
                            </p:stCondLst>
                            <p:childTnLst>
                              <p:par>
                                <p:cTn id="34" presetID="2" presetClass="entr" presetSubtype="2" decel="10000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000" fill="hold"/>
                                        <p:tgtEl>
                                          <p:spTgt spid="25"/>
                                        </p:tgtEl>
                                        <p:attrNameLst>
                                          <p:attrName>ppt_x</p:attrName>
                                        </p:attrNameLst>
                                      </p:cBhvr>
                                      <p:tavLst>
                                        <p:tav tm="0">
                                          <p:val>
                                            <p:strVal val="1+#ppt_w/2"/>
                                          </p:val>
                                        </p:tav>
                                        <p:tav tm="100000">
                                          <p:val>
                                            <p:strVal val="#ppt_x"/>
                                          </p:val>
                                        </p:tav>
                                      </p:tavLst>
                                    </p:anim>
                                    <p:anim calcmode="lin" valueType="num">
                                      <p:cBhvr additive="base">
                                        <p:cTn id="37" dur="1000" fill="hold"/>
                                        <p:tgtEl>
                                          <p:spTgt spid="25"/>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10" presetClass="entr" presetSubtype="0" fill="hold"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childTnLst>
                                </p:cTn>
                              </p:par>
                              <p:par>
                                <p:cTn id="45" presetID="64" presetClass="path" presetSubtype="0" accel="50000" decel="50000" autoRev="1" fill="hold" nodeType="withEffect">
                                  <p:stCondLst>
                                    <p:cond delay="0"/>
                                  </p:stCondLst>
                                  <p:childTnLst>
                                    <p:animMotion origin="layout" path="M 2.70833E-6 -4.81481E-6 L 0.02383 -4.81481E-6 " pathEditMode="relative" rAng="0" ptsTypes="AA">
                                      <p:cBhvr>
                                        <p:cTn id="46" dur="1000" fill="hold"/>
                                        <p:tgtEl>
                                          <p:spTgt spid="6"/>
                                        </p:tgtEl>
                                        <p:attrNameLst>
                                          <p:attrName>ppt_x</p:attrName>
                                          <p:attrName>ppt_y</p:attrName>
                                        </p:attrNameLst>
                                      </p:cBhvr>
                                      <p:rCtr x="1185" y="0"/>
                                    </p:animMotion>
                                  </p:childTnLst>
                                </p:cTn>
                              </p:par>
                            </p:childTnLst>
                          </p:cTn>
                        </p:par>
                        <p:par>
                          <p:cTn id="47" fill="hold">
                            <p:stCondLst>
                              <p:cond delay="4000"/>
                            </p:stCondLst>
                            <p:childTnLst>
                              <p:par>
                                <p:cTn id="48" presetID="2" presetClass="entr" presetSubtype="2" decel="10000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1000" fill="hold"/>
                                        <p:tgtEl>
                                          <p:spTgt spid="26"/>
                                        </p:tgtEl>
                                        <p:attrNameLst>
                                          <p:attrName>ppt_x</p:attrName>
                                        </p:attrNameLst>
                                      </p:cBhvr>
                                      <p:tavLst>
                                        <p:tav tm="0">
                                          <p:val>
                                            <p:strVal val="1+#ppt_w/2"/>
                                          </p:val>
                                        </p:tav>
                                        <p:tav tm="100000">
                                          <p:val>
                                            <p:strVal val="#ppt_x"/>
                                          </p:val>
                                        </p:tav>
                                      </p:tavLst>
                                    </p:anim>
                                    <p:anim calcmode="lin" valueType="num">
                                      <p:cBhvr additive="base">
                                        <p:cTn id="51"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3cde6326-0030-49e0-ad00-374322b3f0a9"/>
          <p:cNvGrpSpPr>
            <a:grpSpLocks noChangeAspect="1"/>
          </p:cNvGrpSpPr>
          <p:nvPr/>
        </p:nvGrpSpPr>
        <p:grpSpPr>
          <a:xfrm>
            <a:off x="1344231" y="1488713"/>
            <a:ext cx="8682329" cy="4306275"/>
            <a:chOff x="1690522" y="1506266"/>
            <a:chExt cx="8810956" cy="4370072"/>
          </a:xfrm>
        </p:grpSpPr>
        <p:grpSp>
          <p:nvGrpSpPr>
            <p:cNvPr id="7" name="组合 6"/>
            <p:cNvGrpSpPr/>
            <p:nvPr/>
          </p:nvGrpSpPr>
          <p:grpSpPr>
            <a:xfrm>
              <a:off x="2387849" y="1506266"/>
              <a:ext cx="7417463" cy="4370072"/>
              <a:chOff x="538163" y="19050"/>
              <a:chExt cx="7673975" cy="4521200"/>
            </a:xfrm>
            <a:solidFill>
              <a:schemeClr val="tx2">
                <a:lumMod val="60000"/>
                <a:lumOff val="40000"/>
              </a:schemeClr>
            </a:solidFill>
          </p:grpSpPr>
          <p:sp>
            <p:nvSpPr>
              <p:cNvPr id="82" name="任意多边形: 形状 81"/>
              <p:cNvSpPr/>
              <p:nvPr/>
            </p:nvSpPr>
            <p:spPr bwMode="auto">
              <a:xfrm>
                <a:off x="538163" y="19050"/>
                <a:ext cx="3540125" cy="4521200"/>
              </a:xfrm>
              <a:custGeom>
                <a:avLst/>
                <a:gdLst>
                  <a:gd name="T0" fmla="*/ 43 w 943"/>
                  <a:gd name="T1" fmla="*/ 0 h 1203"/>
                  <a:gd name="T2" fmla="*/ 0 w 943"/>
                  <a:gd name="T3" fmla="*/ 42 h 1203"/>
                  <a:gd name="T4" fmla="*/ 0 w 943"/>
                  <a:gd name="T5" fmla="*/ 1160 h 1203"/>
                  <a:gd name="T6" fmla="*/ 43 w 943"/>
                  <a:gd name="T7" fmla="*/ 1203 h 1203"/>
                  <a:gd name="T8" fmla="*/ 943 w 943"/>
                  <a:gd name="T9" fmla="*/ 1203 h 1203"/>
                  <a:gd name="T10" fmla="*/ 943 w 943"/>
                  <a:gd name="T11" fmla="*/ 0 h 1203"/>
                  <a:gd name="T12" fmla="*/ 43 w 943"/>
                  <a:gd name="T13" fmla="*/ 0 h 1203"/>
                </a:gdLst>
                <a:ahLst/>
                <a:cxnLst>
                  <a:cxn ang="0">
                    <a:pos x="T0" y="T1"/>
                  </a:cxn>
                  <a:cxn ang="0">
                    <a:pos x="T2" y="T3"/>
                  </a:cxn>
                  <a:cxn ang="0">
                    <a:pos x="T4" y="T5"/>
                  </a:cxn>
                  <a:cxn ang="0">
                    <a:pos x="T6" y="T7"/>
                  </a:cxn>
                  <a:cxn ang="0">
                    <a:pos x="T8" y="T9"/>
                  </a:cxn>
                  <a:cxn ang="0">
                    <a:pos x="T10" y="T11"/>
                  </a:cxn>
                  <a:cxn ang="0">
                    <a:pos x="T12" y="T13"/>
                  </a:cxn>
                </a:cxnLst>
                <a:rect l="0" t="0" r="r" b="b"/>
                <a:pathLst>
                  <a:path w="943" h="1203">
                    <a:moveTo>
                      <a:pt x="43" y="0"/>
                    </a:moveTo>
                    <a:cubicBezTo>
                      <a:pt x="20" y="0"/>
                      <a:pt x="0" y="19"/>
                      <a:pt x="0" y="42"/>
                    </a:cubicBezTo>
                    <a:cubicBezTo>
                      <a:pt x="0" y="1160"/>
                      <a:pt x="0" y="1160"/>
                      <a:pt x="0" y="1160"/>
                    </a:cubicBezTo>
                    <a:cubicBezTo>
                      <a:pt x="0" y="1184"/>
                      <a:pt x="20" y="1203"/>
                      <a:pt x="43" y="1203"/>
                    </a:cubicBezTo>
                    <a:cubicBezTo>
                      <a:pt x="943" y="1203"/>
                      <a:pt x="943" y="1203"/>
                      <a:pt x="943" y="1203"/>
                    </a:cubicBezTo>
                    <a:cubicBezTo>
                      <a:pt x="943" y="0"/>
                      <a:pt x="943" y="0"/>
                      <a:pt x="943" y="0"/>
                    </a:cubicBezTo>
                    <a:lnTo>
                      <a:pt x="43" y="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83" name="任意多边形: 形状 82"/>
              <p:cNvSpPr/>
              <p:nvPr/>
            </p:nvSpPr>
            <p:spPr bwMode="auto">
              <a:xfrm>
                <a:off x="4675188" y="19050"/>
                <a:ext cx="3536950" cy="4521200"/>
              </a:xfrm>
              <a:custGeom>
                <a:avLst/>
                <a:gdLst>
                  <a:gd name="T0" fmla="*/ 899 w 942"/>
                  <a:gd name="T1" fmla="*/ 1203 h 1203"/>
                  <a:gd name="T2" fmla="*/ 942 w 942"/>
                  <a:gd name="T3" fmla="*/ 1160 h 1203"/>
                  <a:gd name="T4" fmla="*/ 942 w 942"/>
                  <a:gd name="T5" fmla="*/ 42 h 1203"/>
                  <a:gd name="T6" fmla="*/ 899 w 942"/>
                  <a:gd name="T7" fmla="*/ 0 h 1203"/>
                  <a:gd name="T8" fmla="*/ 0 w 942"/>
                  <a:gd name="T9" fmla="*/ 0 h 1203"/>
                  <a:gd name="T10" fmla="*/ 0 w 942"/>
                  <a:gd name="T11" fmla="*/ 1203 h 1203"/>
                  <a:gd name="T12" fmla="*/ 899 w 942"/>
                  <a:gd name="T13" fmla="*/ 1203 h 1203"/>
                </a:gdLst>
                <a:ahLst/>
                <a:cxnLst>
                  <a:cxn ang="0">
                    <a:pos x="T0" y="T1"/>
                  </a:cxn>
                  <a:cxn ang="0">
                    <a:pos x="T2" y="T3"/>
                  </a:cxn>
                  <a:cxn ang="0">
                    <a:pos x="T4" y="T5"/>
                  </a:cxn>
                  <a:cxn ang="0">
                    <a:pos x="T6" y="T7"/>
                  </a:cxn>
                  <a:cxn ang="0">
                    <a:pos x="T8" y="T9"/>
                  </a:cxn>
                  <a:cxn ang="0">
                    <a:pos x="T10" y="T11"/>
                  </a:cxn>
                  <a:cxn ang="0">
                    <a:pos x="T12" y="T13"/>
                  </a:cxn>
                </a:cxnLst>
                <a:rect l="0" t="0" r="r" b="b"/>
                <a:pathLst>
                  <a:path w="942" h="1203">
                    <a:moveTo>
                      <a:pt x="899" y="1203"/>
                    </a:moveTo>
                    <a:cubicBezTo>
                      <a:pt x="923" y="1203"/>
                      <a:pt x="942" y="1184"/>
                      <a:pt x="942" y="1160"/>
                    </a:cubicBezTo>
                    <a:cubicBezTo>
                      <a:pt x="942" y="42"/>
                      <a:pt x="942" y="42"/>
                      <a:pt x="942" y="42"/>
                    </a:cubicBezTo>
                    <a:cubicBezTo>
                      <a:pt x="942" y="19"/>
                      <a:pt x="923" y="0"/>
                      <a:pt x="899" y="0"/>
                    </a:cubicBezTo>
                    <a:cubicBezTo>
                      <a:pt x="0" y="0"/>
                      <a:pt x="0" y="0"/>
                      <a:pt x="0" y="0"/>
                    </a:cubicBezTo>
                    <a:cubicBezTo>
                      <a:pt x="0" y="1203"/>
                      <a:pt x="0" y="1203"/>
                      <a:pt x="0" y="1203"/>
                    </a:cubicBezTo>
                    <a:lnTo>
                      <a:pt x="899" y="1203"/>
                    </a:lnTo>
                    <a:close/>
                  </a:path>
                </a:pathLst>
              </a:custGeom>
              <a:grpFill/>
              <a:ln>
                <a:noFill/>
              </a:ln>
              <a:effec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8" name="组合 7"/>
            <p:cNvGrpSpPr/>
            <p:nvPr/>
          </p:nvGrpSpPr>
          <p:grpSpPr>
            <a:xfrm>
              <a:off x="5809641" y="1506266"/>
              <a:ext cx="576947" cy="4370072"/>
              <a:chOff x="4078288" y="19050"/>
              <a:chExt cx="596899" cy="4521200"/>
            </a:xfrm>
            <a:solidFill>
              <a:schemeClr val="tx2">
                <a:lumMod val="60000"/>
                <a:lumOff val="40000"/>
              </a:schemeClr>
            </a:solidFill>
          </p:grpSpPr>
          <p:sp>
            <p:nvSpPr>
              <p:cNvPr id="80" name="任意多边形: 形状 79"/>
              <p:cNvSpPr/>
              <p:nvPr/>
            </p:nvSpPr>
            <p:spPr bwMode="auto">
              <a:xfrm>
                <a:off x="4078288" y="19050"/>
                <a:ext cx="296862" cy="4521200"/>
              </a:xfrm>
              <a:custGeom>
                <a:avLst/>
                <a:gdLst>
                  <a:gd name="T0" fmla="*/ 0 w 79"/>
                  <a:gd name="T1" fmla="*/ 1203 h 1203"/>
                  <a:gd name="T2" fmla="*/ 79 w 79"/>
                  <a:gd name="T3" fmla="*/ 1203 h 1203"/>
                  <a:gd name="T4" fmla="*/ 79 w 79"/>
                  <a:gd name="T5" fmla="*/ 0 h 1203"/>
                  <a:gd name="T6" fmla="*/ 0 w 79"/>
                  <a:gd name="T7" fmla="*/ 0 h 1203"/>
                  <a:gd name="T8" fmla="*/ 0 w 79"/>
                  <a:gd name="T9" fmla="*/ 1203 h 1203"/>
                </a:gdLst>
                <a:ahLst/>
                <a:cxnLst>
                  <a:cxn ang="0">
                    <a:pos x="T0" y="T1"/>
                  </a:cxn>
                  <a:cxn ang="0">
                    <a:pos x="T2" y="T3"/>
                  </a:cxn>
                  <a:cxn ang="0">
                    <a:pos x="T4" y="T5"/>
                  </a:cxn>
                  <a:cxn ang="0">
                    <a:pos x="T6" y="T7"/>
                  </a:cxn>
                  <a:cxn ang="0">
                    <a:pos x="T8" y="T9"/>
                  </a:cxn>
                </a:cxnLst>
                <a:rect l="0" t="0" r="r" b="b"/>
                <a:pathLst>
                  <a:path w="79" h="1203">
                    <a:moveTo>
                      <a:pt x="0" y="1203"/>
                    </a:moveTo>
                    <a:cubicBezTo>
                      <a:pt x="9" y="1203"/>
                      <a:pt x="44" y="1203"/>
                      <a:pt x="79" y="1203"/>
                    </a:cubicBezTo>
                    <a:cubicBezTo>
                      <a:pt x="79" y="0"/>
                      <a:pt x="79" y="0"/>
                      <a:pt x="79" y="0"/>
                    </a:cubicBezTo>
                    <a:cubicBezTo>
                      <a:pt x="0" y="0"/>
                      <a:pt x="0" y="0"/>
                      <a:pt x="0" y="0"/>
                    </a:cubicBezTo>
                    <a:lnTo>
                      <a:pt x="0" y="1203"/>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81" name="任意多边形: 形状 80"/>
              <p:cNvSpPr/>
              <p:nvPr/>
            </p:nvSpPr>
            <p:spPr bwMode="auto">
              <a:xfrm>
                <a:off x="4375150" y="19050"/>
                <a:ext cx="300037" cy="4521200"/>
              </a:xfrm>
              <a:custGeom>
                <a:avLst/>
                <a:gdLst>
                  <a:gd name="T0" fmla="*/ 80 w 80"/>
                  <a:gd name="T1" fmla="*/ 1203 h 1203"/>
                  <a:gd name="T2" fmla="*/ 80 w 80"/>
                  <a:gd name="T3" fmla="*/ 0 h 1203"/>
                  <a:gd name="T4" fmla="*/ 0 w 80"/>
                  <a:gd name="T5" fmla="*/ 0 h 1203"/>
                  <a:gd name="T6" fmla="*/ 0 w 80"/>
                  <a:gd name="T7" fmla="*/ 1203 h 1203"/>
                  <a:gd name="T8" fmla="*/ 80 w 80"/>
                  <a:gd name="T9" fmla="*/ 1203 h 1203"/>
                </a:gdLst>
                <a:ahLst/>
                <a:cxnLst>
                  <a:cxn ang="0">
                    <a:pos x="T0" y="T1"/>
                  </a:cxn>
                  <a:cxn ang="0">
                    <a:pos x="T2" y="T3"/>
                  </a:cxn>
                  <a:cxn ang="0">
                    <a:pos x="T4" y="T5"/>
                  </a:cxn>
                  <a:cxn ang="0">
                    <a:pos x="T6" y="T7"/>
                  </a:cxn>
                  <a:cxn ang="0">
                    <a:pos x="T8" y="T9"/>
                  </a:cxn>
                </a:cxnLst>
                <a:rect l="0" t="0" r="r" b="b"/>
                <a:pathLst>
                  <a:path w="80" h="1203">
                    <a:moveTo>
                      <a:pt x="80" y="1203"/>
                    </a:moveTo>
                    <a:cubicBezTo>
                      <a:pt x="80" y="0"/>
                      <a:pt x="80" y="0"/>
                      <a:pt x="80" y="0"/>
                    </a:cubicBezTo>
                    <a:cubicBezTo>
                      <a:pt x="0" y="0"/>
                      <a:pt x="0" y="0"/>
                      <a:pt x="0" y="0"/>
                    </a:cubicBezTo>
                    <a:cubicBezTo>
                      <a:pt x="0" y="1203"/>
                      <a:pt x="0" y="1203"/>
                      <a:pt x="0" y="1203"/>
                    </a:cubicBezTo>
                    <a:cubicBezTo>
                      <a:pt x="36" y="1203"/>
                      <a:pt x="71" y="1203"/>
                      <a:pt x="80" y="1203"/>
                    </a:cubicBez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9" name="组合 8"/>
            <p:cNvGrpSpPr/>
            <p:nvPr/>
          </p:nvGrpSpPr>
          <p:grpSpPr>
            <a:xfrm>
              <a:off x="2459967" y="1578385"/>
              <a:ext cx="7273226" cy="4225835"/>
              <a:chOff x="612775" y="93663"/>
              <a:chExt cx="7524750" cy="4371975"/>
            </a:xfrm>
            <a:solidFill>
              <a:schemeClr val="bg1">
                <a:lumMod val="65000"/>
              </a:schemeClr>
            </a:solidFill>
          </p:grpSpPr>
          <p:sp>
            <p:nvSpPr>
              <p:cNvPr id="78" name="任意多边形: 形状 77"/>
              <p:cNvSpPr/>
              <p:nvPr/>
            </p:nvSpPr>
            <p:spPr bwMode="auto">
              <a:xfrm>
                <a:off x="612775"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79" name="任意多边形: 形状 78"/>
              <p:cNvSpPr/>
              <p:nvPr/>
            </p:nvSpPr>
            <p:spPr bwMode="auto">
              <a:xfrm>
                <a:off x="4799013"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10" name="组合 9"/>
            <p:cNvGrpSpPr/>
            <p:nvPr/>
          </p:nvGrpSpPr>
          <p:grpSpPr>
            <a:xfrm>
              <a:off x="2518276" y="1578385"/>
              <a:ext cx="7156609" cy="4225835"/>
              <a:chOff x="673100" y="93663"/>
              <a:chExt cx="7404100" cy="4371975"/>
            </a:xfrm>
            <a:solidFill>
              <a:schemeClr val="bg1">
                <a:lumMod val="75000"/>
              </a:schemeClr>
            </a:solidFill>
            <a:effectLst>
              <a:outerShdw blurRad="63500" algn="ctr" rotWithShape="0">
                <a:prstClr val="black">
                  <a:alpha val="40000"/>
                </a:prstClr>
              </a:outerShdw>
            </a:effectLst>
          </p:grpSpPr>
          <p:sp>
            <p:nvSpPr>
              <p:cNvPr id="76" name="任意多边形: 形状 75"/>
              <p:cNvSpPr/>
              <p:nvPr/>
            </p:nvSpPr>
            <p:spPr bwMode="auto">
              <a:xfrm>
                <a:off x="673100"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77" name="任意多边形: 形状 76"/>
              <p:cNvSpPr/>
              <p:nvPr/>
            </p:nvSpPr>
            <p:spPr bwMode="auto">
              <a:xfrm>
                <a:off x="4740275" y="93663"/>
                <a:ext cx="3336925"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11" name="组合 10"/>
            <p:cNvGrpSpPr/>
            <p:nvPr/>
          </p:nvGrpSpPr>
          <p:grpSpPr>
            <a:xfrm>
              <a:off x="2576585" y="1578385"/>
              <a:ext cx="7039991" cy="4225835"/>
              <a:chOff x="733425" y="93663"/>
              <a:chExt cx="7283450" cy="4371975"/>
            </a:xfrm>
            <a:solidFill>
              <a:schemeClr val="bg1">
                <a:lumMod val="85000"/>
              </a:schemeClr>
            </a:solidFill>
            <a:effectLst>
              <a:outerShdw blurRad="63500" algn="ctr" rotWithShape="0">
                <a:prstClr val="black">
                  <a:alpha val="40000"/>
                </a:prstClr>
              </a:outerShdw>
            </a:effectLst>
          </p:grpSpPr>
          <p:sp>
            <p:nvSpPr>
              <p:cNvPr id="74" name="任意多边形: 形状 73"/>
              <p:cNvSpPr/>
              <p:nvPr/>
            </p:nvSpPr>
            <p:spPr bwMode="auto">
              <a:xfrm>
                <a:off x="733425"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75" name="任意多边形: 形状 74"/>
              <p:cNvSpPr/>
              <p:nvPr/>
            </p:nvSpPr>
            <p:spPr bwMode="auto">
              <a:xfrm>
                <a:off x="4679950" y="93663"/>
                <a:ext cx="3336925"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12" name="组合 11"/>
            <p:cNvGrpSpPr/>
            <p:nvPr/>
          </p:nvGrpSpPr>
          <p:grpSpPr>
            <a:xfrm>
              <a:off x="2634894" y="1578385"/>
              <a:ext cx="6924908" cy="4225835"/>
              <a:chOff x="793750" y="93663"/>
              <a:chExt cx="7164387" cy="4371975"/>
            </a:xfrm>
            <a:solidFill>
              <a:schemeClr val="bg1">
                <a:lumMod val="85000"/>
              </a:schemeClr>
            </a:solidFill>
            <a:effectLst>
              <a:outerShdw blurRad="63500" algn="ctr" rotWithShape="0">
                <a:prstClr val="black">
                  <a:alpha val="40000"/>
                </a:prstClr>
              </a:outerShdw>
            </a:effectLst>
          </p:grpSpPr>
          <p:sp>
            <p:nvSpPr>
              <p:cNvPr id="72" name="任意多边形: 形状 71"/>
              <p:cNvSpPr/>
              <p:nvPr/>
            </p:nvSpPr>
            <p:spPr bwMode="auto">
              <a:xfrm>
                <a:off x="793750" y="93663"/>
                <a:ext cx="3336925"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73" name="任意多边形: 形状 72"/>
              <p:cNvSpPr/>
              <p:nvPr/>
            </p:nvSpPr>
            <p:spPr bwMode="auto">
              <a:xfrm>
                <a:off x="4619625"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13" name="组合 12"/>
            <p:cNvGrpSpPr/>
            <p:nvPr/>
          </p:nvGrpSpPr>
          <p:grpSpPr>
            <a:xfrm>
              <a:off x="2693202" y="1578385"/>
              <a:ext cx="6808291" cy="4225835"/>
              <a:chOff x="854075" y="93663"/>
              <a:chExt cx="7043737" cy="4371975"/>
            </a:xfrm>
            <a:solidFill>
              <a:schemeClr val="bg1">
                <a:lumMod val="85000"/>
              </a:schemeClr>
            </a:solidFill>
            <a:effectLst>
              <a:outerShdw blurRad="63500" algn="ctr" rotWithShape="0">
                <a:prstClr val="black">
                  <a:alpha val="40000"/>
                </a:prstClr>
              </a:outerShdw>
            </a:effectLst>
          </p:grpSpPr>
          <p:sp>
            <p:nvSpPr>
              <p:cNvPr id="70" name="任意多边形: 形状 69"/>
              <p:cNvSpPr/>
              <p:nvPr/>
            </p:nvSpPr>
            <p:spPr bwMode="auto">
              <a:xfrm>
                <a:off x="854075" y="93663"/>
                <a:ext cx="3336925"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71" name="任意多边形: 形状 70"/>
              <p:cNvSpPr/>
              <p:nvPr/>
            </p:nvSpPr>
            <p:spPr bwMode="auto">
              <a:xfrm>
                <a:off x="4559300"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14" name="组合 13"/>
            <p:cNvGrpSpPr/>
            <p:nvPr/>
          </p:nvGrpSpPr>
          <p:grpSpPr>
            <a:xfrm>
              <a:off x="2749977" y="1578385"/>
              <a:ext cx="6693208" cy="4225835"/>
              <a:chOff x="912813" y="93663"/>
              <a:chExt cx="6924674" cy="4371975"/>
            </a:xfrm>
            <a:solidFill>
              <a:schemeClr val="bg1">
                <a:lumMod val="95000"/>
              </a:schemeClr>
            </a:solidFill>
            <a:effectLst>
              <a:outerShdw blurRad="63500" algn="ctr" rotWithShape="0">
                <a:prstClr val="black">
                  <a:alpha val="40000"/>
                </a:prstClr>
              </a:outerShdw>
            </a:effectLst>
          </p:grpSpPr>
          <p:sp>
            <p:nvSpPr>
              <p:cNvPr id="68" name="任意多边形: 形状 67"/>
              <p:cNvSpPr/>
              <p:nvPr/>
            </p:nvSpPr>
            <p:spPr bwMode="auto">
              <a:xfrm>
                <a:off x="912813"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69" name="任意多边形: 形状 68"/>
              <p:cNvSpPr/>
              <p:nvPr/>
            </p:nvSpPr>
            <p:spPr bwMode="auto">
              <a:xfrm>
                <a:off x="4498975"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15" name="组合 14"/>
            <p:cNvGrpSpPr/>
            <p:nvPr/>
          </p:nvGrpSpPr>
          <p:grpSpPr>
            <a:xfrm>
              <a:off x="2808285" y="1578385"/>
              <a:ext cx="6576591" cy="4225835"/>
              <a:chOff x="973138" y="93663"/>
              <a:chExt cx="6804024" cy="4371975"/>
            </a:xfrm>
            <a:effectLst>
              <a:outerShdw blurRad="63500" algn="ctr" rotWithShape="0">
                <a:prstClr val="black">
                  <a:alpha val="40000"/>
                </a:prstClr>
              </a:outerShdw>
            </a:effectLst>
          </p:grpSpPr>
          <p:sp>
            <p:nvSpPr>
              <p:cNvPr id="66" name="任意多边形: 形状 65"/>
              <p:cNvSpPr/>
              <p:nvPr/>
            </p:nvSpPr>
            <p:spPr bwMode="auto">
              <a:xfrm>
                <a:off x="973138"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solidFill>
                <a:schemeClr val="bg1"/>
              </a:solidFill>
              <a:ln>
                <a:noFill/>
              </a:ln>
              <a:effectLst>
                <a:outerShdw blurRad="63500" algn="ctr" rotWithShape="0">
                  <a:prstClr val="black">
                    <a:alpha val="40000"/>
                  </a:prstClr>
                </a:outerShdw>
              </a:effec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67" name="任意多边形: 形状 66"/>
              <p:cNvSpPr/>
              <p:nvPr/>
            </p:nvSpPr>
            <p:spPr bwMode="auto">
              <a:xfrm>
                <a:off x="4438650"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solidFill>
                <a:schemeClr val="bg1"/>
              </a:solidFill>
              <a:ln>
                <a:noFill/>
              </a:ln>
              <a:effectLst>
                <a:outerShdw blurRad="63500" algn="ctr" rotWithShape="0">
                  <a:prstClr val="black">
                    <a:alpha val="40000"/>
                  </a:prstClr>
                </a:outerShdw>
              </a:effec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sp>
          <p:nvSpPr>
            <p:cNvPr id="16" name="任意多边形: 形状 15"/>
            <p:cNvSpPr/>
            <p:nvPr/>
          </p:nvSpPr>
          <p:spPr bwMode="auto">
            <a:xfrm>
              <a:off x="6282248" y="1843842"/>
              <a:ext cx="115082" cy="3691851"/>
            </a:xfrm>
            <a:custGeom>
              <a:avLst/>
              <a:gdLst>
                <a:gd name="T0" fmla="*/ 16 w 32"/>
                <a:gd name="T1" fmla="*/ 0 h 1016"/>
                <a:gd name="T2" fmla="*/ 16 w 32"/>
                <a:gd name="T3" fmla="*/ 32 h 1016"/>
                <a:gd name="T4" fmla="*/ 16 w 32"/>
                <a:gd name="T5" fmla="*/ 82 h 1016"/>
                <a:gd name="T6" fmla="*/ 16 w 32"/>
                <a:gd name="T7" fmla="*/ 114 h 1016"/>
                <a:gd name="T8" fmla="*/ 16 w 32"/>
                <a:gd name="T9" fmla="*/ 82 h 1016"/>
                <a:gd name="T10" fmla="*/ 0 w 32"/>
                <a:gd name="T11" fmla="*/ 180 h 1016"/>
                <a:gd name="T12" fmla="*/ 32 w 32"/>
                <a:gd name="T13" fmla="*/ 180 h 1016"/>
                <a:gd name="T14" fmla="*/ 16 w 32"/>
                <a:gd name="T15" fmla="*/ 246 h 1016"/>
                <a:gd name="T16" fmla="*/ 16 w 32"/>
                <a:gd name="T17" fmla="*/ 278 h 1016"/>
                <a:gd name="T18" fmla="*/ 16 w 32"/>
                <a:gd name="T19" fmla="*/ 246 h 1016"/>
                <a:gd name="T20" fmla="*/ 0 w 32"/>
                <a:gd name="T21" fmla="*/ 344 h 1016"/>
                <a:gd name="T22" fmla="*/ 32 w 32"/>
                <a:gd name="T23" fmla="*/ 344 h 1016"/>
                <a:gd name="T24" fmla="*/ 16 w 32"/>
                <a:gd name="T25" fmla="*/ 410 h 1016"/>
                <a:gd name="T26" fmla="*/ 16 w 32"/>
                <a:gd name="T27" fmla="*/ 442 h 1016"/>
                <a:gd name="T28" fmla="*/ 16 w 32"/>
                <a:gd name="T29" fmla="*/ 410 h 1016"/>
                <a:gd name="T30" fmla="*/ 0 w 32"/>
                <a:gd name="T31" fmla="*/ 508 h 1016"/>
                <a:gd name="T32" fmla="*/ 32 w 32"/>
                <a:gd name="T33" fmla="*/ 508 h 1016"/>
                <a:gd name="T34" fmla="*/ 16 w 32"/>
                <a:gd name="T35" fmla="*/ 574 h 1016"/>
                <a:gd name="T36" fmla="*/ 16 w 32"/>
                <a:gd name="T37" fmla="*/ 606 h 1016"/>
                <a:gd name="T38" fmla="*/ 16 w 32"/>
                <a:gd name="T39" fmla="*/ 574 h 1016"/>
                <a:gd name="T40" fmla="*/ 0 w 32"/>
                <a:gd name="T41" fmla="*/ 672 h 1016"/>
                <a:gd name="T42" fmla="*/ 32 w 32"/>
                <a:gd name="T43" fmla="*/ 672 h 1016"/>
                <a:gd name="T44" fmla="*/ 16 w 32"/>
                <a:gd name="T45" fmla="*/ 738 h 1016"/>
                <a:gd name="T46" fmla="*/ 16 w 32"/>
                <a:gd name="T47" fmla="*/ 770 h 1016"/>
                <a:gd name="T48" fmla="*/ 16 w 32"/>
                <a:gd name="T49" fmla="*/ 738 h 1016"/>
                <a:gd name="T50" fmla="*/ 0 w 32"/>
                <a:gd name="T51" fmla="*/ 836 h 1016"/>
                <a:gd name="T52" fmla="*/ 32 w 32"/>
                <a:gd name="T53" fmla="*/ 836 h 1016"/>
                <a:gd name="T54" fmla="*/ 16 w 32"/>
                <a:gd name="T55" fmla="*/ 902 h 1016"/>
                <a:gd name="T56" fmla="*/ 16 w 32"/>
                <a:gd name="T57" fmla="*/ 934 h 1016"/>
                <a:gd name="T58" fmla="*/ 16 w 32"/>
                <a:gd name="T59" fmla="*/ 902 h 1016"/>
                <a:gd name="T60" fmla="*/ 0 w 32"/>
                <a:gd name="T61" fmla="*/ 1000 h 1016"/>
                <a:gd name="T62" fmla="*/ 32 w 32"/>
                <a:gd name="T63" fmla="*/ 100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016">
                  <a:moveTo>
                    <a:pt x="0" y="16"/>
                  </a:moveTo>
                  <a:cubicBezTo>
                    <a:pt x="0" y="7"/>
                    <a:pt x="7" y="0"/>
                    <a:pt x="16" y="0"/>
                  </a:cubicBezTo>
                  <a:cubicBezTo>
                    <a:pt x="25" y="0"/>
                    <a:pt x="32" y="7"/>
                    <a:pt x="32" y="16"/>
                  </a:cubicBezTo>
                  <a:cubicBezTo>
                    <a:pt x="32" y="25"/>
                    <a:pt x="25" y="32"/>
                    <a:pt x="16" y="32"/>
                  </a:cubicBezTo>
                  <a:cubicBezTo>
                    <a:pt x="7" y="32"/>
                    <a:pt x="0" y="25"/>
                    <a:pt x="0" y="16"/>
                  </a:cubicBezTo>
                  <a:close/>
                  <a:moveTo>
                    <a:pt x="16" y="82"/>
                  </a:moveTo>
                  <a:cubicBezTo>
                    <a:pt x="7" y="82"/>
                    <a:pt x="0" y="89"/>
                    <a:pt x="0" y="98"/>
                  </a:cubicBezTo>
                  <a:cubicBezTo>
                    <a:pt x="0" y="107"/>
                    <a:pt x="7" y="114"/>
                    <a:pt x="16" y="114"/>
                  </a:cubicBezTo>
                  <a:cubicBezTo>
                    <a:pt x="25" y="114"/>
                    <a:pt x="32" y="107"/>
                    <a:pt x="32" y="98"/>
                  </a:cubicBezTo>
                  <a:cubicBezTo>
                    <a:pt x="32" y="89"/>
                    <a:pt x="25" y="82"/>
                    <a:pt x="16" y="82"/>
                  </a:cubicBezTo>
                  <a:close/>
                  <a:moveTo>
                    <a:pt x="16" y="164"/>
                  </a:moveTo>
                  <a:cubicBezTo>
                    <a:pt x="7" y="164"/>
                    <a:pt x="0" y="171"/>
                    <a:pt x="0" y="180"/>
                  </a:cubicBezTo>
                  <a:cubicBezTo>
                    <a:pt x="0" y="189"/>
                    <a:pt x="7" y="196"/>
                    <a:pt x="16" y="196"/>
                  </a:cubicBezTo>
                  <a:cubicBezTo>
                    <a:pt x="25" y="196"/>
                    <a:pt x="32" y="189"/>
                    <a:pt x="32" y="180"/>
                  </a:cubicBezTo>
                  <a:cubicBezTo>
                    <a:pt x="32" y="171"/>
                    <a:pt x="25" y="164"/>
                    <a:pt x="16" y="164"/>
                  </a:cubicBezTo>
                  <a:close/>
                  <a:moveTo>
                    <a:pt x="16" y="246"/>
                  </a:moveTo>
                  <a:cubicBezTo>
                    <a:pt x="7" y="246"/>
                    <a:pt x="0" y="253"/>
                    <a:pt x="0" y="262"/>
                  </a:cubicBezTo>
                  <a:cubicBezTo>
                    <a:pt x="0" y="271"/>
                    <a:pt x="7" y="278"/>
                    <a:pt x="16" y="278"/>
                  </a:cubicBezTo>
                  <a:cubicBezTo>
                    <a:pt x="25" y="278"/>
                    <a:pt x="32" y="271"/>
                    <a:pt x="32" y="262"/>
                  </a:cubicBezTo>
                  <a:cubicBezTo>
                    <a:pt x="32" y="253"/>
                    <a:pt x="25" y="246"/>
                    <a:pt x="16" y="246"/>
                  </a:cubicBezTo>
                  <a:close/>
                  <a:moveTo>
                    <a:pt x="16" y="328"/>
                  </a:moveTo>
                  <a:cubicBezTo>
                    <a:pt x="7" y="328"/>
                    <a:pt x="0" y="335"/>
                    <a:pt x="0" y="344"/>
                  </a:cubicBezTo>
                  <a:cubicBezTo>
                    <a:pt x="0" y="353"/>
                    <a:pt x="7" y="360"/>
                    <a:pt x="16" y="360"/>
                  </a:cubicBezTo>
                  <a:cubicBezTo>
                    <a:pt x="25" y="360"/>
                    <a:pt x="32" y="353"/>
                    <a:pt x="32" y="344"/>
                  </a:cubicBezTo>
                  <a:cubicBezTo>
                    <a:pt x="32" y="335"/>
                    <a:pt x="25" y="328"/>
                    <a:pt x="16" y="328"/>
                  </a:cubicBezTo>
                  <a:close/>
                  <a:moveTo>
                    <a:pt x="16" y="410"/>
                  </a:moveTo>
                  <a:cubicBezTo>
                    <a:pt x="7" y="410"/>
                    <a:pt x="0" y="417"/>
                    <a:pt x="0" y="426"/>
                  </a:cubicBezTo>
                  <a:cubicBezTo>
                    <a:pt x="0" y="435"/>
                    <a:pt x="7" y="442"/>
                    <a:pt x="16" y="442"/>
                  </a:cubicBezTo>
                  <a:cubicBezTo>
                    <a:pt x="25" y="442"/>
                    <a:pt x="32" y="435"/>
                    <a:pt x="32" y="426"/>
                  </a:cubicBezTo>
                  <a:cubicBezTo>
                    <a:pt x="32" y="417"/>
                    <a:pt x="25" y="410"/>
                    <a:pt x="16" y="410"/>
                  </a:cubicBezTo>
                  <a:close/>
                  <a:moveTo>
                    <a:pt x="16" y="492"/>
                  </a:moveTo>
                  <a:cubicBezTo>
                    <a:pt x="7" y="492"/>
                    <a:pt x="0" y="499"/>
                    <a:pt x="0" y="508"/>
                  </a:cubicBezTo>
                  <a:cubicBezTo>
                    <a:pt x="0" y="517"/>
                    <a:pt x="7" y="524"/>
                    <a:pt x="16" y="524"/>
                  </a:cubicBezTo>
                  <a:cubicBezTo>
                    <a:pt x="25" y="524"/>
                    <a:pt x="32" y="517"/>
                    <a:pt x="32" y="508"/>
                  </a:cubicBezTo>
                  <a:cubicBezTo>
                    <a:pt x="32" y="499"/>
                    <a:pt x="25" y="492"/>
                    <a:pt x="16" y="492"/>
                  </a:cubicBezTo>
                  <a:close/>
                  <a:moveTo>
                    <a:pt x="16" y="574"/>
                  </a:moveTo>
                  <a:cubicBezTo>
                    <a:pt x="7" y="574"/>
                    <a:pt x="0" y="581"/>
                    <a:pt x="0" y="590"/>
                  </a:cubicBezTo>
                  <a:cubicBezTo>
                    <a:pt x="0" y="599"/>
                    <a:pt x="7" y="606"/>
                    <a:pt x="16" y="606"/>
                  </a:cubicBezTo>
                  <a:cubicBezTo>
                    <a:pt x="25" y="606"/>
                    <a:pt x="32" y="599"/>
                    <a:pt x="32" y="590"/>
                  </a:cubicBezTo>
                  <a:cubicBezTo>
                    <a:pt x="32" y="581"/>
                    <a:pt x="25" y="574"/>
                    <a:pt x="16" y="574"/>
                  </a:cubicBezTo>
                  <a:close/>
                  <a:moveTo>
                    <a:pt x="16" y="656"/>
                  </a:moveTo>
                  <a:cubicBezTo>
                    <a:pt x="7" y="656"/>
                    <a:pt x="0" y="663"/>
                    <a:pt x="0" y="672"/>
                  </a:cubicBezTo>
                  <a:cubicBezTo>
                    <a:pt x="0" y="681"/>
                    <a:pt x="7" y="688"/>
                    <a:pt x="16" y="688"/>
                  </a:cubicBezTo>
                  <a:cubicBezTo>
                    <a:pt x="25" y="688"/>
                    <a:pt x="32" y="681"/>
                    <a:pt x="32" y="672"/>
                  </a:cubicBezTo>
                  <a:cubicBezTo>
                    <a:pt x="32" y="663"/>
                    <a:pt x="25" y="656"/>
                    <a:pt x="16" y="656"/>
                  </a:cubicBezTo>
                  <a:close/>
                  <a:moveTo>
                    <a:pt x="16" y="738"/>
                  </a:moveTo>
                  <a:cubicBezTo>
                    <a:pt x="7" y="738"/>
                    <a:pt x="0" y="745"/>
                    <a:pt x="0" y="754"/>
                  </a:cubicBezTo>
                  <a:cubicBezTo>
                    <a:pt x="0" y="763"/>
                    <a:pt x="7" y="770"/>
                    <a:pt x="16" y="770"/>
                  </a:cubicBezTo>
                  <a:cubicBezTo>
                    <a:pt x="25" y="770"/>
                    <a:pt x="32" y="763"/>
                    <a:pt x="32" y="754"/>
                  </a:cubicBezTo>
                  <a:cubicBezTo>
                    <a:pt x="32" y="745"/>
                    <a:pt x="25" y="738"/>
                    <a:pt x="16" y="738"/>
                  </a:cubicBezTo>
                  <a:close/>
                  <a:moveTo>
                    <a:pt x="16" y="820"/>
                  </a:moveTo>
                  <a:cubicBezTo>
                    <a:pt x="7" y="820"/>
                    <a:pt x="0" y="827"/>
                    <a:pt x="0" y="836"/>
                  </a:cubicBezTo>
                  <a:cubicBezTo>
                    <a:pt x="0" y="845"/>
                    <a:pt x="7" y="852"/>
                    <a:pt x="16" y="852"/>
                  </a:cubicBezTo>
                  <a:cubicBezTo>
                    <a:pt x="25" y="852"/>
                    <a:pt x="32" y="845"/>
                    <a:pt x="32" y="836"/>
                  </a:cubicBezTo>
                  <a:cubicBezTo>
                    <a:pt x="32" y="827"/>
                    <a:pt x="25" y="820"/>
                    <a:pt x="16" y="820"/>
                  </a:cubicBezTo>
                  <a:close/>
                  <a:moveTo>
                    <a:pt x="16" y="902"/>
                  </a:moveTo>
                  <a:cubicBezTo>
                    <a:pt x="7" y="902"/>
                    <a:pt x="0" y="909"/>
                    <a:pt x="0" y="918"/>
                  </a:cubicBezTo>
                  <a:cubicBezTo>
                    <a:pt x="0" y="927"/>
                    <a:pt x="7" y="934"/>
                    <a:pt x="16" y="934"/>
                  </a:cubicBezTo>
                  <a:cubicBezTo>
                    <a:pt x="25" y="934"/>
                    <a:pt x="32" y="927"/>
                    <a:pt x="32" y="918"/>
                  </a:cubicBezTo>
                  <a:cubicBezTo>
                    <a:pt x="32" y="909"/>
                    <a:pt x="25" y="902"/>
                    <a:pt x="16" y="902"/>
                  </a:cubicBezTo>
                  <a:close/>
                  <a:moveTo>
                    <a:pt x="16" y="984"/>
                  </a:moveTo>
                  <a:cubicBezTo>
                    <a:pt x="7" y="984"/>
                    <a:pt x="0" y="991"/>
                    <a:pt x="0" y="1000"/>
                  </a:cubicBezTo>
                  <a:cubicBezTo>
                    <a:pt x="0" y="1009"/>
                    <a:pt x="7" y="1016"/>
                    <a:pt x="16" y="1016"/>
                  </a:cubicBezTo>
                  <a:cubicBezTo>
                    <a:pt x="25" y="1016"/>
                    <a:pt x="32" y="1009"/>
                    <a:pt x="32" y="1000"/>
                  </a:cubicBezTo>
                  <a:cubicBezTo>
                    <a:pt x="32" y="991"/>
                    <a:pt x="25" y="984"/>
                    <a:pt x="16" y="984"/>
                  </a:cubicBezTo>
                  <a:close/>
                </a:path>
              </a:pathLst>
            </a:custGeom>
            <a:solidFill>
              <a:schemeClr val="tx1">
                <a:lumMod val="75000"/>
                <a:lumOff val="25000"/>
              </a:schemeClr>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17" name="任意多边形: 形状 16"/>
            <p:cNvSpPr/>
            <p:nvPr/>
          </p:nvSpPr>
          <p:spPr bwMode="auto">
            <a:xfrm>
              <a:off x="6282248" y="1843842"/>
              <a:ext cx="75187" cy="3691851"/>
            </a:xfrm>
            <a:custGeom>
              <a:avLst/>
              <a:gdLst>
                <a:gd name="T0" fmla="*/ 16 w 21"/>
                <a:gd name="T1" fmla="*/ 246 h 1016"/>
                <a:gd name="T2" fmla="*/ 9 w 21"/>
                <a:gd name="T3" fmla="*/ 262 h 1016"/>
                <a:gd name="T4" fmla="*/ 16 w 21"/>
                <a:gd name="T5" fmla="*/ 278 h 1016"/>
                <a:gd name="T6" fmla="*/ 16 w 21"/>
                <a:gd name="T7" fmla="*/ 524 h 1016"/>
                <a:gd name="T8" fmla="*/ 9 w 21"/>
                <a:gd name="T9" fmla="*/ 508 h 1016"/>
                <a:gd name="T10" fmla="*/ 16 w 21"/>
                <a:gd name="T11" fmla="*/ 492 h 1016"/>
                <a:gd name="T12" fmla="*/ 16 w 21"/>
                <a:gd name="T13" fmla="*/ 524 h 1016"/>
                <a:gd name="T14" fmla="*/ 21 w 21"/>
                <a:gd name="T15" fmla="*/ 359 h 1016"/>
                <a:gd name="T16" fmla="*/ 21 w 21"/>
                <a:gd name="T17" fmla="*/ 329 h 1016"/>
                <a:gd name="T18" fmla="*/ 0 w 21"/>
                <a:gd name="T19" fmla="*/ 344 h 1016"/>
                <a:gd name="T20" fmla="*/ 16 w 21"/>
                <a:gd name="T21" fmla="*/ 442 h 1016"/>
                <a:gd name="T22" fmla="*/ 9 w 21"/>
                <a:gd name="T23" fmla="*/ 426 h 1016"/>
                <a:gd name="T24" fmla="*/ 16 w 21"/>
                <a:gd name="T25" fmla="*/ 410 h 1016"/>
                <a:gd name="T26" fmla="*/ 16 w 21"/>
                <a:gd name="T27" fmla="*/ 442 h 1016"/>
                <a:gd name="T28" fmla="*/ 21 w 21"/>
                <a:gd name="T29" fmla="*/ 113 h 1016"/>
                <a:gd name="T30" fmla="*/ 21 w 21"/>
                <a:gd name="T31" fmla="*/ 83 h 1016"/>
                <a:gd name="T32" fmla="*/ 0 w 21"/>
                <a:gd name="T33" fmla="*/ 98 h 1016"/>
                <a:gd name="T34" fmla="*/ 16 w 21"/>
                <a:gd name="T35" fmla="*/ 32 h 1016"/>
                <a:gd name="T36" fmla="*/ 9 w 21"/>
                <a:gd name="T37" fmla="*/ 16 h 1016"/>
                <a:gd name="T38" fmla="*/ 16 w 21"/>
                <a:gd name="T39" fmla="*/ 0 h 1016"/>
                <a:gd name="T40" fmla="*/ 16 w 21"/>
                <a:gd name="T41" fmla="*/ 32 h 1016"/>
                <a:gd name="T42" fmla="*/ 21 w 21"/>
                <a:gd name="T43" fmla="*/ 195 h 1016"/>
                <a:gd name="T44" fmla="*/ 21 w 21"/>
                <a:gd name="T45" fmla="*/ 165 h 1016"/>
                <a:gd name="T46" fmla="*/ 0 w 21"/>
                <a:gd name="T47" fmla="*/ 180 h 1016"/>
                <a:gd name="T48" fmla="*/ 16 w 21"/>
                <a:gd name="T49" fmla="*/ 934 h 1016"/>
                <a:gd name="T50" fmla="*/ 9 w 21"/>
                <a:gd name="T51" fmla="*/ 918 h 1016"/>
                <a:gd name="T52" fmla="*/ 16 w 21"/>
                <a:gd name="T53" fmla="*/ 902 h 1016"/>
                <a:gd name="T54" fmla="*/ 16 w 21"/>
                <a:gd name="T55" fmla="*/ 934 h 1016"/>
                <a:gd name="T56" fmla="*/ 21 w 21"/>
                <a:gd name="T57" fmla="*/ 985 h 1016"/>
                <a:gd name="T58" fmla="*/ 0 w 21"/>
                <a:gd name="T59" fmla="*/ 1000 h 1016"/>
                <a:gd name="T60" fmla="*/ 21 w 21"/>
                <a:gd name="T61" fmla="*/ 1015 h 1016"/>
                <a:gd name="T62" fmla="*/ 16 w 21"/>
                <a:gd name="T63" fmla="*/ 852 h 1016"/>
                <a:gd name="T64" fmla="*/ 9 w 21"/>
                <a:gd name="T65" fmla="*/ 836 h 1016"/>
                <a:gd name="T66" fmla="*/ 16 w 21"/>
                <a:gd name="T67" fmla="*/ 820 h 1016"/>
                <a:gd name="T68" fmla="*/ 16 w 21"/>
                <a:gd name="T69" fmla="*/ 852 h 1016"/>
                <a:gd name="T70" fmla="*/ 21 w 21"/>
                <a:gd name="T71" fmla="*/ 687 h 1016"/>
                <a:gd name="T72" fmla="*/ 21 w 21"/>
                <a:gd name="T73" fmla="*/ 657 h 1016"/>
                <a:gd name="T74" fmla="*/ 0 w 21"/>
                <a:gd name="T75" fmla="*/ 672 h 1016"/>
                <a:gd name="T76" fmla="*/ 16 w 21"/>
                <a:gd name="T77" fmla="*/ 770 h 1016"/>
                <a:gd name="T78" fmla="*/ 9 w 21"/>
                <a:gd name="T79" fmla="*/ 754 h 1016"/>
                <a:gd name="T80" fmla="*/ 16 w 21"/>
                <a:gd name="T81" fmla="*/ 738 h 1016"/>
                <a:gd name="T82" fmla="*/ 16 w 21"/>
                <a:gd name="T83" fmla="*/ 770 h 1016"/>
                <a:gd name="T84" fmla="*/ 21 w 21"/>
                <a:gd name="T85" fmla="*/ 605 h 1016"/>
                <a:gd name="T86" fmla="*/ 21 w 21"/>
                <a:gd name="T87" fmla="*/ 575 h 1016"/>
                <a:gd name="T88" fmla="*/ 0 w 21"/>
                <a:gd name="T89" fmla="*/ 59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 h="1016">
                  <a:moveTo>
                    <a:pt x="0" y="262"/>
                  </a:moveTo>
                  <a:cubicBezTo>
                    <a:pt x="0" y="253"/>
                    <a:pt x="7" y="246"/>
                    <a:pt x="16" y="246"/>
                  </a:cubicBezTo>
                  <a:cubicBezTo>
                    <a:pt x="18" y="246"/>
                    <a:pt x="19" y="247"/>
                    <a:pt x="21" y="247"/>
                  </a:cubicBezTo>
                  <a:cubicBezTo>
                    <a:pt x="14" y="249"/>
                    <a:pt x="9" y="255"/>
                    <a:pt x="9" y="262"/>
                  </a:cubicBezTo>
                  <a:cubicBezTo>
                    <a:pt x="9" y="269"/>
                    <a:pt x="14" y="275"/>
                    <a:pt x="21" y="277"/>
                  </a:cubicBezTo>
                  <a:cubicBezTo>
                    <a:pt x="19" y="278"/>
                    <a:pt x="18" y="278"/>
                    <a:pt x="16" y="278"/>
                  </a:cubicBezTo>
                  <a:cubicBezTo>
                    <a:pt x="7" y="278"/>
                    <a:pt x="0" y="271"/>
                    <a:pt x="0" y="262"/>
                  </a:cubicBezTo>
                  <a:close/>
                  <a:moveTo>
                    <a:pt x="16" y="524"/>
                  </a:moveTo>
                  <a:cubicBezTo>
                    <a:pt x="18" y="524"/>
                    <a:pt x="19" y="524"/>
                    <a:pt x="21" y="523"/>
                  </a:cubicBezTo>
                  <a:cubicBezTo>
                    <a:pt x="14" y="521"/>
                    <a:pt x="9" y="515"/>
                    <a:pt x="9" y="508"/>
                  </a:cubicBezTo>
                  <a:cubicBezTo>
                    <a:pt x="9" y="501"/>
                    <a:pt x="14" y="495"/>
                    <a:pt x="21" y="493"/>
                  </a:cubicBezTo>
                  <a:cubicBezTo>
                    <a:pt x="19" y="493"/>
                    <a:pt x="18" y="492"/>
                    <a:pt x="16" y="492"/>
                  </a:cubicBezTo>
                  <a:cubicBezTo>
                    <a:pt x="7" y="492"/>
                    <a:pt x="0" y="499"/>
                    <a:pt x="0" y="508"/>
                  </a:cubicBezTo>
                  <a:cubicBezTo>
                    <a:pt x="0" y="517"/>
                    <a:pt x="7" y="524"/>
                    <a:pt x="16" y="524"/>
                  </a:cubicBezTo>
                  <a:close/>
                  <a:moveTo>
                    <a:pt x="16" y="360"/>
                  </a:moveTo>
                  <a:cubicBezTo>
                    <a:pt x="18" y="360"/>
                    <a:pt x="19" y="360"/>
                    <a:pt x="21" y="359"/>
                  </a:cubicBezTo>
                  <a:cubicBezTo>
                    <a:pt x="14" y="357"/>
                    <a:pt x="9" y="351"/>
                    <a:pt x="9" y="344"/>
                  </a:cubicBezTo>
                  <a:cubicBezTo>
                    <a:pt x="9" y="337"/>
                    <a:pt x="14" y="331"/>
                    <a:pt x="21" y="329"/>
                  </a:cubicBezTo>
                  <a:cubicBezTo>
                    <a:pt x="19" y="329"/>
                    <a:pt x="18" y="328"/>
                    <a:pt x="16" y="328"/>
                  </a:cubicBezTo>
                  <a:cubicBezTo>
                    <a:pt x="7" y="328"/>
                    <a:pt x="0" y="335"/>
                    <a:pt x="0" y="344"/>
                  </a:cubicBezTo>
                  <a:cubicBezTo>
                    <a:pt x="0" y="353"/>
                    <a:pt x="7" y="360"/>
                    <a:pt x="16" y="360"/>
                  </a:cubicBezTo>
                  <a:close/>
                  <a:moveTo>
                    <a:pt x="16" y="442"/>
                  </a:moveTo>
                  <a:cubicBezTo>
                    <a:pt x="18" y="442"/>
                    <a:pt x="19" y="442"/>
                    <a:pt x="21" y="441"/>
                  </a:cubicBezTo>
                  <a:cubicBezTo>
                    <a:pt x="14" y="439"/>
                    <a:pt x="9" y="433"/>
                    <a:pt x="9" y="426"/>
                  </a:cubicBezTo>
                  <a:cubicBezTo>
                    <a:pt x="9" y="419"/>
                    <a:pt x="14" y="413"/>
                    <a:pt x="21" y="411"/>
                  </a:cubicBezTo>
                  <a:cubicBezTo>
                    <a:pt x="19" y="411"/>
                    <a:pt x="18" y="410"/>
                    <a:pt x="16" y="410"/>
                  </a:cubicBezTo>
                  <a:cubicBezTo>
                    <a:pt x="7" y="410"/>
                    <a:pt x="0" y="417"/>
                    <a:pt x="0" y="426"/>
                  </a:cubicBezTo>
                  <a:cubicBezTo>
                    <a:pt x="0" y="435"/>
                    <a:pt x="7" y="442"/>
                    <a:pt x="16" y="442"/>
                  </a:cubicBezTo>
                  <a:close/>
                  <a:moveTo>
                    <a:pt x="16" y="114"/>
                  </a:moveTo>
                  <a:cubicBezTo>
                    <a:pt x="18" y="114"/>
                    <a:pt x="19" y="114"/>
                    <a:pt x="21" y="113"/>
                  </a:cubicBezTo>
                  <a:cubicBezTo>
                    <a:pt x="14" y="111"/>
                    <a:pt x="9" y="105"/>
                    <a:pt x="9" y="98"/>
                  </a:cubicBezTo>
                  <a:cubicBezTo>
                    <a:pt x="9" y="91"/>
                    <a:pt x="14" y="85"/>
                    <a:pt x="21" y="83"/>
                  </a:cubicBezTo>
                  <a:cubicBezTo>
                    <a:pt x="19" y="83"/>
                    <a:pt x="18" y="82"/>
                    <a:pt x="16" y="82"/>
                  </a:cubicBezTo>
                  <a:cubicBezTo>
                    <a:pt x="7" y="82"/>
                    <a:pt x="0" y="89"/>
                    <a:pt x="0" y="98"/>
                  </a:cubicBezTo>
                  <a:cubicBezTo>
                    <a:pt x="0" y="107"/>
                    <a:pt x="7" y="114"/>
                    <a:pt x="16" y="114"/>
                  </a:cubicBezTo>
                  <a:close/>
                  <a:moveTo>
                    <a:pt x="16" y="32"/>
                  </a:moveTo>
                  <a:cubicBezTo>
                    <a:pt x="18" y="32"/>
                    <a:pt x="19" y="32"/>
                    <a:pt x="21" y="31"/>
                  </a:cubicBezTo>
                  <a:cubicBezTo>
                    <a:pt x="14" y="29"/>
                    <a:pt x="9" y="23"/>
                    <a:pt x="9" y="16"/>
                  </a:cubicBezTo>
                  <a:cubicBezTo>
                    <a:pt x="9" y="9"/>
                    <a:pt x="14" y="3"/>
                    <a:pt x="21" y="1"/>
                  </a:cubicBezTo>
                  <a:cubicBezTo>
                    <a:pt x="19" y="1"/>
                    <a:pt x="18" y="0"/>
                    <a:pt x="16" y="0"/>
                  </a:cubicBezTo>
                  <a:cubicBezTo>
                    <a:pt x="7" y="0"/>
                    <a:pt x="0" y="7"/>
                    <a:pt x="0" y="16"/>
                  </a:cubicBezTo>
                  <a:cubicBezTo>
                    <a:pt x="0" y="25"/>
                    <a:pt x="7" y="32"/>
                    <a:pt x="16" y="32"/>
                  </a:cubicBezTo>
                  <a:close/>
                  <a:moveTo>
                    <a:pt x="16" y="196"/>
                  </a:moveTo>
                  <a:cubicBezTo>
                    <a:pt x="18" y="196"/>
                    <a:pt x="19" y="196"/>
                    <a:pt x="21" y="195"/>
                  </a:cubicBezTo>
                  <a:cubicBezTo>
                    <a:pt x="14" y="193"/>
                    <a:pt x="9" y="187"/>
                    <a:pt x="9" y="180"/>
                  </a:cubicBezTo>
                  <a:cubicBezTo>
                    <a:pt x="9" y="173"/>
                    <a:pt x="14" y="167"/>
                    <a:pt x="21" y="165"/>
                  </a:cubicBezTo>
                  <a:cubicBezTo>
                    <a:pt x="19" y="165"/>
                    <a:pt x="18" y="164"/>
                    <a:pt x="16" y="164"/>
                  </a:cubicBezTo>
                  <a:cubicBezTo>
                    <a:pt x="7" y="164"/>
                    <a:pt x="0" y="171"/>
                    <a:pt x="0" y="180"/>
                  </a:cubicBezTo>
                  <a:cubicBezTo>
                    <a:pt x="0" y="189"/>
                    <a:pt x="7" y="196"/>
                    <a:pt x="16" y="196"/>
                  </a:cubicBezTo>
                  <a:close/>
                  <a:moveTo>
                    <a:pt x="16" y="934"/>
                  </a:moveTo>
                  <a:cubicBezTo>
                    <a:pt x="18" y="934"/>
                    <a:pt x="19" y="934"/>
                    <a:pt x="21" y="933"/>
                  </a:cubicBezTo>
                  <a:cubicBezTo>
                    <a:pt x="14" y="931"/>
                    <a:pt x="9" y="925"/>
                    <a:pt x="9" y="918"/>
                  </a:cubicBezTo>
                  <a:cubicBezTo>
                    <a:pt x="9" y="911"/>
                    <a:pt x="14" y="905"/>
                    <a:pt x="21" y="903"/>
                  </a:cubicBezTo>
                  <a:cubicBezTo>
                    <a:pt x="19" y="903"/>
                    <a:pt x="18" y="902"/>
                    <a:pt x="16" y="902"/>
                  </a:cubicBezTo>
                  <a:cubicBezTo>
                    <a:pt x="7" y="902"/>
                    <a:pt x="0" y="909"/>
                    <a:pt x="0" y="918"/>
                  </a:cubicBezTo>
                  <a:cubicBezTo>
                    <a:pt x="0" y="927"/>
                    <a:pt x="7" y="934"/>
                    <a:pt x="16" y="934"/>
                  </a:cubicBezTo>
                  <a:close/>
                  <a:moveTo>
                    <a:pt x="9" y="1000"/>
                  </a:moveTo>
                  <a:cubicBezTo>
                    <a:pt x="9" y="993"/>
                    <a:pt x="14" y="987"/>
                    <a:pt x="21" y="985"/>
                  </a:cubicBezTo>
                  <a:cubicBezTo>
                    <a:pt x="19" y="985"/>
                    <a:pt x="18" y="984"/>
                    <a:pt x="16" y="984"/>
                  </a:cubicBezTo>
                  <a:cubicBezTo>
                    <a:pt x="7" y="984"/>
                    <a:pt x="0" y="991"/>
                    <a:pt x="0" y="1000"/>
                  </a:cubicBezTo>
                  <a:cubicBezTo>
                    <a:pt x="0" y="1009"/>
                    <a:pt x="7" y="1016"/>
                    <a:pt x="16" y="1016"/>
                  </a:cubicBezTo>
                  <a:cubicBezTo>
                    <a:pt x="18" y="1016"/>
                    <a:pt x="19" y="1016"/>
                    <a:pt x="21" y="1015"/>
                  </a:cubicBezTo>
                  <a:cubicBezTo>
                    <a:pt x="14" y="1013"/>
                    <a:pt x="9" y="1007"/>
                    <a:pt x="9" y="1000"/>
                  </a:cubicBezTo>
                  <a:close/>
                  <a:moveTo>
                    <a:pt x="16" y="852"/>
                  </a:moveTo>
                  <a:cubicBezTo>
                    <a:pt x="18" y="852"/>
                    <a:pt x="19" y="852"/>
                    <a:pt x="21" y="851"/>
                  </a:cubicBezTo>
                  <a:cubicBezTo>
                    <a:pt x="14" y="849"/>
                    <a:pt x="9" y="843"/>
                    <a:pt x="9" y="836"/>
                  </a:cubicBezTo>
                  <a:cubicBezTo>
                    <a:pt x="9" y="829"/>
                    <a:pt x="14" y="823"/>
                    <a:pt x="21" y="821"/>
                  </a:cubicBezTo>
                  <a:cubicBezTo>
                    <a:pt x="19" y="821"/>
                    <a:pt x="18" y="820"/>
                    <a:pt x="16" y="820"/>
                  </a:cubicBezTo>
                  <a:cubicBezTo>
                    <a:pt x="7" y="820"/>
                    <a:pt x="0" y="827"/>
                    <a:pt x="0" y="836"/>
                  </a:cubicBezTo>
                  <a:cubicBezTo>
                    <a:pt x="0" y="845"/>
                    <a:pt x="7" y="852"/>
                    <a:pt x="16" y="852"/>
                  </a:cubicBezTo>
                  <a:close/>
                  <a:moveTo>
                    <a:pt x="16" y="688"/>
                  </a:moveTo>
                  <a:cubicBezTo>
                    <a:pt x="18" y="688"/>
                    <a:pt x="19" y="688"/>
                    <a:pt x="21" y="687"/>
                  </a:cubicBezTo>
                  <a:cubicBezTo>
                    <a:pt x="14" y="685"/>
                    <a:pt x="9" y="679"/>
                    <a:pt x="9" y="672"/>
                  </a:cubicBezTo>
                  <a:cubicBezTo>
                    <a:pt x="9" y="665"/>
                    <a:pt x="14" y="659"/>
                    <a:pt x="21" y="657"/>
                  </a:cubicBezTo>
                  <a:cubicBezTo>
                    <a:pt x="19" y="657"/>
                    <a:pt x="18" y="656"/>
                    <a:pt x="16" y="656"/>
                  </a:cubicBezTo>
                  <a:cubicBezTo>
                    <a:pt x="7" y="656"/>
                    <a:pt x="0" y="663"/>
                    <a:pt x="0" y="672"/>
                  </a:cubicBezTo>
                  <a:cubicBezTo>
                    <a:pt x="0" y="681"/>
                    <a:pt x="7" y="688"/>
                    <a:pt x="16" y="688"/>
                  </a:cubicBezTo>
                  <a:close/>
                  <a:moveTo>
                    <a:pt x="16" y="770"/>
                  </a:moveTo>
                  <a:cubicBezTo>
                    <a:pt x="18" y="770"/>
                    <a:pt x="19" y="770"/>
                    <a:pt x="21" y="769"/>
                  </a:cubicBezTo>
                  <a:cubicBezTo>
                    <a:pt x="14" y="767"/>
                    <a:pt x="9" y="761"/>
                    <a:pt x="9" y="754"/>
                  </a:cubicBezTo>
                  <a:cubicBezTo>
                    <a:pt x="9" y="747"/>
                    <a:pt x="14" y="741"/>
                    <a:pt x="21" y="739"/>
                  </a:cubicBezTo>
                  <a:cubicBezTo>
                    <a:pt x="19" y="739"/>
                    <a:pt x="18" y="738"/>
                    <a:pt x="16" y="738"/>
                  </a:cubicBezTo>
                  <a:cubicBezTo>
                    <a:pt x="7" y="738"/>
                    <a:pt x="0" y="745"/>
                    <a:pt x="0" y="754"/>
                  </a:cubicBezTo>
                  <a:cubicBezTo>
                    <a:pt x="0" y="763"/>
                    <a:pt x="7" y="770"/>
                    <a:pt x="16" y="770"/>
                  </a:cubicBezTo>
                  <a:close/>
                  <a:moveTo>
                    <a:pt x="16" y="606"/>
                  </a:moveTo>
                  <a:cubicBezTo>
                    <a:pt x="18" y="606"/>
                    <a:pt x="19" y="606"/>
                    <a:pt x="21" y="605"/>
                  </a:cubicBezTo>
                  <a:cubicBezTo>
                    <a:pt x="14" y="603"/>
                    <a:pt x="9" y="597"/>
                    <a:pt x="9" y="590"/>
                  </a:cubicBezTo>
                  <a:cubicBezTo>
                    <a:pt x="9" y="583"/>
                    <a:pt x="14" y="577"/>
                    <a:pt x="21" y="575"/>
                  </a:cubicBezTo>
                  <a:cubicBezTo>
                    <a:pt x="19" y="575"/>
                    <a:pt x="18" y="574"/>
                    <a:pt x="16" y="574"/>
                  </a:cubicBezTo>
                  <a:cubicBezTo>
                    <a:pt x="7" y="574"/>
                    <a:pt x="0" y="581"/>
                    <a:pt x="0" y="590"/>
                  </a:cubicBezTo>
                  <a:cubicBezTo>
                    <a:pt x="0" y="599"/>
                    <a:pt x="7" y="606"/>
                    <a:pt x="16" y="606"/>
                  </a:cubicBezTo>
                  <a:close/>
                </a:path>
              </a:pathLst>
            </a:custGeom>
            <a:solidFill>
              <a:schemeClr val="bg1">
                <a:lumMod val="50000"/>
              </a:schemeClr>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18" name="任意多边形: 形状 17"/>
            <p:cNvSpPr/>
            <p:nvPr/>
          </p:nvSpPr>
          <p:spPr bwMode="auto">
            <a:xfrm>
              <a:off x="5795831" y="1843842"/>
              <a:ext cx="116617" cy="3691851"/>
            </a:xfrm>
            <a:custGeom>
              <a:avLst/>
              <a:gdLst>
                <a:gd name="T0" fmla="*/ 0 w 32"/>
                <a:gd name="T1" fmla="*/ 16 h 1016"/>
                <a:gd name="T2" fmla="*/ 32 w 32"/>
                <a:gd name="T3" fmla="*/ 16 h 1016"/>
                <a:gd name="T4" fmla="*/ 0 w 32"/>
                <a:gd name="T5" fmla="*/ 98 h 1016"/>
                <a:gd name="T6" fmla="*/ 32 w 32"/>
                <a:gd name="T7" fmla="*/ 98 h 1016"/>
                <a:gd name="T8" fmla="*/ 0 w 32"/>
                <a:gd name="T9" fmla="*/ 98 h 1016"/>
                <a:gd name="T10" fmla="*/ 16 w 32"/>
                <a:gd name="T11" fmla="*/ 196 h 1016"/>
                <a:gd name="T12" fmla="*/ 16 w 32"/>
                <a:gd name="T13" fmla="*/ 164 h 1016"/>
                <a:gd name="T14" fmla="*/ 0 w 32"/>
                <a:gd name="T15" fmla="*/ 262 h 1016"/>
                <a:gd name="T16" fmla="*/ 32 w 32"/>
                <a:gd name="T17" fmla="*/ 262 h 1016"/>
                <a:gd name="T18" fmla="*/ 0 w 32"/>
                <a:gd name="T19" fmla="*/ 262 h 1016"/>
                <a:gd name="T20" fmla="*/ 16 w 32"/>
                <a:gd name="T21" fmla="*/ 360 h 1016"/>
                <a:gd name="T22" fmla="*/ 16 w 32"/>
                <a:gd name="T23" fmla="*/ 328 h 1016"/>
                <a:gd name="T24" fmla="*/ 0 w 32"/>
                <a:gd name="T25" fmla="*/ 426 h 1016"/>
                <a:gd name="T26" fmla="*/ 32 w 32"/>
                <a:gd name="T27" fmla="*/ 426 h 1016"/>
                <a:gd name="T28" fmla="*/ 0 w 32"/>
                <a:gd name="T29" fmla="*/ 426 h 1016"/>
                <a:gd name="T30" fmla="*/ 16 w 32"/>
                <a:gd name="T31" fmla="*/ 524 h 1016"/>
                <a:gd name="T32" fmla="*/ 16 w 32"/>
                <a:gd name="T33" fmla="*/ 492 h 1016"/>
                <a:gd name="T34" fmla="*/ 0 w 32"/>
                <a:gd name="T35" fmla="*/ 590 h 1016"/>
                <a:gd name="T36" fmla="*/ 32 w 32"/>
                <a:gd name="T37" fmla="*/ 590 h 1016"/>
                <a:gd name="T38" fmla="*/ 0 w 32"/>
                <a:gd name="T39" fmla="*/ 590 h 1016"/>
                <a:gd name="T40" fmla="*/ 16 w 32"/>
                <a:gd name="T41" fmla="*/ 688 h 1016"/>
                <a:gd name="T42" fmla="*/ 16 w 32"/>
                <a:gd name="T43" fmla="*/ 656 h 1016"/>
                <a:gd name="T44" fmla="*/ 0 w 32"/>
                <a:gd name="T45" fmla="*/ 754 h 1016"/>
                <a:gd name="T46" fmla="*/ 32 w 32"/>
                <a:gd name="T47" fmla="*/ 754 h 1016"/>
                <a:gd name="T48" fmla="*/ 0 w 32"/>
                <a:gd name="T49" fmla="*/ 754 h 1016"/>
                <a:gd name="T50" fmla="*/ 16 w 32"/>
                <a:gd name="T51" fmla="*/ 852 h 1016"/>
                <a:gd name="T52" fmla="*/ 16 w 32"/>
                <a:gd name="T53" fmla="*/ 820 h 1016"/>
                <a:gd name="T54" fmla="*/ 0 w 32"/>
                <a:gd name="T55" fmla="*/ 918 h 1016"/>
                <a:gd name="T56" fmla="*/ 32 w 32"/>
                <a:gd name="T57" fmla="*/ 918 h 1016"/>
                <a:gd name="T58" fmla="*/ 0 w 32"/>
                <a:gd name="T59" fmla="*/ 918 h 1016"/>
                <a:gd name="T60" fmla="*/ 16 w 32"/>
                <a:gd name="T61" fmla="*/ 1016 h 1016"/>
                <a:gd name="T62" fmla="*/ 16 w 32"/>
                <a:gd name="T63" fmla="*/ 984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016">
                  <a:moveTo>
                    <a:pt x="16" y="32"/>
                  </a:moveTo>
                  <a:cubicBezTo>
                    <a:pt x="8" y="32"/>
                    <a:pt x="0" y="25"/>
                    <a:pt x="0" y="16"/>
                  </a:cubicBezTo>
                  <a:cubicBezTo>
                    <a:pt x="0" y="7"/>
                    <a:pt x="8" y="0"/>
                    <a:pt x="16" y="0"/>
                  </a:cubicBezTo>
                  <a:cubicBezTo>
                    <a:pt x="25" y="0"/>
                    <a:pt x="32" y="7"/>
                    <a:pt x="32" y="16"/>
                  </a:cubicBezTo>
                  <a:cubicBezTo>
                    <a:pt x="32" y="25"/>
                    <a:pt x="25" y="32"/>
                    <a:pt x="16" y="32"/>
                  </a:cubicBezTo>
                  <a:close/>
                  <a:moveTo>
                    <a:pt x="0" y="98"/>
                  </a:moveTo>
                  <a:cubicBezTo>
                    <a:pt x="0" y="107"/>
                    <a:pt x="8" y="114"/>
                    <a:pt x="16" y="114"/>
                  </a:cubicBezTo>
                  <a:cubicBezTo>
                    <a:pt x="25" y="114"/>
                    <a:pt x="32" y="107"/>
                    <a:pt x="32" y="98"/>
                  </a:cubicBezTo>
                  <a:cubicBezTo>
                    <a:pt x="32" y="89"/>
                    <a:pt x="25" y="82"/>
                    <a:pt x="16" y="82"/>
                  </a:cubicBezTo>
                  <a:cubicBezTo>
                    <a:pt x="8" y="82"/>
                    <a:pt x="0" y="89"/>
                    <a:pt x="0" y="98"/>
                  </a:cubicBezTo>
                  <a:close/>
                  <a:moveTo>
                    <a:pt x="0" y="180"/>
                  </a:moveTo>
                  <a:cubicBezTo>
                    <a:pt x="0" y="189"/>
                    <a:pt x="8" y="196"/>
                    <a:pt x="16" y="196"/>
                  </a:cubicBezTo>
                  <a:cubicBezTo>
                    <a:pt x="25" y="196"/>
                    <a:pt x="32" y="189"/>
                    <a:pt x="32" y="180"/>
                  </a:cubicBezTo>
                  <a:cubicBezTo>
                    <a:pt x="32" y="171"/>
                    <a:pt x="25" y="164"/>
                    <a:pt x="16" y="164"/>
                  </a:cubicBezTo>
                  <a:cubicBezTo>
                    <a:pt x="8" y="164"/>
                    <a:pt x="0" y="171"/>
                    <a:pt x="0" y="180"/>
                  </a:cubicBezTo>
                  <a:close/>
                  <a:moveTo>
                    <a:pt x="0" y="262"/>
                  </a:moveTo>
                  <a:cubicBezTo>
                    <a:pt x="0" y="271"/>
                    <a:pt x="8" y="278"/>
                    <a:pt x="16" y="278"/>
                  </a:cubicBezTo>
                  <a:cubicBezTo>
                    <a:pt x="25" y="278"/>
                    <a:pt x="32" y="271"/>
                    <a:pt x="32" y="262"/>
                  </a:cubicBezTo>
                  <a:cubicBezTo>
                    <a:pt x="32" y="253"/>
                    <a:pt x="25" y="246"/>
                    <a:pt x="16" y="246"/>
                  </a:cubicBezTo>
                  <a:cubicBezTo>
                    <a:pt x="8" y="246"/>
                    <a:pt x="0" y="253"/>
                    <a:pt x="0" y="262"/>
                  </a:cubicBezTo>
                  <a:close/>
                  <a:moveTo>
                    <a:pt x="0" y="344"/>
                  </a:moveTo>
                  <a:cubicBezTo>
                    <a:pt x="0" y="353"/>
                    <a:pt x="8" y="360"/>
                    <a:pt x="16" y="360"/>
                  </a:cubicBezTo>
                  <a:cubicBezTo>
                    <a:pt x="25" y="360"/>
                    <a:pt x="32" y="353"/>
                    <a:pt x="32" y="344"/>
                  </a:cubicBezTo>
                  <a:cubicBezTo>
                    <a:pt x="32" y="335"/>
                    <a:pt x="25" y="328"/>
                    <a:pt x="16" y="328"/>
                  </a:cubicBezTo>
                  <a:cubicBezTo>
                    <a:pt x="8" y="328"/>
                    <a:pt x="0" y="335"/>
                    <a:pt x="0" y="344"/>
                  </a:cubicBezTo>
                  <a:close/>
                  <a:moveTo>
                    <a:pt x="0" y="426"/>
                  </a:moveTo>
                  <a:cubicBezTo>
                    <a:pt x="0" y="435"/>
                    <a:pt x="8" y="442"/>
                    <a:pt x="16" y="442"/>
                  </a:cubicBezTo>
                  <a:cubicBezTo>
                    <a:pt x="25" y="442"/>
                    <a:pt x="32" y="435"/>
                    <a:pt x="32" y="426"/>
                  </a:cubicBezTo>
                  <a:cubicBezTo>
                    <a:pt x="32" y="417"/>
                    <a:pt x="25" y="410"/>
                    <a:pt x="16" y="410"/>
                  </a:cubicBezTo>
                  <a:cubicBezTo>
                    <a:pt x="8" y="410"/>
                    <a:pt x="0" y="417"/>
                    <a:pt x="0" y="426"/>
                  </a:cubicBezTo>
                  <a:close/>
                  <a:moveTo>
                    <a:pt x="0" y="508"/>
                  </a:moveTo>
                  <a:cubicBezTo>
                    <a:pt x="0" y="517"/>
                    <a:pt x="8" y="524"/>
                    <a:pt x="16" y="524"/>
                  </a:cubicBezTo>
                  <a:cubicBezTo>
                    <a:pt x="25" y="524"/>
                    <a:pt x="32" y="517"/>
                    <a:pt x="32" y="508"/>
                  </a:cubicBezTo>
                  <a:cubicBezTo>
                    <a:pt x="32" y="499"/>
                    <a:pt x="25" y="492"/>
                    <a:pt x="16" y="492"/>
                  </a:cubicBezTo>
                  <a:cubicBezTo>
                    <a:pt x="8" y="492"/>
                    <a:pt x="0" y="499"/>
                    <a:pt x="0" y="508"/>
                  </a:cubicBezTo>
                  <a:close/>
                  <a:moveTo>
                    <a:pt x="0" y="590"/>
                  </a:moveTo>
                  <a:cubicBezTo>
                    <a:pt x="0" y="599"/>
                    <a:pt x="8" y="606"/>
                    <a:pt x="16" y="606"/>
                  </a:cubicBezTo>
                  <a:cubicBezTo>
                    <a:pt x="25" y="606"/>
                    <a:pt x="32" y="599"/>
                    <a:pt x="32" y="590"/>
                  </a:cubicBezTo>
                  <a:cubicBezTo>
                    <a:pt x="32" y="581"/>
                    <a:pt x="25" y="574"/>
                    <a:pt x="16" y="574"/>
                  </a:cubicBezTo>
                  <a:cubicBezTo>
                    <a:pt x="8" y="574"/>
                    <a:pt x="0" y="581"/>
                    <a:pt x="0" y="590"/>
                  </a:cubicBezTo>
                  <a:close/>
                  <a:moveTo>
                    <a:pt x="0" y="672"/>
                  </a:moveTo>
                  <a:cubicBezTo>
                    <a:pt x="0" y="681"/>
                    <a:pt x="8" y="688"/>
                    <a:pt x="16" y="688"/>
                  </a:cubicBezTo>
                  <a:cubicBezTo>
                    <a:pt x="25" y="688"/>
                    <a:pt x="32" y="681"/>
                    <a:pt x="32" y="672"/>
                  </a:cubicBezTo>
                  <a:cubicBezTo>
                    <a:pt x="32" y="663"/>
                    <a:pt x="25" y="656"/>
                    <a:pt x="16" y="656"/>
                  </a:cubicBezTo>
                  <a:cubicBezTo>
                    <a:pt x="8" y="656"/>
                    <a:pt x="0" y="663"/>
                    <a:pt x="0" y="672"/>
                  </a:cubicBezTo>
                  <a:close/>
                  <a:moveTo>
                    <a:pt x="0" y="754"/>
                  </a:moveTo>
                  <a:cubicBezTo>
                    <a:pt x="0" y="763"/>
                    <a:pt x="8" y="770"/>
                    <a:pt x="16" y="770"/>
                  </a:cubicBezTo>
                  <a:cubicBezTo>
                    <a:pt x="25" y="770"/>
                    <a:pt x="32" y="763"/>
                    <a:pt x="32" y="754"/>
                  </a:cubicBezTo>
                  <a:cubicBezTo>
                    <a:pt x="32" y="745"/>
                    <a:pt x="25" y="738"/>
                    <a:pt x="16" y="738"/>
                  </a:cubicBezTo>
                  <a:cubicBezTo>
                    <a:pt x="8" y="738"/>
                    <a:pt x="0" y="745"/>
                    <a:pt x="0" y="754"/>
                  </a:cubicBezTo>
                  <a:close/>
                  <a:moveTo>
                    <a:pt x="0" y="836"/>
                  </a:moveTo>
                  <a:cubicBezTo>
                    <a:pt x="0" y="845"/>
                    <a:pt x="8" y="852"/>
                    <a:pt x="16" y="852"/>
                  </a:cubicBezTo>
                  <a:cubicBezTo>
                    <a:pt x="25" y="852"/>
                    <a:pt x="32" y="845"/>
                    <a:pt x="32" y="836"/>
                  </a:cubicBezTo>
                  <a:cubicBezTo>
                    <a:pt x="32" y="827"/>
                    <a:pt x="25" y="820"/>
                    <a:pt x="16" y="820"/>
                  </a:cubicBezTo>
                  <a:cubicBezTo>
                    <a:pt x="8" y="820"/>
                    <a:pt x="0" y="827"/>
                    <a:pt x="0" y="836"/>
                  </a:cubicBezTo>
                  <a:close/>
                  <a:moveTo>
                    <a:pt x="0" y="918"/>
                  </a:moveTo>
                  <a:cubicBezTo>
                    <a:pt x="0" y="927"/>
                    <a:pt x="8" y="934"/>
                    <a:pt x="16" y="934"/>
                  </a:cubicBezTo>
                  <a:cubicBezTo>
                    <a:pt x="25" y="934"/>
                    <a:pt x="32" y="927"/>
                    <a:pt x="32" y="918"/>
                  </a:cubicBezTo>
                  <a:cubicBezTo>
                    <a:pt x="32" y="909"/>
                    <a:pt x="25" y="902"/>
                    <a:pt x="16" y="902"/>
                  </a:cubicBezTo>
                  <a:cubicBezTo>
                    <a:pt x="8" y="902"/>
                    <a:pt x="0" y="909"/>
                    <a:pt x="0" y="918"/>
                  </a:cubicBezTo>
                  <a:close/>
                  <a:moveTo>
                    <a:pt x="0" y="1000"/>
                  </a:moveTo>
                  <a:cubicBezTo>
                    <a:pt x="0" y="1009"/>
                    <a:pt x="8" y="1016"/>
                    <a:pt x="16" y="1016"/>
                  </a:cubicBezTo>
                  <a:cubicBezTo>
                    <a:pt x="25" y="1016"/>
                    <a:pt x="32" y="1009"/>
                    <a:pt x="32" y="1000"/>
                  </a:cubicBezTo>
                  <a:cubicBezTo>
                    <a:pt x="32" y="991"/>
                    <a:pt x="25" y="984"/>
                    <a:pt x="16" y="984"/>
                  </a:cubicBezTo>
                  <a:cubicBezTo>
                    <a:pt x="8" y="984"/>
                    <a:pt x="0" y="991"/>
                    <a:pt x="0" y="1000"/>
                  </a:cubicBezTo>
                  <a:close/>
                </a:path>
              </a:pathLst>
            </a:custGeom>
            <a:solidFill>
              <a:schemeClr val="tx1">
                <a:lumMod val="75000"/>
                <a:lumOff val="25000"/>
              </a:schemeClr>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19" name="任意多边形: 形状 18"/>
            <p:cNvSpPr/>
            <p:nvPr/>
          </p:nvSpPr>
          <p:spPr bwMode="auto">
            <a:xfrm>
              <a:off x="5838795" y="1843842"/>
              <a:ext cx="73653" cy="3691851"/>
            </a:xfrm>
            <a:custGeom>
              <a:avLst/>
              <a:gdLst>
                <a:gd name="T0" fmla="*/ 0 w 20"/>
                <a:gd name="T1" fmla="*/ 277 h 1016"/>
                <a:gd name="T2" fmla="*/ 0 w 20"/>
                <a:gd name="T3" fmla="*/ 247 h 1016"/>
                <a:gd name="T4" fmla="*/ 20 w 20"/>
                <a:gd name="T5" fmla="*/ 262 h 1016"/>
                <a:gd name="T6" fmla="*/ 20 w 20"/>
                <a:gd name="T7" fmla="*/ 508 h 1016"/>
                <a:gd name="T8" fmla="*/ 0 w 20"/>
                <a:gd name="T9" fmla="*/ 493 h 1016"/>
                <a:gd name="T10" fmla="*/ 0 w 20"/>
                <a:gd name="T11" fmla="*/ 523 h 1016"/>
                <a:gd name="T12" fmla="*/ 20 w 20"/>
                <a:gd name="T13" fmla="*/ 508 h 1016"/>
                <a:gd name="T14" fmla="*/ 4 w 20"/>
                <a:gd name="T15" fmla="*/ 328 h 1016"/>
                <a:gd name="T16" fmla="*/ 11 w 20"/>
                <a:gd name="T17" fmla="*/ 344 h 1016"/>
                <a:gd name="T18" fmla="*/ 4 w 20"/>
                <a:gd name="T19" fmla="*/ 360 h 1016"/>
                <a:gd name="T20" fmla="*/ 20 w 20"/>
                <a:gd name="T21" fmla="*/ 426 h 1016"/>
                <a:gd name="T22" fmla="*/ 0 w 20"/>
                <a:gd name="T23" fmla="*/ 411 h 1016"/>
                <a:gd name="T24" fmla="*/ 0 w 20"/>
                <a:gd name="T25" fmla="*/ 441 h 1016"/>
                <a:gd name="T26" fmla="*/ 20 w 20"/>
                <a:gd name="T27" fmla="*/ 426 h 1016"/>
                <a:gd name="T28" fmla="*/ 4 w 20"/>
                <a:gd name="T29" fmla="*/ 82 h 1016"/>
                <a:gd name="T30" fmla="*/ 11 w 20"/>
                <a:gd name="T31" fmla="*/ 98 h 1016"/>
                <a:gd name="T32" fmla="*/ 4 w 20"/>
                <a:gd name="T33" fmla="*/ 114 h 1016"/>
                <a:gd name="T34" fmla="*/ 20 w 20"/>
                <a:gd name="T35" fmla="*/ 16 h 1016"/>
                <a:gd name="T36" fmla="*/ 0 w 20"/>
                <a:gd name="T37" fmla="*/ 1 h 1016"/>
                <a:gd name="T38" fmla="*/ 0 w 20"/>
                <a:gd name="T39" fmla="*/ 31 h 1016"/>
                <a:gd name="T40" fmla="*/ 20 w 20"/>
                <a:gd name="T41" fmla="*/ 16 h 1016"/>
                <a:gd name="T42" fmla="*/ 4 w 20"/>
                <a:gd name="T43" fmla="*/ 164 h 1016"/>
                <a:gd name="T44" fmla="*/ 11 w 20"/>
                <a:gd name="T45" fmla="*/ 180 h 1016"/>
                <a:gd name="T46" fmla="*/ 4 w 20"/>
                <a:gd name="T47" fmla="*/ 196 h 1016"/>
                <a:gd name="T48" fmla="*/ 20 w 20"/>
                <a:gd name="T49" fmla="*/ 918 h 1016"/>
                <a:gd name="T50" fmla="*/ 0 w 20"/>
                <a:gd name="T51" fmla="*/ 903 h 1016"/>
                <a:gd name="T52" fmla="*/ 0 w 20"/>
                <a:gd name="T53" fmla="*/ 933 h 1016"/>
                <a:gd name="T54" fmla="*/ 20 w 20"/>
                <a:gd name="T55" fmla="*/ 918 h 1016"/>
                <a:gd name="T56" fmla="*/ 4 w 20"/>
                <a:gd name="T57" fmla="*/ 1016 h 1016"/>
                <a:gd name="T58" fmla="*/ 4 w 20"/>
                <a:gd name="T59" fmla="*/ 984 h 1016"/>
                <a:gd name="T60" fmla="*/ 11 w 20"/>
                <a:gd name="T61" fmla="*/ 1000 h 1016"/>
                <a:gd name="T62" fmla="*/ 20 w 20"/>
                <a:gd name="T63" fmla="*/ 836 h 1016"/>
                <a:gd name="T64" fmla="*/ 0 w 20"/>
                <a:gd name="T65" fmla="*/ 821 h 1016"/>
                <a:gd name="T66" fmla="*/ 0 w 20"/>
                <a:gd name="T67" fmla="*/ 851 h 1016"/>
                <a:gd name="T68" fmla="*/ 20 w 20"/>
                <a:gd name="T69" fmla="*/ 836 h 1016"/>
                <a:gd name="T70" fmla="*/ 4 w 20"/>
                <a:gd name="T71" fmla="*/ 656 h 1016"/>
                <a:gd name="T72" fmla="*/ 11 w 20"/>
                <a:gd name="T73" fmla="*/ 672 h 1016"/>
                <a:gd name="T74" fmla="*/ 4 w 20"/>
                <a:gd name="T75" fmla="*/ 688 h 1016"/>
                <a:gd name="T76" fmla="*/ 20 w 20"/>
                <a:gd name="T77" fmla="*/ 754 h 1016"/>
                <a:gd name="T78" fmla="*/ 0 w 20"/>
                <a:gd name="T79" fmla="*/ 739 h 1016"/>
                <a:gd name="T80" fmla="*/ 0 w 20"/>
                <a:gd name="T81" fmla="*/ 769 h 1016"/>
                <a:gd name="T82" fmla="*/ 20 w 20"/>
                <a:gd name="T83" fmla="*/ 754 h 1016"/>
                <a:gd name="T84" fmla="*/ 4 w 20"/>
                <a:gd name="T85" fmla="*/ 574 h 1016"/>
                <a:gd name="T86" fmla="*/ 11 w 20"/>
                <a:gd name="T87" fmla="*/ 590 h 1016"/>
                <a:gd name="T88" fmla="*/ 4 w 20"/>
                <a:gd name="T89" fmla="*/ 606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 h="1016">
                  <a:moveTo>
                    <a:pt x="4" y="278"/>
                  </a:moveTo>
                  <a:cubicBezTo>
                    <a:pt x="3" y="278"/>
                    <a:pt x="1" y="278"/>
                    <a:pt x="0" y="277"/>
                  </a:cubicBezTo>
                  <a:cubicBezTo>
                    <a:pt x="6" y="275"/>
                    <a:pt x="11" y="269"/>
                    <a:pt x="11" y="262"/>
                  </a:cubicBezTo>
                  <a:cubicBezTo>
                    <a:pt x="11" y="255"/>
                    <a:pt x="6" y="249"/>
                    <a:pt x="0" y="247"/>
                  </a:cubicBezTo>
                  <a:cubicBezTo>
                    <a:pt x="1" y="247"/>
                    <a:pt x="3" y="246"/>
                    <a:pt x="4" y="246"/>
                  </a:cubicBezTo>
                  <a:cubicBezTo>
                    <a:pt x="13" y="246"/>
                    <a:pt x="20" y="253"/>
                    <a:pt x="20" y="262"/>
                  </a:cubicBezTo>
                  <a:cubicBezTo>
                    <a:pt x="20" y="271"/>
                    <a:pt x="13" y="278"/>
                    <a:pt x="4" y="278"/>
                  </a:cubicBezTo>
                  <a:close/>
                  <a:moveTo>
                    <a:pt x="20" y="508"/>
                  </a:moveTo>
                  <a:cubicBezTo>
                    <a:pt x="20" y="499"/>
                    <a:pt x="13" y="492"/>
                    <a:pt x="4" y="492"/>
                  </a:cubicBezTo>
                  <a:cubicBezTo>
                    <a:pt x="3" y="492"/>
                    <a:pt x="1" y="493"/>
                    <a:pt x="0" y="493"/>
                  </a:cubicBezTo>
                  <a:cubicBezTo>
                    <a:pt x="6" y="495"/>
                    <a:pt x="11" y="501"/>
                    <a:pt x="11" y="508"/>
                  </a:cubicBezTo>
                  <a:cubicBezTo>
                    <a:pt x="11" y="515"/>
                    <a:pt x="6" y="521"/>
                    <a:pt x="0" y="523"/>
                  </a:cubicBezTo>
                  <a:cubicBezTo>
                    <a:pt x="1" y="524"/>
                    <a:pt x="3" y="524"/>
                    <a:pt x="4" y="524"/>
                  </a:cubicBezTo>
                  <a:cubicBezTo>
                    <a:pt x="13" y="524"/>
                    <a:pt x="20" y="517"/>
                    <a:pt x="20" y="508"/>
                  </a:cubicBezTo>
                  <a:close/>
                  <a:moveTo>
                    <a:pt x="20" y="344"/>
                  </a:moveTo>
                  <a:cubicBezTo>
                    <a:pt x="20" y="335"/>
                    <a:pt x="13" y="328"/>
                    <a:pt x="4" y="328"/>
                  </a:cubicBezTo>
                  <a:cubicBezTo>
                    <a:pt x="3" y="328"/>
                    <a:pt x="1" y="329"/>
                    <a:pt x="0" y="329"/>
                  </a:cubicBezTo>
                  <a:cubicBezTo>
                    <a:pt x="6" y="331"/>
                    <a:pt x="11" y="337"/>
                    <a:pt x="11" y="344"/>
                  </a:cubicBezTo>
                  <a:cubicBezTo>
                    <a:pt x="11" y="351"/>
                    <a:pt x="6" y="357"/>
                    <a:pt x="0" y="359"/>
                  </a:cubicBezTo>
                  <a:cubicBezTo>
                    <a:pt x="1" y="360"/>
                    <a:pt x="3" y="360"/>
                    <a:pt x="4" y="360"/>
                  </a:cubicBezTo>
                  <a:cubicBezTo>
                    <a:pt x="13" y="360"/>
                    <a:pt x="20" y="353"/>
                    <a:pt x="20" y="344"/>
                  </a:cubicBezTo>
                  <a:close/>
                  <a:moveTo>
                    <a:pt x="20" y="426"/>
                  </a:moveTo>
                  <a:cubicBezTo>
                    <a:pt x="20" y="417"/>
                    <a:pt x="13" y="410"/>
                    <a:pt x="4" y="410"/>
                  </a:cubicBezTo>
                  <a:cubicBezTo>
                    <a:pt x="3" y="410"/>
                    <a:pt x="1" y="411"/>
                    <a:pt x="0" y="411"/>
                  </a:cubicBezTo>
                  <a:cubicBezTo>
                    <a:pt x="6" y="413"/>
                    <a:pt x="11" y="419"/>
                    <a:pt x="11" y="426"/>
                  </a:cubicBezTo>
                  <a:cubicBezTo>
                    <a:pt x="11" y="433"/>
                    <a:pt x="6" y="439"/>
                    <a:pt x="0" y="441"/>
                  </a:cubicBezTo>
                  <a:cubicBezTo>
                    <a:pt x="1" y="442"/>
                    <a:pt x="3" y="442"/>
                    <a:pt x="4" y="442"/>
                  </a:cubicBezTo>
                  <a:cubicBezTo>
                    <a:pt x="13" y="442"/>
                    <a:pt x="20" y="435"/>
                    <a:pt x="20" y="426"/>
                  </a:cubicBezTo>
                  <a:close/>
                  <a:moveTo>
                    <a:pt x="20" y="98"/>
                  </a:moveTo>
                  <a:cubicBezTo>
                    <a:pt x="20" y="89"/>
                    <a:pt x="13" y="82"/>
                    <a:pt x="4" y="82"/>
                  </a:cubicBezTo>
                  <a:cubicBezTo>
                    <a:pt x="3" y="82"/>
                    <a:pt x="1" y="83"/>
                    <a:pt x="0" y="83"/>
                  </a:cubicBezTo>
                  <a:cubicBezTo>
                    <a:pt x="6" y="85"/>
                    <a:pt x="11" y="91"/>
                    <a:pt x="11" y="98"/>
                  </a:cubicBezTo>
                  <a:cubicBezTo>
                    <a:pt x="11" y="105"/>
                    <a:pt x="6" y="111"/>
                    <a:pt x="0" y="113"/>
                  </a:cubicBezTo>
                  <a:cubicBezTo>
                    <a:pt x="1" y="114"/>
                    <a:pt x="3" y="114"/>
                    <a:pt x="4" y="114"/>
                  </a:cubicBezTo>
                  <a:cubicBezTo>
                    <a:pt x="13" y="114"/>
                    <a:pt x="20" y="107"/>
                    <a:pt x="20" y="98"/>
                  </a:cubicBezTo>
                  <a:close/>
                  <a:moveTo>
                    <a:pt x="20" y="16"/>
                  </a:moveTo>
                  <a:cubicBezTo>
                    <a:pt x="20" y="7"/>
                    <a:pt x="13" y="0"/>
                    <a:pt x="4" y="0"/>
                  </a:cubicBezTo>
                  <a:cubicBezTo>
                    <a:pt x="3" y="0"/>
                    <a:pt x="1" y="1"/>
                    <a:pt x="0" y="1"/>
                  </a:cubicBezTo>
                  <a:cubicBezTo>
                    <a:pt x="6" y="3"/>
                    <a:pt x="11" y="9"/>
                    <a:pt x="11" y="16"/>
                  </a:cubicBezTo>
                  <a:cubicBezTo>
                    <a:pt x="11" y="23"/>
                    <a:pt x="6" y="29"/>
                    <a:pt x="0" y="31"/>
                  </a:cubicBezTo>
                  <a:cubicBezTo>
                    <a:pt x="1" y="32"/>
                    <a:pt x="3" y="32"/>
                    <a:pt x="4" y="32"/>
                  </a:cubicBezTo>
                  <a:cubicBezTo>
                    <a:pt x="13" y="32"/>
                    <a:pt x="20" y="25"/>
                    <a:pt x="20" y="16"/>
                  </a:cubicBezTo>
                  <a:close/>
                  <a:moveTo>
                    <a:pt x="20" y="180"/>
                  </a:moveTo>
                  <a:cubicBezTo>
                    <a:pt x="20" y="171"/>
                    <a:pt x="13" y="164"/>
                    <a:pt x="4" y="164"/>
                  </a:cubicBezTo>
                  <a:cubicBezTo>
                    <a:pt x="3" y="164"/>
                    <a:pt x="1" y="165"/>
                    <a:pt x="0" y="165"/>
                  </a:cubicBezTo>
                  <a:cubicBezTo>
                    <a:pt x="6" y="167"/>
                    <a:pt x="11" y="173"/>
                    <a:pt x="11" y="180"/>
                  </a:cubicBezTo>
                  <a:cubicBezTo>
                    <a:pt x="11" y="187"/>
                    <a:pt x="6" y="193"/>
                    <a:pt x="0" y="195"/>
                  </a:cubicBezTo>
                  <a:cubicBezTo>
                    <a:pt x="1" y="196"/>
                    <a:pt x="3" y="196"/>
                    <a:pt x="4" y="196"/>
                  </a:cubicBezTo>
                  <a:cubicBezTo>
                    <a:pt x="13" y="196"/>
                    <a:pt x="20" y="189"/>
                    <a:pt x="20" y="180"/>
                  </a:cubicBezTo>
                  <a:close/>
                  <a:moveTo>
                    <a:pt x="20" y="918"/>
                  </a:moveTo>
                  <a:cubicBezTo>
                    <a:pt x="20" y="909"/>
                    <a:pt x="13" y="902"/>
                    <a:pt x="4" y="902"/>
                  </a:cubicBezTo>
                  <a:cubicBezTo>
                    <a:pt x="3" y="902"/>
                    <a:pt x="1" y="903"/>
                    <a:pt x="0" y="903"/>
                  </a:cubicBezTo>
                  <a:cubicBezTo>
                    <a:pt x="6" y="905"/>
                    <a:pt x="11" y="911"/>
                    <a:pt x="11" y="918"/>
                  </a:cubicBezTo>
                  <a:cubicBezTo>
                    <a:pt x="11" y="925"/>
                    <a:pt x="6" y="931"/>
                    <a:pt x="0" y="933"/>
                  </a:cubicBezTo>
                  <a:cubicBezTo>
                    <a:pt x="1" y="934"/>
                    <a:pt x="3" y="934"/>
                    <a:pt x="4" y="934"/>
                  </a:cubicBezTo>
                  <a:cubicBezTo>
                    <a:pt x="13" y="934"/>
                    <a:pt x="20" y="927"/>
                    <a:pt x="20" y="918"/>
                  </a:cubicBezTo>
                  <a:close/>
                  <a:moveTo>
                    <a:pt x="0" y="1015"/>
                  </a:moveTo>
                  <a:cubicBezTo>
                    <a:pt x="1" y="1016"/>
                    <a:pt x="3" y="1016"/>
                    <a:pt x="4" y="1016"/>
                  </a:cubicBezTo>
                  <a:cubicBezTo>
                    <a:pt x="13" y="1016"/>
                    <a:pt x="20" y="1009"/>
                    <a:pt x="20" y="1000"/>
                  </a:cubicBezTo>
                  <a:cubicBezTo>
                    <a:pt x="20" y="991"/>
                    <a:pt x="13" y="984"/>
                    <a:pt x="4" y="984"/>
                  </a:cubicBezTo>
                  <a:cubicBezTo>
                    <a:pt x="3" y="984"/>
                    <a:pt x="1" y="985"/>
                    <a:pt x="0" y="985"/>
                  </a:cubicBezTo>
                  <a:cubicBezTo>
                    <a:pt x="6" y="987"/>
                    <a:pt x="11" y="993"/>
                    <a:pt x="11" y="1000"/>
                  </a:cubicBezTo>
                  <a:cubicBezTo>
                    <a:pt x="11" y="1007"/>
                    <a:pt x="6" y="1013"/>
                    <a:pt x="0" y="1015"/>
                  </a:cubicBezTo>
                  <a:close/>
                  <a:moveTo>
                    <a:pt x="20" y="836"/>
                  </a:moveTo>
                  <a:cubicBezTo>
                    <a:pt x="20" y="827"/>
                    <a:pt x="13" y="820"/>
                    <a:pt x="4" y="820"/>
                  </a:cubicBezTo>
                  <a:cubicBezTo>
                    <a:pt x="3" y="820"/>
                    <a:pt x="1" y="821"/>
                    <a:pt x="0" y="821"/>
                  </a:cubicBezTo>
                  <a:cubicBezTo>
                    <a:pt x="6" y="823"/>
                    <a:pt x="11" y="829"/>
                    <a:pt x="11" y="836"/>
                  </a:cubicBezTo>
                  <a:cubicBezTo>
                    <a:pt x="11" y="843"/>
                    <a:pt x="6" y="849"/>
                    <a:pt x="0" y="851"/>
                  </a:cubicBezTo>
                  <a:cubicBezTo>
                    <a:pt x="1" y="852"/>
                    <a:pt x="3" y="852"/>
                    <a:pt x="4" y="852"/>
                  </a:cubicBezTo>
                  <a:cubicBezTo>
                    <a:pt x="13" y="852"/>
                    <a:pt x="20" y="845"/>
                    <a:pt x="20" y="836"/>
                  </a:cubicBezTo>
                  <a:close/>
                  <a:moveTo>
                    <a:pt x="20" y="672"/>
                  </a:moveTo>
                  <a:cubicBezTo>
                    <a:pt x="20" y="663"/>
                    <a:pt x="13" y="656"/>
                    <a:pt x="4" y="656"/>
                  </a:cubicBezTo>
                  <a:cubicBezTo>
                    <a:pt x="3" y="656"/>
                    <a:pt x="1" y="657"/>
                    <a:pt x="0" y="657"/>
                  </a:cubicBezTo>
                  <a:cubicBezTo>
                    <a:pt x="6" y="659"/>
                    <a:pt x="11" y="665"/>
                    <a:pt x="11" y="672"/>
                  </a:cubicBezTo>
                  <a:cubicBezTo>
                    <a:pt x="11" y="679"/>
                    <a:pt x="6" y="685"/>
                    <a:pt x="0" y="687"/>
                  </a:cubicBezTo>
                  <a:cubicBezTo>
                    <a:pt x="1" y="688"/>
                    <a:pt x="3" y="688"/>
                    <a:pt x="4" y="688"/>
                  </a:cubicBezTo>
                  <a:cubicBezTo>
                    <a:pt x="13" y="688"/>
                    <a:pt x="20" y="681"/>
                    <a:pt x="20" y="672"/>
                  </a:cubicBezTo>
                  <a:close/>
                  <a:moveTo>
                    <a:pt x="20" y="754"/>
                  </a:moveTo>
                  <a:cubicBezTo>
                    <a:pt x="20" y="745"/>
                    <a:pt x="13" y="738"/>
                    <a:pt x="4" y="738"/>
                  </a:cubicBezTo>
                  <a:cubicBezTo>
                    <a:pt x="3" y="738"/>
                    <a:pt x="1" y="739"/>
                    <a:pt x="0" y="739"/>
                  </a:cubicBezTo>
                  <a:cubicBezTo>
                    <a:pt x="6" y="741"/>
                    <a:pt x="11" y="747"/>
                    <a:pt x="11" y="754"/>
                  </a:cubicBezTo>
                  <a:cubicBezTo>
                    <a:pt x="11" y="761"/>
                    <a:pt x="6" y="767"/>
                    <a:pt x="0" y="769"/>
                  </a:cubicBezTo>
                  <a:cubicBezTo>
                    <a:pt x="1" y="770"/>
                    <a:pt x="3" y="770"/>
                    <a:pt x="4" y="770"/>
                  </a:cubicBezTo>
                  <a:cubicBezTo>
                    <a:pt x="13" y="770"/>
                    <a:pt x="20" y="763"/>
                    <a:pt x="20" y="754"/>
                  </a:cubicBezTo>
                  <a:close/>
                  <a:moveTo>
                    <a:pt x="20" y="590"/>
                  </a:moveTo>
                  <a:cubicBezTo>
                    <a:pt x="20" y="581"/>
                    <a:pt x="13" y="574"/>
                    <a:pt x="4" y="574"/>
                  </a:cubicBezTo>
                  <a:cubicBezTo>
                    <a:pt x="3" y="574"/>
                    <a:pt x="1" y="575"/>
                    <a:pt x="0" y="575"/>
                  </a:cubicBezTo>
                  <a:cubicBezTo>
                    <a:pt x="6" y="577"/>
                    <a:pt x="11" y="583"/>
                    <a:pt x="11" y="590"/>
                  </a:cubicBezTo>
                  <a:cubicBezTo>
                    <a:pt x="11" y="597"/>
                    <a:pt x="6" y="603"/>
                    <a:pt x="0" y="605"/>
                  </a:cubicBezTo>
                  <a:cubicBezTo>
                    <a:pt x="1" y="606"/>
                    <a:pt x="3" y="606"/>
                    <a:pt x="4" y="606"/>
                  </a:cubicBezTo>
                  <a:cubicBezTo>
                    <a:pt x="13" y="606"/>
                    <a:pt x="20" y="599"/>
                    <a:pt x="20" y="590"/>
                  </a:cubicBezTo>
                  <a:close/>
                </a:path>
              </a:pathLst>
            </a:custGeom>
            <a:solidFill>
              <a:schemeClr val="bg1">
                <a:lumMod val="50000"/>
              </a:schemeClr>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nvGrpSpPr>
            <p:cNvPr id="20" name="组合 19"/>
            <p:cNvGrpSpPr/>
            <p:nvPr/>
          </p:nvGrpSpPr>
          <p:grpSpPr>
            <a:xfrm>
              <a:off x="5828054" y="1865324"/>
              <a:ext cx="537053" cy="3648888"/>
              <a:chOff x="4097337" y="390525"/>
              <a:chExt cx="555626" cy="3775076"/>
            </a:xfrm>
            <a:effectLst>
              <a:outerShdw blurRad="50800" dist="38100" dir="5400000" algn="t" rotWithShape="0">
                <a:prstClr val="black">
                  <a:alpha val="40000"/>
                </a:prstClr>
              </a:outerShdw>
            </a:effectLst>
          </p:grpSpPr>
          <p:sp>
            <p:nvSpPr>
              <p:cNvPr id="63" name="任意多边形: 形状 62"/>
              <p:cNvSpPr/>
              <p:nvPr/>
            </p:nvSpPr>
            <p:spPr bwMode="auto">
              <a:xfrm>
                <a:off x="4097338" y="390525"/>
                <a:ext cx="555625" cy="3775075"/>
              </a:xfrm>
              <a:custGeom>
                <a:avLst/>
                <a:gdLst>
                  <a:gd name="T0" fmla="*/ 10 w 148"/>
                  <a:gd name="T1" fmla="*/ 0 h 1004"/>
                  <a:gd name="T2" fmla="*/ 148 w 148"/>
                  <a:gd name="T3" fmla="*/ 10 h 1004"/>
                  <a:gd name="T4" fmla="*/ 10 w 148"/>
                  <a:gd name="T5" fmla="*/ 20 h 1004"/>
                  <a:gd name="T6" fmla="*/ 138 w 148"/>
                  <a:gd name="T7" fmla="*/ 82 h 1004"/>
                  <a:gd name="T8" fmla="*/ 0 w 148"/>
                  <a:gd name="T9" fmla="*/ 92 h 1004"/>
                  <a:gd name="T10" fmla="*/ 138 w 148"/>
                  <a:gd name="T11" fmla="*/ 102 h 1004"/>
                  <a:gd name="T12" fmla="*/ 138 w 148"/>
                  <a:gd name="T13" fmla="*/ 82 h 1004"/>
                  <a:gd name="T14" fmla="*/ 10 w 148"/>
                  <a:gd name="T15" fmla="*/ 164 h 1004"/>
                  <a:gd name="T16" fmla="*/ 10 w 148"/>
                  <a:gd name="T17" fmla="*/ 184 h 1004"/>
                  <a:gd name="T18" fmla="*/ 148 w 148"/>
                  <a:gd name="T19" fmla="*/ 174 h 1004"/>
                  <a:gd name="T20" fmla="*/ 138 w 148"/>
                  <a:gd name="T21" fmla="*/ 246 h 1004"/>
                  <a:gd name="T22" fmla="*/ 0 w 148"/>
                  <a:gd name="T23" fmla="*/ 256 h 1004"/>
                  <a:gd name="T24" fmla="*/ 138 w 148"/>
                  <a:gd name="T25" fmla="*/ 266 h 1004"/>
                  <a:gd name="T26" fmla="*/ 138 w 148"/>
                  <a:gd name="T27" fmla="*/ 246 h 1004"/>
                  <a:gd name="T28" fmla="*/ 10 w 148"/>
                  <a:gd name="T29" fmla="*/ 328 h 1004"/>
                  <a:gd name="T30" fmla="*/ 10 w 148"/>
                  <a:gd name="T31" fmla="*/ 348 h 1004"/>
                  <a:gd name="T32" fmla="*/ 148 w 148"/>
                  <a:gd name="T33" fmla="*/ 338 h 1004"/>
                  <a:gd name="T34" fmla="*/ 138 w 148"/>
                  <a:gd name="T35" fmla="*/ 410 h 1004"/>
                  <a:gd name="T36" fmla="*/ 0 w 148"/>
                  <a:gd name="T37" fmla="*/ 420 h 1004"/>
                  <a:gd name="T38" fmla="*/ 138 w 148"/>
                  <a:gd name="T39" fmla="*/ 430 h 1004"/>
                  <a:gd name="T40" fmla="*/ 138 w 148"/>
                  <a:gd name="T41" fmla="*/ 410 h 1004"/>
                  <a:gd name="T42" fmla="*/ 10 w 148"/>
                  <a:gd name="T43" fmla="*/ 492 h 1004"/>
                  <a:gd name="T44" fmla="*/ 10 w 148"/>
                  <a:gd name="T45" fmla="*/ 512 h 1004"/>
                  <a:gd name="T46" fmla="*/ 148 w 148"/>
                  <a:gd name="T47" fmla="*/ 502 h 1004"/>
                  <a:gd name="T48" fmla="*/ 138 w 148"/>
                  <a:gd name="T49" fmla="*/ 574 h 1004"/>
                  <a:gd name="T50" fmla="*/ 0 w 148"/>
                  <a:gd name="T51" fmla="*/ 584 h 1004"/>
                  <a:gd name="T52" fmla="*/ 138 w 148"/>
                  <a:gd name="T53" fmla="*/ 594 h 1004"/>
                  <a:gd name="T54" fmla="*/ 138 w 148"/>
                  <a:gd name="T55" fmla="*/ 574 h 1004"/>
                  <a:gd name="T56" fmla="*/ 10 w 148"/>
                  <a:gd name="T57" fmla="*/ 656 h 1004"/>
                  <a:gd name="T58" fmla="*/ 10 w 148"/>
                  <a:gd name="T59" fmla="*/ 676 h 1004"/>
                  <a:gd name="T60" fmla="*/ 148 w 148"/>
                  <a:gd name="T61" fmla="*/ 666 h 1004"/>
                  <a:gd name="T62" fmla="*/ 138 w 148"/>
                  <a:gd name="T63" fmla="*/ 738 h 1004"/>
                  <a:gd name="T64" fmla="*/ 0 w 148"/>
                  <a:gd name="T65" fmla="*/ 748 h 1004"/>
                  <a:gd name="T66" fmla="*/ 138 w 148"/>
                  <a:gd name="T67" fmla="*/ 758 h 1004"/>
                  <a:gd name="T68" fmla="*/ 138 w 148"/>
                  <a:gd name="T69" fmla="*/ 738 h 1004"/>
                  <a:gd name="T70" fmla="*/ 10 w 148"/>
                  <a:gd name="T71" fmla="*/ 820 h 1004"/>
                  <a:gd name="T72" fmla="*/ 10 w 148"/>
                  <a:gd name="T73" fmla="*/ 840 h 1004"/>
                  <a:gd name="T74" fmla="*/ 148 w 148"/>
                  <a:gd name="T75" fmla="*/ 830 h 1004"/>
                  <a:gd name="T76" fmla="*/ 138 w 148"/>
                  <a:gd name="T77" fmla="*/ 902 h 1004"/>
                  <a:gd name="T78" fmla="*/ 0 w 148"/>
                  <a:gd name="T79" fmla="*/ 912 h 1004"/>
                  <a:gd name="T80" fmla="*/ 138 w 148"/>
                  <a:gd name="T81" fmla="*/ 922 h 1004"/>
                  <a:gd name="T82" fmla="*/ 138 w 148"/>
                  <a:gd name="T83" fmla="*/ 902 h 1004"/>
                  <a:gd name="T84" fmla="*/ 10 w 148"/>
                  <a:gd name="T85" fmla="*/ 984 h 1004"/>
                  <a:gd name="T86" fmla="*/ 10 w 148"/>
                  <a:gd name="T87" fmla="*/ 1004 h 1004"/>
                  <a:gd name="T88" fmla="*/ 148 w 148"/>
                  <a:gd name="T89" fmla="*/ 994 h 1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 h="1004">
                    <a:moveTo>
                      <a:pt x="0" y="10"/>
                    </a:moveTo>
                    <a:cubicBezTo>
                      <a:pt x="0" y="5"/>
                      <a:pt x="5" y="0"/>
                      <a:pt x="10" y="0"/>
                    </a:cubicBezTo>
                    <a:cubicBezTo>
                      <a:pt x="138" y="0"/>
                      <a:pt x="138" y="0"/>
                      <a:pt x="138" y="0"/>
                    </a:cubicBezTo>
                    <a:cubicBezTo>
                      <a:pt x="144" y="0"/>
                      <a:pt x="148" y="5"/>
                      <a:pt x="148" y="10"/>
                    </a:cubicBezTo>
                    <a:cubicBezTo>
                      <a:pt x="148" y="16"/>
                      <a:pt x="144" y="20"/>
                      <a:pt x="138" y="20"/>
                    </a:cubicBezTo>
                    <a:cubicBezTo>
                      <a:pt x="10" y="20"/>
                      <a:pt x="10" y="20"/>
                      <a:pt x="10" y="20"/>
                    </a:cubicBezTo>
                    <a:cubicBezTo>
                      <a:pt x="5" y="20"/>
                      <a:pt x="0" y="16"/>
                      <a:pt x="0" y="10"/>
                    </a:cubicBezTo>
                    <a:close/>
                    <a:moveTo>
                      <a:pt x="138" y="82"/>
                    </a:moveTo>
                    <a:cubicBezTo>
                      <a:pt x="10" y="82"/>
                      <a:pt x="10" y="82"/>
                      <a:pt x="10" y="82"/>
                    </a:cubicBezTo>
                    <a:cubicBezTo>
                      <a:pt x="5" y="82"/>
                      <a:pt x="0" y="87"/>
                      <a:pt x="0" y="92"/>
                    </a:cubicBezTo>
                    <a:cubicBezTo>
                      <a:pt x="0" y="98"/>
                      <a:pt x="5" y="102"/>
                      <a:pt x="10" y="102"/>
                    </a:cubicBezTo>
                    <a:cubicBezTo>
                      <a:pt x="138" y="102"/>
                      <a:pt x="138" y="102"/>
                      <a:pt x="138" y="102"/>
                    </a:cubicBezTo>
                    <a:cubicBezTo>
                      <a:pt x="144" y="102"/>
                      <a:pt x="148" y="98"/>
                      <a:pt x="148" y="92"/>
                    </a:cubicBezTo>
                    <a:cubicBezTo>
                      <a:pt x="148" y="87"/>
                      <a:pt x="144" y="82"/>
                      <a:pt x="138" y="82"/>
                    </a:cubicBezTo>
                    <a:close/>
                    <a:moveTo>
                      <a:pt x="138" y="164"/>
                    </a:moveTo>
                    <a:cubicBezTo>
                      <a:pt x="10" y="164"/>
                      <a:pt x="10" y="164"/>
                      <a:pt x="10" y="164"/>
                    </a:cubicBezTo>
                    <a:cubicBezTo>
                      <a:pt x="5" y="164"/>
                      <a:pt x="0" y="169"/>
                      <a:pt x="0" y="174"/>
                    </a:cubicBezTo>
                    <a:cubicBezTo>
                      <a:pt x="0" y="180"/>
                      <a:pt x="5" y="184"/>
                      <a:pt x="10" y="184"/>
                    </a:cubicBezTo>
                    <a:cubicBezTo>
                      <a:pt x="138" y="184"/>
                      <a:pt x="138" y="184"/>
                      <a:pt x="138" y="184"/>
                    </a:cubicBezTo>
                    <a:cubicBezTo>
                      <a:pt x="144" y="184"/>
                      <a:pt x="148" y="180"/>
                      <a:pt x="148" y="174"/>
                    </a:cubicBezTo>
                    <a:cubicBezTo>
                      <a:pt x="148" y="169"/>
                      <a:pt x="144" y="164"/>
                      <a:pt x="138" y="164"/>
                    </a:cubicBezTo>
                    <a:close/>
                    <a:moveTo>
                      <a:pt x="138" y="246"/>
                    </a:moveTo>
                    <a:cubicBezTo>
                      <a:pt x="10" y="246"/>
                      <a:pt x="10" y="246"/>
                      <a:pt x="10" y="246"/>
                    </a:cubicBezTo>
                    <a:cubicBezTo>
                      <a:pt x="5" y="246"/>
                      <a:pt x="0" y="251"/>
                      <a:pt x="0" y="256"/>
                    </a:cubicBezTo>
                    <a:cubicBezTo>
                      <a:pt x="0" y="262"/>
                      <a:pt x="5" y="266"/>
                      <a:pt x="10" y="266"/>
                    </a:cubicBezTo>
                    <a:cubicBezTo>
                      <a:pt x="138" y="266"/>
                      <a:pt x="138" y="266"/>
                      <a:pt x="138" y="266"/>
                    </a:cubicBezTo>
                    <a:cubicBezTo>
                      <a:pt x="144" y="266"/>
                      <a:pt x="148" y="262"/>
                      <a:pt x="148" y="256"/>
                    </a:cubicBezTo>
                    <a:cubicBezTo>
                      <a:pt x="148" y="251"/>
                      <a:pt x="144" y="246"/>
                      <a:pt x="138" y="246"/>
                    </a:cubicBezTo>
                    <a:close/>
                    <a:moveTo>
                      <a:pt x="138" y="328"/>
                    </a:moveTo>
                    <a:cubicBezTo>
                      <a:pt x="10" y="328"/>
                      <a:pt x="10" y="328"/>
                      <a:pt x="10" y="328"/>
                    </a:cubicBezTo>
                    <a:cubicBezTo>
                      <a:pt x="5" y="328"/>
                      <a:pt x="0" y="333"/>
                      <a:pt x="0" y="338"/>
                    </a:cubicBezTo>
                    <a:cubicBezTo>
                      <a:pt x="0" y="344"/>
                      <a:pt x="5" y="348"/>
                      <a:pt x="10" y="348"/>
                    </a:cubicBezTo>
                    <a:cubicBezTo>
                      <a:pt x="138" y="348"/>
                      <a:pt x="138" y="348"/>
                      <a:pt x="138" y="348"/>
                    </a:cubicBezTo>
                    <a:cubicBezTo>
                      <a:pt x="144" y="348"/>
                      <a:pt x="148" y="344"/>
                      <a:pt x="148" y="338"/>
                    </a:cubicBezTo>
                    <a:cubicBezTo>
                      <a:pt x="148" y="333"/>
                      <a:pt x="144" y="328"/>
                      <a:pt x="138" y="328"/>
                    </a:cubicBezTo>
                    <a:close/>
                    <a:moveTo>
                      <a:pt x="138" y="410"/>
                    </a:moveTo>
                    <a:cubicBezTo>
                      <a:pt x="10" y="410"/>
                      <a:pt x="10" y="410"/>
                      <a:pt x="10" y="410"/>
                    </a:cubicBezTo>
                    <a:cubicBezTo>
                      <a:pt x="5" y="410"/>
                      <a:pt x="0" y="415"/>
                      <a:pt x="0" y="420"/>
                    </a:cubicBezTo>
                    <a:cubicBezTo>
                      <a:pt x="0" y="426"/>
                      <a:pt x="5" y="430"/>
                      <a:pt x="10" y="430"/>
                    </a:cubicBezTo>
                    <a:cubicBezTo>
                      <a:pt x="138" y="430"/>
                      <a:pt x="138" y="430"/>
                      <a:pt x="138" y="430"/>
                    </a:cubicBezTo>
                    <a:cubicBezTo>
                      <a:pt x="144" y="430"/>
                      <a:pt x="148" y="426"/>
                      <a:pt x="148" y="420"/>
                    </a:cubicBezTo>
                    <a:cubicBezTo>
                      <a:pt x="148" y="415"/>
                      <a:pt x="144" y="410"/>
                      <a:pt x="138" y="410"/>
                    </a:cubicBezTo>
                    <a:close/>
                    <a:moveTo>
                      <a:pt x="138" y="492"/>
                    </a:moveTo>
                    <a:cubicBezTo>
                      <a:pt x="10" y="492"/>
                      <a:pt x="10" y="492"/>
                      <a:pt x="10" y="492"/>
                    </a:cubicBezTo>
                    <a:cubicBezTo>
                      <a:pt x="5" y="492"/>
                      <a:pt x="0" y="497"/>
                      <a:pt x="0" y="502"/>
                    </a:cubicBezTo>
                    <a:cubicBezTo>
                      <a:pt x="0" y="508"/>
                      <a:pt x="5" y="512"/>
                      <a:pt x="10" y="512"/>
                    </a:cubicBezTo>
                    <a:cubicBezTo>
                      <a:pt x="138" y="512"/>
                      <a:pt x="138" y="512"/>
                      <a:pt x="138" y="512"/>
                    </a:cubicBezTo>
                    <a:cubicBezTo>
                      <a:pt x="144" y="512"/>
                      <a:pt x="148" y="508"/>
                      <a:pt x="148" y="502"/>
                    </a:cubicBezTo>
                    <a:cubicBezTo>
                      <a:pt x="148" y="497"/>
                      <a:pt x="144" y="492"/>
                      <a:pt x="138" y="492"/>
                    </a:cubicBezTo>
                    <a:close/>
                    <a:moveTo>
                      <a:pt x="138" y="574"/>
                    </a:moveTo>
                    <a:cubicBezTo>
                      <a:pt x="10" y="574"/>
                      <a:pt x="10" y="574"/>
                      <a:pt x="10" y="574"/>
                    </a:cubicBezTo>
                    <a:cubicBezTo>
                      <a:pt x="5" y="574"/>
                      <a:pt x="0" y="579"/>
                      <a:pt x="0" y="584"/>
                    </a:cubicBezTo>
                    <a:cubicBezTo>
                      <a:pt x="0" y="590"/>
                      <a:pt x="5" y="594"/>
                      <a:pt x="10" y="594"/>
                    </a:cubicBezTo>
                    <a:cubicBezTo>
                      <a:pt x="138" y="594"/>
                      <a:pt x="138" y="594"/>
                      <a:pt x="138" y="594"/>
                    </a:cubicBezTo>
                    <a:cubicBezTo>
                      <a:pt x="144" y="594"/>
                      <a:pt x="148" y="590"/>
                      <a:pt x="148" y="584"/>
                    </a:cubicBezTo>
                    <a:cubicBezTo>
                      <a:pt x="148" y="579"/>
                      <a:pt x="144" y="574"/>
                      <a:pt x="138" y="574"/>
                    </a:cubicBezTo>
                    <a:close/>
                    <a:moveTo>
                      <a:pt x="138" y="656"/>
                    </a:moveTo>
                    <a:cubicBezTo>
                      <a:pt x="10" y="656"/>
                      <a:pt x="10" y="656"/>
                      <a:pt x="10" y="656"/>
                    </a:cubicBezTo>
                    <a:cubicBezTo>
                      <a:pt x="5" y="656"/>
                      <a:pt x="0" y="661"/>
                      <a:pt x="0" y="666"/>
                    </a:cubicBezTo>
                    <a:cubicBezTo>
                      <a:pt x="0" y="672"/>
                      <a:pt x="5" y="676"/>
                      <a:pt x="10" y="676"/>
                    </a:cubicBezTo>
                    <a:cubicBezTo>
                      <a:pt x="138" y="676"/>
                      <a:pt x="138" y="676"/>
                      <a:pt x="138" y="676"/>
                    </a:cubicBezTo>
                    <a:cubicBezTo>
                      <a:pt x="144" y="676"/>
                      <a:pt x="148" y="672"/>
                      <a:pt x="148" y="666"/>
                    </a:cubicBezTo>
                    <a:cubicBezTo>
                      <a:pt x="148" y="661"/>
                      <a:pt x="144" y="656"/>
                      <a:pt x="138" y="656"/>
                    </a:cubicBezTo>
                    <a:close/>
                    <a:moveTo>
                      <a:pt x="138" y="738"/>
                    </a:moveTo>
                    <a:cubicBezTo>
                      <a:pt x="10" y="738"/>
                      <a:pt x="10" y="738"/>
                      <a:pt x="10" y="738"/>
                    </a:cubicBezTo>
                    <a:cubicBezTo>
                      <a:pt x="5" y="738"/>
                      <a:pt x="0" y="743"/>
                      <a:pt x="0" y="748"/>
                    </a:cubicBezTo>
                    <a:cubicBezTo>
                      <a:pt x="0" y="754"/>
                      <a:pt x="5" y="758"/>
                      <a:pt x="10" y="758"/>
                    </a:cubicBezTo>
                    <a:cubicBezTo>
                      <a:pt x="138" y="758"/>
                      <a:pt x="138" y="758"/>
                      <a:pt x="138" y="758"/>
                    </a:cubicBezTo>
                    <a:cubicBezTo>
                      <a:pt x="144" y="758"/>
                      <a:pt x="148" y="754"/>
                      <a:pt x="148" y="748"/>
                    </a:cubicBezTo>
                    <a:cubicBezTo>
                      <a:pt x="148" y="743"/>
                      <a:pt x="144" y="738"/>
                      <a:pt x="138" y="738"/>
                    </a:cubicBezTo>
                    <a:close/>
                    <a:moveTo>
                      <a:pt x="138" y="820"/>
                    </a:moveTo>
                    <a:cubicBezTo>
                      <a:pt x="10" y="820"/>
                      <a:pt x="10" y="820"/>
                      <a:pt x="10" y="820"/>
                    </a:cubicBezTo>
                    <a:cubicBezTo>
                      <a:pt x="5" y="820"/>
                      <a:pt x="0" y="825"/>
                      <a:pt x="0" y="830"/>
                    </a:cubicBezTo>
                    <a:cubicBezTo>
                      <a:pt x="0" y="836"/>
                      <a:pt x="5" y="840"/>
                      <a:pt x="10" y="840"/>
                    </a:cubicBezTo>
                    <a:cubicBezTo>
                      <a:pt x="138" y="840"/>
                      <a:pt x="138" y="840"/>
                      <a:pt x="138" y="840"/>
                    </a:cubicBezTo>
                    <a:cubicBezTo>
                      <a:pt x="144" y="840"/>
                      <a:pt x="148" y="836"/>
                      <a:pt x="148" y="830"/>
                    </a:cubicBezTo>
                    <a:cubicBezTo>
                      <a:pt x="148" y="825"/>
                      <a:pt x="144" y="820"/>
                      <a:pt x="138" y="820"/>
                    </a:cubicBezTo>
                    <a:close/>
                    <a:moveTo>
                      <a:pt x="138" y="902"/>
                    </a:moveTo>
                    <a:cubicBezTo>
                      <a:pt x="10" y="902"/>
                      <a:pt x="10" y="902"/>
                      <a:pt x="10" y="902"/>
                    </a:cubicBezTo>
                    <a:cubicBezTo>
                      <a:pt x="5" y="902"/>
                      <a:pt x="0" y="907"/>
                      <a:pt x="0" y="912"/>
                    </a:cubicBezTo>
                    <a:cubicBezTo>
                      <a:pt x="0" y="918"/>
                      <a:pt x="5" y="922"/>
                      <a:pt x="10" y="922"/>
                    </a:cubicBezTo>
                    <a:cubicBezTo>
                      <a:pt x="138" y="922"/>
                      <a:pt x="138" y="922"/>
                      <a:pt x="138" y="922"/>
                    </a:cubicBezTo>
                    <a:cubicBezTo>
                      <a:pt x="144" y="922"/>
                      <a:pt x="148" y="918"/>
                      <a:pt x="148" y="912"/>
                    </a:cubicBezTo>
                    <a:cubicBezTo>
                      <a:pt x="148" y="907"/>
                      <a:pt x="144" y="902"/>
                      <a:pt x="138" y="902"/>
                    </a:cubicBezTo>
                    <a:close/>
                    <a:moveTo>
                      <a:pt x="138" y="984"/>
                    </a:moveTo>
                    <a:cubicBezTo>
                      <a:pt x="10" y="984"/>
                      <a:pt x="10" y="984"/>
                      <a:pt x="10" y="984"/>
                    </a:cubicBezTo>
                    <a:cubicBezTo>
                      <a:pt x="5" y="984"/>
                      <a:pt x="0" y="989"/>
                      <a:pt x="0" y="994"/>
                    </a:cubicBezTo>
                    <a:cubicBezTo>
                      <a:pt x="0" y="1000"/>
                      <a:pt x="5" y="1004"/>
                      <a:pt x="10" y="1004"/>
                    </a:cubicBezTo>
                    <a:cubicBezTo>
                      <a:pt x="138" y="1004"/>
                      <a:pt x="138" y="1004"/>
                      <a:pt x="138" y="1004"/>
                    </a:cubicBezTo>
                    <a:cubicBezTo>
                      <a:pt x="144" y="1004"/>
                      <a:pt x="148" y="1000"/>
                      <a:pt x="148" y="994"/>
                    </a:cubicBezTo>
                    <a:cubicBezTo>
                      <a:pt x="148" y="989"/>
                      <a:pt x="144" y="984"/>
                      <a:pt x="138" y="984"/>
                    </a:cubicBezTo>
                    <a:close/>
                  </a:path>
                </a:pathLst>
              </a:custGeom>
              <a:gradFill flip="none" rotWithShape="1">
                <a:gsLst>
                  <a:gs pos="50000">
                    <a:schemeClr val="bg1"/>
                  </a:gs>
                  <a:gs pos="15000">
                    <a:schemeClr val="bg1">
                      <a:lumMod val="65000"/>
                    </a:schemeClr>
                  </a:gs>
                  <a:gs pos="0">
                    <a:schemeClr val="bg1">
                      <a:lumMod val="50000"/>
                    </a:schemeClr>
                  </a:gs>
                  <a:gs pos="100000">
                    <a:schemeClr val="bg1">
                      <a:lumMod val="50000"/>
                    </a:schemeClr>
                  </a:gs>
                  <a:gs pos="85000">
                    <a:schemeClr val="bg1">
                      <a:lumMod val="65000"/>
                    </a:schemeClr>
                  </a:gs>
                </a:gsLst>
                <a:lin ang="0" scaled="1"/>
                <a:tileRect/>
              </a:gra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64" name="任意多边形: 形状 63"/>
              <p:cNvSpPr/>
              <p:nvPr/>
            </p:nvSpPr>
            <p:spPr bwMode="auto">
              <a:xfrm>
                <a:off x="4113213" y="390525"/>
                <a:ext cx="528637" cy="3709988"/>
              </a:xfrm>
              <a:custGeom>
                <a:avLst/>
                <a:gdLst>
                  <a:gd name="T0" fmla="*/ 141 w 141"/>
                  <a:gd name="T1" fmla="*/ 659 h 987"/>
                  <a:gd name="T2" fmla="*/ 6 w 141"/>
                  <a:gd name="T3" fmla="*/ 656 h 987"/>
                  <a:gd name="T4" fmla="*/ 6 w 141"/>
                  <a:gd name="T5" fmla="*/ 410 h 987"/>
                  <a:gd name="T6" fmla="*/ 141 w 141"/>
                  <a:gd name="T7" fmla="*/ 413 h 987"/>
                  <a:gd name="T8" fmla="*/ 6 w 141"/>
                  <a:gd name="T9" fmla="*/ 410 h 987"/>
                  <a:gd name="T10" fmla="*/ 0 w 141"/>
                  <a:gd name="T11" fmla="*/ 495 h 987"/>
                  <a:gd name="T12" fmla="*/ 134 w 141"/>
                  <a:gd name="T13" fmla="*/ 492 h 987"/>
                  <a:gd name="T14" fmla="*/ 6 w 141"/>
                  <a:gd name="T15" fmla="*/ 574 h 987"/>
                  <a:gd name="T16" fmla="*/ 141 w 141"/>
                  <a:gd name="T17" fmla="*/ 577 h 987"/>
                  <a:gd name="T18" fmla="*/ 6 w 141"/>
                  <a:gd name="T19" fmla="*/ 574 h 987"/>
                  <a:gd name="T20" fmla="*/ 0 w 141"/>
                  <a:gd name="T21" fmla="*/ 741 h 987"/>
                  <a:gd name="T22" fmla="*/ 134 w 141"/>
                  <a:gd name="T23" fmla="*/ 738 h 987"/>
                  <a:gd name="T24" fmla="*/ 6 w 141"/>
                  <a:gd name="T25" fmla="*/ 902 h 987"/>
                  <a:gd name="T26" fmla="*/ 141 w 141"/>
                  <a:gd name="T27" fmla="*/ 905 h 987"/>
                  <a:gd name="T28" fmla="*/ 6 w 141"/>
                  <a:gd name="T29" fmla="*/ 902 h 987"/>
                  <a:gd name="T30" fmla="*/ 0 w 141"/>
                  <a:gd name="T31" fmla="*/ 823 h 987"/>
                  <a:gd name="T32" fmla="*/ 134 w 141"/>
                  <a:gd name="T33" fmla="*/ 820 h 987"/>
                  <a:gd name="T34" fmla="*/ 6 w 141"/>
                  <a:gd name="T35" fmla="*/ 984 h 987"/>
                  <a:gd name="T36" fmla="*/ 141 w 141"/>
                  <a:gd name="T37" fmla="*/ 987 h 987"/>
                  <a:gd name="T38" fmla="*/ 6 w 141"/>
                  <a:gd name="T39" fmla="*/ 984 h 987"/>
                  <a:gd name="T40" fmla="*/ 0 w 141"/>
                  <a:gd name="T41" fmla="*/ 85 h 987"/>
                  <a:gd name="T42" fmla="*/ 134 w 141"/>
                  <a:gd name="T43" fmla="*/ 82 h 987"/>
                  <a:gd name="T44" fmla="*/ 134 w 141"/>
                  <a:gd name="T45" fmla="*/ 0 h 987"/>
                  <a:gd name="T46" fmla="*/ 0 w 141"/>
                  <a:gd name="T47" fmla="*/ 3 h 987"/>
                  <a:gd name="T48" fmla="*/ 134 w 141"/>
                  <a:gd name="T49" fmla="*/ 0 h 987"/>
                  <a:gd name="T50" fmla="*/ 0 w 141"/>
                  <a:gd name="T51" fmla="*/ 331 h 987"/>
                  <a:gd name="T52" fmla="*/ 134 w 141"/>
                  <a:gd name="T53" fmla="*/ 328 h 987"/>
                  <a:gd name="T54" fmla="*/ 6 w 141"/>
                  <a:gd name="T55" fmla="*/ 164 h 987"/>
                  <a:gd name="T56" fmla="*/ 141 w 141"/>
                  <a:gd name="T57" fmla="*/ 167 h 987"/>
                  <a:gd name="T58" fmla="*/ 6 w 141"/>
                  <a:gd name="T59" fmla="*/ 164 h 987"/>
                  <a:gd name="T60" fmla="*/ 0 w 141"/>
                  <a:gd name="T61" fmla="*/ 249 h 987"/>
                  <a:gd name="T62" fmla="*/ 134 w 141"/>
                  <a:gd name="T63" fmla="*/ 24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 h="987">
                    <a:moveTo>
                      <a:pt x="134" y="656"/>
                    </a:moveTo>
                    <a:cubicBezTo>
                      <a:pt x="137" y="656"/>
                      <a:pt x="139" y="657"/>
                      <a:pt x="141" y="659"/>
                    </a:cubicBezTo>
                    <a:cubicBezTo>
                      <a:pt x="0" y="659"/>
                      <a:pt x="0" y="659"/>
                      <a:pt x="0" y="659"/>
                    </a:cubicBezTo>
                    <a:cubicBezTo>
                      <a:pt x="1" y="657"/>
                      <a:pt x="4" y="656"/>
                      <a:pt x="6" y="656"/>
                    </a:cubicBezTo>
                    <a:lnTo>
                      <a:pt x="134" y="656"/>
                    </a:lnTo>
                    <a:close/>
                    <a:moveTo>
                      <a:pt x="6" y="410"/>
                    </a:moveTo>
                    <a:cubicBezTo>
                      <a:pt x="4" y="410"/>
                      <a:pt x="1" y="411"/>
                      <a:pt x="0" y="413"/>
                    </a:cubicBezTo>
                    <a:cubicBezTo>
                      <a:pt x="141" y="413"/>
                      <a:pt x="141" y="413"/>
                      <a:pt x="141" y="413"/>
                    </a:cubicBezTo>
                    <a:cubicBezTo>
                      <a:pt x="139" y="411"/>
                      <a:pt x="137" y="410"/>
                      <a:pt x="134" y="410"/>
                    </a:cubicBezTo>
                    <a:lnTo>
                      <a:pt x="6" y="410"/>
                    </a:lnTo>
                    <a:close/>
                    <a:moveTo>
                      <a:pt x="6" y="492"/>
                    </a:moveTo>
                    <a:cubicBezTo>
                      <a:pt x="4" y="492"/>
                      <a:pt x="1" y="493"/>
                      <a:pt x="0" y="495"/>
                    </a:cubicBezTo>
                    <a:cubicBezTo>
                      <a:pt x="141" y="495"/>
                      <a:pt x="141" y="495"/>
                      <a:pt x="141" y="495"/>
                    </a:cubicBezTo>
                    <a:cubicBezTo>
                      <a:pt x="139" y="493"/>
                      <a:pt x="137" y="492"/>
                      <a:pt x="134" y="492"/>
                    </a:cubicBezTo>
                    <a:lnTo>
                      <a:pt x="6" y="492"/>
                    </a:lnTo>
                    <a:close/>
                    <a:moveTo>
                      <a:pt x="6" y="574"/>
                    </a:moveTo>
                    <a:cubicBezTo>
                      <a:pt x="4" y="574"/>
                      <a:pt x="1" y="575"/>
                      <a:pt x="0" y="577"/>
                    </a:cubicBezTo>
                    <a:cubicBezTo>
                      <a:pt x="141" y="577"/>
                      <a:pt x="141" y="577"/>
                      <a:pt x="141" y="577"/>
                    </a:cubicBezTo>
                    <a:cubicBezTo>
                      <a:pt x="139" y="575"/>
                      <a:pt x="137" y="574"/>
                      <a:pt x="134" y="574"/>
                    </a:cubicBezTo>
                    <a:lnTo>
                      <a:pt x="6" y="574"/>
                    </a:lnTo>
                    <a:close/>
                    <a:moveTo>
                      <a:pt x="6" y="738"/>
                    </a:moveTo>
                    <a:cubicBezTo>
                      <a:pt x="4" y="738"/>
                      <a:pt x="1" y="739"/>
                      <a:pt x="0" y="741"/>
                    </a:cubicBezTo>
                    <a:cubicBezTo>
                      <a:pt x="141" y="741"/>
                      <a:pt x="141" y="741"/>
                      <a:pt x="141" y="741"/>
                    </a:cubicBezTo>
                    <a:cubicBezTo>
                      <a:pt x="139" y="739"/>
                      <a:pt x="137" y="738"/>
                      <a:pt x="134" y="738"/>
                    </a:cubicBezTo>
                    <a:lnTo>
                      <a:pt x="6" y="738"/>
                    </a:lnTo>
                    <a:close/>
                    <a:moveTo>
                      <a:pt x="6" y="902"/>
                    </a:moveTo>
                    <a:cubicBezTo>
                      <a:pt x="4" y="902"/>
                      <a:pt x="1" y="903"/>
                      <a:pt x="0" y="905"/>
                    </a:cubicBezTo>
                    <a:cubicBezTo>
                      <a:pt x="141" y="905"/>
                      <a:pt x="141" y="905"/>
                      <a:pt x="141" y="905"/>
                    </a:cubicBezTo>
                    <a:cubicBezTo>
                      <a:pt x="139" y="903"/>
                      <a:pt x="137" y="902"/>
                      <a:pt x="134" y="902"/>
                    </a:cubicBezTo>
                    <a:lnTo>
                      <a:pt x="6" y="902"/>
                    </a:lnTo>
                    <a:close/>
                    <a:moveTo>
                      <a:pt x="6" y="820"/>
                    </a:moveTo>
                    <a:cubicBezTo>
                      <a:pt x="4" y="820"/>
                      <a:pt x="1" y="821"/>
                      <a:pt x="0" y="823"/>
                    </a:cubicBezTo>
                    <a:cubicBezTo>
                      <a:pt x="141" y="823"/>
                      <a:pt x="141" y="823"/>
                      <a:pt x="141" y="823"/>
                    </a:cubicBezTo>
                    <a:cubicBezTo>
                      <a:pt x="139" y="821"/>
                      <a:pt x="137" y="820"/>
                      <a:pt x="134" y="820"/>
                    </a:cubicBezTo>
                    <a:lnTo>
                      <a:pt x="6" y="820"/>
                    </a:lnTo>
                    <a:close/>
                    <a:moveTo>
                      <a:pt x="6" y="984"/>
                    </a:moveTo>
                    <a:cubicBezTo>
                      <a:pt x="4" y="984"/>
                      <a:pt x="1" y="985"/>
                      <a:pt x="0" y="987"/>
                    </a:cubicBezTo>
                    <a:cubicBezTo>
                      <a:pt x="141" y="987"/>
                      <a:pt x="141" y="987"/>
                      <a:pt x="141" y="987"/>
                    </a:cubicBezTo>
                    <a:cubicBezTo>
                      <a:pt x="139" y="985"/>
                      <a:pt x="137" y="984"/>
                      <a:pt x="134" y="984"/>
                    </a:cubicBezTo>
                    <a:lnTo>
                      <a:pt x="6" y="984"/>
                    </a:lnTo>
                    <a:close/>
                    <a:moveTo>
                      <a:pt x="6" y="82"/>
                    </a:moveTo>
                    <a:cubicBezTo>
                      <a:pt x="4" y="82"/>
                      <a:pt x="1" y="83"/>
                      <a:pt x="0" y="85"/>
                    </a:cubicBezTo>
                    <a:cubicBezTo>
                      <a:pt x="141" y="85"/>
                      <a:pt x="141" y="85"/>
                      <a:pt x="141" y="85"/>
                    </a:cubicBezTo>
                    <a:cubicBezTo>
                      <a:pt x="139" y="83"/>
                      <a:pt x="137" y="82"/>
                      <a:pt x="134" y="82"/>
                    </a:cubicBezTo>
                    <a:lnTo>
                      <a:pt x="6" y="82"/>
                    </a:lnTo>
                    <a:close/>
                    <a:moveTo>
                      <a:pt x="134" y="0"/>
                    </a:moveTo>
                    <a:cubicBezTo>
                      <a:pt x="6" y="0"/>
                      <a:pt x="6" y="0"/>
                      <a:pt x="6" y="0"/>
                    </a:cubicBezTo>
                    <a:cubicBezTo>
                      <a:pt x="4" y="0"/>
                      <a:pt x="1" y="1"/>
                      <a:pt x="0" y="3"/>
                    </a:cubicBezTo>
                    <a:cubicBezTo>
                      <a:pt x="141" y="3"/>
                      <a:pt x="141" y="3"/>
                      <a:pt x="141" y="3"/>
                    </a:cubicBezTo>
                    <a:cubicBezTo>
                      <a:pt x="139" y="1"/>
                      <a:pt x="137" y="0"/>
                      <a:pt x="134" y="0"/>
                    </a:cubicBezTo>
                    <a:close/>
                    <a:moveTo>
                      <a:pt x="6" y="328"/>
                    </a:moveTo>
                    <a:cubicBezTo>
                      <a:pt x="4" y="328"/>
                      <a:pt x="1" y="329"/>
                      <a:pt x="0" y="331"/>
                    </a:cubicBezTo>
                    <a:cubicBezTo>
                      <a:pt x="141" y="331"/>
                      <a:pt x="141" y="331"/>
                      <a:pt x="141" y="331"/>
                    </a:cubicBezTo>
                    <a:cubicBezTo>
                      <a:pt x="139" y="329"/>
                      <a:pt x="137" y="328"/>
                      <a:pt x="134" y="328"/>
                    </a:cubicBezTo>
                    <a:lnTo>
                      <a:pt x="6" y="328"/>
                    </a:lnTo>
                    <a:close/>
                    <a:moveTo>
                      <a:pt x="6" y="164"/>
                    </a:moveTo>
                    <a:cubicBezTo>
                      <a:pt x="4" y="164"/>
                      <a:pt x="1" y="165"/>
                      <a:pt x="0" y="167"/>
                    </a:cubicBezTo>
                    <a:cubicBezTo>
                      <a:pt x="141" y="167"/>
                      <a:pt x="141" y="167"/>
                      <a:pt x="141" y="167"/>
                    </a:cubicBezTo>
                    <a:cubicBezTo>
                      <a:pt x="139" y="165"/>
                      <a:pt x="137" y="164"/>
                      <a:pt x="134" y="164"/>
                    </a:cubicBezTo>
                    <a:lnTo>
                      <a:pt x="6" y="164"/>
                    </a:lnTo>
                    <a:close/>
                    <a:moveTo>
                      <a:pt x="6" y="246"/>
                    </a:moveTo>
                    <a:cubicBezTo>
                      <a:pt x="4" y="246"/>
                      <a:pt x="1" y="247"/>
                      <a:pt x="0" y="249"/>
                    </a:cubicBezTo>
                    <a:cubicBezTo>
                      <a:pt x="141" y="249"/>
                      <a:pt x="141" y="249"/>
                      <a:pt x="141" y="249"/>
                    </a:cubicBezTo>
                    <a:cubicBezTo>
                      <a:pt x="139" y="247"/>
                      <a:pt x="137" y="246"/>
                      <a:pt x="134" y="246"/>
                    </a:cubicBezTo>
                    <a:lnTo>
                      <a:pt x="6" y="246"/>
                    </a:lnTo>
                    <a:close/>
                  </a:path>
                </a:pathLst>
              </a:custGeom>
              <a:solidFill>
                <a:schemeClr val="bg1">
                  <a:lumMod val="65000"/>
                </a:schemeClr>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65" name="任意多边形: 形状 64"/>
              <p:cNvSpPr/>
              <p:nvPr/>
            </p:nvSpPr>
            <p:spPr bwMode="auto">
              <a:xfrm>
                <a:off x="4097337" y="439738"/>
                <a:ext cx="555625" cy="3725863"/>
              </a:xfrm>
              <a:custGeom>
                <a:avLst/>
                <a:gdLst>
                  <a:gd name="T0" fmla="*/ 138 w 148"/>
                  <a:gd name="T1" fmla="*/ 663 h 991"/>
                  <a:gd name="T2" fmla="*/ 0 w 148"/>
                  <a:gd name="T3" fmla="*/ 656 h 991"/>
                  <a:gd name="T4" fmla="*/ 142 w 148"/>
                  <a:gd name="T5" fmla="*/ 657 h 991"/>
                  <a:gd name="T6" fmla="*/ 142 w 148"/>
                  <a:gd name="T7" fmla="*/ 739 h 991"/>
                  <a:gd name="T8" fmla="*/ 0 w 148"/>
                  <a:gd name="T9" fmla="*/ 738 h 991"/>
                  <a:gd name="T10" fmla="*/ 138 w 148"/>
                  <a:gd name="T11" fmla="*/ 745 h 991"/>
                  <a:gd name="T12" fmla="*/ 142 w 148"/>
                  <a:gd name="T13" fmla="*/ 739 h 991"/>
                  <a:gd name="T14" fmla="*/ 6 w 148"/>
                  <a:gd name="T15" fmla="*/ 575 h 991"/>
                  <a:gd name="T16" fmla="*/ 10 w 148"/>
                  <a:gd name="T17" fmla="*/ 581 h 991"/>
                  <a:gd name="T18" fmla="*/ 148 w 148"/>
                  <a:gd name="T19" fmla="*/ 574 h 991"/>
                  <a:gd name="T20" fmla="*/ 148 w 148"/>
                  <a:gd name="T21" fmla="*/ 902 h 991"/>
                  <a:gd name="T22" fmla="*/ 6 w 148"/>
                  <a:gd name="T23" fmla="*/ 903 h 991"/>
                  <a:gd name="T24" fmla="*/ 10 w 148"/>
                  <a:gd name="T25" fmla="*/ 909 h 991"/>
                  <a:gd name="T26" fmla="*/ 148 w 148"/>
                  <a:gd name="T27" fmla="*/ 902 h 991"/>
                  <a:gd name="T28" fmla="*/ 6 w 148"/>
                  <a:gd name="T29" fmla="*/ 821 h 991"/>
                  <a:gd name="T30" fmla="*/ 10 w 148"/>
                  <a:gd name="T31" fmla="*/ 827 h 991"/>
                  <a:gd name="T32" fmla="*/ 148 w 148"/>
                  <a:gd name="T33" fmla="*/ 820 h 991"/>
                  <a:gd name="T34" fmla="*/ 10 w 148"/>
                  <a:gd name="T35" fmla="*/ 7 h 991"/>
                  <a:gd name="T36" fmla="*/ 148 w 148"/>
                  <a:gd name="T37" fmla="*/ 0 h 991"/>
                  <a:gd name="T38" fmla="*/ 6 w 148"/>
                  <a:gd name="T39" fmla="*/ 1 h 991"/>
                  <a:gd name="T40" fmla="*/ 10 w 148"/>
                  <a:gd name="T41" fmla="*/ 7 h 991"/>
                  <a:gd name="T42" fmla="*/ 6 w 148"/>
                  <a:gd name="T43" fmla="*/ 493 h 991"/>
                  <a:gd name="T44" fmla="*/ 10 w 148"/>
                  <a:gd name="T45" fmla="*/ 499 h 991"/>
                  <a:gd name="T46" fmla="*/ 148 w 148"/>
                  <a:gd name="T47" fmla="*/ 492 h 991"/>
                  <a:gd name="T48" fmla="*/ 142 w 148"/>
                  <a:gd name="T49" fmla="*/ 83 h 991"/>
                  <a:gd name="T50" fmla="*/ 0 w 148"/>
                  <a:gd name="T51" fmla="*/ 82 h 991"/>
                  <a:gd name="T52" fmla="*/ 138 w 148"/>
                  <a:gd name="T53" fmla="*/ 89 h 991"/>
                  <a:gd name="T54" fmla="*/ 142 w 148"/>
                  <a:gd name="T55" fmla="*/ 83 h 991"/>
                  <a:gd name="T56" fmla="*/ 6 w 148"/>
                  <a:gd name="T57" fmla="*/ 985 h 991"/>
                  <a:gd name="T58" fmla="*/ 10 w 148"/>
                  <a:gd name="T59" fmla="*/ 991 h 991"/>
                  <a:gd name="T60" fmla="*/ 148 w 148"/>
                  <a:gd name="T61" fmla="*/ 984 h 991"/>
                  <a:gd name="T62" fmla="*/ 142 w 148"/>
                  <a:gd name="T63" fmla="*/ 411 h 991"/>
                  <a:gd name="T64" fmla="*/ 0 w 148"/>
                  <a:gd name="T65" fmla="*/ 410 h 991"/>
                  <a:gd name="T66" fmla="*/ 138 w 148"/>
                  <a:gd name="T67" fmla="*/ 417 h 991"/>
                  <a:gd name="T68" fmla="*/ 142 w 148"/>
                  <a:gd name="T69" fmla="*/ 411 h 991"/>
                  <a:gd name="T70" fmla="*/ 6 w 148"/>
                  <a:gd name="T71" fmla="*/ 165 h 991"/>
                  <a:gd name="T72" fmla="*/ 10 w 148"/>
                  <a:gd name="T73" fmla="*/ 171 h 991"/>
                  <a:gd name="T74" fmla="*/ 148 w 148"/>
                  <a:gd name="T75" fmla="*/ 164 h 991"/>
                  <a:gd name="T76" fmla="*/ 142 w 148"/>
                  <a:gd name="T77" fmla="*/ 329 h 991"/>
                  <a:gd name="T78" fmla="*/ 0 w 148"/>
                  <a:gd name="T79" fmla="*/ 328 h 991"/>
                  <a:gd name="T80" fmla="*/ 138 w 148"/>
                  <a:gd name="T81" fmla="*/ 335 h 991"/>
                  <a:gd name="T82" fmla="*/ 142 w 148"/>
                  <a:gd name="T83" fmla="*/ 329 h 991"/>
                  <a:gd name="T84" fmla="*/ 6 w 148"/>
                  <a:gd name="T85" fmla="*/ 247 h 991"/>
                  <a:gd name="T86" fmla="*/ 10 w 148"/>
                  <a:gd name="T87" fmla="*/ 253 h 991"/>
                  <a:gd name="T88" fmla="*/ 148 w 148"/>
                  <a:gd name="T89" fmla="*/ 246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 h="991">
                    <a:moveTo>
                      <a:pt x="148" y="656"/>
                    </a:moveTo>
                    <a:cubicBezTo>
                      <a:pt x="147" y="660"/>
                      <a:pt x="143" y="663"/>
                      <a:pt x="138" y="663"/>
                    </a:cubicBezTo>
                    <a:cubicBezTo>
                      <a:pt x="10" y="663"/>
                      <a:pt x="10" y="663"/>
                      <a:pt x="10" y="663"/>
                    </a:cubicBezTo>
                    <a:cubicBezTo>
                      <a:pt x="5" y="663"/>
                      <a:pt x="2" y="660"/>
                      <a:pt x="0" y="656"/>
                    </a:cubicBezTo>
                    <a:cubicBezTo>
                      <a:pt x="2" y="657"/>
                      <a:pt x="4" y="657"/>
                      <a:pt x="6" y="657"/>
                    </a:cubicBezTo>
                    <a:cubicBezTo>
                      <a:pt x="142" y="657"/>
                      <a:pt x="142" y="657"/>
                      <a:pt x="142" y="657"/>
                    </a:cubicBezTo>
                    <a:cubicBezTo>
                      <a:pt x="144" y="657"/>
                      <a:pt x="146" y="657"/>
                      <a:pt x="148" y="656"/>
                    </a:cubicBezTo>
                    <a:close/>
                    <a:moveTo>
                      <a:pt x="142" y="739"/>
                    </a:moveTo>
                    <a:cubicBezTo>
                      <a:pt x="6" y="739"/>
                      <a:pt x="6" y="739"/>
                      <a:pt x="6" y="739"/>
                    </a:cubicBezTo>
                    <a:cubicBezTo>
                      <a:pt x="4" y="739"/>
                      <a:pt x="2" y="739"/>
                      <a:pt x="0" y="738"/>
                    </a:cubicBezTo>
                    <a:cubicBezTo>
                      <a:pt x="2" y="742"/>
                      <a:pt x="5" y="745"/>
                      <a:pt x="10" y="745"/>
                    </a:cubicBezTo>
                    <a:cubicBezTo>
                      <a:pt x="138" y="745"/>
                      <a:pt x="138" y="745"/>
                      <a:pt x="138" y="745"/>
                    </a:cubicBezTo>
                    <a:cubicBezTo>
                      <a:pt x="143" y="745"/>
                      <a:pt x="147" y="742"/>
                      <a:pt x="148" y="738"/>
                    </a:cubicBezTo>
                    <a:cubicBezTo>
                      <a:pt x="146" y="739"/>
                      <a:pt x="144" y="739"/>
                      <a:pt x="142" y="739"/>
                    </a:cubicBezTo>
                    <a:close/>
                    <a:moveTo>
                      <a:pt x="142" y="575"/>
                    </a:moveTo>
                    <a:cubicBezTo>
                      <a:pt x="6" y="575"/>
                      <a:pt x="6" y="575"/>
                      <a:pt x="6" y="575"/>
                    </a:cubicBezTo>
                    <a:cubicBezTo>
                      <a:pt x="4" y="575"/>
                      <a:pt x="2" y="575"/>
                      <a:pt x="0" y="574"/>
                    </a:cubicBezTo>
                    <a:cubicBezTo>
                      <a:pt x="2" y="578"/>
                      <a:pt x="5" y="581"/>
                      <a:pt x="10" y="581"/>
                    </a:cubicBezTo>
                    <a:cubicBezTo>
                      <a:pt x="138" y="581"/>
                      <a:pt x="138" y="581"/>
                      <a:pt x="138" y="581"/>
                    </a:cubicBezTo>
                    <a:cubicBezTo>
                      <a:pt x="143" y="581"/>
                      <a:pt x="147" y="578"/>
                      <a:pt x="148" y="574"/>
                    </a:cubicBezTo>
                    <a:cubicBezTo>
                      <a:pt x="146" y="575"/>
                      <a:pt x="144" y="575"/>
                      <a:pt x="142" y="575"/>
                    </a:cubicBezTo>
                    <a:close/>
                    <a:moveTo>
                      <a:pt x="148" y="902"/>
                    </a:moveTo>
                    <a:cubicBezTo>
                      <a:pt x="146" y="903"/>
                      <a:pt x="144" y="903"/>
                      <a:pt x="142" y="903"/>
                    </a:cubicBezTo>
                    <a:cubicBezTo>
                      <a:pt x="6" y="903"/>
                      <a:pt x="6" y="903"/>
                      <a:pt x="6" y="903"/>
                    </a:cubicBezTo>
                    <a:cubicBezTo>
                      <a:pt x="4" y="903"/>
                      <a:pt x="2" y="903"/>
                      <a:pt x="0" y="902"/>
                    </a:cubicBezTo>
                    <a:cubicBezTo>
                      <a:pt x="2" y="906"/>
                      <a:pt x="5" y="909"/>
                      <a:pt x="10" y="909"/>
                    </a:cubicBezTo>
                    <a:cubicBezTo>
                      <a:pt x="138" y="909"/>
                      <a:pt x="138" y="909"/>
                      <a:pt x="138" y="909"/>
                    </a:cubicBezTo>
                    <a:cubicBezTo>
                      <a:pt x="143" y="909"/>
                      <a:pt x="147" y="906"/>
                      <a:pt x="148" y="902"/>
                    </a:cubicBezTo>
                    <a:close/>
                    <a:moveTo>
                      <a:pt x="142" y="821"/>
                    </a:moveTo>
                    <a:cubicBezTo>
                      <a:pt x="6" y="821"/>
                      <a:pt x="6" y="821"/>
                      <a:pt x="6" y="821"/>
                    </a:cubicBezTo>
                    <a:cubicBezTo>
                      <a:pt x="4" y="821"/>
                      <a:pt x="2" y="821"/>
                      <a:pt x="0" y="820"/>
                    </a:cubicBezTo>
                    <a:cubicBezTo>
                      <a:pt x="2" y="824"/>
                      <a:pt x="5" y="827"/>
                      <a:pt x="10" y="827"/>
                    </a:cubicBezTo>
                    <a:cubicBezTo>
                      <a:pt x="138" y="827"/>
                      <a:pt x="138" y="827"/>
                      <a:pt x="138" y="827"/>
                    </a:cubicBezTo>
                    <a:cubicBezTo>
                      <a:pt x="143" y="827"/>
                      <a:pt x="147" y="824"/>
                      <a:pt x="148" y="820"/>
                    </a:cubicBezTo>
                    <a:cubicBezTo>
                      <a:pt x="146" y="821"/>
                      <a:pt x="144" y="821"/>
                      <a:pt x="142" y="821"/>
                    </a:cubicBezTo>
                    <a:close/>
                    <a:moveTo>
                      <a:pt x="10" y="7"/>
                    </a:moveTo>
                    <a:cubicBezTo>
                      <a:pt x="138" y="7"/>
                      <a:pt x="138" y="7"/>
                      <a:pt x="138" y="7"/>
                    </a:cubicBezTo>
                    <a:cubicBezTo>
                      <a:pt x="143" y="7"/>
                      <a:pt x="147" y="4"/>
                      <a:pt x="148" y="0"/>
                    </a:cubicBezTo>
                    <a:cubicBezTo>
                      <a:pt x="146" y="1"/>
                      <a:pt x="144" y="1"/>
                      <a:pt x="142" y="1"/>
                    </a:cubicBezTo>
                    <a:cubicBezTo>
                      <a:pt x="6" y="1"/>
                      <a:pt x="6" y="1"/>
                      <a:pt x="6" y="1"/>
                    </a:cubicBezTo>
                    <a:cubicBezTo>
                      <a:pt x="4" y="1"/>
                      <a:pt x="2" y="1"/>
                      <a:pt x="0" y="0"/>
                    </a:cubicBezTo>
                    <a:cubicBezTo>
                      <a:pt x="2" y="4"/>
                      <a:pt x="5" y="7"/>
                      <a:pt x="10" y="7"/>
                    </a:cubicBezTo>
                    <a:close/>
                    <a:moveTo>
                      <a:pt x="142" y="493"/>
                    </a:moveTo>
                    <a:cubicBezTo>
                      <a:pt x="6" y="493"/>
                      <a:pt x="6" y="493"/>
                      <a:pt x="6" y="493"/>
                    </a:cubicBezTo>
                    <a:cubicBezTo>
                      <a:pt x="4" y="493"/>
                      <a:pt x="2" y="493"/>
                      <a:pt x="0" y="492"/>
                    </a:cubicBezTo>
                    <a:cubicBezTo>
                      <a:pt x="2" y="496"/>
                      <a:pt x="5" y="499"/>
                      <a:pt x="10" y="499"/>
                    </a:cubicBezTo>
                    <a:cubicBezTo>
                      <a:pt x="138" y="499"/>
                      <a:pt x="138" y="499"/>
                      <a:pt x="138" y="499"/>
                    </a:cubicBezTo>
                    <a:cubicBezTo>
                      <a:pt x="143" y="499"/>
                      <a:pt x="147" y="496"/>
                      <a:pt x="148" y="492"/>
                    </a:cubicBezTo>
                    <a:cubicBezTo>
                      <a:pt x="146" y="493"/>
                      <a:pt x="144" y="493"/>
                      <a:pt x="142" y="493"/>
                    </a:cubicBezTo>
                    <a:close/>
                    <a:moveTo>
                      <a:pt x="142" y="83"/>
                    </a:moveTo>
                    <a:cubicBezTo>
                      <a:pt x="6" y="83"/>
                      <a:pt x="6" y="83"/>
                      <a:pt x="6" y="83"/>
                    </a:cubicBezTo>
                    <a:cubicBezTo>
                      <a:pt x="4" y="83"/>
                      <a:pt x="2" y="83"/>
                      <a:pt x="0" y="82"/>
                    </a:cubicBezTo>
                    <a:cubicBezTo>
                      <a:pt x="2" y="86"/>
                      <a:pt x="5" y="89"/>
                      <a:pt x="10" y="89"/>
                    </a:cubicBezTo>
                    <a:cubicBezTo>
                      <a:pt x="138" y="89"/>
                      <a:pt x="138" y="89"/>
                      <a:pt x="138" y="89"/>
                    </a:cubicBezTo>
                    <a:cubicBezTo>
                      <a:pt x="143" y="89"/>
                      <a:pt x="147" y="86"/>
                      <a:pt x="148" y="82"/>
                    </a:cubicBezTo>
                    <a:cubicBezTo>
                      <a:pt x="146" y="83"/>
                      <a:pt x="144" y="83"/>
                      <a:pt x="142" y="83"/>
                    </a:cubicBezTo>
                    <a:close/>
                    <a:moveTo>
                      <a:pt x="142" y="985"/>
                    </a:moveTo>
                    <a:cubicBezTo>
                      <a:pt x="6" y="985"/>
                      <a:pt x="6" y="985"/>
                      <a:pt x="6" y="985"/>
                    </a:cubicBezTo>
                    <a:cubicBezTo>
                      <a:pt x="4" y="985"/>
                      <a:pt x="2" y="985"/>
                      <a:pt x="0" y="984"/>
                    </a:cubicBezTo>
                    <a:cubicBezTo>
                      <a:pt x="2" y="988"/>
                      <a:pt x="5" y="991"/>
                      <a:pt x="10" y="991"/>
                    </a:cubicBezTo>
                    <a:cubicBezTo>
                      <a:pt x="138" y="991"/>
                      <a:pt x="138" y="991"/>
                      <a:pt x="138" y="991"/>
                    </a:cubicBezTo>
                    <a:cubicBezTo>
                      <a:pt x="143" y="991"/>
                      <a:pt x="147" y="988"/>
                      <a:pt x="148" y="984"/>
                    </a:cubicBezTo>
                    <a:cubicBezTo>
                      <a:pt x="146" y="985"/>
                      <a:pt x="144" y="985"/>
                      <a:pt x="142" y="985"/>
                    </a:cubicBezTo>
                    <a:close/>
                    <a:moveTo>
                      <a:pt x="142" y="411"/>
                    </a:moveTo>
                    <a:cubicBezTo>
                      <a:pt x="6" y="411"/>
                      <a:pt x="6" y="411"/>
                      <a:pt x="6" y="411"/>
                    </a:cubicBezTo>
                    <a:cubicBezTo>
                      <a:pt x="4" y="411"/>
                      <a:pt x="2" y="411"/>
                      <a:pt x="0" y="410"/>
                    </a:cubicBezTo>
                    <a:cubicBezTo>
                      <a:pt x="2" y="414"/>
                      <a:pt x="5" y="417"/>
                      <a:pt x="10" y="417"/>
                    </a:cubicBezTo>
                    <a:cubicBezTo>
                      <a:pt x="138" y="417"/>
                      <a:pt x="138" y="417"/>
                      <a:pt x="138" y="417"/>
                    </a:cubicBezTo>
                    <a:cubicBezTo>
                      <a:pt x="143" y="417"/>
                      <a:pt x="147" y="414"/>
                      <a:pt x="148" y="410"/>
                    </a:cubicBezTo>
                    <a:cubicBezTo>
                      <a:pt x="146" y="411"/>
                      <a:pt x="144" y="411"/>
                      <a:pt x="142" y="411"/>
                    </a:cubicBezTo>
                    <a:close/>
                    <a:moveTo>
                      <a:pt x="142" y="165"/>
                    </a:moveTo>
                    <a:cubicBezTo>
                      <a:pt x="6" y="165"/>
                      <a:pt x="6" y="165"/>
                      <a:pt x="6" y="165"/>
                    </a:cubicBezTo>
                    <a:cubicBezTo>
                      <a:pt x="4" y="165"/>
                      <a:pt x="2" y="165"/>
                      <a:pt x="0" y="164"/>
                    </a:cubicBezTo>
                    <a:cubicBezTo>
                      <a:pt x="2" y="168"/>
                      <a:pt x="5" y="171"/>
                      <a:pt x="10" y="171"/>
                    </a:cubicBezTo>
                    <a:cubicBezTo>
                      <a:pt x="138" y="171"/>
                      <a:pt x="138" y="171"/>
                      <a:pt x="138" y="171"/>
                    </a:cubicBezTo>
                    <a:cubicBezTo>
                      <a:pt x="143" y="171"/>
                      <a:pt x="147" y="168"/>
                      <a:pt x="148" y="164"/>
                    </a:cubicBezTo>
                    <a:cubicBezTo>
                      <a:pt x="146" y="165"/>
                      <a:pt x="144" y="165"/>
                      <a:pt x="142" y="165"/>
                    </a:cubicBezTo>
                    <a:close/>
                    <a:moveTo>
                      <a:pt x="142" y="329"/>
                    </a:moveTo>
                    <a:cubicBezTo>
                      <a:pt x="6" y="329"/>
                      <a:pt x="6" y="329"/>
                      <a:pt x="6" y="329"/>
                    </a:cubicBezTo>
                    <a:cubicBezTo>
                      <a:pt x="4" y="329"/>
                      <a:pt x="2" y="329"/>
                      <a:pt x="0" y="328"/>
                    </a:cubicBezTo>
                    <a:cubicBezTo>
                      <a:pt x="2" y="332"/>
                      <a:pt x="5" y="335"/>
                      <a:pt x="10" y="335"/>
                    </a:cubicBezTo>
                    <a:cubicBezTo>
                      <a:pt x="138" y="335"/>
                      <a:pt x="138" y="335"/>
                      <a:pt x="138" y="335"/>
                    </a:cubicBezTo>
                    <a:cubicBezTo>
                      <a:pt x="143" y="335"/>
                      <a:pt x="147" y="332"/>
                      <a:pt x="148" y="328"/>
                    </a:cubicBezTo>
                    <a:cubicBezTo>
                      <a:pt x="146" y="329"/>
                      <a:pt x="144" y="329"/>
                      <a:pt x="142" y="329"/>
                    </a:cubicBezTo>
                    <a:close/>
                    <a:moveTo>
                      <a:pt x="142" y="247"/>
                    </a:moveTo>
                    <a:cubicBezTo>
                      <a:pt x="6" y="247"/>
                      <a:pt x="6" y="247"/>
                      <a:pt x="6" y="247"/>
                    </a:cubicBezTo>
                    <a:cubicBezTo>
                      <a:pt x="4" y="247"/>
                      <a:pt x="2" y="247"/>
                      <a:pt x="0" y="246"/>
                    </a:cubicBezTo>
                    <a:cubicBezTo>
                      <a:pt x="2" y="250"/>
                      <a:pt x="5" y="253"/>
                      <a:pt x="10" y="253"/>
                    </a:cubicBezTo>
                    <a:cubicBezTo>
                      <a:pt x="138" y="253"/>
                      <a:pt x="138" y="253"/>
                      <a:pt x="138" y="253"/>
                    </a:cubicBezTo>
                    <a:cubicBezTo>
                      <a:pt x="143" y="253"/>
                      <a:pt x="147" y="250"/>
                      <a:pt x="148" y="246"/>
                    </a:cubicBezTo>
                    <a:cubicBezTo>
                      <a:pt x="146" y="247"/>
                      <a:pt x="144" y="247"/>
                      <a:pt x="142" y="247"/>
                    </a:cubicBezTo>
                    <a:close/>
                  </a:path>
                </a:pathLst>
              </a:custGeom>
              <a:solidFill>
                <a:schemeClr val="tx1">
                  <a:lumMod val="75000"/>
                  <a:lumOff val="25000"/>
                </a:schemeClr>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cxnSp>
          <p:nvCxnSpPr>
            <p:cNvPr id="21" name="直接连接符 20"/>
            <p:cNvCxnSpPr/>
            <p:nvPr/>
          </p:nvCxnSpPr>
          <p:spPr>
            <a:xfrm>
              <a:off x="2808285" y="2130034"/>
              <a:ext cx="2578877" cy="0"/>
            </a:xfrm>
            <a:prstGeom prst="line">
              <a:avLst/>
            </a:prstGeom>
            <a:ln w="3175">
              <a:solidFill>
                <a:schemeClr val="tx2">
                  <a:lumMod val="50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808285" y="3519355"/>
              <a:ext cx="2578877" cy="0"/>
            </a:xfrm>
            <a:prstGeom prst="line">
              <a:avLst/>
            </a:prstGeom>
            <a:ln w="3175">
              <a:solidFill>
                <a:schemeClr val="tx2">
                  <a:lumMod val="50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808285" y="4937030"/>
              <a:ext cx="2578877" cy="0"/>
            </a:xfrm>
            <a:prstGeom prst="line">
              <a:avLst/>
            </a:prstGeom>
            <a:ln w="3175">
              <a:solidFill>
                <a:schemeClr val="accent3"/>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6804891" y="2130034"/>
              <a:ext cx="2578877" cy="0"/>
            </a:xfrm>
            <a:prstGeom prst="line">
              <a:avLst/>
            </a:prstGeom>
            <a:ln w="3175">
              <a:solidFill>
                <a:schemeClr val="bg2">
                  <a:lumMod val="10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804891" y="3519355"/>
              <a:ext cx="2578877" cy="0"/>
            </a:xfrm>
            <a:prstGeom prst="line">
              <a:avLst/>
            </a:prstGeom>
            <a:ln w="3175">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6804891" y="4937030"/>
              <a:ext cx="2578877" cy="0"/>
            </a:xfrm>
            <a:prstGeom prst="line">
              <a:avLst/>
            </a:prstGeom>
            <a:ln w="3175">
              <a:solidFill>
                <a:srgbClr val="1A486C"/>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27" name="文本框 73"/>
            <p:cNvSpPr txBox="1"/>
            <p:nvPr/>
          </p:nvSpPr>
          <p:spPr>
            <a:xfrm>
              <a:off x="2815450" y="1783068"/>
              <a:ext cx="2400540" cy="318100"/>
            </a:xfrm>
            <a:prstGeom prst="rect">
              <a:avLst/>
            </a:prstGeom>
            <a:noFill/>
          </p:spPr>
          <p:txBody>
            <a:bodyPr wrap="none">
              <a:noAutofit/>
            </a:bodyPr>
            <a:lstStyle/>
            <a:p>
              <a:r>
                <a:rPr lang="zh-CN" altLang="en-US" sz="1315" b="1" dirty="0">
                  <a:solidFill>
                    <a:schemeClr val="tx1">
                      <a:lumMod val="95000"/>
                      <a:lumOff val="5000"/>
                    </a:schemeClr>
                  </a:solidFill>
                  <a:latin typeface="微软雅黑" panose="020B0503020204020204" charset="-122"/>
                  <a:ea typeface="微软雅黑" panose="020B0503020204020204" charset="-122"/>
                </a:rPr>
                <a:t>标题文本预设</a:t>
              </a:r>
            </a:p>
          </p:txBody>
        </p:sp>
        <p:sp>
          <p:nvSpPr>
            <p:cNvPr id="28" name="文本框 75"/>
            <p:cNvSpPr txBox="1"/>
            <p:nvPr/>
          </p:nvSpPr>
          <p:spPr>
            <a:xfrm>
              <a:off x="2815449" y="3172388"/>
              <a:ext cx="2400540" cy="318100"/>
            </a:xfrm>
            <a:prstGeom prst="rect">
              <a:avLst/>
            </a:prstGeom>
            <a:noFill/>
          </p:spPr>
          <p:txBody>
            <a:bodyPr wrap="none">
              <a:noAutofit/>
            </a:bodyPr>
            <a:lstStyle/>
            <a:p>
              <a:r>
                <a:rPr lang="zh-CN" altLang="en-US" sz="1315" b="1">
                  <a:solidFill>
                    <a:schemeClr val="tx1">
                      <a:lumMod val="95000"/>
                      <a:lumOff val="5000"/>
                    </a:schemeClr>
                  </a:solidFill>
                  <a:latin typeface="微软雅黑" panose="020B0503020204020204" charset="-122"/>
                  <a:ea typeface="微软雅黑" panose="020B0503020204020204" charset="-122"/>
                </a:rPr>
                <a:t>标题文本预设</a:t>
              </a:r>
            </a:p>
          </p:txBody>
        </p:sp>
        <p:sp>
          <p:nvSpPr>
            <p:cNvPr id="29" name="文本框 77"/>
            <p:cNvSpPr txBox="1"/>
            <p:nvPr/>
          </p:nvSpPr>
          <p:spPr>
            <a:xfrm>
              <a:off x="2815449" y="4590063"/>
              <a:ext cx="2400540" cy="318100"/>
            </a:xfrm>
            <a:prstGeom prst="rect">
              <a:avLst/>
            </a:prstGeom>
            <a:noFill/>
          </p:spPr>
          <p:txBody>
            <a:bodyPr wrap="none">
              <a:noAutofit/>
            </a:bodyPr>
            <a:lstStyle/>
            <a:p>
              <a:r>
                <a:rPr lang="zh-CN" altLang="en-US" sz="1315" b="1">
                  <a:solidFill>
                    <a:schemeClr val="tx1">
                      <a:lumMod val="95000"/>
                      <a:lumOff val="5000"/>
                    </a:schemeClr>
                  </a:solidFill>
                  <a:latin typeface="微软雅黑" panose="020B0503020204020204" charset="-122"/>
                  <a:ea typeface="微软雅黑" panose="020B0503020204020204" charset="-122"/>
                </a:rPr>
                <a:t>标题文本预设</a:t>
              </a:r>
            </a:p>
          </p:txBody>
        </p:sp>
        <p:sp>
          <p:nvSpPr>
            <p:cNvPr id="30" name="文本框 79"/>
            <p:cNvSpPr txBox="1"/>
            <p:nvPr/>
          </p:nvSpPr>
          <p:spPr>
            <a:xfrm>
              <a:off x="6983228" y="1783068"/>
              <a:ext cx="2400540" cy="318100"/>
            </a:xfrm>
            <a:prstGeom prst="rect">
              <a:avLst/>
            </a:prstGeom>
            <a:noFill/>
          </p:spPr>
          <p:txBody>
            <a:bodyPr wrap="none">
              <a:noAutofit/>
            </a:bodyPr>
            <a:lstStyle/>
            <a:p>
              <a:pPr algn="r"/>
              <a:r>
                <a:rPr lang="zh-CN" altLang="en-US" sz="1315" b="1">
                  <a:solidFill>
                    <a:schemeClr val="tx1">
                      <a:lumMod val="95000"/>
                      <a:lumOff val="5000"/>
                    </a:schemeClr>
                  </a:solidFill>
                  <a:latin typeface="微软雅黑" panose="020B0503020204020204" charset="-122"/>
                  <a:ea typeface="微软雅黑" panose="020B0503020204020204" charset="-122"/>
                </a:rPr>
                <a:t>标题文本预设</a:t>
              </a:r>
            </a:p>
          </p:txBody>
        </p:sp>
        <p:sp>
          <p:nvSpPr>
            <p:cNvPr id="31" name="文本框 81"/>
            <p:cNvSpPr txBox="1"/>
            <p:nvPr/>
          </p:nvSpPr>
          <p:spPr>
            <a:xfrm>
              <a:off x="6983228" y="3172388"/>
              <a:ext cx="2400540" cy="318100"/>
            </a:xfrm>
            <a:prstGeom prst="rect">
              <a:avLst/>
            </a:prstGeom>
            <a:noFill/>
          </p:spPr>
          <p:txBody>
            <a:bodyPr wrap="none">
              <a:noAutofit/>
            </a:bodyPr>
            <a:lstStyle/>
            <a:p>
              <a:pPr algn="r"/>
              <a:r>
                <a:rPr lang="zh-CN" altLang="en-US" sz="1315" b="1">
                  <a:solidFill>
                    <a:schemeClr val="tx1">
                      <a:lumMod val="95000"/>
                      <a:lumOff val="5000"/>
                    </a:schemeClr>
                  </a:solidFill>
                  <a:latin typeface="微软雅黑" panose="020B0503020204020204" charset="-122"/>
                  <a:ea typeface="微软雅黑" panose="020B0503020204020204" charset="-122"/>
                </a:rPr>
                <a:t>标题文本预设</a:t>
              </a:r>
            </a:p>
          </p:txBody>
        </p:sp>
        <p:sp>
          <p:nvSpPr>
            <p:cNvPr id="32" name="文本框 83"/>
            <p:cNvSpPr txBox="1"/>
            <p:nvPr/>
          </p:nvSpPr>
          <p:spPr>
            <a:xfrm>
              <a:off x="6983228" y="4590063"/>
              <a:ext cx="2400540" cy="318100"/>
            </a:xfrm>
            <a:prstGeom prst="rect">
              <a:avLst/>
            </a:prstGeom>
            <a:noFill/>
          </p:spPr>
          <p:txBody>
            <a:bodyPr wrap="none">
              <a:noAutofit/>
            </a:bodyPr>
            <a:lstStyle/>
            <a:p>
              <a:pPr algn="r"/>
              <a:r>
                <a:rPr lang="zh-CN" altLang="en-US" sz="1315" b="1">
                  <a:solidFill>
                    <a:schemeClr val="tx1">
                      <a:lumMod val="95000"/>
                      <a:lumOff val="5000"/>
                    </a:schemeClr>
                  </a:solidFill>
                  <a:latin typeface="微软雅黑" panose="020B0503020204020204" charset="-122"/>
                  <a:ea typeface="微软雅黑" panose="020B0503020204020204" charset="-122"/>
                </a:rPr>
                <a:t>标题文本预设</a:t>
              </a:r>
            </a:p>
          </p:txBody>
        </p:sp>
        <p:grpSp>
          <p:nvGrpSpPr>
            <p:cNvPr id="33" name="组合 32"/>
            <p:cNvGrpSpPr/>
            <p:nvPr/>
          </p:nvGrpSpPr>
          <p:grpSpPr>
            <a:xfrm>
              <a:off x="1808690" y="3229117"/>
              <a:ext cx="827733" cy="540647"/>
              <a:chOff x="1356518" y="2695642"/>
              <a:chExt cx="620800" cy="405485"/>
            </a:xfrm>
          </p:grpSpPr>
          <p:grpSp>
            <p:nvGrpSpPr>
              <p:cNvPr id="59" name="组合 58"/>
              <p:cNvGrpSpPr/>
              <p:nvPr/>
            </p:nvGrpSpPr>
            <p:grpSpPr>
              <a:xfrm>
                <a:off x="1356518" y="2695642"/>
                <a:ext cx="620800" cy="405485"/>
                <a:chOff x="1588" y="2074863"/>
                <a:chExt cx="627062" cy="409575"/>
              </a:xfrm>
            </p:grpSpPr>
            <p:sp>
              <p:nvSpPr>
                <p:cNvPr id="61" name="任意多边形: 形状 60"/>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rgbClr val="46905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dirty="0">
                    <a:solidFill>
                      <a:schemeClr val="tx1">
                        <a:lumMod val="95000"/>
                        <a:lumOff val="5000"/>
                      </a:schemeClr>
                    </a:solidFill>
                    <a:latin typeface="微软雅黑" panose="020B0503020204020204" charset="-122"/>
                    <a:ea typeface="微软雅黑" panose="020B0503020204020204" charset="-122"/>
                  </a:endParaRPr>
                </a:p>
              </p:txBody>
            </p:sp>
            <p:sp>
              <p:nvSpPr>
                <p:cNvPr id="62" name="任意多边形: 形状 61"/>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sp>
            <p:nvSpPr>
              <p:cNvPr id="60" name="任意多边形: 形状 59"/>
              <p:cNvSpPr/>
              <p:nvPr/>
            </p:nvSpPr>
            <p:spPr bwMode="auto">
              <a:xfrm>
                <a:off x="1590372" y="2799734"/>
                <a:ext cx="250077" cy="194504"/>
              </a:xfrm>
              <a:custGeom>
                <a:avLst/>
                <a:gdLst>
                  <a:gd name="T0" fmla="*/ 26 w 80"/>
                  <a:gd name="T1" fmla="*/ 35 h 60"/>
                  <a:gd name="T2" fmla="*/ 25 w 80"/>
                  <a:gd name="T3" fmla="*/ 25 h 60"/>
                  <a:gd name="T4" fmla="*/ 12 w 80"/>
                  <a:gd name="T5" fmla="*/ 25 h 60"/>
                  <a:gd name="T6" fmla="*/ 5 w 80"/>
                  <a:gd name="T7" fmla="*/ 35 h 60"/>
                  <a:gd name="T8" fmla="*/ 25 w 80"/>
                  <a:gd name="T9" fmla="*/ 36 h 60"/>
                  <a:gd name="T10" fmla="*/ 24 w 80"/>
                  <a:gd name="T11" fmla="*/ 27 h 60"/>
                  <a:gd name="T12" fmla="*/ 8 w 80"/>
                  <a:gd name="T13" fmla="*/ 34 h 60"/>
                  <a:gd name="T14" fmla="*/ 18 w 80"/>
                  <a:gd name="T15" fmla="*/ 39 h 60"/>
                  <a:gd name="T16" fmla="*/ 13 w 80"/>
                  <a:gd name="T17" fmla="*/ 41 h 60"/>
                  <a:gd name="T18" fmla="*/ 13 w 80"/>
                  <a:gd name="T19" fmla="*/ 38 h 60"/>
                  <a:gd name="T20" fmla="*/ 18 w 80"/>
                  <a:gd name="T21" fmla="*/ 39 h 60"/>
                  <a:gd name="T22" fmla="*/ 73 w 80"/>
                  <a:gd name="T23" fmla="*/ 42 h 60"/>
                  <a:gd name="T24" fmla="*/ 79 w 80"/>
                  <a:gd name="T25" fmla="*/ 20 h 60"/>
                  <a:gd name="T26" fmla="*/ 74 w 80"/>
                  <a:gd name="T27" fmla="*/ 20 h 60"/>
                  <a:gd name="T28" fmla="*/ 53 w 80"/>
                  <a:gd name="T29" fmla="*/ 0 h 60"/>
                  <a:gd name="T30" fmla="*/ 33 w 80"/>
                  <a:gd name="T31" fmla="*/ 13 h 60"/>
                  <a:gd name="T32" fmla="*/ 25 w 80"/>
                  <a:gd name="T33" fmla="*/ 12 h 60"/>
                  <a:gd name="T34" fmla="*/ 25 w 80"/>
                  <a:gd name="T35" fmla="*/ 15 h 60"/>
                  <a:gd name="T36" fmla="*/ 32 w 80"/>
                  <a:gd name="T37" fmla="*/ 21 h 60"/>
                  <a:gd name="T38" fmla="*/ 35 w 80"/>
                  <a:gd name="T39" fmla="*/ 42 h 60"/>
                  <a:gd name="T40" fmla="*/ 55 w 80"/>
                  <a:gd name="T41" fmla="*/ 43 h 60"/>
                  <a:gd name="T42" fmla="*/ 31 w 80"/>
                  <a:gd name="T43" fmla="*/ 45 h 60"/>
                  <a:gd name="T44" fmla="*/ 29 w 80"/>
                  <a:gd name="T45" fmla="*/ 20 h 60"/>
                  <a:gd name="T46" fmla="*/ 9 w 80"/>
                  <a:gd name="T47" fmla="*/ 20 h 60"/>
                  <a:gd name="T48" fmla="*/ 0 w 80"/>
                  <a:gd name="T49" fmla="*/ 35 h 60"/>
                  <a:gd name="T50" fmla="*/ 0 w 80"/>
                  <a:gd name="T51" fmla="*/ 52 h 60"/>
                  <a:gd name="T52" fmla="*/ 8 w 80"/>
                  <a:gd name="T53" fmla="*/ 54 h 60"/>
                  <a:gd name="T54" fmla="*/ 24 w 80"/>
                  <a:gd name="T55" fmla="*/ 54 h 60"/>
                  <a:gd name="T56" fmla="*/ 57 w 80"/>
                  <a:gd name="T57" fmla="*/ 60 h 60"/>
                  <a:gd name="T58" fmla="*/ 75 w 80"/>
                  <a:gd name="T59" fmla="*/ 54 h 60"/>
                  <a:gd name="T60" fmla="*/ 76 w 80"/>
                  <a:gd name="T61" fmla="*/ 46 h 60"/>
                  <a:gd name="T62" fmla="*/ 62 w 80"/>
                  <a:gd name="T63" fmla="*/ 45 h 60"/>
                  <a:gd name="T64" fmla="*/ 72 w 80"/>
                  <a:gd name="T65" fmla="*/ 43 h 60"/>
                  <a:gd name="T66" fmla="*/ 24 w 80"/>
                  <a:gd name="T67" fmla="*/ 51 h 60"/>
                  <a:gd name="T68" fmla="*/ 29 w 80"/>
                  <a:gd name="T69" fmla="*/ 48 h 60"/>
                  <a:gd name="T70" fmla="*/ 49 w 80"/>
                  <a:gd name="T71" fmla="*/ 51 h 60"/>
                  <a:gd name="T72" fmla="*/ 11 w 80"/>
                  <a:gd name="T73" fmla="*/ 23 h 60"/>
                  <a:gd name="T74" fmla="*/ 28 w 80"/>
                  <a:gd name="T75" fmla="*/ 45 h 60"/>
                  <a:gd name="T76" fmla="*/ 16 w 80"/>
                  <a:gd name="T77" fmla="*/ 43 h 60"/>
                  <a:gd name="T78" fmla="*/ 3 w 80"/>
                  <a:gd name="T79" fmla="*/ 45 h 60"/>
                  <a:gd name="T80" fmla="*/ 3 w 80"/>
                  <a:gd name="T81" fmla="*/ 48 h 60"/>
                  <a:gd name="T82" fmla="*/ 8 w 80"/>
                  <a:gd name="T83" fmla="*/ 51 h 60"/>
                  <a:gd name="T84" fmla="*/ 3 w 80"/>
                  <a:gd name="T85" fmla="*/ 48 h 60"/>
                  <a:gd name="T86" fmla="*/ 12 w 80"/>
                  <a:gd name="T87" fmla="*/ 51 h 60"/>
                  <a:gd name="T88" fmla="*/ 21 w 80"/>
                  <a:gd name="T89" fmla="*/ 51 h 60"/>
                  <a:gd name="T90" fmla="*/ 57 w 80"/>
                  <a:gd name="T91" fmla="*/ 56 h 60"/>
                  <a:gd name="T92" fmla="*/ 57 w 80"/>
                  <a:gd name="T93" fmla="*/ 47 h 60"/>
                  <a:gd name="T94" fmla="*/ 57 w 80"/>
                  <a:gd name="T95" fmla="*/ 56 h 60"/>
                  <a:gd name="T96" fmla="*/ 65 w 80"/>
                  <a:gd name="T97" fmla="*/ 51 h 60"/>
                  <a:gd name="T98" fmla="*/ 73 w 80"/>
                  <a:gd name="T99" fmla="*/ 48 h 60"/>
                  <a:gd name="T100" fmla="*/ 54 w 80"/>
                  <a:gd name="T101" fmla="*/ 3 h 60"/>
                  <a:gd name="T102" fmla="*/ 38 w 80"/>
                  <a:gd name="T103" fmla="*/ 20 h 60"/>
                  <a:gd name="T104" fmla="*/ 35 w 80"/>
                  <a:gd name="T105" fmla="*/ 23 h 60"/>
                  <a:gd name="T106" fmla="*/ 71 w 80"/>
                  <a:gd name="T107" fmla="*/ 40 h 60"/>
                  <a:gd name="T108" fmla="*/ 35 w 80"/>
                  <a:gd name="T109" fmla="*/ 2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 h="60">
                    <a:moveTo>
                      <a:pt x="25" y="36"/>
                    </a:moveTo>
                    <a:cubicBezTo>
                      <a:pt x="25" y="36"/>
                      <a:pt x="26" y="35"/>
                      <a:pt x="26" y="35"/>
                    </a:cubicBezTo>
                    <a:cubicBezTo>
                      <a:pt x="26" y="26"/>
                      <a:pt x="26" y="26"/>
                      <a:pt x="26" y="26"/>
                    </a:cubicBezTo>
                    <a:cubicBezTo>
                      <a:pt x="26" y="25"/>
                      <a:pt x="25" y="25"/>
                      <a:pt x="25" y="25"/>
                    </a:cubicBezTo>
                    <a:cubicBezTo>
                      <a:pt x="13" y="25"/>
                      <a:pt x="13" y="25"/>
                      <a:pt x="13" y="25"/>
                    </a:cubicBezTo>
                    <a:cubicBezTo>
                      <a:pt x="13" y="25"/>
                      <a:pt x="13" y="25"/>
                      <a:pt x="12" y="25"/>
                    </a:cubicBezTo>
                    <a:cubicBezTo>
                      <a:pt x="5" y="34"/>
                      <a:pt x="5" y="34"/>
                      <a:pt x="5" y="34"/>
                    </a:cubicBezTo>
                    <a:cubicBezTo>
                      <a:pt x="5" y="34"/>
                      <a:pt x="5" y="35"/>
                      <a:pt x="5" y="35"/>
                    </a:cubicBezTo>
                    <a:cubicBezTo>
                      <a:pt x="6" y="36"/>
                      <a:pt x="6" y="36"/>
                      <a:pt x="6" y="36"/>
                    </a:cubicBezTo>
                    <a:lnTo>
                      <a:pt x="25" y="36"/>
                    </a:lnTo>
                    <a:close/>
                    <a:moveTo>
                      <a:pt x="14" y="27"/>
                    </a:moveTo>
                    <a:cubicBezTo>
                      <a:pt x="24" y="27"/>
                      <a:pt x="24" y="27"/>
                      <a:pt x="24" y="27"/>
                    </a:cubicBezTo>
                    <a:cubicBezTo>
                      <a:pt x="24" y="34"/>
                      <a:pt x="24" y="34"/>
                      <a:pt x="24" y="34"/>
                    </a:cubicBezTo>
                    <a:cubicBezTo>
                      <a:pt x="8" y="34"/>
                      <a:pt x="8" y="34"/>
                      <a:pt x="8" y="34"/>
                    </a:cubicBezTo>
                    <a:lnTo>
                      <a:pt x="14" y="27"/>
                    </a:lnTo>
                    <a:close/>
                    <a:moveTo>
                      <a:pt x="18" y="39"/>
                    </a:moveTo>
                    <a:cubicBezTo>
                      <a:pt x="18" y="40"/>
                      <a:pt x="17" y="41"/>
                      <a:pt x="16" y="41"/>
                    </a:cubicBezTo>
                    <a:cubicBezTo>
                      <a:pt x="13" y="41"/>
                      <a:pt x="13" y="41"/>
                      <a:pt x="13" y="41"/>
                    </a:cubicBezTo>
                    <a:cubicBezTo>
                      <a:pt x="12" y="41"/>
                      <a:pt x="12" y="40"/>
                      <a:pt x="12" y="39"/>
                    </a:cubicBezTo>
                    <a:cubicBezTo>
                      <a:pt x="12" y="38"/>
                      <a:pt x="12" y="38"/>
                      <a:pt x="13" y="38"/>
                    </a:cubicBezTo>
                    <a:cubicBezTo>
                      <a:pt x="16" y="38"/>
                      <a:pt x="16" y="38"/>
                      <a:pt x="16" y="38"/>
                    </a:cubicBezTo>
                    <a:cubicBezTo>
                      <a:pt x="17" y="38"/>
                      <a:pt x="18" y="38"/>
                      <a:pt x="18" y="39"/>
                    </a:cubicBezTo>
                    <a:close/>
                    <a:moveTo>
                      <a:pt x="72" y="43"/>
                    </a:moveTo>
                    <a:cubicBezTo>
                      <a:pt x="73" y="43"/>
                      <a:pt x="73" y="43"/>
                      <a:pt x="73" y="42"/>
                    </a:cubicBezTo>
                    <a:cubicBezTo>
                      <a:pt x="80" y="21"/>
                      <a:pt x="80" y="21"/>
                      <a:pt x="80" y="21"/>
                    </a:cubicBezTo>
                    <a:cubicBezTo>
                      <a:pt x="80" y="21"/>
                      <a:pt x="80" y="21"/>
                      <a:pt x="79" y="20"/>
                    </a:cubicBezTo>
                    <a:cubicBezTo>
                      <a:pt x="79" y="20"/>
                      <a:pt x="79" y="20"/>
                      <a:pt x="78" y="20"/>
                    </a:cubicBezTo>
                    <a:cubicBezTo>
                      <a:pt x="74" y="20"/>
                      <a:pt x="74" y="20"/>
                      <a:pt x="74" y="20"/>
                    </a:cubicBezTo>
                    <a:cubicBezTo>
                      <a:pt x="55" y="0"/>
                      <a:pt x="55" y="0"/>
                      <a:pt x="55" y="0"/>
                    </a:cubicBezTo>
                    <a:cubicBezTo>
                      <a:pt x="55" y="0"/>
                      <a:pt x="54" y="0"/>
                      <a:pt x="53" y="0"/>
                    </a:cubicBezTo>
                    <a:cubicBezTo>
                      <a:pt x="34" y="19"/>
                      <a:pt x="34" y="19"/>
                      <a:pt x="34" y="19"/>
                    </a:cubicBezTo>
                    <a:cubicBezTo>
                      <a:pt x="33" y="13"/>
                      <a:pt x="33" y="13"/>
                      <a:pt x="33" y="13"/>
                    </a:cubicBezTo>
                    <a:cubicBezTo>
                      <a:pt x="33" y="12"/>
                      <a:pt x="33" y="12"/>
                      <a:pt x="32" y="12"/>
                    </a:cubicBezTo>
                    <a:cubicBezTo>
                      <a:pt x="25" y="12"/>
                      <a:pt x="25" y="12"/>
                      <a:pt x="25" y="12"/>
                    </a:cubicBezTo>
                    <a:cubicBezTo>
                      <a:pt x="24" y="12"/>
                      <a:pt x="23" y="13"/>
                      <a:pt x="23" y="13"/>
                    </a:cubicBezTo>
                    <a:cubicBezTo>
                      <a:pt x="23" y="14"/>
                      <a:pt x="24" y="15"/>
                      <a:pt x="25" y="15"/>
                    </a:cubicBezTo>
                    <a:cubicBezTo>
                      <a:pt x="31" y="15"/>
                      <a:pt x="31" y="15"/>
                      <a:pt x="31" y="15"/>
                    </a:cubicBezTo>
                    <a:cubicBezTo>
                      <a:pt x="32" y="21"/>
                      <a:pt x="32" y="21"/>
                      <a:pt x="32" y="21"/>
                    </a:cubicBezTo>
                    <a:cubicBezTo>
                      <a:pt x="32" y="21"/>
                      <a:pt x="32" y="21"/>
                      <a:pt x="32" y="21"/>
                    </a:cubicBezTo>
                    <a:cubicBezTo>
                      <a:pt x="35" y="42"/>
                      <a:pt x="35" y="42"/>
                      <a:pt x="35" y="42"/>
                    </a:cubicBezTo>
                    <a:cubicBezTo>
                      <a:pt x="35" y="43"/>
                      <a:pt x="36" y="43"/>
                      <a:pt x="36" y="43"/>
                    </a:cubicBezTo>
                    <a:cubicBezTo>
                      <a:pt x="55" y="43"/>
                      <a:pt x="55" y="43"/>
                      <a:pt x="55" y="43"/>
                    </a:cubicBezTo>
                    <a:cubicBezTo>
                      <a:pt x="54" y="43"/>
                      <a:pt x="53" y="44"/>
                      <a:pt x="52" y="45"/>
                    </a:cubicBezTo>
                    <a:cubicBezTo>
                      <a:pt x="31" y="45"/>
                      <a:pt x="31" y="45"/>
                      <a:pt x="31" y="45"/>
                    </a:cubicBezTo>
                    <a:cubicBezTo>
                      <a:pt x="31" y="21"/>
                      <a:pt x="31" y="21"/>
                      <a:pt x="31" y="21"/>
                    </a:cubicBezTo>
                    <a:cubicBezTo>
                      <a:pt x="31" y="20"/>
                      <a:pt x="30" y="20"/>
                      <a:pt x="29" y="20"/>
                    </a:cubicBezTo>
                    <a:cubicBezTo>
                      <a:pt x="11" y="20"/>
                      <a:pt x="11" y="20"/>
                      <a:pt x="11" y="20"/>
                    </a:cubicBezTo>
                    <a:cubicBezTo>
                      <a:pt x="10" y="20"/>
                      <a:pt x="10" y="20"/>
                      <a:pt x="9" y="20"/>
                    </a:cubicBezTo>
                    <a:cubicBezTo>
                      <a:pt x="0" y="34"/>
                      <a:pt x="0" y="34"/>
                      <a:pt x="0" y="34"/>
                    </a:cubicBezTo>
                    <a:cubicBezTo>
                      <a:pt x="0" y="34"/>
                      <a:pt x="0" y="34"/>
                      <a:pt x="0" y="35"/>
                    </a:cubicBezTo>
                    <a:cubicBezTo>
                      <a:pt x="0" y="46"/>
                      <a:pt x="0" y="46"/>
                      <a:pt x="0" y="46"/>
                    </a:cubicBezTo>
                    <a:cubicBezTo>
                      <a:pt x="0" y="52"/>
                      <a:pt x="0" y="52"/>
                      <a:pt x="0" y="52"/>
                    </a:cubicBezTo>
                    <a:cubicBezTo>
                      <a:pt x="0" y="53"/>
                      <a:pt x="0" y="54"/>
                      <a:pt x="1" y="54"/>
                    </a:cubicBezTo>
                    <a:cubicBezTo>
                      <a:pt x="8" y="54"/>
                      <a:pt x="8" y="54"/>
                      <a:pt x="8" y="54"/>
                    </a:cubicBezTo>
                    <a:cubicBezTo>
                      <a:pt x="9" y="57"/>
                      <a:pt x="13" y="60"/>
                      <a:pt x="16" y="60"/>
                    </a:cubicBezTo>
                    <a:cubicBezTo>
                      <a:pt x="20" y="60"/>
                      <a:pt x="23" y="57"/>
                      <a:pt x="24" y="54"/>
                    </a:cubicBezTo>
                    <a:cubicBezTo>
                      <a:pt x="49" y="54"/>
                      <a:pt x="49" y="54"/>
                      <a:pt x="49" y="54"/>
                    </a:cubicBezTo>
                    <a:cubicBezTo>
                      <a:pt x="50" y="57"/>
                      <a:pt x="53" y="60"/>
                      <a:pt x="57" y="60"/>
                    </a:cubicBezTo>
                    <a:cubicBezTo>
                      <a:pt x="61" y="60"/>
                      <a:pt x="64" y="57"/>
                      <a:pt x="65" y="54"/>
                    </a:cubicBezTo>
                    <a:cubicBezTo>
                      <a:pt x="75" y="54"/>
                      <a:pt x="75" y="54"/>
                      <a:pt x="75" y="54"/>
                    </a:cubicBezTo>
                    <a:cubicBezTo>
                      <a:pt x="75" y="54"/>
                      <a:pt x="76" y="53"/>
                      <a:pt x="76" y="52"/>
                    </a:cubicBezTo>
                    <a:cubicBezTo>
                      <a:pt x="76" y="46"/>
                      <a:pt x="76" y="46"/>
                      <a:pt x="76" y="46"/>
                    </a:cubicBezTo>
                    <a:cubicBezTo>
                      <a:pt x="76" y="45"/>
                      <a:pt x="75" y="45"/>
                      <a:pt x="75" y="45"/>
                    </a:cubicBezTo>
                    <a:cubicBezTo>
                      <a:pt x="62" y="45"/>
                      <a:pt x="62" y="45"/>
                      <a:pt x="62" y="45"/>
                    </a:cubicBezTo>
                    <a:cubicBezTo>
                      <a:pt x="61" y="44"/>
                      <a:pt x="60" y="43"/>
                      <a:pt x="59" y="43"/>
                    </a:cubicBezTo>
                    <a:lnTo>
                      <a:pt x="72" y="43"/>
                    </a:lnTo>
                    <a:close/>
                    <a:moveTo>
                      <a:pt x="49" y="51"/>
                    </a:moveTo>
                    <a:cubicBezTo>
                      <a:pt x="24" y="51"/>
                      <a:pt x="24" y="51"/>
                      <a:pt x="24" y="51"/>
                    </a:cubicBezTo>
                    <a:cubicBezTo>
                      <a:pt x="24" y="50"/>
                      <a:pt x="24" y="49"/>
                      <a:pt x="24" y="48"/>
                    </a:cubicBezTo>
                    <a:cubicBezTo>
                      <a:pt x="29" y="48"/>
                      <a:pt x="29" y="48"/>
                      <a:pt x="29" y="48"/>
                    </a:cubicBezTo>
                    <a:cubicBezTo>
                      <a:pt x="49" y="48"/>
                      <a:pt x="49" y="48"/>
                      <a:pt x="49" y="48"/>
                    </a:cubicBezTo>
                    <a:cubicBezTo>
                      <a:pt x="49" y="49"/>
                      <a:pt x="49" y="50"/>
                      <a:pt x="49" y="51"/>
                    </a:cubicBezTo>
                    <a:close/>
                    <a:moveTo>
                      <a:pt x="3" y="35"/>
                    </a:moveTo>
                    <a:cubicBezTo>
                      <a:pt x="11" y="23"/>
                      <a:pt x="11" y="23"/>
                      <a:pt x="11" y="23"/>
                    </a:cubicBezTo>
                    <a:cubicBezTo>
                      <a:pt x="28" y="23"/>
                      <a:pt x="28" y="23"/>
                      <a:pt x="28" y="23"/>
                    </a:cubicBezTo>
                    <a:cubicBezTo>
                      <a:pt x="28" y="45"/>
                      <a:pt x="28" y="45"/>
                      <a:pt x="28" y="45"/>
                    </a:cubicBezTo>
                    <a:cubicBezTo>
                      <a:pt x="21" y="45"/>
                      <a:pt x="21" y="45"/>
                      <a:pt x="21" y="45"/>
                    </a:cubicBezTo>
                    <a:cubicBezTo>
                      <a:pt x="20" y="44"/>
                      <a:pt x="18" y="43"/>
                      <a:pt x="16" y="43"/>
                    </a:cubicBezTo>
                    <a:cubicBezTo>
                      <a:pt x="14" y="43"/>
                      <a:pt x="13" y="44"/>
                      <a:pt x="11" y="45"/>
                    </a:cubicBezTo>
                    <a:cubicBezTo>
                      <a:pt x="3" y="45"/>
                      <a:pt x="3" y="45"/>
                      <a:pt x="3" y="45"/>
                    </a:cubicBezTo>
                    <a:lnTo>
                      <a:pt x="3" y="35"/>
                    </a:lnTo>
                    <a:close/>
                    <a:moveTo>
                      <a:pt x="3" y="48"/>
                    </a:moveTo>
                    <a:cubicBezTo>
                      <a:pt x="9" y="48"/>
                      <a:pt x="9" y="48"/>
                      <a:pt x="9" y="48"/>
                    </a:cubicBezTo>
                    <a:cubicBezTo>
                      <a:pt x="8" y="49"/>
                      <a:pt x="8" y="50"/>
                      <a:pt x="8" y="51"/>
                    </a:cubicBezTo>
                    <a:cubicBezTo>
                      <a:pt x="3" y="51"/>
                      <a:pt x="3" y="51"/>
                      <a:pt x="3" y="51"/>
                    </a:cubicBezTo>
                    <a:lnTo>
                      <a:pt x="3" y="48"/>
                    </a:lnTo>
                    <a:close/>
                    <a:moveTo>
                      <a:pt x="16" y="56"/>
                    </a:moveTo>
                    <a:cubicBezTo>
                      <a:pt x="14" y="56"/>
                      <a:pt x="12" y="54"/>
                      <a:pt x="12" y="51"/>
                    </a:cubicBezTo>
                    <a:cubicBezTo>
                      <a:pt x="12" y="49"/>
                      <a:pt x="14" y="47"/>
                      <a:pt x="16" y="47"/>
                    </a:cubicBezTo>
                    <a:cubicBezTo>
                      <a:pt x="19" y="47"/>
                      <a:pt x="21" y="49"/>
                      <a:pt x="21" y="51"/>
                    </a:cubicBezTo>
                    <a:cubicBezTo>
                      <a:pt x="21" y="54"/>
                      <a:pt x="19" y="56"/>
                      <a:pt x="16" y="56"/>
                    </a:cubicBezTo>
                    <a:close/>
                    <a:moveTo>
                      <a:pt x="57" y="56"/>
                    </a:moveTo>
                    <a:cubicBezTo>
                      <a:pt x="55" y="56"/>
                      <a:pt x="53" y="54"/>
                      <a:pt x="53" y="51"/>
                    </a:cubicBezTo>
                    <a:cubicBezTo>
                      <a:pt x="53" y="49"/>
                      <a:pt x="55" y="47"/>
                      <a:pt x="57" y="47"/>
                    </a:cubicBezTo>
                    <a:cubicBezTo>
                      <a:pt x="59" y="47"/>
                      <a:pt x="61" y="49"/>
                      <a:pt x="61" y="51"/>
                    </a:cubicBezTo>
                    <a:cubicBezTo>
                      <a:pt x="61" y="54"/>
                      <a:pt x="59" y="56"/>
                      <a:pt x="57" y="56"/>
                    </a:cubicBezTo>
                    <a:close/>
                    <a:moveTo>
                      <a:pt x="73" y="51"/>
                    </a:moveTo>
                    <a:cubicBezTo>
                      <a:pt x="65" y="51"/>
                      <a:pt x="65" y="51"/>
                      <a:pt x="65" y="51"/>
                    </a:cubicBezTo>
                    <a:cubicBezTo>
                      <a:pt x="65" y="50"/>
                      <a:pt x="65" y="49"/>
                      <a:pt x="64" y="48"/>
                    </a:cubicBezTo>
                    <a:cubicBezTo>
                      <a:pt x="73" y="48"/>
                      <a:pt x="73" y="48"/>
                      <a:pt x="73" y="48"/>
                    </a:cubicBezTo>
                    <a:lnTo>
                      <a:pt x="73" y="51"/>
                    </a:lnTo>
                    <a:close/>
                    <a:moveTo>
                      <a:pt x="54" y="3"/>
                    </a:moveTo>
                    <a:cubicBezTo>
                      <a:pt x="70" y="20"/>
                      <a:pt x="70" y="20"/>
                      <a:pt x="70" y="20"/>
                    </a:cubicBezTo>
                    <a:cubicBezTo>
                      <a:pt x="38" y="20"/>
                      <a:pt x="38" y="20"/>
                      <a:pt x="38" y="20"/>
                    </a:cubicBezTo>
                    <a:lnTo>
                      <a:pt x="54" y="3"/>
                    </a:lnTo>
                    <a:close/>
                    <a:moveTo>
                      <a:pt x="35" y="23"/>
                    </a:moveTo>
                    <a:cubicBezTo>
                      <a:pt x="76" y="23"/>
                      <a:pt x="76" y="23"/>
                      <a:pt x="76" y="23"/>
                    </a:cubicBezTo>
                    <a:cubicBezTo>
                      <a:pt x="71" y="40"/>
                      <a:pt x="71" y="40"/>
                      <a:pt x="71" y="40"/>
                    </a:cubicBezTo>
                    <a:cubicBezTo>
                      <a:pt x="38" y="40"/>
                      <a:pt x="38" y="40"/>
                      <a:pt x="38" y="40"/>
                    </a:cubicBezTo>
                    <a:lnTo>
                      <a:pt x="35" y="23"/>
                    </a:lnTo>
                    <a:close/>
                  </a:path>
                </a:pathLst>
              </a:custGeom>
              <a:solidFill>
                <a:schemeClr val="bg1"/>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34" name="组合 33"/>
            <p:cNvGrpSpPr/>
            <p:nvPr/>
          </p:nvGrpSpPr>
          <p:grpSpPr>
            <a:xfrm>
              <a:off x="9673745" y="4621991"/>
              <a:ext cx="827733" cy="540645"/>
              <a:chOff x="7255309" y="3740298"/>
              <a:chExt cx="620800" cy="405484"/>
            </a:xfrm>
          </p:grpSpPr>
          <p:grpSp>
            <p:nvGrpSpPr>
              <p:cNvPr id="55" name="组合 54"/>
              <p:cNvGrpSpPr/>
              <p:nvPr/>
            </p:nvGrpSpPr>
            <p:grpSpPr>
              <a:xfrm flipH="1">
                <a:off x="7255309" y="3740298"/>
                <a:ext cx="620800" cy="405484"/>
                <a:chOff x="1588" y="2074863"/>
                <a:chExt cx="627062" cy="409575"/>
              </a:xfrm>
            </p:grpSpPr>
            <p:sp>
              <p:nvSpPr>
                <p:cNvPr id="57" name="任意多边形: 形状 56"/>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rgbClr val="46905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dirty="0">
                    <a:solidFill>
                      <a:schemeClr val="tx1">
                        <a:lumMod val="95000"/>
                        <a:lumOff val="5000"/>
                      </a:schemeClr>
                    </a:solidFill>
                    <a:latin typeface="微软雅黑" panose="020B0503020204020204" charset="-122"/>
                    <a:ea typeface="微软雅黑" panose="020B0503020204020204" charset="-122"/>
                  </a:endParaRPr>
                </a:p>
              </p:txBody>
            </p:sp>
            <p:sp>
              <p:nvSpPr>
                <p:cNvPr id="58" name="任意多边形: 形状 57"/>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sp>
            <p:nvSpPr>
              <p:cNvPr id="56" name="任意多边形: 形状 55"/>
              <p:cNvSpPr/>
              <p:nvPr/>
            </p:nvSpPr>
            <p:spPr bwMode="auto">
              <a:xfrm>
                <a:off x="7403295" y="3860271"/>
                <a:ext cx="227583" cy="194504"/>
              </a:xfrm>
              <a:custGeom>
                <a:avLst/>
                <a:gdLst>
                  <a:gd name="T0" fmla="*/ 64 w 73"/>
                  <a:gd name="T1" fmla="*/ 20 h 60"/>
                  <a:gd name="T2" fmla="*/ 65 w 73"/>
                  <a:gd name="T3" fmla="*/ 7 h 60"/>
                  <a:gd name="T4" fmla="*/ 54 w 73"/>
                  <a:gd name="T5" fmla="*/ 6 h 60"/>
                  <a:gd name="T6" fmla="*/ 48 w 73"/>
                  <a:gd name="T7" fmla="*/ 19 h 60"/>
                  <a:gd name="T8" fmla="*/ 50 w 73"/>
                  <a:gd name="T9" fmla="*/ 12 h 60"/>
                  <a:gd name="T10" fmla="*/ 63 w 73"/>
                  <a:gd name="T11" fmla="*/ 8 h 60"/>
                  <a:gd name="T12" fmla="*/ 50 w 73"/>
                  <a:gd name="T13" fmla="*/ 18 h 60"/>
                  <a:gd name="T14" fmla="*/ 72 w 73"/>
                  <a:gd name="T15" fmla="*/ 0 h 60"/>
                  <a:gd name="T16" fmla="*/ 42 w 73"/>
                  <a:gd name="T17" fmla="*/ 12 h 60"/>
                  <a:gd name="T18" fmla="*/ 22 w 73"/>
                  <a:gd name="T19" fmla="*/ 23 h 60"/>
                  <a:gd name="T20" fmla="*/ 23 w 73"/>
                  <a:gd name="T21" fmla="*/ 17 h 60"/>
                  <a:gd name="T22" fmla="*/ 24 w 73"/>
                  <a:gd name="T23" fmla="*/ 11 h 60"/>
                  <a:gd name="T24" fmla="*/ 10 w 73"/>
                  <a:gd name="T25" fmla="*/ 9 h 60"/>
                  <a:gd name="T26" fmla="*/ 9 w 73"/>
                  <a:gd name="T27" fmla="*/ 15 h 60"/>
                  <a:gd name="T28" fmla="*/ 12 w 73"/>
                  <a:gd name="T29" fmla="*/ 17 h 60"/>
                  <a:gd name="T30" fmla="*/ 6 w 73"/>
                  <a:gd name="T31" fmla="*/ 23 h 60"/>
                  <a:gd name="T32" fmla="*/ 4 w 73"/>
                  <a:gd name="T33" fmla="*/ 38 h 60"/>
                  <a:gd name="T34" fmla="*/ 0 w 73"/>
                  <a:gd name="T35" fmla="*/ 39 h 60"/>
                  <a:gd name="T36" fmla="*/ 1 w 73"/>
                  <a:gd name="T37" fmla="*/ 47 h 60"/>
                  <a:gd name="T38" fmla="*/ 9 w 73"/>
                  <a:gd name="T39" fmla="*/ 49 h 60"/>
                  <a:gd name="T40" fmla="*/ 31 w 73"/>
                  <a:gd name="T41" fmla="*/ 49 h 60"/>
                  <a:gd name="T42" fmla="*/ 43 w 73"/>
                  <a:gd name="T43" fmla="*/ 47 h 60"/>
                  <a:gd name="T44" fmla="*/ 72 w 73"/>
                  <a:gd name="T45" fmla="*/ 47 h 60"/>
                  <a:gd name="T46" fmla="*/ 73 w 73"/>
                  <a:gd name="T47" fmla="*/ 45 h 60"/>
                  <a:gd name="T48" fmla="*/ 72 w 73"/>
                  <a:gd name="T49" fmla="*/ 0 h 60"/>
                  <a:gd name="T50" fmla="*/ 3 w 73"/>
                  <a:gd name="T51" fmla="*/ 44 h 60"/>
                  <a:gd name="T52" fmla="*/ 4 w 73"/>
                  <a:gd name="T53" fmla="*/ 41 h 60"/>
                  <a:gd name="T54" fmla="*/ 27 w 73"/>
                  <a:gd name="T55" fmla="*/ 26 h 60"/>
                  <a:gd name="T56" fmla="*/ 36 w 73"/>
                  <a:gd name="T57" fmla="*/ 32 h 60"/>
                  <a:gd name="T58" fmla="*/ 27 w 73"/>
                  <a:gd name="T59" fmla="*/ 26 h 60"/>
                  <a:gd name="T60" fmla="*/ 21 w 73"/>
                  <a:gd name="T61" fmla="*/ 12 h 60"/>
                  <a:gd name="T62" fmla="*/ 12 w 73"/>
                  <a:gd name="T63" fmla="*/ 14 h 60"/>
                  <a:gd name="T64" fmla="*/ 19 w 73"/>
                  <a:gd name="T65" fmla="*/ 17 h 60"/>
                  <a:gd name="T66" fmla="*/ 15 w 73"/>
                  <a:gd name="T67" fmla="*/ 23 h 60"/>
                  <a:gd name="T68" fmla="*/ 19 w 73"/>
                  <a:gd name="T69" fmla="*/ 17 h 60"/>
                  <a:gd name="T70" fmla="*/ 12 w 73"/>
                  <a:gd name="T71" fmla="*/ 49 h 60"/>
                  <a:gd name="T72" fmla="*/ 28 w 73"/>
                  <a:gd name="T73" fmla="*/ 49 h 60"/>
                  <a:gd name="T74" fmla="*/ 42 w 73"/>
                  <a:gd name="T75" fmla="*/ 44 h 60"/>
                  <a:gd name="T76" fmla="*/ 20 w 73"/>
                  <a:gd name="T77" fmla="*/ 38 h 60"/>
                  <a:gd name="T78" fmla="*/ 10 w 73"/>
                  <a:gd name="T79" fmla="*/ 39 h 60"/>
                  <a:gd name="T80" fmla="*/ 7 w 73"/>
                  <a:gd name="T81" fmla="*/ 38 h 60"/>
                  <a:gd name="T82" fmla="*/ 24 w 73"/>
                  <a:gd name="T83" fmla="*/ 26 h 60"/>
                  <a:gd name="T84" fmla="*/ 25 w 73"/>
                  <a:gd name="T85" fmla="*/ 35 h 60"/>
                  <a:gd name="T86" fmla="*/ 39 w 73"/>
                  <a:gd name="T87" fmla="*/ 34 h 60"/>
                  <a:gd name="T88" fmla="*/ 42 w 73"/>
                  <a:gd name="T89" fmla="*/ 26 h 60"/>
                  <a:gd name="T90" fmla="*/ 54 w 73"/>
                  <a:gd name="T91" fmla="*/ 3 h 60"/>
                  <a:gd name="T92" fmla="*/ 70 w 73"/>
                  <a:gd name="T93" fmla="*/ 39 h 60"/>
                  <a:gd name="T94" fmla="*/ 45 w 73"/>
                  <a:gd name="T95" fmla="*/ 39 h 60"/>
                  <a:gd name="T96" fmla="*/ 54 w 73"/>
                  <a:gd name="T97" fmla="*/ 3 h 60"/>
                  <a:gd name="T98" fmla="*/ 46 w 73"/>
                  <a:gd name="T99" fmla="*/ 45 h 60"/>
                  <a:gd name="T100" fmla="*/ 69 w 73"/>
                  <a:gd name="T101" fmla="*/ 45 h 60"/>
                  <a:gd name="T102" fmla="*/ 58 w 73"/>
                  <a:gd name="T103" fmla="*/ 41 h 60"/>
                  <a:gd name="T104" fmla="*/ 58 w 73"/>
                  <a:gd name="T105" fmla="*/ 49 h 60"/>
                  <a:gd name="T106" fmla="*/ 58 w 73"/>
                  <a:gd name="T107" fmla="*/ 41 h 60"/>
                  <a:gd name="T108" fmla="*/ 55 w 73"/>
                  <a:gd name="T109" fmla="*/ 45 h 60"/>
                  <a:gd name="T110" fmla="*/ 60 w 73"/>
                  <a:gd name="T111" fmla="*/ 45 h 60"/>
                  <a:gd name="T112" fmla="*/ 20 w 73"/>
                  <a:gd name="T113" fmla="*/ 44 h 60"/>
                  <a:gd name="T114" fmla="*/ 20 w 73"/>
                  <a:gd name="T115" fmla="*/ 53 h 60"/>
                  <a:gd name="T116" fmla="*/ 20 w 73"/>
                  <a:gd name="T117" fmla="*/ 44 h 60"/>
                  <a:gd name="T118" fmla="*/ 17 w 73"/>
                  <a:gd name="T119" fmla="*/ 48 h 60"/>
                  <a:gd name="T120" fmla="*/ 22 w 73"/>
                  <a:gd name="T121" fmla="*/ 4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3" h="60">
                    <a:moveTo>
                      <a:pt x="49" y="20"/>
                    </a:moveTo>
                    <a:cubicBezTo>
                      <a:pt x="64" y="20"/>
                      <a:pt x="64" y="20"/>
                      <a:pt x="64" y="20"/>
                    </a:cubicBezTo>
                    <a:cubicBezTo>
                      <a:pt x="65" y="20"/>
                      <a:pt x="65" y="19"/>
                      <a:pt x="65" y="19"/>
                    </a:cubicBezTo>
                    <a:cubicBezTo>
                      <a:pt x="65" y="7"/>
                      <a:pt x="65" y="7"/>
                      <a:pt x="65" y="7"/>
                    </a:cubicBezTo>
                    <a:cubicBezTo>
                      <a:pt x="65" y="6"/>
                      <a:pt x="65" y="6"/>
                      <a:pt x="64" y="6"/>
                    </a:cubicBezTo>
                    <a:cubicBezTo>
                      <a:pt x="54" y="6"/>
                      <a:pt x="54" y="6"/>
                      <a:pt x="54" y="6"/>
                    </a:cubicBezTo>
                    <a:cubicBezTo>
                      <a:pt x="51" y="6"/>
                      <a:pt x="48" y="9"/>
                      <a:pt x="48" y="12"/>
                    </a:cubicBezTo>
                    <a:cubicBezTo>
                      <a:pt x="48" y="19"/>
                      <a:pt x="48" y="19"/>
                      <a:pt x="48" y="19"/>
                    </a:cubicBezTo>
                    <a:cubicBezTo>
                      <a:pt x="48" y="19"/>
                      <a:pt x="48" y="20"/>
                      <a:pt x="49" y="20"/>
                    </a:cubicBezTo>
                    <a:close/>
                    <a:moveTo>
                      <a:pt x="50" y="12"/>
                    </a:moveTo>
                    <a:cubicBezTo>
                      <a:pt x="50" y="10"/>
                      <a:pt x="52" y="8"/>
                      <a:pt x="54" y="8"/>
                    </a:cubicBezTo>
                    <a:cubicBezTo>
                      <a:pt x="63" y="8"/>
                      <a:pt x="63" y="8"/>
                      <a:pt x="63" y="8"/>
                    </a:cubicBezTo>
                    <a:cubicBezTo>
                      <a:pt x="63" y="18"/>
                      <a:pt x="63" y="18"/>
                      <a:pt x="63" y="18"/>
                    </a:cubicBezTo>
                    <a:cubicBezTo>
                      <a:pt x="50" y="18"/>
                      <a:pt x="50" y="18"/>
                      <a:pt x="50" y="18"/>
                    </a:cubicBezTo>
                    <a:lnTo>
                      <a:pt x="50" y="12"/>
                    </a:lnTo>
                    <a:close/>
                    <a:moveTo>
                      <a:pt x="72" y="0"/>
                    </a:moveTo>
                    <a:cubicBezTo>
                      <a:pt x="54" y="0"/>
                      <a:pt x="54" y="0"/>
                      <a:pt x="54" y="0"/>
                    </a:cubicBezTo>
                    <a:cubicBezTo>
                      <a:pt x="47" y="0"/>
                      <a:pt x="42" y="5"/>
                      <a:pt x="42" y="12"/>
                    </a:cubicBezTo>
                    <a:cubicBezTo>
                      <a:pt x="42" y="23"/>
                      <a:pt x="42" y="23"/>
                      <a:pt x="42" y="23"/>
                    </a:cubicBezTo>
                    <a:cubicBezTo>
                      <a:pt x="22" y="23"/>
                      <a:pt x="22" y="23"/>
                      <a:pt x="22" y="23"/>
                    </a:cubicBezTo>
                    <a:cubicBezTo>
                      <a:pt x="22" y="17"/>
                      <a:pt x="22" y="17"/>
                      <a:pt x="22" y="17"/>
                    </a:cubicBezTo>
                    <a:cubicBezTo>
                      <a:pt x="23" y="17"/>
                      <a:pt x="23" y="17"/>
                      <a:pt x="23" y="17"/>
                    </a:cubicBezTo>
                    <a:cubicBezTo>
                      <a:pt x="23" y="17"/>
                      <a:pt x="24" y="16"/>
                      <a:pt x="24" y="15"/>
                    </a:cubicBezTo>
                    <a:cubicBezTo>
                      <a:pt x="24" y="11"/>
                      <a:pt x="24" y="11"/>
                      <a:pt x="24" y="11"/>
                    </a:cubicBezTo>
                    <a:cubicBezTo>
                      <a:pt x="24" y="10"/>
                      <a:pt x="23" y="9"/>
                      <a:pt x="23" y="9"/>
                    </a:cubicBezTo>
                    <a:cubicBezTo>
                      <a:pt x="10" y="9"/>
                      <a:pt x="10" y="9"/>
                      <a:pt x="10" y="9"/>
                    </a:cubicBezTo>
                    <a:cubicBezTo>
                      <a:pt x="10" y="9"/>
                      <a:pt x="9" y="10"/>
                      <a:pt x="9" y="11"/>
                    </a:cubicBezTo>
                    <a:cubicBezTo>
                      <a:pt x="9" y="15"/>
                      <a:pt x="9" y="15"/>
                      <a:pt x="9" y="15"/>
                    </a:cubicBezTo>
                    <a:cubicBezTo>
                      <a:pt x="9" y="16"/>
                      <a:pt x="10" y="17"/>
                      <a:pt x="10" y="17"/>
                    </a:cubicBezTo>
                    <a:cubicBezTo>
                      <a:pt x="12" y="17"/>
                      <a:pt x="12" y="17"/>
                      <a:pt x="12" y="17"/>
                    </a:cubicBezTo>
                    <a:cubicBezTo>
                      <a:pt x="12" y="23"/>
                      <a:pt x="12" y="23"/>
                      <a:pt x="12" y="23"/>
                    </a:cubicBezTo>
                    <a:cubicBezTo>
                      <a:pt x="6" y="23"/>
                      <a:pt x="6" y="23"/>
                      <a:pt x="6" y="23"/>
                    </a:cubicBezTo>
                    <a:cubicBezTo>
                      <a:pt x="5" y="23"/>
                      <a:pt x="4" y="24"/>
                      <a:pt x="4" y="25"/>
                    </a:cubicBezTo>
                    <a:cubicBezTo>
                      <a:pt x="4" y="38"/>
                      <a:pt x="4" y="38"/>
                      <a:pt x="4" y="38"/>
                    </a:cubicBezTo>
                    <a:cubicBezTo>
                      <a:pt x="1" y="38"/>
                      <a:pt x="1" y="38"/>
                      <a:pt x="1" y="38"/>
                    </a:cubicBezTo>
                    <a:cubicBezTo>
                      <a:pt x="1" y="38"/>
                      <a:pt x="0" y="38"/>
                      <a:pt x="0" y="39"/>
                    </a:cubicBezTo>
                    <a:cubicBezTo>
                      <a:pt x="0" y="45"/>
                      <a:pt x="0" y="45"/>
                      <a:pt x="0" y="45"/>
                    </a:cubicBezTo>
                    <a:cubicBezTo>
                      <a:pt x="0" y="46"/>
                      <a:pt x="1" y="47"/>
                      <a:pt x="1" y="47"/>
                    </a:cubicBezTo>
                    <a:cubicBezTo>
                      <a:pt x="9" y="47"/>
                      <a:pt x="9" y="47"/>
                      <a:pt x="9" y="47"/>
                    </a:cubicBezTo>
                    <a:cubicBezTo>
                      <a:pt x="9" y="47"/>
                      <a:pt x="9" y="48"/>
                      <a:pt x="9" y="49"/>
                    </a:cubicBezTo>
                    <a:cubicBezTo>
                      <a:pt x="9" y="55"/>
                      <a:pt x="14" y="60"/>
                      <a:pt x="20" y="60"/>
                    </a:cubicBezTo>
                    <a:cubicBezTo>
                      <a:pt x="26" y="60"/>
                      <a:pt x="31" y="55"/>
                      <a:pt x="31" y="49"/>
                    </a:cubicBezTo>
                    <a:cubicBezTo>
                      <a:pt x="31" y="48"/>
                      <a:pt x="30" y="47"/>
                      <a:pt x="30" y="47"/>
                    </a:cubicBezTo>
                    <a:cubicBezTo>
                      <a:pt x="43" y="47"/>
                      <a:pt x="43" y="47"/>
                      <a:pt x="43" y="47"/>
                    </a:cubicBezTo>
                    <a:cubicBezTo>
                      <a:pt x="44" y="54"/>
                      <a:pt x="50" y="59"/>
                      <a:pt x="58" y="59"/>
                    </a:cubicBezTo>
                    <a:cubicBezTo>
                      <a:pt x="65" y="59"/>
                      <a:pt x="71" y="54"/>
                      <a:pt x="72" y="47"/>
                    </a:cubicBezTo>
                    <a:cubicBezTo>
                      <a:pt x="72" y="47"/>
                      <a:pt x="72" y="47"/>
                      <a:pt x="72" y="47"/>
                    </a:cubicBezTo>
                    <a:cubicBezTo>
                      <a:pt x="73" y="47"/>
                      <a:pt x="73" y="46"/>
                      <a:pt x="73" y="45"/>
                    </a:cubicBezTo>
                    <a:cubicBezTo>
                      <a:pt x="73" y="1"/>
                      <a:pt x="73" y="1"/>
                      <a:pt x="73" y="1"/>
                    </a:cubicBezTo>
                    <a:cubicBezTo>
                      <a:pt x="73" y="0"/>
                      <a:pt x="73" y="0"/>
                      <a:pt x="72" y="0"/>
                    </a:cubicBezTo>
                    <a:close/>
                    <a:moveTo>
                      <a:pt x="4" y="44"/>
                    </a:moveTo>
                    <a:cubicBezTo>
                      <a:pt x="3" y="44"/>
                      <a:pt x="3" y="44"/>
                      <a:pt x="3" y="44"/>
                    </a:cubicBezTo>
                    <a:cubicBezTo>
                      <a:pt x="3" y="41"/>
                      <a:pt x="3" y="41"/>
                      <a:pt x="3" y="41"/>
                    </a:cubicBezTo>
                    <a:cubicBezTo>
                      <a:pt x="4" y="41"/>
                      <a:pt x="4" y="41"/>
                      <a:pt x="4" y="41"/>
                    </a:cubicBezTo>
                    <a:lnTo>
                      <a:pt x="4" y="44"/>
                    </a:lnTo>
                    <a:close/>
                    <a:moveTo>
                      <a:pt x="27" y="26"/>
                    </a:moveTo>
                    <a:cubicBezTo>
                      <a:pt x="36" y="26"/>
                      <a:pt x="36" y="26"/>
                      <a:pt x="36" y="26"/>
                    </a:cubicBezTo>
                    <a:cubicBezTo>
                      <a:pt x="36" y="32"/>
                      <a:pt x="36" y="32"/>
                      <a:pt x="36" y="32"/>
                    </a:cubicBezTo>
                    <a:cubicBezTo>
                      <a:pt x="27" y="32"/>
                      <a:pt x="27" y="32"/>
                      <a:pt x="27" y="32"/>
                    </a:cubicBezTo>
                    <a:lnTo>
                      <a:pt x="27" y="26"/>
                    </a:lnTo>
                    <a:close/>
                    <a:moveTo>
                      <a:pt x="12" y="12"/>
                    </a:moveTo>
                    <a:cubicBezTo>
                      <a:pt x="21" y="12"/>
                      <a:pt x="21" y="12"/>
                      <a:pt x="21" y="12"/>
                    </a:cubicBezTo>
                    <a:cubicBezTo>
                      <a:pt x="21" y="14"/>
                      <a:pt x="21" y="14"/>
                      <a:pt x="21" y="14"/>
                    </a:cubicBezTo>
                    <a:cubicBezTo>
                      <a:pt x="12" y="14"/>
                      <a:pt x="12" y="14"/>
                      <a:pt x="12" y="14"/>
                    </a:cubicBezTo>
                    <a:lnTo>
                      <a:pt x="12" y="12"/>
                    </a:lnTo>
                    <a:close/>
                    <a:moveTo>
                      <a:pt x="19" y="17"/>
                    </a:moveTo>
                    <a:cubicBezTo>
                      <a:pt x="19" y="23"/>
                      <a:pt x="19" y="23"/>
                      <a:pt x="19" y="23"/>
                    </a:cubicBezTo>
                    <a:cubicBezTo>
                      <a:pt x="15" y="23"/>
                      <a:pt x="15" y="23"/>
                      <a:pt x="15" y="23"/>
                    </a:cubicBezTo>
                    <a:cubicBezTo>
                      <a:pt x="15" y="17"/>
                      <a:pt x="15" y="17"/>
                      <a:pt x="15" y="17"/>
                    </a:cubicBezTo>
                    <a:lnTo>
                      <a:pt x="19" y="17"/>
                    </a:lnTo>
                    <a:close/>
                    <a:moveTo>
                      <a:pt x="20" y="57"/>
                    </a:moveTo>
                    <a:cubicBezTo>
                      <a:pt x="15" y="57"/>
                      <a:pt x="12" y="53"/>
                      <a:pt x="12" y="49"/>
                    </a:cubicBezTo>
                    <a:cubicBezTo>
                      <a:pt x="12" y="44"/>
                      <a:pt x="15" y="41"/>
                      <a:pt x="20" y="41"/>
                    </a:cubicBezTo>
                    <a:cubicBezTo>
                      <a:pt x="24" y="41"/>
                      <a:pt x="28" y="44"/>
                      <a:pt x="28" y="49"/>
                    </a:cubicBezTo>
                    <a:cubicBezTo>
                      <a:pt x="28" y="53"/>
                      <a:pt x="24" y="57"/>
                      <a:pt x="20" y="57"/>
                    </a:cubicBezTo>
                    <a:close/>
                    <a:moveTo>
                      <a:pt x="42" y="44"/>
                    </a:moveTo>
                    <a:cubicBezTo>
                      <a:pt x="29" y="44"/>
                      <a:pt x="29" y="44"/>
                      <a:pt x="29" y="44"/>
                    </a:cubicBezTo>
                    <a:cubicBezTo>
                      <a:pt x="27" y="40"/>
                      <a:pt x="24" y="38"/>
                      <a:pt x="20" y="38"/>
                    </a:cubicBezTo>
                    <a:cubicBezTo>
                      <a:pt x="16" y="38"/>
                      <a:pt x="12" y="40"/>
                      <a:pt x="10" y="43"/>
                    </a:cubicBezTo>
                    <a:cubicBezTo>
                      <a:pt x="10" y="39"/>
                      <a:pt x="10" y="39"/>
                      <a:pt x="10" y="39"/>
                    </a:cubicBezTo>
                    <a:cubicBezTo>
                      <a:pt x="10" y="38"/>
                      <a:pt x="10" y="38"/>
                      <a:pt x="9" y="38"/>
                    </a:cubicBezTo>
                    <a:cubicBezTo>
                      <a:pt x="7" y="38"/>
                      <a:pt x="7" y="38"/>
                      <a:pt x="7" y="38"/>
                    </a:cubicBezTo>
                    <a:cubicBezTo>
                      <a:pt x="7" y="26"/>
                      <a:pt x="7" y="26"/>
                      <a:pt x="7" y="26"/>
                    </a:cubicBezTo>
                    <a:cubicBezTo>
                      <a:pt x="24" y="26"/>
                      <a:pt x="24" y="26"/>
                      <a:pt x="24" y="26"/>
                    </a:cubicBezTo>
                    <a:cubicBezTo>
                      <a:pt x="24" y="34"/>
                      <a:pt x="24" y="34"/>
                      <a:pt x="24" y="34"/>
                    </a:cubicBezTo>
                    <a:cubicBezTo>
                      <a:pt x="24" y="34"/>
                      <a:pt x="25" y="35"/>
                      <a:pt x="25" y="35"/>
                    </a:cubicBezTo>
                    <a:cubicBezTo>
                      <a:pt x="37" y="35"/>
                      <a:pt x="37" y="35"/>
                      <a:pt x="37" y="35"/>
                    </a:cubicBezTo>
                    <a:cubicBezTo>
                      <a:pt x="38" y="35"/>
                      <a:pt x="39" y="34"/>
                      <a:pt x="39" y="34"/>
                    </a:cubicBezTo>
                    <a:cubicBezTo>
                      <a:pt x="39" y="26"/>
                      <a:pt x="39" y="26"/>
                      <a:pt x="39" y="26"/>
                    </a:cubicBezTo>
                    <a:cubicBezTo>
                      <a:pt x="42" y="26"/>
                      <a:pt x="42" y="26"/>
                      <a:pt x="42" y="26"/>
                    </a:cubicBezTo>
                    <a:lnTo>
                      <a:pt x="42" y="44"/>
                    </a:lnTo>
                    <a:close/>
                    <a:moveTo>
                      <a:pt x="54" y="3"/>
                    </a:moveTo>
                    <a:cubicBezTo>
                      <a:pt x="70" y="3"/>
                      <a:pt x="70" y="3"/>
                      <a:pt x="70" y="3"/>
                    </a:cubicBezTo>
                    <a:cubicBezTo>
                      <a:pt x="70" y="39"/>
                      <a:pt x="70" y="39"/>
                      <a:pt x="70" y="39"/>
                    </a:cubicBezTo>
                    <a:cubicBezTo>
                      <a:pt x="68" y="34"/>
                      <a:pt x="63" y="31"/>
                      <a:pt x="58" y="31"/>
                    </a:cubicBezTo>
                    <a:cubicBezTo>
                      <a:pt x="52" y="31"/>
                      <a:pt x="47" y="34"/>
                      <a:pt x="45" y="39"/>
                    </a:cubicBezTo>
                    <a:cubicBezTo>
                      <a:pt x="45" y="12"/>
                      <a:pt x="45" y="12"/>
                      <a:pt x="45" y="12"/>
                    </a:cubicBezTo>
                    <a:cubicBezTo>
                      <a:pt x="45" y="7"/>
                      <a:pt x="49" y="3"/>
                      <a:pt x="54" y="3"/>
                    </a:cubicBezTo>
                    <a:close/>
                    <a:moveTo>
                      <a:pt x="58" y="56"/>
                    </a:moveTo>
                    <a:cubicBezTo>
                      <a:pt x="51" y="56"/>
                      <a:pt x="46" y="51"/>
                      <a:pt x="46" y="45"/>
                    </a:cubicBezTo>
                    <a:cubicBezTo>
                      <a:pt x="46" y="39"/>
                      <a:pt x="51" y="34"/>
                      <a:pt x="58" y="34"/>
                    </a:cubicBezTo>
                    <a:cubicBezTo>
                      <a:pt x="64" y="34"/>
                      <a:pt x="69" y="39"/>
                      <a:pt x="69" y="45"/>
                    </a:cubicBezTo>
                    <a:cubicBezTo>
                      <a:pt x="69" y="51"/>
                      <a:pt x="64" y="56"/>
                      <a:pt x="58" y="56"/>
                    </a:cubicBezTo>
                    <a:close/>
                    <a:moveTo>
                      <a:pt x="58" y="41"/>
                    </a:moveTo>
                    <a:cubicBezTo>
                      <a:pt x="55" y="41"/>
                      <a:pt x="53" y="43"/>
                      <a:pt x="53" y="45"/>
                    </a:cubicBezTo>
                    <a:cubicBezTo>
                      <a:pt x="53" y="47"/>
                      <a:pt x="55" y="49"/>
                      <a:pt x="58" y="49"/>
                    </a:cubicBezTo>
                    <a:cubicBezTo>
                      <a:pt x="60" y="49"/>
                      <a:pt x="62" y="47"/>
                      <a:pt x="62" y="45"/>
                    </a:cubicBezTo>
                    <a:cubicBezTo>
                      <a:pt x="62" y="43"/>
                      <a:pt x="60" y="41"/>
                      <a:pt x="58" y="41"/>
                    </a:cubicBezTo>
                    <a:close/>
                    <a:moveTo>
                      <a:pt x="58" y="47"/>
                    </a:moveTo>
                    <a:cubicBezTo>
                      <a:pt x="56" y="47"/>
                      <a:pt x="55" y="46"/>
                      <a:pt x="55" y="45"/>
                    </a:cubicBezTo>
                    <a:cubicBezTo>
                      <a:pt x="55" y="44"/>
                      <a:pt x="56" y="43"/>
                      <a:pt x="58" y="43"/>
                    </a:cubicBezTo>
                    <a:cubicBezTo>
                      <a:pt x="59" y="43"/>
                      <a:pt x="60" y="44"/>
                      <a:pt x="60" y="45"/>
                    </a:cubicBezTo>
                    <a:cubicBezTo>
                      <a:pt x="60" y="46"/>
                      <a:pt x="59" y="47"/>
                      <a:pt x="58" y="47"/>
                    </a:cubicBezTo>
                    <a:close/>
                    <a:moveTo>
                      <a:pt x="20" y="44"/>
                    </a:moveTo>
                    <a:cubicBezTo>
                      <a:pt x="17" y="44"/>
                      <a:pt x="15" y="46"/>
                      <a:pt x="15" y="48"/>
                    </a:cubicBezTo>
                    <a:cubicBezTo>
                      <a:pt x="15" y="51"/>
                      <a:pt x="17" y="53"/>
                      <a:pt x="20" y="53"/>
                    </a:cubicBezTo>
                    <a:cubicBezTo>
                      <a:pt x="22" y="53"/>
                      <a:pt x="24" y="51"/>
                      <a:pt x="24" y="48"/>
                    </a:cubicBezTo>
                    <a:cubicBezTo>
                      <a:pt x="24" y="46"/>
                      <a:pt x="22" y="44"/>
                      <a:pt x="20" y="44"/>
                    </a:cubicBezTo>
                    <a:close/>
                    <a:moveTo>
                      <a:pt x="20" y="51"/>
                    </a:moveTo>
                    <a:cubicBezTo>
                      <a:pt x="18" y="51"/>
                      <a:pt x="17" y="50"/>
                      <a:pt x="17" y="48"/>
                    </a:cubicBezTo>
                    <a:cubicBezTo>
                      <a:pt x="17" y="47"/>
                      <a:pt x="18" y="46"/>
                      <a:pt x="20" y="46"/>
                    </a:cubicBezTo>
                    <a:cubicBezTo>
                      <a:pt x="21" y="46"/>
                      <a:pt x="22" y="47"/>
                      <a:pt x="22" y="48"/>
                    </a:cubicBezTo>
                    <a:cubicBezTo>
                      <a:pt x="22" y="50"/>
                      <a:pt x="21" y="51"/>
                      <a:pt x="20" y="51"/>
                    </a:cubicBezTo>
                    <a:close/>
                  </a:path>
                </a:pathLst>
              </a:custGeom>
              <a:solidFill>
                <a:schemeClr val="bg1"/>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35" name="组合 34"/>
            <p:cNvGrpSpPr/>
            <p:nvPr/>
          </p:nvGrpSpPr>
          <p:grpSpPr>
            <a:xfrm>
              <a:off x="9559909" y="3229111"/>
              <a:ext cx="827733" cy="540645"/>
              <a:chOff x="7169932" y="2695638"/>
              <a:chExt cx="620800" cy="405484"/>
            </a:xfrm>
          </p:grpSpPr>
          <p:grpSp>
            <p:nvGrpSpPr>
              <p:cNvPr id="51" name="组合 50"/>
              <p:cNvGrpSpPr/>
              <p:nvPr/>
            </p:nvGrpSpPr>
            <p:grpSpPr>
              <a:xfrm flipH="1">
                <a:off x="7169932" y="2695638"/>
                <a:ext cx="620800" cy="405484"/>
                <a:chOff x="1588" y="2074863"/>
                <a:chExt cx="627062" cy="409575"/>
              </a:xfrm>
            </p:grpSpPr>
            <p:sp>
              <p:nvSpPr>
                <p:cNvPr id="53" name="任意多边形: 形状 52"/>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rgbClr val="F68D6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54" name="任意多边形: 形状 53"/>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sp>
            <p:nvSpPr>
              <p:cNvPr id="52" name="任意多边形: 形状 51"/>
              <p:cNvSpPr/>
              <p:nvPr/>
            </p:nvSpPr>
            <p:spPr bwMode="auto">
              <a:xfrm>
                <a:off x="7310824" y="2799734"/>
                <a:ext cx="243461" cy="194504"/>
              </a:xfrm>
              <a:custGeom>
                <a:avLst/>
                <a:gdLst>
                  <a:gd name="T0" fmla="*/ 62 w 78"/>
                  <a:gd name="T1" fmla="*/ 44 h 60"/>
                  <a:gd name="T2" fmla="*/ 61 w 78"/>
                  <a:gd name="T3" fmla="*/ 34 h 60"/>
                  <a:gd name="T4" fmla="*/ 76 w 78"/>
                  <a:gd name="T5" fmla="*/ 19 h 60"/>
                  <a:gd name="T6" fmla="*/ 70 w 78"/>
                  <a:gd name="T7" fmla="*/ 10 h 60"/>
                  <a:gd name="T8" fmla="*/ 49 w 78"/>
                  <a:gd name="T9" fmla="*/ 1 h 60"/>
                  <a:gd name="T10" fmla="*/ 31 w 78"/>
                  <a:gd name="T11" fmla="*/ 1 h 60"/>
                  <a:gd name="T12" fmla="*/ 47 w 78"/>
                  <a:gd name="T13" fmla="*/ 13 h 60"/>
                  <a:gd name="T14" fmla="*/ 65 w 78"/>
                  <a:gd name="T15" fmla="*/ 13 h 60"/>
                  <a:gd name="T16" fmla="*/ 43 w 78"/>
                  <a:gd name="T17" fmla="*/ 27 h 60"/>
                  <a:gd name="T18" fmla="*/ 43 w 78"/>
                  <a:gd name="T19" fmla="*/ 32 h 60"/>
                  <a:gd name="T20" fmla="*/ 39 w 78"/>
                  <a:gd name="T21" fmla="*/ 35 h 60"/>
                  <a:gd name="T22" fmla="*/ 52 w 78"/>
                  <a:gd name="T23" fmla="*/ 45 h 60"/>
                  <a:gd name="T24" fmla="*/ 31 w 78"/>
                  <a:gd name="T25" fmla="*/ 21 h 60"/>
                  <a:gd name="T26" fmla="*/ 10 w 78"/>
                  <a:gd name="T27" fmla="*/ 20 h 60"/>
                  <a:gd name="T28" fmla="*/ 0 w 78"/>
                  <a:gd name="T29" fmla="*/ 46 h 60"/>
                  <a:gd name="T30" fmla="*/ 9 w 78"/>
                  <a:gd name="T31" fmla="*/ 54 h 60"/>
                  <a:gd name="T32" fmla="*/ 49 w 78"/>
                  <a:gd name="T33" fmla="*/ 54 h 60"/>
                  <a:gd name="T34" fmla="*/ 75 w 78"/>
                  <a:gd name="T35" fmla="*/ 54 h 60"/>
                  <a:gd name="T36" fmla="*/ 75 w 78"/>
                  <a:gd name="T37" fmla="*/ 45 h 60"/>
                  <a:gd name="T38" fmla="*/ 34 w 78"/>
                  <a:gd name="T39" fmla="*/ 3 h 60"/>
                  <a:gd name="T40" fmla="*/ 53 w 78"/>
                  <a:gd name="T41" fmla="*/ 33 h 60"/>
                  <a:gd name="T42" fmla="*/ 54 w 78"/>
                  <a:gd name="T43" fmla="*/ 33 h 60"/>
                  <a:gd name="T44" fmla="*/ 72 w 78"/>
                  <a:gd name="T45" fmla="*/ 17 h 60"/>
                  <a:gd name="T46" fmla="*/ 71 w 78"/>
                  <a:gd name="T47" fmla="*/ 13 h 60"/>
                  <a:gd name="T48" fmla="*/ 74 w 78"/>
                  <a:gd name="T49" fmla="*/ 14 h 60"/>
                  <a:gd name="T50" fmla="*/ 59 w 78"/>
                  <a:gd name="T51" fmla="*/ 28 h 60"/>
                  <a:gd name="T52" fmla="*/ 68 w 78"/>
                  <a:gd name="T53" fmla="*/ 15 h 60"/>
                  <a:gd name="T54" fmla="*/ 53 w 78"/>
                  <a:gd name="T55" fmla="*/ 25 h 60"/>
                  <a:gd name="T56" fmla="*/ 46 w 78"/>
                  <a:gd name="T57" fmla="*/ 30 h 60"/>
                  <a:gd name="T58" fmla="*/ 42 w 78"/>
                  <a:gd name="T59" fmla="*/ 37 h 60"/>
                  <a:gd name="T60" fmla="*/ 42 w 78"/>
                  <a:gd name="T61" fmla="*/ 42 h 60"/>
                  <a:gd name="T62" fmla="*/ 25 w 78"/>
                  <a:gd name="T63" fmla="*/ 51 h 60"/>
                  <a:gd name="T64" fmla="*/ 50 w 78"/>
                  <a:gd name="T65" fmla="*/ 48 h 60"/>
                  <a:gd name="T66" fmla="*/ 12 w 78"/>
                  <a:gd name="T67" fmla="*/ 23 h 60"/>
                  <a:gd name="T68" fmla="*/ 22 w 78"/>
                  <a:gd name="T69" fmla="*/ 45 h 60"/>
                  <a:gd name="T70" fmla="*/ 3 w 78"/>
                  <a:gd name="T71" fmla="*/ 45 h 60"/>
                  <a:gd name="T72" fmla="*/ 9 w 78"/>
                  <a:gd name="T73" fmla="*/ 48 h 60"/>
                  <a:gd name="T74" fmla="*/ 3 w 78"/>
                  <a:gd name="T75" fmla="*/ 48 h 60"/>
                  <a:gd name="T76" fmla="*/ 17 w 78"/>
                  <a:gd name="T77" fmla="*/ 47 h 60"/>
                  <a:gd name="T78" fmla="*/ 57 w 78"/>
                  <a:gd name="T79" fmla="*/ 56 h 60"/>
                  <a:gd name="T80" fmla="*/ 62 w 78"/>
                  <a:gd name="T81" fmla="*/ 51 h 60"/>
                  <a:gd name="T82" fmla="*/ 66 w 78"/>
                  <a:gd name="T83" fmla="*/ 51 h 60"/>
                  <a:gd name="T84" fmla="*/ 73 w 78"/>
                  <a:gd name="T85" fmla="*/ 51 h 60"/>
                  <a:gd name="T86" fmla="*/ 26 w 78"/>
                  <a:gd name="T87" fmla="*/ 26 h 60"/>
                  <a:gd name="T88" fmla="*/ 13 w 78"/>
                  <a:gd name="T89" fmla="*/ 25 h 60"/>
                  <a:gd name="T90" fmla="*/ 7 w 78"/>
                  <a:gd name="T91" fmla="*/ 36 h 60"/>
                  <a:gd name="T92" fmla="*/ 24 w 78"/>
                  <a:gd name="T93" fmla="*/ 27 h 60"/>
                  <a:gd name="T94" fmla="*/ 14 w 78"/>
                  <a:gd name="T95" fmla="*/ 27 h 60"/>
                  <a:gd name="T96" fmla="*/ 13 w 78"/>
                  <a:gd name="T97" fmla="*/ 41 h 60"/>
                  <a:gd name="T98" fmla="*/ 17 w 78"/>
                  <a:gd name="T99" fmla="*/ 3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60">
                    <a:moveTo>
                      <a:pt x="75" y="45"/>
                    </a:moveTo>
                    <a:cubicBezTo>
                      <a:pt x="62" y="45"/>
                      <a:pt x="62" y="45"/>
                      <a:pt x="62" y="45"/>
                    </a:cubicBezTo>
                    <a:cubicBezTo>
                      <a:pt x="62" y="45"/>
                      <a:pt x="62" y="44"/>
                      <a:pt x="62" y="44"/>
                    </a:cubicBezTo>
                    <a:cubicBezTo>
                      <a:pt x="63" y="44"/>
                      <a:pt x="63" y="44"/>
                      <a:pt x="63" y="43"/>
                    </a:cubicBezTo>
                    <a:cubicBezTo>
                      <a:pt x="63" y="35"/>
                      <a:pt x="63" y="35"/>
                      <a:pt x="63" y="35"/>
                    </a:cubicBezTo>
                    <a:cubicBezTo>
                      <a:pt x="63" y="34"/>
                      <a:pt x="62" y="34"/>
                      <a:pt x="61" y="34"/>
                    </a:cubicBezTo>
                    <a:cubicBezTo>
                      <a:pt x="59" y="34"/>
                      <a:pt x="59" y="34"/>
                      <a:pt x="59" y="34"/>
                    </a:cubicBezTo>
                    <a:cubicBezTo>
                      <a:pt x="59" y="32"/>
                      <a:pt x="59" y="32"/>
                      <a:pt x="59" y="32"/>
                    </a:cubicBezTo>
                    <a:cubicBezTo>
                      <a:pt x="76" y="19"/>
                      <a:pt x="76" y="19"/>
                      <a:pt x="76" y="19"/>
                    </a:cubicBezTo>
                    <a:cubicBezTo>
                      <a:pt x="77" y="17"/>
                      <a:pt x="78" y="15"/>
                      <a:pt x="77" y="13"/>
                    </a:cubicBezTo>
                    <a:cubicBezTo>
                      <a:pt x="76" y="12"/>
                      <a:pt x="76" y="12"/>
                      <a:pt x="76" y="12"/>
                    </a:cubicBezTo>
                    <a:cubicBezTo>
                      <a:pt x="75" y="10"/>
                      <a:pt x="72" y="9"/>
                      <a:pt x="70" y="10"/>
                    </a:cubicBezTo>
                    <a:cubicBezTo>
                      <a:pt x="68" y="12"/>
                      <a:pt x="68" y="12"/>
                      <a:pt x="68" y="12"/>
                    </a:cubicBezTo>
                    <a:cubicBezTo>
                      <a:pt x="49" y="3"/>
                      <a:pt x="49" y="3"/>
                      <a:pt x="49" y="3"/>
                    </a:cubicBezTo>
                    <a:cubicBezTo>
                      <a:pt x="49" y="1"/>
                      <a:pt x="49" y="1"/>
                      <a:pt x="49" y="1"/>
                    </a:cubicBezTo>
                    <a:cubicBezTo>
                      <a:pt x="49" y="0"/>
                      <a:pt x="48" y="0"/>
                      <a:pt x="47" y="0"/>
                    </a:cubicBezTo>
                    <a:cubicBezTo>
                      <a:pt x="32" y="0"/>
                      <a:pt x="32" y="0"/>
                      <a:pt x="32" y="0"/>
                    </a:cubicBezTo>
                    <a:cubicBezTo>
                      <a:pt x="32" y="0"/>
                      <a:pt x="31" y="0"/>
                      <a:pt x="31" y="1"/>
                    </a:cubicBezTo>
                    <a:cubicBezTo>
                      <a:pt x="31" y="12"/>
                      <a:pt x="31" y="12"/>
                      <a:pt x="31" y="12"/>
                    </a:cubicBezTo>
                    <a:cubicBezTo>
                      <a:pt x="31" y="13"/>
                      <a:pt x="32" y="13"/>
                      <a:pt x="32" y="13"/>
                    </a:cubicBezTo>
                    <a:cubicBezTo>
                      <a:pt x="47" y="13"/>
                      <a:pt x="47" y="13"/>
                      <a:pt x="47" y="13"/>
                    </a:cubicBezTo>
                    <a:cubicBezTo>
                      <a:pt x="48" y="13"/>
                      <a:pt x="49" y="13"/>
                      <a:pt x="49" y="12"/>
                    </a:cubicBezTo>
                    <a:cubicBezTo>
                      <a:pt x="49" y="6"/>
                      <a:pt x="49" y="6"/>
                      <a:pt x="49" y="6"/>
                    </a:cubicBezTo>
                    <a:cubicBezTo>
                      <a:pt x="65" y="13"/>
                      <a:pt x="65" y="13"/>
                      <a:pt x="65" y="13"/>
                    </a:cubicBezTo>
                    <a:cubicBezTo>
                      <a:pt x="49" y="22"/>
                      <a:pt x="49" y="22"/>
                      <a:pt x="49" y="22"/>
                    </a:cubicBezTo>
                    <a:cubicBezTo>
                      <a:pt x="49" y="22"/>
                      <a:pt x="49" y="22"/>
                      <a:pt x="49" y="22"/>
                    </a:cubicBezTo>
                    <a:cubicBezTo>
                      <a:pt x="46" y="22"/>
                      <a:pt x="43" y="24"/>
                      <a:pt x="43" y="27"/>
                    </a:cubicBezTo>
                    <a:cubicBezTo>
                      <a:pt x="43" y="31"/>
                      <a:pt x="43" y="31"/>
                      <a:pt x="43" y="31"/>
                    </a:cubicBezTo>
                    <a:cubicBezTo>
                      <a:pt x="43" y="31"/>
                      <a:pt x="43" y="31"/>
                      <a:pt x="43" y="31"/>
                    </a:cubicBezTo>
                    <a:cubicBezTo>
                      <a:pt x="43" y="31"/>
                      <a:pt x="43" y="32"/>
                      <a:pt x="43" y="32"/>
                    </a:cubicBezTo>
                    <a:cubicBezTo>
                      <a:pt x="43" y="34"/>
                      <a:pt x="43" y="34"/>
                      <a:pt x="43" y="34"/>
                    </a:cubicBezTo>
                    <a:cubicBezTo>
                      <a:pt x="41" y="34"/>
                      <a:pt x="41" y="34"/>
                      <a:pt x="41" y="34"/>
                    </a:cubicBezTo>
                    <a:cubicBezTo>
                      <a:pt x="40" y="34"/>
                      <a:pt x="39" y="34"/>
                      <a:pt x="39" y="35"/>
                    </a:cubicBezTo>
                    <a:cubicBezTo>
                      <a:pt x="39" y="43"/>
                      <a:pt x="39" y="43"/>
                      <a:pt x="39" y="43"/>
                    </a:cubicBezTo>
                    <a:cubicBezTo>
                      <a:pt x="39" y="44"/>
                      <a:pt x="40" y="45"/>
                      <a:pt x="41" y="45"/>
                    </a:cubicBezTo>
                    <a:cubicBezTo>
                      <a:pt x="52" y="45"/>
                      <a:pt x="52" y="45"/>
                      <a:pt x="52" y="45"/>
                    </a:cubicBezTo>
                    <a:cubicBezTo>
                      <a:pt x="52" y="45"/>
                      <a:pt x="52" y="45"/>
                      <a:pt x="52" y="45"/>
                    </a:cubicBezTo>
                    <a:cubicBezTo>
                      <a:pt x="31" y="45"/>
                      <a:pt x="31" y="45"/>
                      <a:pt x="31" y="45"/>
                    </a:cubicBezTo>
                    <a:cubicBezTo>
                      <a:pt x="31" y="21"/>
                      <a:pt x="31" y="21"/>
                      <a:pt x="31" y="21"/>
                    </a:cubicBezTo>
                    <a:cubicBezTo>
                      <a:pt x="31" y="20"/>
                      <a:pt x="30" y="20"/>
                      <a:pt x="30" y="20"/>
                    </a:cubicBezTo>
                    <a:cubicBezTo>
                      <a:pt x="11" y="20"/>
                      <a:pt x="11" y="20"/>
                      <a:pt x="11" y="20"/>
                    </a:cubicBezTo>
                    <a:cubicBezTo>
                      <a:pt x="11" y="20"/>
                      <a:pt x="10" y="20"/>
                      <a:pt x="10" y="20"/>
                    </a:cubicBezTo>
                    <a:cubicBezTo>
                      <a:pt x="0" y="34"/>
                      <a:pt x="0" y="34"/>
                      <a:pt x="0" y="34"/>
                    </a:cubicBezTo>
                    <a:cubicBezTo>
                      <a:pt x="0" y="34"/>
                      <a:pt x="0" y="35"/>
                      <a:pt x="0" y="35"/>
                    </a:cubicBezTo>
                    <a:cubicBezTo>
                      <a:pt x="0" y="46"/>
                      <a:pt x="0" y="46"/>
                      <a:pt x="0" y="46"/>
                    </a:cubicBezTo>
                    <a:cubicBezTo>
                      <a:pt x="0" y="52"/>
                      <a:pt x="0" y="52"/>
                      <a:pt x="0" y="52"/>
                    </a:cubicBezTo>
                    <a:cubicBezTo>
                      <a:pt x="0" y="53"/>
                      <a:pt x="1" y="54"/>
                      <a:pt x="2" y="54"/>
                    </a:cubicBezTo>
                    <a:cubicBezTo>
                      <a:pt x="9" y="54"/>
                      <a:pt x="9" y="54"/>
                      <a:pt x="9" y="54"/>
                    </a:cubicBezTo>
                    <a:cubicBezTo>
                      <a:pt x="10" y="57"/>
                      <a:pt x="13" y="60"/>
                      <a:pt x="17" y="60"/>
                    </a:cubicBezTo>
                    <a:cubicBezTo>
                      <a:pt x="20" y="60"/>
                      <a:pt x="23" y="57"/>
                      <a:pt x="24" y="54"/>
                    </a:cubicBezTo>
                    <a:cubicBezTo>
                      <a:pt x="49" y="54"/>
                      <a:pt x="49" y="54"/>
                      <a:pt x="49" y="54"/>
                    </a:cubicBezTo>
                    <a:cubicBezTo>
                      <a:pt x="51" y="57"/>
                      <a:pt x="54" y="60"/>
                      <a:pt x="57" y="60"/>
                    </a:cubicBezTo>
                    <a:cubicBezTo>
                      <a:pt x="61" y="60"/>
                      <a:pt x="64" y="57"/>
                      <a:pt x="65" y="54"/>
                    </a:cubicBezTo>
                    <a:cubicBezTo>
                      <a:pt x="75" y="54"/>
                      <a:pt x="75" y="54"/>
                      <a:pt x="75" y="54"/>
                    </a:cubicBezTo>
                    <a:cubicBezTo>
                      <a:pt x="76" y="54"/>
                      <a:pt x="76" y="53"/>
                      <a:pt x="76" y="52"/>
                    </a:cubicBezTo>
                    <a:cubicBezTo>
                      <a:pt x="76" y="46"/>
                      <a:pt x="76" y="46"/>
                      <a:pt x="76" y="46"/>
                    </a:cubicBezTo>
                    <a:cubicBezTo>
                      <a:pt x="76" y="45"/>
                      <a:pt x="76" y="45"/>
                      <a:pt x="75" y="45"/>
                    </a:cubicBezTo>
                    <a:close/>
                    <a:moveTo>
                      <a:pt x="46" y="10"/>
                    </a:moveTo>
                    <a:cubicBezTo>
                      <a:pt x="34" y="10"/>
                      <a:pt x="34" y="10"/>
                      <a:pt x="34" y="10"/>
                    </a:cubicBezTo>
                    <a:cubicBezTo>
                      <a:pt x="34" y="3"/>
                      <a:pt x="34" y="3"/>
                      <a:pt x="34" y="3"/>
                    </a:cubicBezTo>
                    <a:cubicBezTo>
                      <a:pt x="46" y="3"/>
                      <a:pt x="46" y="3"/>
                      <a:pt x="46" y="3"/>
                    </a:cubicBezTo>
                    <a:lnTo>
                      <a:pt x="46" y="10"/>
                    </a:lnTo>
                    <a:close/>
                    <a:moveTo>
                      <a:pt x="53" y="33"/>
                    </a:moveTo>
                    <a:cubicBezTo>
                      <a:pt x="49" y="33"/>
                      <a:pt x="49" y="33"/>
                      <a:pt x="49" y="33"/>
                    </a:cubicBezTo>
                    <a:cubicBezTo>
                      <a:pt x="48" y="33"/>
                      <a:pt x="48" y="33"/>
                      <a:pt x="48" y="33"/>
                    </a:cubicBezTo>
                    <a:cubicBezTo>
                      <a:pt x="54" y="33"/>
                      <a:pt x="54" y="33"/>
                      <a:pt x="54" y="33"/>
                    </a:cubicBezTo>
                    <a:cubicBezTo>
                      <a:pt x="54" y="33"/>
                      <a:pt x="54" y="33"/>
                      <a:pt x="53" y="33"/>
                    </a:cubicBezTo>
                    <a:close/>
                    <a:moveTo>
                      <a:pt x="71" y="16"/>
                    </a:moveTo>
                    <a:cubicBezTo>
                      <a:pt x="72" y="16"/>
                      <a:pt x="72" y="17"/>
                      <a:pt x="72" y="17"/>
                    </a:cubicBezTo>
                    <a:cubicBezTo>
                      <a:pt x="72" y="17"/>
                      <a:pt x="73" y="16"/>
                      <a:pt x="73" y="16"/>
                    </a:cubicBezTo>
                    <a:cubicBezTo>
                      <a:pt x="74" y="15"/>
                      <a:pt x="73" y="14"/>
                      <a:pt x="73" y="14"/>
                    </a:cubicBezTo>
                    <a:cubicBezTo>
                      <a:pt x="71" y="13"/>
                      <a:pt x="71" y="13"/>
                      <a:pt x="71" y="13"/>
                    </a:cubicBezTo>
                    <a:cubicBezTo>
                      <a:pt x="72" y="13"/>
                      <a:pt x="72" y="13"/>
                      <a:pt x="72" y="13"/>
                    </a:cubicBezTo>
                    <a:cubicBezTo>
                      <a:pt x="72" y="13"/>
                      <a:pt x="72" y="13"/>
                      <a:pt x="72" y="13"/>
                    </a:cubicBezTo>
                    <a:cubicBezTo>
                      <a:pt x="73" y="13"/>
                      <a:pt x="73" y="13"/>
                      <a:pt x="74" y="14"/>
                    </a:cubicBezTo>
                    <a:cubicBezTo>
                      <a:pt x="74" y="14"/>
                      <a:pt x="74" y="14"/>
                      <a:pt x="74" y="14"/>
                    </a:cubicBezTo>
                    <a:cubicBezTo>
                      <a:pt x="75" y="15"/>
                      <a:pt x="74" y="16"/>
                      <a:pt x="74" y="16"/>
                    </a:cubicBezTo>
                    <a:cubicBezTo>
                      <a:pt x="59" y="28"/>
                      <a:pt x="59" y="28"/>
                      <a:pt x="59" y="28"/>
                    </a:cubicBezTo>
                    <a:cubicBezTo>
                      <a:pt x="59" y="27"/>
                      <a:pt x="59" y="27"/>
                      <a:pt x="59" y="27"/>
                    </a:cubicBezTo>
                    <a:cubicBezTo>
                      <a:pt x="59" y="25"/>
                      <a:pt x="57" y="23"/>
                      <a:pt x="55" y="22"/>
                    </a:cubicBezTo>
                    <a:cubicBezTo>
                      <a:pt x="68" y="15"/>
                      <a:pt x="68" y="15"/>
                      <a:pt x="68" y="15"/>
                    </a:cubicBezTo>
                    <a:lnTo>
                      <a:pt x="71" y="16"/>
                    </a:lnTo>
                    <a:close/>
                    <a:moveTo>
                      <a:pt x="49" y="25"/>
                    </a:moveTo>
                    <a:cubicBezTo>
                      <a:pt x="53" y="25"/>
                      <a:pt x="53" y="25"/>
                      <a:pt x="53" y="25"/>
                    </a:cubicBezTo>
                    <a:cubicBezTo>
                      <a:pt x="55" y="25"/>
                      <a:pt x="56" y="26"/>
                      <a:pt x="56" y="27"/>
                    </a:cubicBezTo>
                    <a:cubicBezTo>
                      <a:pt x="56" y="30"/>
                      <a:pt x="56" y="30"/>
                      <a:pt x="56" y="30"/>
                    </a:cubicBezTo>
                    <a:cubicBezTo>
                      <a:pt x="46" y="30"/>
                      <a:pt x="46" y="30"/>
                      <a:pt x="46" y="30"/>
                    </a:cubicBezTo>
                    <a:cubicBezTo>
                      <a:pt x="46" y="27"/>
                      <a:pt x="46" y="27"/>
                      <a:pt x="46" y="27"/>
                    </a:cubicBezTo>
                    <a:cubicBezTo>
                      <a:pt x="46" y="26"/>
                      <a:pt x="47" y="25"/>
                      <a:pt x="49" y="25"/>
                    </a:cubicBezTo>
                    <a:close/>
                    <a:moveTo>
                      <a:pt x="42" y="37"/>
                    </a:moveTo>
                    <a:cubicBezTo>
                      <a:pt x="60" y="37"/>
                      <a:pt x="60" y="37"/>
                      <a:pt x="60" y="37"/>
                    </a:cubicBezTo>
                    <a:cubicBezTo>
                      <a:pt x="60" y="42"/>
                      <a:pt x="60" y="42"/>
                      <a:pt x="60" y="42"/>
                    </a:cubicBezTo>
                    <a:cubicBezTo>
                      <a:pt x="42" y="42"/>
                      <a:pt x="42" y="42"/>
                      <a:pt x="42" y="42"/>
                    </a:cubicBezTo>
                    <a:lnTo>
                      <a:pt x="42" y="37"/>
                    </a:lnTo>
                    <a:close/>
                    <a:moveTo>
                      <a:pt x="49" y="51"/>
                    </a:moveTo>
                    <a:cubicBezTo>
                      <a:pt x="25" y="51"/>
                      <a:pt x="25" y="51"/>
                      <a:pt x="25" y="51"/>
                    </a:cubicBezTo>
                    <a:cubicBezTo>
                      <a:pt x="25" y="50"/>
                      <a:pt x="24" y="49"/>
                      <a:pt x="24" y="48"/>
                    </a:cubicBezTo>
                    <a:cubicBezTo>
                      <a:pt x="30" y="48"/>
                      <a:pt x="30" y="48"/>
                      <a:pt x="30" y="48"/>
                    </a:cubicBezTo>
                    <a:cubicBezTo>
                      <a:pt x="50" y="48"/>
                      <a:pt x="50" y="48"/>
                      <a:pt x="50" y="48"/>
                    </a:cubicBezTo>
                    <a:cubicBezTo>
                      <a:pt x="49" y="49"/>
                      <a:pt x="49" y="50"/>
                      <a:pt x="49" y="51"/>
                    </a:cubicBezTo>
                    <a:close/>
                    <a:moveTo>
                      <a:pt x="3" y="35"/>
                    </a:moveTo>
                    <a:cubicBezTo>
                      <a:pt x="12" y="23"/>
                      <a:pt x="12" y="23"/>
                      <a:pt x="12" y="23"/>
                    </a:cubicBezTo>
                    <a:cubicBezTo>
                      <a:pt x="28" y="23"/>
                      <a:pt x="28" y="23"/>
                      <a:pt x="28" y="23"/>
                    </a:cubicBezTo>
                    <a:cubicBezTo>
                      <a:pt x="28" y="45"/>
                      <a:pt x="28" y="45"/>
                      <a:pt x="28" y="45"/>
                    </a:cubicBezTo>
                    <a:cubicBezTo>
                      <a:pt x="22" y="45"/>
                      <a:pt x="22" y="45"/>
                      <a:pt x="22" y="45"/>
                    </a:cubicBezTo>
                    <a:cubicBezTo>
                      <a:pt x="20" y="44"/>
                      <a:pt x="18" y="43"/>
                      <a:pt x="17" y="43"/>
                    </a:cubicBezTo>
                    <a:cubicBezTo>
                      <a:pt x="15" y="43"/>
                      <a:pt x="13" y="44"/>
                      <a:pt x="12" y="45"/>
                    </a:cubicBezTo>
                    <a:cubicBezTo>
                      <a:pt x="3" y="45"/>
                      <a:pt x="3" y="45"/>
                      <a:pt x="3" y="45"/>
                    </a:cubicBezTo>
                    <a:lnTo>
                      <a:pt x="3" y="35"/>
                    </a:lnTo>
                    <a:close/>
                    <a:moveTo>
                      <a:pt x="3" y="48"/>
                    </a:moveTo>
                    <a:cubicBezTo>
                      <a:pt x="9" y="48"/>
                      <a:pt x="9" y="48"/>
                      <a:pt x="9" y="48"/>
                    </a:cubicBezTo>
                    <a:cubicBezTo>
                      <a:pt x="9" y="49"/>
                      <a:pt x="8" y="50"/>
                      <a:pt x="8" y="51"/>
                    </a:cubicBezTo>
                    <a:cubicBezTo>
                      <a:pt x="3" y="51"/>
                      <a:pt x="3" y="51"/>
                      <a:pt x="3" y="51"/>
                    </a:cubicBezTo>
                    <a:lnTo>
                      <a:pt x="3" y="48"/>
                    </a:lnTo>
                    <a:close/>
                    <a:moveTo>
                      <a:pt x="17" y="56"/>
                    </a:moveTo>
                    <a:cubicBezTo>
                      <a:pt x="14" y="56"/>
                      <a:pt x="12" y="54"/>
                      <a:pt x="12" y="51"/>
                    </a:cubicBezTo>
                    <a:cubicBezTo>
                      <a:pt x="12" y="49"/>
                      <a:pt x="14" y="47"/>
                      <a:pt x="17" y="47"/>
                    </a:cubicBezTo>
                    <a:cubicBezTo>
                      <a:pt x="19" y="47"/>
                      <a:pt x="21" y="49"/>
                      <a:pt x="21" y="51"/>
                    </a:cubicBezTo>
                    <a:cubicBezTo>
                      <a:pt x="21" y="54"/>
                      <a:pt x="19" y="56"/>
                      <a:pt x="17" y="56"/>
                    </a:cubicBezTo>
                    <a:close/>
                    <a:moveTo>
                      <a:pt x="57" y="56"/>
                    </a:moveTo>
                    <a:cubicBezTo>
                      <a:pt x="55" y="56"/>
                      <a:pt x="53" y="54"/>
                      <a:pt x="53" y="51"/>
                    </a:cubicBezTo>
                    <a:cubicBezTo>
                      <a:pt x="53" y="49"/>
                      <a:pt x="55" y="47"/>
                      <a:pt x="57" y="47"/>
                    </a:cubicBezTo>
                    <a:cubicBezTo>
                      <a:pt x="60" y="47"/>
                      <a:pt x="62" y="49"/>
                      <a:pt x="62" y="51"/>
                    </a:cubicBezTo>
                    <a:cubicBezTo>
                      <a:pt x="62" y="54"/>
                      <a:pt x="60" y="56"/>
                      <a:pt x="57" y="56"/>
                    </a:cubicBezTo>
                    <a:close/>
                    <a:moveTo>
                      <a:pt x="73" y="51"/>
                    </a:moveTo>
                    <a:cubicBezTo>
                      <a:pt x="66" y="51"/>
                      <a:pt x="66" y="51"/>
                      <a:pt x="66" y="51"/>
                    </a:cubicBezTo>
                    <a:cubicBezTo>
                      <a:pt x="66" y="50"/>
                      <a:pt x="65" y="49"/>
                      <a:pt x="65" y="48"/>
                    </a:cubicBezTo>
                    <a:cubicBezTo>
                      <a:pt x="73" y="48"/>
                      <a:pt x="73" y="48"/>
                      <a:pt x="73" y="48"/>
                    </a:cubicBezTo>
                    <a:lnTo>
                      <a:pt x="73" y="51"/>
                    </a:lnTo>
                    <a:close/>
                    <a:moveTo>
                      <a:pt x="25" y="36"/>
                    </a:moveTo>
                    <a:cubicBezTo>
                      <a:pt x="26" y="36"/>
                      <a:pt x="26" y="35"/>
                      <a:pt x="26" y="35"/>
                    </a:cubicBezTo>
                    <a:cubicBezTo>
                      <a:pt x="26" y="26"/>
                      <a:pt x="26" y="26"/>
                      <a:pt x="26" y="26"/>
                    </a:cubicBezTo>
                    <a:cubicBezTo>
                      <a:pt x="26" y="25"/>
                      <a:pt x="26" y="25"/>
                      <a:pt x="25" y="25"/>
                    </a:cubicBezTo>
                    <a:cubicBezTo>
                      <a:pt x="13" y="25"/>
                      <a:pt x="13" y="25"/>
                      <a:pt x="13" y="25"/>
                    </a:cubicBezTo>
                    <a:cubicBezTo>
                      <a:pt x="13" y="25"/>
                      <a:pt x="13" y="25"/>
                      <a:pt x="13" y="25"/>
                    </a:cubicBezTo>
                    <a:cubicBezTo>
                      <a:pt x="6" y="34"/>
                      <a:pt x="6" y="34"/>
                      <a:pt x="6" y="34"/>
                    </a:cubicBezTo>
                    <a:cubicBezTo>
                      <a:pt x="6" y="35"/>
                      <a:pt x="6" y="35"/>
                      <a:pt x="6" y="35"/>
                    </a:cubicBezTo>
                    <a:cubicBezTo>
                      <a:pt x="6" y="36"/>
                      <a:pt x="6" y="36"/>
                      <a:pt x="7" y="36"/>
                    </a:cubicBezTo>
                    <a:lnTo>
                      <a:pt x="25" y="36"/>
                    </a:lnTo>
                    <a:close/>
                    <a:moveTo>
                      <a:pt x="14" y="27"/>
                    </a:moveTo>
                    <a:cubicBezTo>
                      <a:pt x="24" y="27"/>
                      <a:pt x="24" y="27"/>
                      <a:pt x="24" y="27"/>
                    </a:cubicBezTo>
                    <a:cubicBezTo>
                      <a:pt x="24" y="34"/>
                      <a:pt x="24" y="34"/>
                      <a:pt x="24" y="34"/>
                    </a:cubicBezTo>
                    <a:cubicBezTo>
                      <a:pt x="9" y="34"/>
                      <a:pt x="9" y="34"/>
                      <a:pt x="9" y="34"/>
                    </a:cubicBezTo>
                    <a:lnTo>
                      <a:pt x="14" y="27"/>
                    </a:lnTo>
                    <a:close/>
                    <a:moveTo>
                      <a:pt x="18" y="39"/>
                    </a:moveTo>
                    <a:cubicBezTo>
                      <a:pt x="18" y="40"/>
                      <a:pt x="17" y="41"/>
                      <a:pt x="17" y="41"/>
                    </a:cubicBezTo>
                    <a:cubicBezTo>
                      <a:pt x="13" y="41"/>
                      <a:pt x="13" y="41"/>
                      <a:pt x="13" y="41"/>
                    </a:cubicBezTo>
                    <a:cubicBezTo>
                      <a:pt x="13" y="41"/>
                      <a:pt x="12" y="40"/>
                      <a:pt x="12" y="39"/>
                    </a:cubicBezTo>
                    <a:cubicBezTo>
                      <a:pt x="12" y="38"/>
                      <a:pt x="13" y="38"/>
                      <a:pt x="13" y="38"/>
                    </a:cubicBezTo>
                    <a:cubicBezTo>
                      <a:pt x="17" y="38"/>
                      <a:pt x="17" y="38"/>
                      <a:pt x="17" y="38"/>
                    </a:cubicBezTo>
                    <a:cubicBezTo>
                      <a:pt x="17" y="38"/>
                      <a:pt x="18" y="38"/>
                      <a:pt x="18" y="39"/>
                    </a:cubicBezTo>
                    <a:close/>
                  </a:path>
                </a:pathLst>
              </a:custGeom>
              <a:solidFill>
                <a:schemeClr val="bg1"/>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36" name="组合 35"/>
            <p:cNvGrpSpPr/>
            <p:nvPr/>
          </p:nvGrpSpPr>
          <p:grpSpPr>
            <a:xfrm>
              <a:off x="1922631" y="1836238"/>
              <a:ext cx="827733" cy="540647"/>
              <a:chOff x="1441974" y="1650983"/>
              <a:chExt cx="620800" cy="405485"/>
            </a:xfrm>
          </p:grpSpPr>
          <p:grpSp>
            <p:nvGrpSpPr>
              <p:cNvPr id="47" name="组合 46"/>
              <p:cNvGrpSpPr/>
              <p:nvPr/>
            </p:nvGrpSpPr>
            <p:grpSpPr>
              <a:xfrm>
                <a:off x="1441974" y="1650983"/>
                <a:ext cx="620800" cy="405485"/>
                <a:chOff x="4029" y="2074863"/>
                <a:chExt cx="627062" cy="409575"/>
              </a:xfrm>
            </p:grpSpPr>
            <p:sp>
              <p:nvSpPr>
                <p:cNvPr id="49" name="任意多边形: 形状 48"/>
                <p:cNvSpPr/>
                <p:nvPr/>
              </p:nvSpPr>
              <p:spPr bwMode="auto">
                <a:xfrm>
                  <a:off x="4029"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rgbClr val="F68D6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dirty="0">
                    <a:solidFill>
                      <a:schemeClr val="tx1">
                        <a:lumMod val="95000"/>
                        <a:lumOff val="5000"/>
                      </a:schemeClr>
                    </a:solidFill>
                    <a:latin typeface="微软雅黑" panose="020B0503020204020204" charset="-122"/>
                    <a:ea typeface="微软雅黑" panose="020B0503020204020204" charset="-122"/>
                  </a:endParaRPr>
                </a:p>
              </p:txBody>
            </p:sp>
            <p:sp>
              <p:nvSpPr>
                <p:cNvPr id="50" name="任意多边形: 形状 49"/>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sp>
            <p:nvSpPr>
              <p:cNvPr id="48" name="任意多边形: 形状 47"/>
              <p:cNvSpPr/>
              <p:nvPr/>
            </p:nvSpPr>
            <p:spPr bwMode="auto">
              <a:xfrm>
                <a:off x="1682616" y="1748759"/>
                <a:ext cx="265955" cy="201120"/>
              </a:xfrm>
              <a:custGeom>
                <a:avLst/>
                <a:gdLst>
                  <a:gd name="T0" fmla="*/ 26 w 85"/>
                  <a:gd name="T1" fmla="*/ 28 h 62"/>
                  <a:gd name="T2" fmla="*/ 13 w 85"/>
                  <a:gd name="T3" fmla="*/ 27 h 62"/>
                  <a:gd name="T4" fmla="*/ 7 w 85"/>
                  <a:gd name="T5" fmla="*/ 38 h 62"/>
                  <a:gd name="T6" fmla="*/ 24 w 85"/>
                  <a:gd name="T7" fmla="*/ 29 h 62"/>
                  <a:gd name="T8" fmla="*/ 14 w 85"/>
                  <a:gd name="T9" fmla="*/ 29 h 62"/>
                  <a:gd name="T10" fmla="*/ 14 w 85"/>
                  <a:gd name="T11" fmla="*/ 43 h 62"/>
                  <a:gd name="T12" fmla="*/ 17 w 85"/>
                  <a:gd name="T13" fmla="*/ 40 h 62"/>
                  <a:gd name="T14" fmla="*/ 75 w 85"/>
                  <a:gd name="T15" fmla="*/ 30 h 62"/>
                  <a:gd name="T16" fmla="*/ 74 w 85"/>
                  <a:gd name="T17" fmla="*/ 1 h 62"/>
                  <a:gd name="T18" fmla="*/ 57 w 85"/>
                  <a:gd name="T19" fmla="*/ 5 h 62"/>
                  <a:gd name="T20" fmla="*/ 40 w 85"/>
                  <a:gd name="T21" fmla="*/ 16 h 62"/>
                  <a:gd name="T22" fmla="*/ 39 w 85"/>
                  <a:gd name="T23" fmla="*/ 17 h 62"/>
                  <a:gd name="T24" fmla="*/ 39 w 85"/>
                  <a:gd name="T25" fmla="*/ 32 h 62"/>
                  <a:gd name="T26" fmla="*/ 35 w 85"/>
                  <a:gd name="T27" fmla="*/ 38 h 62"/>
                  <a:gd name="T28" fmla="*/ 31 w 85"/>
                  <a:gd name="T29" fmla="*/ 47 h 62"/>
                  <a:gd name="T30" fmla="*/ 11 w 85"/>
                  <a:gd name="T31" fmla="*/ 21 h 62"/>
                  <a:gd name="T32" fmla="*/ 0 w 85"/>
                  <a:gd name="T33" fmla="*/ 37 h 62"/>
                  <a:gd name="T34" fmla="*/ 2 w 85"/>
                  <a:gd name="T35" fmla="*/ 56 h 62"/>
                  <a:gd name="T36" fmla="*/ 24 w 85"/>
                  <a:gd name="T37" fmla="*/ 56 h 62"/>
                  <a:gd name="T38" fmla="*/ 65 w 85"/>
                  <a:gd name="T39" fmla="*/ 56 h 62"/>
                  <a:gd name="T40" fmla="*/ 76 w 85"/>
                  <a:gd name="T41" fmla="*/ 48 h 62"/>
                  <a:gd name="T42" fmla="*/ 66 w 85"/>
                  <a:gd name="T43" fmla="*/ 39 h 62"/>
                  <a:gd name="T44" fmla="*/ 74 w 85"/>
                  <a:gd name="T45" fmla="*/ 31 h 62"/>
                  <a:gd name="T46" fmla="*/ 50 w 85"/>
                  <a:gd name="T47" fmla="*/ 28 h 62"/>
                  <a:gd name="T48" fmla="*/ 71 w 85"/>
                  <a:gd name="T49" fmla="*/ 29 h 62"/>
                  <a:gd name="T50" fmla="*/ 82 w 85"/>
                  <a:gd name="T51" fmla="*/ 17 h 62"/>
                  <a:gd name="T52" fmla="*/ 73 w 85"/>
                  <a:gd name="T53" fmla="*/ 3 h 62"/>
                  <a:gd name="T54" fmla="*/ 53 w 85"/>
                  <a:gd name="T55" fmla="*/ 40 h 62"/>
                  <a:gd name="T56" fmla="*/ 41 w 85"/>
                  <a:gd name="T57" fmla="*/ 21 h 62"/>
                  <a:gd name="T58" fmla="*/ 42 w 85"/>
                  <a:gd name="T59" fmla="*/ 36 h 62"/>
                  <a:gd name="T60" fmla="*/ 40 w 85"/>
                  <a:gd name="T61" fmla="*/ 36 h 62"/>
                  <a:gd name="T62" fmla="*/ 38 w 85"/>
                  <a:gd name="T63" fmla="*/ 33 h 62"/>
                  <a:gd name="T64" fmla="*/ 24 w 85"/>
                  <a:gd name="T65" fmla="*/ 50 h 62"/>
                  <a:gd name="T66" fmla="*/ 49 w 85"/>
                  <a:gd name="T67" fmla="*/ 53 h 62"/>
                  <a:gd name="T68" fmla="*/ 28 w 85"/>
                  <a:gd name="T69" fmla="*/ 24 h 62"/>
                  <a:gd name="T70" fmla="*/ 17 w 85"/>
                  <a:gd name="T71" fmla="*/ 45 h 62"/>
                  <a:gd name="T72" fmla="*/ 3 w 85"/>
                  <a:gd name="T73" fmla="*/ 37 h 62"/>
                  <a:gd name="T74" fmla="*/ 8 w 85"/>
                  <a:gd name="T75" fmla="*/ 53 h 62"/>
                  <a:gd name="T76" fmla="*/ 17 w 85"/>
                  <a:gd name="T77" fmla="*/ 58 h 62"/>
                  <a:gd name="T78" fmla="*/ 21 w 85"/>
                  <a:gd name="T79" fmla="*/ 53 h 62"/>
                  <a:gd name="T80" fmla="*/ 53 w 85"/>
                  <a:gd name="T81" fmla="*/ 53 h 62"/>
                  <a:gd name="T82" fmla="*/ 57 w 85"/>
                  <a:gd name="T83" fmla="*/ 58 h 62"/>
                  <a:gd name="T84" fmla="*/ 65 w 85"/>
                  <a:gd name="T85" fmla="*/ 50 h 62"/>
                  <a:gd name="T86" fmla="*/ 64 w 85"/>
                  <a:gd name="T87" fmla="*/ 40 h 62"/>
                  <a:gd name="T88" fmla="*/ 57 w 85"/>
                  <a:gd name="T89" fmla="*/ 45 h 62"/>
                  <a:gd name="T90" fmla="*/ 37 w 85"/>
                  <a:gd name="T91" fmla="*/ 40 h 62"/>
                  <a:gd name="T92" fmla="*/ 47 w 85"/>
                  <a:gd name="T93" fmla="*/ 43 h 62"/>
                  <a:gd name="T94" fmla="*/ 57 w 85"/>
                  <a:gd name="T95" fmla="*/ 42 h 62"/>
                  <a:gd name="T96" fmla="*/ 64 w 85"/>
                  <a:gd name="T97" fmla="*/ 40 h 62"/>
                  <a:gd name="T98" fmla="*/ 73 w 85"/>
                  <a:gd name="T99" fmla="*/ 24 h 62"/>
                  <a:gd name="T100" fmla="*/ 77 w 85"/>
                  <a:gd name="T101" fmla="*/ 16 h 62"/>
                  <a:gd name="T102" fmla="*/ 69 w 85"/>
                  <a:gd name="T103" fmla="*/ 29 h 62"/>
                  <a:gd name="T104" fmla="*/ 56 w 85"/>
                  <a:gd name="T105" fmla="*/ 36 h 62"/>
                  <a:gd name="T106" fmla="*/ 69 w 85"/>
                  <a:gd name="T107"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5" h="62">
                    <a:moveTo>
                      <a:pt x="25" y="38"/>
                    </a:moveTo>
                    <a:cubicBezTo>
                      <a:pt x="26" y="38"/>
                      <a:pt x="26" y="37"/>
                      <a:pt x="26" y="37"/>
                    </a:cubicBezTo>
                    <a:cubicBezTo>
                      <a:pt x="26" y="28"/>
                      <a:pt x="26" y="28"/>
                      <a:pt x="26" y="28"/>
                    </a:cubicBezTo>
                    <a:cubicBezTo>
                      <a:pt x="26" y="27"/>
                      <a:pt x="26" y="27"/>
                      <a:pt x="25" y="27"/>
                    </a:cubicBezTo>
                    <a:cubicBezTo>
                      <a:pt x="14" y="27"/>
                      <a:pt x="14" y="27"/>
                      <a:pt x="14" y="27"/>
                    </a:cubicBezTo>
                    <a:cubicBezTo>
                      <a:pt x="13" y="27"/>
                      <a:pt x="13" y="27"/>
                      <a:pt x="13" y="27"/>
                    </a:cubicBezTo>
                    <a:cubicBezTo>
                      <a:pt x="6" y="36"/>
                      <a:pt x="6" y="36"/>
                      <a:pt x="6" y="36"/>
                    </a:cubicBezTo>
                    <a:cubicBezTo>
                      <a:pt x="6" y="36"/>
                      <a:pt x="6" y="37"/>
                      <a:pt x="6" y="37"/>
                    </a:cubicBezTo>
                    <a:cubicBezTo>
                      <a:pt x="6" y="38"/>
                      <a:pt x="6" y="38"/>
                      <a:pt x="7" y="38"/>
                    </a:cubicBezTo>
                    <a:lnTo>
                      <a:pt x="25" y="38"/>
                    </a:lnTo>
                    <a:close/>
                    <a:moveTo>
                      <a:pt x="14" y="29"/>
                    </a:moveTo>
                    <a:cubicBezTo>
                      <a:pt x="24" y="29"/>
                      <a:pt x="24" y="29"/>
                      <a:pt x="24" y="29"/>
                    </a:cubicBezTo>
                    <a:cubicBezTo>
                      <a:pt x="24" y="36"/>
                      <a:pt x="24" y="36"/>
                      <a:pt x="24" y="36"/>
                    </a:cubicBezTo>
                    <a:cubicBezTo>
                      <a:pt x="9" y="36"/>
                      <a:pt x="9" y="36"/>
                      <a:pt x="9" y="36"/>
                    </a:cubicBezTo>
                    <a:lnTo>
                      <a:pt x="14" y="29"/>
                    </a:lnTo>
                    <a:close/>
                    <a:moveTo>
                      <a:pt x="18" y="41"/>
                    </a:moveTo>
                    <a:cubicBezTo>
                      <a:pt x="18" y="42"/>
                      <a:pt x="17" y="43"/>
                      <a:pt x="17" y="43"/>
                    </a:cubicBezTo>
                    <a:cubicBezTo>
                      <a:pt x="14" y="43"/>
                      <a:pt x="14" y="43"/>
                      <a:pt x="14" y="43"/>
                    </a:cubicBezTo>
                    <a:cubicBezTo>
                      <a:pt x="13" y="43"/>
                      <a:pt x="12" y="42"/>
                      <a:pt x="12" y="41"/>
                    </a:cubicBezTo>
                    <a:cubicBezTo>
                      <a:pt x="12" y="40"/>
                      <a:pt x="13" y="40"/>
                      <a:pt x="14" y="40"/>
                    </a:cubicBezTo>
                    <a:cubicBezTo>
                      <a:pt x="17" y="40"/>
                      <a:pt x="17" y="40"/>
                      <a:pt x="17" y="40"/>
                    </a:cubicBezTo>
                    <a:cubicBezTo>
                      <a:pt x="17" y="40"/>
                      <a:pt x="18" y="40"/>
                      <a:pt x="18" y="41"/>
                    </a:cubicBezTo>
                    <a:close/>
                    <a:moveTo>
                      <a:pt x="74" y="30"/>
                    </a:moveTo>
                    <a:cubicBezTo>
                      <a:pt x="74" y="30"/>
                      <a:pt x="75" y="30"/>
                      <a:pt x="75" y="30"/>
                    </a:cubicBezTo>
                    <a:cubicBezTo>
                      <a:pt x="85" y="18"/>
                      <a:pt x="85" y="18"/>
                      <a:pt x="85" y="18"/>
                    </a:cubicBezTo>
                    <a:cubicBezTo>
                      <a:pt x="85" y="18"/>
                      <a:pt x="85" y="17"/>
                      <a:pt x="85" y="16"/>
                    </a:cubicBezTo>
                    <a:cubicBezTo>
                      <a:pt x="74" y="1"/>
                      <a:pt x="74" y="1"/>
                      <a:pt x="74" y="1"/>
                    </a:cubicBezTo>
                    <a:cubicBezTo>
                      <a:pt x="74" y="0"/>
                      <a:pt x="73" y="0"/>
                      <a:pt x="73" y="0"/>
                    </a:cubicBezTo>
                    <a:cubicBezTo>
                      <a:pt x="58" y="5"/>
                      <a:pt x="58" y="5"/>
                      <a:pt x="58" y="5"/>
                    </a:cubicBezTo>
                    <a:cubicBezTo>
                      <a:pt x="57" y="5"/>
                      <a:pt x="57" y="5"/>
                      <a:pt x="57" y="5"/>
                    </a:cubicBezTo>
                    <a:cubicBezTo>
                      <a:pt x="57" y="5"/>
                      <a:pt x="57" y="5"/>
                      <a:pt x="57" y="5"/>
                    </a:cubicBezTo>
                    <a:cubicBezTo>
                      <a:pt x="40" y="16"/>
                      <a:pt x="40" y="16"/>
                      <a:pt x="40" y="16"/>
                    </a:cubicBezTo>
                    <a:cubicBezTo>
                      <a:pt x="40" y="16"/>
                      <a:pt x="40" y="16"/>
                      <a:pt x="40" y="16"/>
                    </a:cubicBezTo>
                    <a:cubicBezTo>
                      <a:pt x="40" y="16"/>
                      <a:pt x="40" y="16"/>
                      <a:pt x="40" y="16"/>
                    </a:cubicBezTo>
                    <a:cubicBezTo>
                      <a:pt x="40" y="17"/>
                      <a:pt x="40" y="17"/>
                      <a:pt x="39" y="17"/>
                    </a:cubicBezTo>
                    <a:cubicBezTo>
                      <a:pt x="39" y="17"/>
                      <a:pt x="39" y="17"/>
                      <a:pt x="39" y="17"/>
                    </a:cubicBezTo>
                    <a:cubicBezTo>
                      <a:pt x="35" y="25"/>
                      <a:pt x="35" y="25"/>
                      <a:pt x="35" y="25"/>
                    </a:cubicBezTo>
                    <a:cubicBezTo>
                      <a:pt x="35" y="25"/>
                      <a:pt x="35" y="26"/>
                      <a:pt x="36" y="26"/>
                    </a:cubicBezTo>
                    <a:cubicBezTo>
                      <a:pt x="39" y="32"/>
                      <a:pt x="39" y="32"/>
                      <a:pt x="39" y="32"/>
                    </a:cubicBezTo>
                    <a:cubicBezTo>
                      <a:pt x="39" y="32"/>
                      <a:pt x="39" y="31"/>
                      <a:pt x="38" y="31"/>
                    </a:cubicBezTo>
                    <a:cubicBezTo>
                      <a:pt x="36" y="31"/>
                      <a:pt x="34" y="33"/>
                      <a:pt x="34" y="36"/>
                    </a:cubicBezTo>
                    <a:cubicBezTo>
                      <a:pt x="34" y="37"/>
                      <a:pt x="35" y="38"/>
                      <a:pt x="35" y="38"/>
                    </a:cubicBezTo>
                    <a:cubicBezTo>
                      <a:pt x="35" y="39"/>
                      <a:pt x="35" y="39"/>
                      <a:pt x="35" y="39"/>
                    </a:cubicBezTo>
                    <a:cubicBezTo>
                      <a:pt x="35" y="47"/>
                      <a:pt x="35" y="47"/>
                      <a:pt x="35" y="47"/>
                    </a:cubicBezTo>
                    <a:cubicBezTo>
                      <a:pt x="31" y="47"/>
                      <a:pt x="31" y="47"/>
                      <a:pt x="31" y="47"/>
                    </a:cubicBezTo>
                    <a:cubicBezTo>
                      <a:pt x="31" y="23"/>
                      <a:pt x="31" y="23"/>
                      <a:pt x="31" y="23"/>
                    </a:cubicBezTo>
                    <a:cubicBezTo>
                      <a:pt x="31" y="22"/>
                      <a:pt x="30" y="21"/>
                      <a:pt x="30" y="21"/>
                    </a:cubicBezTo>
                    <a:cubicBezTo>
                      <a:pt x="11" y="21"/>
                      <a:pt x="11" y="21"/>
                      <a:pt x="11" y="21"/>
                    </a:cubicBezTo>
                    <a:cubicBezTo>
                      <a:pt x="11" y="21"/>
                      <a:pt x="10" y="22"/>
                      <a:pt x="10" y="22"/>
                    </a:cubicBezTo>
                    <a:cubicBezTo>
                      <a:pt x="0" y="36"/>
                      <a:pt x="0" y="36"/>
                      <a:pt x="0" y="36"/>
                    </a:cubicBezTo>
                    <a:cubicBezTo>
                      <a:pt x="0" y="36"/>
                      <a:pt x="0" y="36"/>
                      <a:pt x="0" y="37"/>
                    </a:cubicBezTo>
                    <a:cubicBezTo>
                      <a:pt x="0" y="48"/>
                      <a:pt x="0" y="48"/>
                      <a:pt x="0" y="48"/>
                    </a:cubicBezTo>
                    <a:cubicBezTo>
                      <a:pt x="0" y="54"/>
                      <a:pt x="0" y="54"/>
                      <a:pt x="0" y="54"/>
                    </a:cubicBezTo>
                    <a:cubicBezTo>
                      <a:pt x="0" y="55"/>
                      <a:pt x="1" y="56"/>
                      <a:pt x="2" y="56"/>
                    </a:cubicBezTo>
                    <a:cubicBezTo>
                      <a:pt x="9" y="56"/>
                      <a:pt x="9" y="56"/>
                      <a:pt x="9" y="56"/>
                    </a:cubicBezTo>
                    <a:cubicBezTo>
                      <a:pt x="10" y="59"/>
                      <a:pt x="13" y="62"/>
                      <a:pt x="17" y="62"/>
                    </a:cubicBezTo>
                    <a:cubicBezTo>
                      <a:pt x="20" y="62"/>
                      <a:pt x="23" y="59"/>
                      <a:pt x="24" y="56"/>
                    </a:cubicBezTo>
                    <a:cubicBezTo>
                      <a:pt x="49" y="56"/>
                      <a:pt x="49" y="56"/>
                      <a:pt x="49" y="56"/>
                    </a:cubicBezTo>
                    <a:cubicBezTo>
                      <a:pt x="51" y="59"/>
                      <a:pt x="54" y="62"/>
                      <a:pt x="57" y="62"/>
                    </a:cubicBezTo>
                    <a:cubicBezTo>
                      <a:pt x="61" y="62"/>
                      <a:pt x="64" y="59"/>
                      <a:pt x="65" y="56"/>
                    </a:cubicBezTo>
                    <a:cubicBezTo>
                      <a:pt x="75" y="56"/>
                      <a:pt x="75" y="56"/>
                      <a:pt x="75" y="56"/>
                    </a:cubicBezTo>
                    <a:cubicBezTo>
                      <a:pt x="76" y="56"/>
                      <a:pt x="76" y="55"/>
                      <a:pt x="76" y="54"/>
                    </a:cubicBezTo>
                    <a:cubicBezTo>
                      <a:pt x="76" y="48"/>
                      <a:pt x="76" y="48"/>
                      <a:pt x="76" y="48"/>
                    </a:cubicBezTo>
                    <a:cubicBezTo>
                      <a:pt x="76" y="47"/>
                      <a:pt x="76" y="47"/>
                      <a:pt x="75" y="47"/>
                    </a:cubicBezTo>
                    <a:cubicBezTo>
                      <a:pt x="66" y="47"/>
                      <a:pt x="66" y="47"/>
                      <a:pt x="66" y="47"/>
                    </a:cubicBezTo>
                    <a:cubicBezTo>
                      <a:pt x="66" y="39"/>
                      <a:pt x="66" y="39"/>
                      <a:pt x="66" y="39"/>
                    </a:cubicBezTo>
                    <a:cubicBezTo>
                      <a:pt x="66" y="38"/>
                      <a:pt x="65" y="38"/>
                      <a:pt x="65" y="38"/>
                    </a:cubicBezTo>
                    <a:cubicBezTo>
                      <a:pt x="64" y="38"/>
                      <a:pt x="64" y="38"/>
                      <a:pt x="64" y="38"/>
                    </a:cubicBezTo>
                    <a:cubicBezTo>
                      <a:pt x="74" y="31"/>
                      <a:pt x="74" y="31"/>
                      <a:pt x="74" y="31"/>
                    </a:cubicBezTo>
                    <a:cubicBezTo>
                      <a:pt x="74" y="31"/>
                      <a:pt x="74" y="30"/>
                      <a:pt x="74" y="30"/>
                    </a:cubicBezTo>
                    <a:close/>
                    <a:moveTo>
                      <a:pt x="57" y="39"/>
                    </a:moveTo>
                    <a:cubicBezTo>
                      <a:pt x="50" y="28"/>
                      <a:pt x="50" y="28"/>
                      <a:pt x="50" y="28"/>
                    </a:cubicBezTo>
                    <a:cubicBezTo>
                      <a:pt x="43" y="18"/>
                      <a:pt x="43" y="18"/>
                      <a:pt x="43" y="18"/>
                    </a:cubicBezTo>
                    <a:cubicBezTo>
                      <a:pt x="58" y="8"/>
                      <a:pt x="58" y="8"/>
                      <a:pt x="58" y="8"/>
                    </a:cubicBezTo>
                    <a:cubicBezTo>
                      <a:pt x="71" y="29"/>
                      <a:pt x="71" y="29"/>
                      <a:pt x="71" y="29"/>
                    </a:cubicBezTo>
                    <a:lnTo>
                      <a:pt x="57" y="39"/>
                    </a:lnTo>
                    <a:close/>
                    <a:moveTo>
                      <a:pt x="73" y="3"/>
                    </a:moveTo>
                    <a:cubicBezTo>
                      <a:pt x="82" y="17"/>
                      <a:pt x="82" y="17"/>
                      <a:pt x="82" y="17"/>
                    </a:cubicBezTo>
                    <a:cubicBezTo>
                      <a:pt x="74" y="27"/>
                      <a:pt x="74" y="27"/>
                      <a:pt x="74" y="27"/>
                    </a:cubicBezTo>
                    <a:cubicBezTo>
                      <a:pt x="60" y="7"/>
                      <a:pt x="60" y="7"/>
                      <a:pt x="60" y="7"/>
                    </a:cubicBezTo>
                    <a:lnTo>
                      <a:pt x="73" y="3"/>
                    </a:lnTo>
                    <a:close/>
                    <a:moveTo>
                      <a:pt x="41" y="21"/>
                    </a:moveTo>
                    <a:cubicBezTo>
                      <a:pt x="47" y="30"/>
                      <a:pt x="47" y="30"/>
                      <a:pt x="47" y="30"/>
                    </a:cubicBezTo>
                    <a:cubicBezTo>
                      <a:pt x="53" y="40"/>
                      <a:pt x="53" y="40"/>
                      <a:pt x="53" y="40"/>
                    </a:cubicBezTo>
                    <a:cubicBezTo>
                      <a:pt x="48" y="40"/>
                      <a:pt x="48" y="40"/>
                      <a:pt x="48" y="40"/>
                    </a:cubicBezTo>
                    <a:cubicBezTo>
                      <a:pt x="39" y="25"/>
                      <a:pt x="39" y="25"/>
                      <a:pt x="39" y="25"/>
                    </a:cubicBezTo>
                    <a:lnTo>
                      <a:pt x="41" y="21"/>
                    </a:lnTo>
                    <a:close/>
                    <a:moveTo>
                      <a:pt x="43" y="38"/>
                    </a:moveTo>
                    <a:cubicBezTo>
                      <a:pt x="42" y="38"/>
                      <a:pt x="42" y="38"/>
                      <a:pt x="42" y="38"/>
                    </a:cubicBezTo>
                    <a:cubicBezTo>
                      <a:pt x="42" y="37"/>
                      <a:pt x="42" y="37"/>
                      <a:pt x="42" y="36"/>
                    </a:cubicBezTo>
                    <a:lnTo>
                      <a:pt x="43" y="38"/>
                    </a:lnTo>
                    <a:close/>
                    <a:moveTo>
                      <a:pt x="38" y="33"/>
                    </a:moveTo>
                    <a:cubicBezTo>
                      <a:pt x="39" y="33"/>
                      <a:pt x="40" y="34"/>
                      <a:pt x="40" y="36"/>
                    </a:cubicBezTo>
                    <a:cubicBezTo>
                      <a:pt x="40" y="37"/>
                      <a:pt x="39" y="38"/>
                      <a:pt x="38" y="38"/>
                    </a:cubicBezTo>
                    <a:cubicBezTo>
                      <a:pt x="37" y="38"/>
                      <a:pt x="36" y="37"/>
                      <a:pt x="36" y="36"/>
                    </a:cubicBezTo>
                    <a:cubicBezTo>
                      <a:pt x="36" y="34"/>
                      <a:pt x="37" y="33"/>
                      <a:pt x="38" y="33"/>
                    </a:cubicBezTo>
                    <a:close/>
                    <a:moveTo>
                      <a:pt x="49" y="53"/>
                    </a:moveTo>
                    <a:cubicBezTo>
                      <a:pt x="25" y="53"/>
                      <a:pt x="25" y="53"/>
                      <a:pt x="25" y="53"/>
                    </a:cubicBezTo>
                    <a:cubicBezTo>
                      <a:pt x="25" y="52"/>
                      <a:pt x="25" y="51"/>
                      <a:pt x="24" y="50"/>
                    </a:cubicBezTo>
                    <a:cubicBezTo>
                      <a:pt x="30" y="50"/>
                      <a:pt x="30" y="50"/>
                      <a:pt x="30" y="50"/>
                    </a:cubicBezTo>
                    <a:cubicBezTo>
                      <a:pt x="50" y="50"/>
                      <a:pt x="50" y="50"/>
                      <a:pt x="50" y="50"/>
                    </a:cubicBezTo>
                    <a:cubicBezTo>
                      <a:pt x="49" y="51"/>
                      <a:pt x="49" y="52"/>
                      <a:pt x="49" y="53"/>
                    </a:cubicBezTo>
                    <a:close/>
                    <a:moveTo>
                      <a:pt x="3" y="37"/>
                    </a:moveTo>
                    <a:cubicBezTo>
                      <a:pt x="12" y="24"/>
                      <a:pt x="12" y="24"/>
                      <a:pt x="12" y="24"/>
                    </a:cubicBezTo>
                    <a:cubicBezTo>
                      <a:pt x="28" y="24"/>
                      <a:pt x="28" y="24"/>
                      <a:pt x="28" y="24"/>
                    </a:cubicBezTo>
                    <a:cubicBezTo>
                      <a:pt x="28" y="47"/>
                      <a:pt x="28" y="47"/>
                      <a:pt x="28" y="47"/>
                    </a:cubicBezTo>
                    <a:cubicBezTo>
                      <a:pt x="22" y="47"/>
                      <a:pt x="22" y="47"/>
                      <a:pt x="22" y="47"/>
                    </a:cubicBezTo>
                    <a:cubicBezTo>
                      <a:pt x="20" y="45"/>
                      <a:pt x="18" y="45"/>
                      <a:pt x="17" y="45"/>
                    </a:cubicBezTo>
                    <a:cubicBezTo>
                      <a:pt x="15" y="45"/>
                      <a:pt x="13" y="45"/>
                      <a:pt x="12" y="47"/>
                    </a:cubicBezTo>
                    <a:cubicBezTo>
                      <a:pt x="3" y="47"/>
                      <a:pt x="3" y="47"/>
                      <a:pt x="3" y="47"/>
                    </a:cubicBezTo>
                    <a:lnTo>
                      <a:pt x="3" y="37"/>
                    </a:lnTo>
                    <a:close/>
                    <a:moveTo>
                      <a:pt x="3" y="50"/>
                    </a:moveTo>
                    <a:cubicBezTo>
                      <a:pt x="9" y="50"/>
                      <a:pt x="9" y="50"/>
                      <a:pt x="9" y="50"/>
                    </a:cubicBezTo>
                    <a:cubicBezTo>
                      <a:pt x="9" y="51"/>
                      <a:pt x="8" y="52"/>
                      <a:pt x="8" y="53"/>
                    </a:cubicBezTo>
                    <a:cubicBezTo>
                      <a:pt x="3" y="53"/>
                      <a:pt x="3" y="53"/>
                      <a:pt x="3" y="53"/>
                    </a:cubicBezTo>
                    <a:lnTo>
                      <a:pt x="3" y="50"/>
                    </a:lnTo>
                    <a:close/>
                    <a:moveTo>
                      <a:pt x="17" y="58"/>
                    </a:moveTo>
                    <a:cubicBezTo>
                      <a:pt x="14" y="58"/>
                      <a:pt x="12" y="56"/>
                      <a:pt x="12" y="53"/>
                    </a:cubicBezTo>
                    <a:cubicBezTo>
                      <a:pt x="12" y="51"/>
                      <a:pt x="14" y="49"/>
                      <a:pt x="17" y="49"/>
                    </a:cubicBezTo>
                    <a:cubicBezTo>
                      <a:pt x="19" y="49"/>
                      <a:pt x="21" y="51"/>
                      <a:pt x="21" y="53"/>
                    </a:cubicBezTo>
                    <a:cubicBezTo>
                      <a:pt x="21" y="56"/>
                      <a:pt x="19" y="58"/>
                      <a:pt x="17" y="58"/>
                    </a:cubicBezTo>
                    <a:close/>
                    <a:moveTo>
                      <a:pt x="57" y="58"/>
                    </a:moveTo>
                    <a:cubicBezTo>
                      <a:pt x="55" y="58"/>
                      <a:pt x="53" y="56"/>
                      <a:pt x="53" y="53"/>
                    </a:cubicBezTo>
                    <a:cubicBezTo>
                      <a:pt x="53" y="51"/>
                      <a:pt x="55" y="49"/>
                      <a:pt x="57" y="49"/>
                    </a:cubicBezTo>
                    <a:cubicBezTo>
                      <a:pt x="60" y="49"/>
                      <a:pt x="62" y="51"/>
                      <a:pt x="62" y="53"/>
                    </a:cubicBezTo>
                    <a:cubicBezTo>
                      <a:pt x="62" y="56"/>
                      <a:pt x="60" y="58"/>
                      <a:pt x="57" y="58"/>
                    </a:cubicBezTo>
                    <a:close/>
                    <a:moveTo>
                      <a:pt x="73" y="53"/>
                    </a:moveTo>
                    <a:cubicBezTo>
                      <a:pt x="66" y="53"/>
                      <a:pt x="66" y="53"/>
                      <a:pt x="66" y="53"/>
                    </a:cubicBezTo>
                    <a:cubicBezTo>
                      <a:pt x="66" y="52"/>
                      <a:pt x="65" y="51"/>
                      <a:pt x="65" y="50"/>
                    </a:cubicBezTo>
                    <a:cubicBezTo>
                      <a:pt x="73" y="50"/>
                      <a:pt x="73" y="50"/>
                      <a:pt x="73" y="50"/>
                    </a:cubicBezTo>
                    <a:lnTo>
                      <a:pt x="73" y="53"/>
                    </a:lnTo>
                    <a:close/>
                    <a:moveTo>
                      <a:pt x="64" y="40"/>
                    </a:moveTo>
                    <a:cubicBezTo>
                      <a:pt x="64" y="46"/>
                      <a:pt x="64" y="46"/>
                      <a:pt x="64" y="46"/>
                    </a:cubicBezTo>
                    <a:cubicBezTo>
                      <a:pt x="61" y="46"/>
                      <a:pt x="61" y="46"/>
                      <a:pt x="61" y="46"/>
                    </a:cubicBezTo>
                    <a:cubicBezTo>
                      <a:pt x="60" y="45"/>
                      <a:pt x="59" y="45"/>
                      <a:pt x="57" y="45"/>
                    </a:cubicBezTo>
                    <a:cubicBezTo>
                      <a:pt x="56" y="45"/>
                      <a:pt x="55" y="45"/>
                      <a:pt x="53" y="46"/>
                    </a:cubicBezTo>
                    <a:cubicBezTo>
                      <a:pt x="37" y="46"/>
                      <a:pt x="37" y="46"/>
                      <a:pt x="37" y="46"/>
                    </a:cubicBezTo>
                    <a:cubicBezTo>
                      <a:pt x="37" y="40"/>
                      <a:pt x="37" y="40"/>
                      <a:pt x="37" y="40"/>
                    </a:cubicBezTo>
                    <a:cubicBezTo>
                      <a:pt x="44" y="40"/>
                      <a:pt x="44" y="40"/>
                      <a:pt x="44" y="40"/>
                    </a:cubicBezTo>
                    <a:cubicBezTo>
                      <a:pt x="46" y="42"/>
                      <a:pt x="46" y="42"/>
                      <a:pt x="46" y="42"/>
                    </a:cubicBezTo>
                    <a:cubicBezTo>
                      <a:pt x="46" y="43"/>
                      <a:pt x="47" y="43"/>
                      <a:pt x="47" y="43"/>
                    </a:cubicBezTo>
                    <a:cubicBezTo>
                      <a:pt x="47" y="43"/>
                      <a:pt x="47" y="43"/>
                      <a:pt x="47" y="43"/>
                    </a:cubicBezTo>
                    <a:cubicBezTo>
                      <a:pt x="56" y="42"/>
                      <a:pt x="56" y="42"/>
                      <a:pt x="56" y="42"/>
                    </a:cubicBezTo>
                    <a:cubicBezTo>
                      <a:pt x="57" y="42"/>
                      <a:pt x="57" y="42"/>
                      <a:pt x="57" y="42"/>
                    </a:cubicBezTo>
                    <a:cubicBezTo>
                      <a:pt x="57" y="42"/>
                      <a:pt x="57" y="42"/>
                      <a:pt x="57" y="42"/>
                    </a:cubicBezTo>
                    <a:cubicBezTo>
                      <a:pt x="61" y="40"/>
                      <a:pt x="61" y="40"/>
                      <a:pt x="61" y="40"/>
                    </a:cubicBezTo>
                    <a:lnTo>
                      <a:pt x="64" y="40"/>
                    </a:lnTo>
                    <a:close/>
                    <a:moveTo>
                      <a:pt x="79" y="17"/>
                    </a:moveTo>
                    <a:cubicBezTo>
                      <a:pt x="73" y="23"/>
                      <a:pt x="73" y="23"/>
                      <a:pt x="73" y="23"/>
                    </a:cubicBezTo>
                    <a:cubicBezTo>
                      <a:pt x="73" y="23"/>
                      <a:pt x="73" y="24"/>
                      <a:pt x="73" y="24"/>
                    </a:cubicBezTo>
                    <a:cubicBezTo>
                      <a:pt x="72" y="24"/>
                      <a:pt x="72" y="24"/>
                      <a:pt x="72" y="23"/>
                    </a:cubicBezTo>
                    <a:cubicBezTo>
                      <a:pt x="72" y="23"/>
                      <a:pt x="72" y="22"/>
                      <a:pt x="72" y="22"/>
                    </a:cubicBezTo>
                    <a:cubicBezTo>
                      <a:pt x="77" y="16"/>
                      <a:pt x="77" y="16"/>
                      <a:pt x="77" y="16"/>
                    </a:cubicBezTo>
                    <a:cubicBezTo>
                      <a:pt x="78" y="16"/>
                      <a:pt x="78" y="15"/>
                      <a:pt x="79" y="16"/>
                    </a:cubicBezTo>
                    <a:cubicBezTo>
                      <a:pt x="79" y="16"/>
                      <a:pt x="79" y="17"/>
                      <a:pt x="79" y="17"/>
                    </a:cubicBezTo>
                    <a:close/>
                    <a:moveTo>
                      <a:pt x="69" y="29"/>
                    </a:moveTo>
                    <a:cubicBezTo>
                      <a:pt x="57" y="36"/>
                      <a:pt x="57" y="36"/>
                      <a:pt x="57" y="36"/>
                    </a:cubicBezTo>
                    <a:cubicBezTo>
                      <a:pt x="57" y="36"/>
                      <a:pt x="57" y="36"/>
                      <a:pt x="57" y="36"/>
                    </a:cubicBezTo>
                    <a:cubicBezTo>
                      <a:pt x="56" y="36"/>
                      <a:pt x="56" y="36"/>
                      <a:pt x="56" y="36"/>
                    </a:cubicBezTo>
                    <a:cubicBezTo>
                      <a:pt x="56" y="35"/>
                      <a:pt x="56" y="35"/>
                      <a:pt x="56" y="35"/>
                    </a:cubicBezTo>
                    <a:cubicBezTo>
                      <a:pt x="68" y="27"/>
                      <a:pt x="68" y="27"/>
                      <a:pt x="68" y="27"/>
                    </a:cubicBezTo>
                    <a:cubicBezTo>
                      <a:pt x="68" y="27"/>
                      <a:pt x="69" y="27"/>
                      <a:pt x="69" y="27"/>
                    </a:cubicBezTo>
                    <a:cubicBezTo>
                      <a:pt x="69" y="28"/>
                      <a:pt x="69" y="28"/>
                      <a:pt x="69" y="29"/>
                    </a:cubicBezTo>
                    <a:close/>
                  </a:path>
                </a:pathLst>
              </a:custGeom>
              <a:solidFill>
                <a:schemeClr val="bg1"/>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37" name="组合 36"/>
            <p:cNvGrpSpPr/>
            <p:nvPr/>
          </p:nvGrpSpPr>
          <p:grpSpPr>
            <a:xfrm>
              <a:off x="1690522" y="4621994"/>
              <a:ext cx="827733" cy="540647"/>
              <a:chOff x="1267892" y="3740300"/>
              <a:chExt cx="620800" cy="405485"/>
            </a:xfrm>
          </p:grpSpPr>
          <p:grpSp>
            <p:nvGrpSpPr>
              <p:cNvPr id="43" name="组合 42"/>
              <p:cNvGrpSpPr/>
              <p:nvPr/>
            </p:nvGrpSpPr>
            <p:grpSpPr>
              <a:xfrm>
                <a:off x="1267892" y="3740300"/>
                <a:ext cx="620800" cy="405485"/>
                <a:chOff x="1588" y="2074863"/>
                <a:chExt cx="627062" cy="409575"/>
              </a:xfrm>
            </p:grpSpPr>
            <p:sp>
              <p:nvSpPr>
                <p:cNvPr id="45" name="任意多边形: 形状 44"/>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rgbClr val="F68D6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46" name="任意多边形: 形状 45"/>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sp>
            <p:nvSpPr>
              <p:cNvPr id="44" name="任意多边形: 形状 43"/>
              <p:cNvSpPr/>
              <p:nvPr/>
            </p:nvSpPr>
            <p:spPr bwMode="auto">
              <a:xfrm>
                <a:off x="1485845" y="3881441"/>
                <a:ext cx="246107" cy="152164"/>
              </a:xfrm>
              <a:custGeom>
                <a:avLst/>
                <a:gdLst>
                  <a:gd name="T0" fmla="*/ 9 w 79"/>
                  <a:gd name="T1" fmla="*/ 8 h 47"/>
                  <a:gd name="T2" fmla="*/ 5 w 79"/>
                  <a:gd name="T3" fmla="*/ 18 h 47"/>
                  <a:gd name="T4" fmla="*/ 5 w 79"/>
                  <a:gd name="T5" fmla="*/ 21 h 47"/>
                  <a:gd name="T6" fmla="*/ 13 w 79"/>
                  <a:gd name="T7" fmla="*/ 22 h 47"/>
                  <a:gd name="T8" fmla="*/ 15 w 79"/>
                  <a:gd name="T9" fmla="*/ 19 h 47"/>
                  <a:gd name="T10" fmla="*/ 25 w 79"/>
                  <a:gd name="T11" fmla="*/ 18 h 47"/>
                  <a:gd name="T12" fmla="*/ 24 w 79"/>
                  <a:gd name="T13" fmla="*/ 8 h 47"/>
                  <a:gd name="T14" fmla="*/ 15 w 79"/>
                  <a:gd name="T15" fmla="*/ 17 h 47"/>
                  <a:gd name="T16" fmla="*/ 13 w 79"/>
                  <a:gd name="T17" fmla="*/ 20 h 47"/>
                  <a:gd name="T18" fmla="*/ 7 w 79"/>
                  <a:gd name="T19" fmla="*/ 18 h 47"/>
                  <a:gd name="T20" fmla="*/ 23 w 79"/>
                  <a:gd name="T21" fmla="*/ 10 h 47"/>
                  <a:gd name="T22" fmla="*/ 78 w 79"/>
                  <a:gd name="T23" fmla="*/ 0 h 47"/>
                  <a:gd name="T24" fmla="*/ 32 w 79"/>
                  <a:gd name="T25" fmla="*/ 2 h 47"/>
                  <a:gd name="T26" fmla="*/ 31 w 79"/>
                  <a:gd name="T27" fmla="*/ 33 h 47"/>
                  <a:gd name="T28" fmla="*/ 30 w 79"/>
                  <a:gd name="T29" fmla="*/ 3 h 47"/>
                  <a:gd name="T30" fmla="*/ 5 w 79"/>
                  <a:gd name="T31" fmla="*/ 4 h 47"/>
                  <a:gd name="T32" fmla="*/ 0 w 79"/>
                  <a:gd name="T33" fmla="*/ 18 h 47"/>
                  <a:gd name="T34" fmla="*/ 2 w 79"/>
                  <a:gd name="T35" fmla="*/ 42 h 47"/>
                  <a:gd name="T36" fmla="*/ 17 w 79"/>
                  <a:gd name="T37" fmla="*/ 47 h 47"/>
                  <a:gd name="T38" fmla="*/ 50 w 79"/>
                  <a:gd name="T39" fmla="*/ 42 h 47"/>
                  <a:gd name="T40" fmla="*/ 65 w 79"/>
                  <a:gd name="T41" fmla="*/ 42 h 47"/>
                  <a:gd name="T42" fmla="*/ 77 w 79"/>
                  <a:gd name="T43" fmla="*/ 40 h 47"/>
                  <a:gd name="T44" fmla="*/ 78 w 79"/>
                  <a:gd name="T45" fmla="*/ 35 h 47"/>
                  <a:gd name="T46" fmla="*/ 79 w 79"/>
                  <a:gd name="T47" fmla="*/ 2 h 47"/>
                  <a:gd name="T48" fmla="*/ 9 w 79"/>
                  <a:gd name="T49" fmla="*/ 39 h 47"/>
                  <a:gd name="T50" fmla="*/ 3 w 79"/>
                  <a:gd name="T51" fmla="*/ 35 h 47"/>
                  <a:gd name="T52" fmla="*/ 9 w 79"/>
                  <a:gd name="T53" fmla="*/ 39 h 47"/>
                  <a:gd name="T54" fmla="*/ 12 w 79"/>
                  <a:gd name="T55" fmla="*/ 39 h 47"/>
                  <a:gd name="T56" fmla="*/ 21 w 79"/>
                  <a:gd name="T57" fmla="*/ 39 h 47"/>
                  <a:gd name="T58" fmla="*/ 22 w 79"/>
                  <a:gd name="T59" fmla="*/ 33 h 47"/>
                  <a:gd name="T60" fmla="*/ 11 w 79"/>
                  <a:gd name="T61" fmla="*/ 33 h 47"/>
                  <a:gd name="T62" fmla="*/ 3 w 79"/>
                  <a:gd name="T63" fmla="*/ 18 h 47"/>
                  <a:gd name="T64" fmla="*/ 28 w 79"/>
                  <a:gd name="T65" fmla="*/ 6 h 47"/>
                  <a:gd name="T66" fmla="*/ 22 w 79"/>
                  <a:gd name="T67" fmla="*/ 33 h 47"/>
                  <a:gd name="T68" fmla="*/ 25 w 79"/>
                  <a:gd name="T69" fmla="*/ 39 h 47"/>
                  <a:gd name="T70" fmla="*/ 50 w 79"/>
                  <a:gd name="T71" fmla="*/ 35 h 47"/>
                  <a:gd name="T72" fmla="*/ 58 w 79"/>
                  <a:gd name="T73" fmla="*/ 43 h 47"/>
                  <a:gd name="T74" fmla="*/ 58 w 79"/>
                  <a:gd name="T75" fmla="*/ 35 h 47"/>
                  <a:gd name="T76" fmla="*/ 58 w 79"/>
                  <a:gd name="T77" fmla="*/ 43 h 47"/>
                  <a:gd name="T78" fmla="*/ 66 w 79"/>
                  <a:gd name="T79" fmla="*/ 39 h 47"/>
                  <a:gd name="T80" fmla="*/ 74 w 79"/>
                  <a:gd name="T81" fmla="*/ 35 h 47"/>
                  <a:gd name="T82" fmla="*/ 76 w 79"/>
                  <a:gd name="T83" fmla="*/ 33 h 47"/>
                  <a:gd name="T84" fmla="*/ 58 w 79"/>
                  <a:gd name="T85" fmla="*/ 31 h 47"/>
                  <a:gd name="T86" fmla="*/ 35 w 79"/>
                  <a:gd name="T87" fmla="*/ 33 h 47"/>
                  <a:gd name="T88" fmla="*/ 76 w 79"/>
                  <a:gd name="T89" fmla="*/ 30 h 47"/>
                  <a:gd name="T90" fmla="*/ 76 w 79"/>
                  <a:gd name="T91" fmla="*/ 28 h 47"/>
                  <a:gd name="T92" fmla="*/ 35 w 79"/>
                  <a:gd name="T93" fmla="*/ 3 h 47"/>
                  <a:gd name="T94" fmla="*/ 76 w 79"/>
                  <a:gd name="T95"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 h="47">
                    <a:moveTo>
                      <a:pt x="24" y="8"/>
                    </a:moveTo>
                    <a:cubicBezTo>
                      <a:pt x="9" y="8"/>
                      <a:pt x="9" y="8"/>
                      <a:pt x="9" y="8"/>
                    </a:cubicBezTo>
                    <a:cubicBezTo>
                      <a:pt x="9" y="8"/>
                      <a:pt x="9" y="8"/>
                      <a:pt x="8" y="9"/>
                    </a:cubicBezTo>
                    <a:cubicBezTo>
                      <a:pt x="5" y="18"/>
                      <a:pt x="5" y="18"/>
                      <a:pt x="5" y="18"/>
                    </a:cubicBezTo>
                    <a:cubicBezTo>
                      <a:pt x="5" y="18"/>
                      <a:pt x="5" y="18"/>
                      <a:pt x="5" y="18"/>
                    </a:cubicBezTo>
                    <a:cubicBezTo>
                      <a:pt x="5" y="21"/>
                      <a:pt x="5" y="21"/>
                      <a:pt x="5" y="21"/>
                    </a:cubicBezTo>
                    <a:cubicBezTo>
                      <a:pt x="5" y="22"/>
                      <a:pt x="5" y="22"/>
                      <a:pt x="6" y="22"/>
                    </a:cubicBezTo>
                    <a:cubicBezTo>
                      <a:pt x="13" y="22"/>
                      <a:pt x="13" y="22"/>
                      <a:pt x="13" y="22"/>
                    </a:cubicBezTo>
                    <a:cubicBezTo>
                      <a:pt x="13" y="22"/>
                      <a:pt x="14" y="22"/>
                      <a:pt x="14" y="22"/>
                    </a:cubicBezTo>
                    <a:cubicBezTo>
                      <a:pt x="15" y="19"/>
                      <a:pt x="15" y="19"/>
                      <a:pt x="15" y="19"/>
                    </a:cubicBezTo>
                    <a:cubicBezTo>
                      <a:pt x="24" y="19"/>
                      <a:pt x="24" y="19"/>
                      <a:pt x="24" y="19"/>
                    </a:cubicBezTo>
                    <a:cubicBezTo>
                      <a:pt x="24" y="19"/>
                      <a:pt x="25" y="19"/>
                      <a:pt x="25" y="18"/>
                    </a:cubicBezTo>
                    <a:cubicBezTo>
                      <a:pt x="25" y="9"/>
                      <a:pt x="25" y="9"/>
                      <a:pt x="25" y="9"/>
                    </a:cubicBezTo>
                    <a:cubicBezTo>
                      <a:pt x="25" y="8"/>
                      <a:pt x="24" y="8"/>
                      <a:pt x="24" y="8"/>
                    </a:cubicBezTo>
                    <a:close/>
                    <a:moveTo>
                      <a:pt x="23" y="17"/>
                    </a:moveTo>
                    <a:cubicBezTo>
                      <a:pt x="15" y="17"/>
                      <a:pt x="15" y="17"/>
                      <a:pt x="15" y="17"/>
                    </a:cubicBezTo>
                    <a:cubicBezTo>
                      <a:pt x="15" y="17"/>
                      <a:pt x="14" y="17"/>
                      <a:pt x="14" y="18"/>
                    </a:cubicBezTo>
                    <a:cubicBezTo>
                      <a:pt x="13" y="20"/>
                      <a:pt x="13" y="20"/>
                      <a:pt x="13" y="20"/>
                    </a:cubicBezTo>
                    <a:cubicBezTo>
                      <a:pt x="7" y="20"/>
                      <a:pt x="7" y="20"/>
                      <a:pt x="7" y="20"/>
                    </a:cubicBezTo>
                    <a:cubicBezTo>
                      <a:pt x="7" y="18"/>
                      <a:pt x="7" y="18"/>
                      <a:pt x="7" y="18"/>
                    </a:cubicBezTo>
                    <a:cubicBezTo>
                      <a:pt x="10" y="10"/>
                      <a:pt x="10" y="10"/>
                      <a:pt x="10" y="10"/>
                    </a:cubicBezTo>
                    <a:cubicBezTo>
                      <a:pt x="23" y="10"/>
                      <a:pt x="23" y="10"/>
                      <a:pt x="23" y="10"/>
                    </a:cubicBezTo>
                    <a:lnTo>
                      <a:pt x="23" y="17"/>
                    </a:lnTo>
                    <a:close/>
                    <a:moveTo>
                      <a:pt x="78" y="0"/>
                    </a:moveTo>
                    <a:cubicBezTo>
                      <a:pt x="33" y="0"/>
                      <a:pt x="33" y="0"/>
                      <a:pt x="33" y="0"/>
                    </a:cubicBezTo>
                    <a:cubicBezTo>
                      <a:pt x="33" y="0"/>
                      <a:pt x="32" y="1"/>
                      <a:pt x="32" y="2"/>
                    </a:cubicBezTo>
                    <a:cubicBezTo>
                      <a:pt x="32" y="33"/>
                      <a:pt x="32" y="33"/>
                      <a:pt x="32" y="33"/>
                    </a:cubicBezTo>
                    <a:cubicBezTo>
                      <a:pt x="31" y="33"/>
                      <a:pt x="31" y="33"/>
                      <a:pt x="31" y="33"/>
                    </a:cubicBezTo>
                    <a:cubicBezTo>
                      <a:pt x="31" y="4"/>
                      <a:pt x="31" y="4"/>
                      <a:pt x="31" y="4"/>
                    </a:cubicBezTo>
                    <a:cubicBezTo>
                      <a:pt x="31" y="4"/>
                      <a:pt x="31" y="3"/>
                      <a:pt x="30" y="3"/>
                    </a:cubicBezTo>
                    <a:cubicBezTo>
                      <a:pt x="7" y="3"/>
                      <a:pt x="7" y="3"/>
                      <a:pt x="7" y="3"/>
                    </a:cubicBezTo>
                    <a:cubicBezTo>
                      <a:pt x="6" y="3"/>
                      <a:pt x="6" y="3"/>
                      <a:pt x="5" y="4"/>
                    </a:cubicBezTo>
                    <a:cubicBezTo>
                      <a:pt x="0" y="18"/>
                      <a:pt x="0" y="18"/>
                      <a:pt x="0" y="18"/>
                    </a:cubicBezTo>
                    <a:cubicBezTo>
                      <a:pt x="0" y="18"/>
                      <a:pt x="0" y="18"/>
                      <a:pt x="0" y="18"/>
                    </a:cubicBezTo>
                    <a:cubicBezTo>
                      <a:pt x="0" y="40"/>
                      <a:pt x="0" y="40"/>
                      <a:pt x="0" y="40"/>
                    </a:cubicBezTo>
                    <a:cubicBezTo>
                      <a:pt x="0" y="41"/>
                      <a:pt x="1" y="42"/>
                      <a:pt x="2" y="42"/>
                    </a:cubicBezTo>
                    <a:cubicBezTo>
                      <a:pt x="9" y="42"/>
                      <a:pt x="9" y="42"/>
                      <a:pt x="9" y="42"/>
                    </a:cubicBezTo>
                    <a:cubicBezTo>
                      <a:pt x="10" y="45"/>
                      <a:pt x="13" y="47"/>
                      <a:pt x="17" y="47"/>
                    </a:cubicBezTo>
                    <a:cubicBezTo>
                      <a:pt x="20" y="47"/>
                      <a:pt x="24" y="45"/>
                      <a:pt x="25" y="42"/>
                    </a:cubicBezTo>
                    <a:cubicBezTo>
                      <a:pt x="50" y="42"/>
                      <a:pt x="50" y="42"/>
                      <a:pt x="50" y="42"/>
                    </a:cubicBezTo>
                    <a:cubicBezTo>
                      <a:pt x="51" y="45"/>
                      <a:pt x="54" y="47"/>
                      <a:pt x="58" y="47"/>
                    </a:cubicBezTo>
                    <a:cubicBezTo>
                      <a:pt x="61" y="47"/>
                      <a:pt x="64" y="45"/>
                      <a:pt x="65" y="42"/>
                    </a:cubicBezTo>
                    <a:cubicBezTo>
                      <a:pt x="75" y="42"/>
                      <a:pt x="75" y="42"/>
                      <a:pt x="75" y="42"/>
                    </a:cubicBezTo>
                    <a:cubicBezTo>
                      <a:pt x="76" y="42"/>
                      <a:pt x="77" y="41"/>
                      <a:pt x="77" y="40"/>
                    </a:cubicBezTo>
                    <a:cubicBezTo>
                      <a:pt x="77" y="35"/>
                      <a:pt x="77" y="35"/>
                      <a:pt x="77" y="35"/>
                    </a:cubicBezTo>
                    <a:cubicBezTo>
                      <a:pt x="77" y="35"/>
                      <a:pt x="77" y="35"/>
                      <a:pt x="78" y="35"/>
                    </a:cubicBezTo>
                    <a:cubicBezTo>
                      <a:pt x="78" y="35"/>
                      <a:pt x="79" y="35"/>
                      <a:pt x="79" y="34"/>
                    </a:cubicBezTo>
                    <a:cubicBezTo>
                      <a:pt x="79" y="2"/>
                      <a:pt x="79" y="2"/>
                      <a:pt x="79" y="2"/>
                    </a:cubicBezTo>
                    <a:cubicBezTo>
                      <a:pt x="79" y="1"/>
                      <a:pt x="78" y="0"/>
                      <a:pt x="78" y="0"/>
                    </a:cubicBezTo>
                    <a:close/>
                    <a:moveTo>
                      <a:pt x="9" y="39"/>
                    </a:moveTo>
                    <a:cubicBezTo>
                      <a:pt x="3" y="39"/>
                      <a:pt x="3" y="39"/>
                      <a:pt x="3" y="39"/>
                    </a:cubicBezTo>
                    <a:cubicBezTo>
                      <a:pt x="3" y="35"/>
                      <a:pt x="3" y="35"/>
                      <a:pt x="3" y="35"/>
                    </a:cubicBezTo>
                    <a:cubicBezTo>
                      <a:pt x="10" y="35"/>
                      <a:pt x="10" y="35"/>
                      <a:pt x="10" y="35"/>
                    </a:cubicBezTo>
                    <a:cubicBezTo>
                      <a:pt x="9" y="36"/>
                      <a:pt x="9" y="37"/>
                      <a:pt x="9" y="39"/>
                    </a:cubicBezTo>
                    <a:close/>
                    <a:moveTo>
                      <a:pt x="17" y="43"/>
                    </a:moveTo>
                    <a:cubicBezTo>
                      <a:pt x="14" y="43"/>
                      <a:pt x="12" y="41"/>
                      <a:pt x="12" y="39"/>
                    </a:cubicBezTo>
                    <a:cubicBezTo>
                      <a:pt x="12" y="37"/>
                      <a:pt x="14" y="35"/>
                      <a:pt x="17" y="35"/>
                    </a:cubicBezTo>
                    <a:cubicBezTo>
                      <a:pt x="19" y="35"/>
                      <a:pt x="21" y="37"/>
                      <a:pt x="21" y="39"/>
                    </a:cubicBezTo>
                    <a:cubicBezTo>
                      <a:pt x="21" y="41"/>
                      <a:pt x="19" y="43"/>
                      <a:pt x="17" y="43"/>
                    </a:cubicBezTo>
                    <a:close/>
                    <a:moveTo>
                      <a:pt x="22" y="33"/>
                    </a:moveTo>
                    <a:cubicBezTo>
                      <a:pt x="21" y="32"/>
                      <a:pt x="19" y="31"/>
                      <a:pt x="17" y="31"/>
                    </a:cubicBezTo>
                    <a:cubicBezTo>
                      <a:pt x="15" y="31"/>
                      <a:pt x="13" y="32"/>
                      <a:pt x="11" y="33"/>
                    </a:cubicBezTo>
                    <a:cubicBezTo>
                      <a:pt x="3" y="33"/>
                      <a:pt x="3" y="33"/>
                      <a:pt x="3" y="33"/>
                    </a:cubicBezTo>
                    <a:cubicBezTo>
                      <a:pt x="3" y="18"/>
                      <a:pt x="3" y="18"/>
                      <a:pt x="3" y="18"/>
                    </a:cubicBezTo>
                    <a:cubicBezTo>
                      <a:pt x="8" y="6"/>
                      <a:pt x="8" y="6"/>
                      <a:pt x="8" y="6"/>
                    </a:cubicBezTo>
                    <a:cubicBezTo>
                      <a:pt x="28" y="6"/>
                      <a:pt x="28" y="6"/>
                      <a:pt x="28" y="6"/>
                    </a:cubicBezTo>
                    <a:cubicBezTo>
                      <a:pt x="28" y="33"/>
                      <a:pt x="28" y="33"/>
                      <a:pt x="28" y="33"/>
                    </a:cubicBezTo>
                    <a:lnTo>
                      <a:pt x="22" y="33"/>
                    </a:lnTo>
                    <a:close/>
                    <a:moveTo>
                      <a:pt x="49" y="39"/>
                    </a:moveTo>
                    <a:cubicBezTo>
                      <a:pt x="25" y="39"/>
                      <a:pt x="25" y="39"/>
                      <a:pt x="25" y="39"/>
                    </a:cubicBezTo>
                    <a:cubicBezTo>
                      <a:pt x="25" y="37"/>
                      <a:pt x="25" y="36"/>
                      <a:pt x="24" y="35"/>
                    </a:cubicBezTo>
                    <a:cubicBezTo>
                      <a:pt x="50" y="35"/>
                      <a:pt x="50" y="35"/>
                      <a:pt x="50" y="35"/>
                    </a:cubicBezTo>
                    <a:cubicBezTo>
                      <a:pt x="50" y="36"/>
                      <a:pt x="49" y="37"/>
                      <a:pt x="49" y="39"/>
                    </a:cubicBezTo>
                    <a:close/>
                    <a:moveTo>
                      <a:pt x="58" y="43"/>
                    </a:moveTo>
                    <a:cubicBezTo>
                      <a:pt x="55" y="43"/>
                      <a:pt x="53" y="41"/>
                      <a:pt x="53" y="39"/>
                    </a:cubicBezTo>
                    <a:cubicBezTo>
                      <a:pt x="53" y="37"/>
                      <a:pt x="55" y="35"/>
                      <a:pt x="58" y="35"/>
                    </a:cubicBezTo>
                    <a:cubicBezTo>
                      <a:pt x="60" y="35"/>
                      <a:pt x="62" y="37"/>
                      <a:pt x="62" y="39"/>
                    </a:cubicBezTo>
                    <a:cubicBezTo>
                      <a:pt x="62" y="41"/>
                      <a:pt x="60" y="43"/>
                      <a:pt x="58" y="43"/>
                    </a:cubicBezTo>
                    <a:close/>
                    <a:moveTo>
                      <a:pt x="74" y="39"/>
                    </a:moveTo>
                    <a:cubicBezTo>
                      <a:pt x="66" y="39"/>
                      <a:pt x="66" y="39"/>
                      <a:pt x="66" y="39"/>
                    </a:cubicBezTo>
                    <a:cubicBezTo>
                      <a:pt x="66" y="37"/>
                      <a:pt x="65" y="36"/>
                      <a:pt x="65" y="35"/>
                    </a:cubicBezTo>
                    <a:cubicBezTo>
                      <a:pt x="74" y="35"/>
                      <a:pt x="74" y="35"/>
                      <a:pt x="74" y="35"/>
                    </a:cubicBezTo>
                    <a:lnTo>
                      <a:pt x="74" y="39"/>
                    </a:lnTo>
                    <a:close/>
                    <a:moveTo>
                      <a:pt x="76" y="33"/>
                    </a:moveTo>
                    <a:cubicBezTo>
                      <a:pt x="63" y="33"/>
                      <a:pt x="63" y="33"/>
                      <a:pt x="63" y="33"/>
                    </a:cubicBezTo>
                    <a:cubicBezTo>
                      <a:pt x="62" y="32"/>
                      <a:pt x="60" y="31"/>
                      <a:pt x="58" y="31"/>
                    </a:cubicBezTo>
                    <a:cubicBezTo>
                      <a:pt x="55" y="31"/>
                      <a:pt x="53" y="32"/>
                      <a:pt x="52" y="33"/>
                    </a:cubicBezTo>
                    <a:cubicBezTo>
                      <a:pt x="35" y="33"/>
                      <a:pt x="35" y="33"/>
                      <a:pt x="35" y="33"/>
                    </a:cubicBezTo>
                    <a:cubicBezTo>
                      <a:pt x="35" y="30"/>
                      <a:pt x="35" y="30"/>
                      <a:pt x="35" y="30"/>
                    </a:cubicBezTo>
                    <a:cubicBezTo>
                      <a:pt x="76" y="30"/>
                      <a:pt x="76" y="30"/>
                      <a:pt x="76" y="30"/>
                    </a:cubicBezTo>
                    <a:lnTo>
                      <a:pt x="76" y="33"/>
                    </a:lnTo>
                    <a:close/>
                    <a:moveTo>
                      <a:pt x="76" y="28"/>
                    </a:moveTo>
                    <a:cubicBezTo>
                      <a:pt x="35" y="28"/>
                      <a:pt x="35" y="28"/>
                      <a:pt x="35" y="28"/>
                    </a:cubicBezTo>
                    <a:cubicBezTo>
                      <a:pt x="35" y="3"/>
                      <a:pt x="35" y="3"/>
                      <a:pt x="35" y="3"/>
                    </a:cubicBezTo>
                    <a:cubicBezTo>
                      <a:pt x="76" y="3"/>
                      <a:pt x="76" y="3"/>
                      <a:pt x="76" y="3"/>
                    </a:cubicBezTo>
                    <a:lnTo>
                      <a:pt x="76" y="28"/>
                    </a:lnTo>
                    <a:close/>
                  </a:path>
                </a:pathLst>
              </a:custGeom>
              <a:solidFill>
                <a:schemeClr val="bg1"/>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nvGrpSpPr>
            <p:cNvPr id="38" name="组合 37"/>
            <p:cNvGrpSpPr/>
            <p:nvPr/>
          </p:nvGrpSpPr>
          <p:grpSpPr>
            <a:xfrm>
              <a:off x="9443610" y="1836235"/>
              <a:ext cx="827733" cy="540645"/>
              <a:chOff x="7082708" y="1650981"/>
              <a:chExt cx="620800" cy="405484"/>
            </a:xfrm>
          </p:grpSpPr>
          <p:grpSp>
            <p:nvGrpSpPr>
              <p:cNvPr id="39" name="组合 38"/>
              <p:cNvGrpSpPr/>
              <p:nvPr/>
            </p:nvGrpSpPr>
            <p:grpSpPr>
              <a:xfrm flipH="1">
                <a:off x="7082708" y="1650981"/>
                <a:ext cx="620800" cy="405484"/>
                <a:chOff x="1588" y="2074863"/>
                <a:chExt cx="627062" cy="409575"/>
              </a:xfrm>
            </p:grpSpPr>
            <p:sp>
              <p:nvSpPr>
                <p:cNvPr id="41" name="任意多边形: 形状 40"/>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rgbClr val="46905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sp>
              <p:nvSpPr>
                <p:cNvPr id="42" name="任意多边形: 形状 41"/>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sp>
            <p:nvSpPr>
              <p:cNvPr id="40" name="任意多边形: 形状 39"/>
              <p:cNvSpPr/>
              <p:nvPr/>
            </p:nvSpPr>
            <p:spPr bwMode="auto">
              <a:xfrm>
                <a:off x="7215296" y="1777197"/>
                <a:ext cx="252723" cy="156133"/>
              </a:xfrm>
              <a:custGeom>
                <a:avLst/>
                <a:gdLst>
                  <a:gd name="T0" fmla="*/ 13 w 81"/>
                  <a:gd name="T1" fmla="*/ 22 h 48"/>
                  <a:gd name="T2" fmla="*/ 15 w 81"/>
                  <a:gd name="T3" fmla="*/ 19 h 48"/>
                  <a:gd name="T4" fmla="*/ 23 w 81"/>
                  <a:gd name="T5" fmla="*/ 18 h 48"/>
                  <a:gd name="T6" fmla="*/ 22 w 81"/>
                  <a:gd name="T7" fmla="*/ 8 h 48"/>
                  <a:gd name="T8" fmla="*/ 8 w 81"/>
                  <a:gd name="T9" fmla="*/ 9 h 48"/>
                  <a:gd name="T10" fmla="*/ 5 w 81"/>
                  <a:gd name="T11" fmla="*/ 18 h 48"/>
                  <a:gd name="T12" fmla="*/ 6 w 81"/>
                  <a:gd name="T13" fmla="*/ 22 h 48"/>
                  <a:gd name="T14" fmla="*/ 10 w 81"/>
                  <a:gd name="T15" fmla="*/ 10 h 48"/>
                  <a:gd name="T16" fmla="*/ 21 w 81"/>
                  <a:gd name="T17" fmla="*/ 17 h 48"/>
                  <a:gd name="T18" fmla="*/ 14 w 81"/>
                  <a:gd name="T19" fmla="*/ 18 h 48"/>
                  <a:gd name="T20" fmla="*/ 7 w 81"/>
                  <a:gd name="T21" fmla="*/ 20 h 48"/>
                  <a:gd name="T22" fmla="*/ 81 w 81"/>
                  <a:gd name="T23" fmla="*/ 18 h 48"/>
                  <a:gd name="T24" fmla="*/ 67 w 81"/>
                  <a:gd name="T25" fmla="*/ 1 h 48"/>
                  <a:gd name="T26" fmla="*/ 59 w 81"/>
                  <a:gd name="T27" fmla="*/ 0 h 48"/>
                  <a:gd name="T28" fmla="*/ 51 w 81"/>
                  <a:gd name="T29" fmla="*/ 1 h 48"/>
                  <a:gd name="T30" fmla="*/ 31 w 81"/>
                  <a:gd name="T31" fmla="*/ 15 h 48"/>
                  <a:gd name="T32" fmla="*/ 45 w 81"/>
                  <a:gd name="T33" fmla="*/ 32 h 48"/>
                  <a:gd name="T34" fmla="*/ 46 w 81"/>
                  <a:gd name="T35" fmla="*/ 33 h 48"/>
                  <a:gd name="T36" fmla="*/ 28 w 81"/>
                  <a:gd name="T37" fmla="*/ 5 h 48"/>
                  <a:gd name="T38" fmla="*/ 7 w 81"/>
                  <a:gd name="T39" fmla="*/ 3 h 48"/>
                  <a:gd name="T40" fmla="*/ 0 w 81"/>
                  <a:gd name="T41" fmla="*/ 18 h 48"/>
                  <a:gd name="T42" fmla="*/ 0 w 81"/>
                  <a:gd name="T43" fmla="*/ 40 h 48"/>
                  <a:gd name="T44" fmla="*/ 7 w 81"/>
                  <a:gd name="T45" fmla="*/ 42 h 48"/>
                  <a:gd name="T46" fmla="*/ 22 w 81"/>
                  <a:gd name="T47" fmla="*/ 42 h 48"/>
                  <a:gd name="T48" fmla="*/ 51 w 81"/>
                  <a:gd name="T49" fmla="*/ 48 h 48"/>
                  <a:gd name="T50" fmla="*/ 58 w 81"/>
                  <a:gd name="T51" fmla="*/ 36 h 48"/>
                  <a:gd name="T52" fmla="*/ 60 w 81"/>
                  <a:gd name="T53" fmla="*/ 39 h 48"/>
                  <a:gd name="T54" fmla="*/ 76 w 81"/>
                  <a:gd name="T55" fmla="*/ 42 h 48"/>
                  <a:gd name="T56" fmla="*/ 81 w 81"/>
                  <a:gd name="T57" fmla="*/ 40 h 48"/>
                  <a:gd name="T58" fmla="*/ 79 w 81"/>
                  <a:gd name="T59" fmla="*/ 33 h 48"/>
                  <a:gd name="T60" fmla="*/ 70 w 81"/>
                  <a:gd name="T61" fmla="*/ 31 h 48"/>
                  <a:gd name="T62" fmla="*/ 35 w 81"/>
                  <a:gd name="T63" fmla="*/ 18 h 48"/>
                  <a:gd name="T64" fmla="*/ 45 w 81"/>
                  <a:gd name="T65" fmla="*/ 5 h 48"/>
                  <a:gd name="T66" fmla="*/ 77 w 81"/>
                  <a:gd name="T67" fmla="*/ 15 h 48"/>
                  <a:gd name="T68" fmla="*/ 67 w 81"/>
                  <a:gd name="T69" fmla="*/ 28 h 48"/>
                  <a:gd name="T70" fmla="*/ 35 w 81"/>
                  <a:gd name="T71" fmla="*/ 18 h 48"/>
                  <a:gd name="T72" fmla="*/ 42 w 81"/>
                  <a:gd name="T73" fmla="*/ 39 h 48"/>
                  <a:gd name="T74" fmla="*/ 22 w 81"/>
                  <a:gd name="T75" fmla="*/ 36 h 48"/>
                  <a:gd name="T76" fmla="*/ 43 w 81"/>
                  <a:gd name="T77" fmla="*/ 36 h 48"/>
                  <a:gd name="T78" fmla="*/ 25 w 81"/>
                  <a:gd name="T79" fmla="*/ 6 h 48"/>
                  <a:gd name="T80" fmla="*/ 19 w 81"/>
                  <a:gd name="T81" fmla="*/ 33 h 48"/>
                  <a:gd name="T82" fmla="*/ 10 w 81"/>
                  <a:gd name="T83" fmla="*/ 33 h 48"/>
                  <a:gd name="T84" fmla="*/ 3 w 81"/>
                  <a:gd name="T85" fmla="*/ 19 h 48"/>
                  <a:gd name="T86" fmla="*/ 3 w 81"/>
                  <a:gd name="T87" fmla="*/ 36 h 48"/>
                  <a:gd name="T88" fmla="*/ 6 w 81"/>
                  <a:gd name="T89" fmla="*/ 39 h 48"/>
                  <a:gd name="T90" fmla="*/ 3 w 81"/>
                  <a:gd name="T91" fmla="*/ 36 h 48"/>
                  <a:gd name="T92" fmla="*/ 10 w 81"/>
                  <a:gd name="T93" fmla="*/ 39 h 48"/>
                  <a:gd name="T94" fmla="*/ 19 w 81"/>
                  <a:gd name="T95" fmla="*/ 39 h 48"/>
                  <a:gd name="T96" fmla="*/ 51 w 81"/>
                  <a:gd name="T97" fmla="*/ 44 h 48"/>
                  <a:gd name="T98" fmla="*/ 51 w 81"/>
                  <a:gd name="T99" fmla="*/ 35 h 48"/>
                  <a:gd name="T100" fmla="*/ 51 w 81"/>
                  <a:gd name="T101" fmla="*/ 44 h 48"/>
                  <a:gd name="T102" fmla="*/ 64 w 81"/>
                  <a:gd name="T103" fmla="*/ 39 h 48"/>
                  <a:gd name="T104" fmla="*/ 73 w 81"/>
                  <a:gd name="T105" fmla="*/ 39 h 48"/>
                  <a:gd name="T106" fmla="*/ 78 w 81"/>
                  <a:gd name="T107" fmla="*/ 39 h 48"/>
                  <a:gd name="T108" fmla="*/ 76 w 81"/>
                  <a:gd name="T109" fmla="*/ 36 h 48"/>
                  <a:gd name="T110" fmla="*/ 78 w 81"/>
                  <a:gd name="T111" fmla="*/ 39 h 48"/>
                  <a:gd name="T112" fmla="*/ 54 w 81"/>
                  <a:gd name="T113" fmla="*/ 32 h 48"/>
                  <a:gd name="T114" fmla="*/ 64 w 81"/>
                  <a:gd name="T115" fmla="*/ 3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 h="48">
                    <a:moveTo>
                      <a:pt x="6" y="22"/>
                    </a:moveTo>
                    <a:cubicBezTo>
                      <a:pt x="13" y="22"/>
                      <a:pt x="13" y="22"/>
                      <a:pt x="13" y="22"/>
                    </a:cubicBezTo>
                    <a:cubicBezTo>
                      <a:pt x="13" y="22"/>
                      <a:pt x="14" y="22"/>
                      <a:pt x="14" y="22"/>
                    </a:cubicBezTo>
                    <a:cubicBezTo>
                      <a:pt x="15" y="19"/>
                      <a:pt x="15" y="19"/>
                      <a:pt x="15" y="19"/>
                    </a:cubicBezTo>
                    <a:cubicBezTo>
                      <a:pt x="22" y="19"/>
                      <a:pt x="22" y="19"/>
                      <a:pt x="22" y="19"/>
                    </a:cubicBezTo>
                    <a:cubicBezTo>
                      <a:pt x="22" y="19"/>
                      <a:pt x="23" y="19"/>
                      <a:pt x="23" y="18"/>
                    </a:cubicBezTo>
                    <a:cubicBezTo>
                      <a:pt x="23" y="9"/>
                      <a:pt x="23" y="9"/>
                      <a:pt x="23" y="9"/>
                    </a:cubicBezTo>
                    <a:cubicBezTo>
                      <a:pt x="23" y="9"/>
                      <a:pt x="22" y="8"/>
                      <a:pt x="22" y="8"/>
                    </a:cubicBezTo>
                    <a:cubicBezTo>
                      <a:pt x="9" y="8"/>
                      <a:pt x="9" y="8"/>
                      <a:pt x="9" y="8"/>
                    </a:cubicBezTo>
                    <a:cubicBezTo>
                      <a:pt x="9" y="8"/>
                      <a:pt x="8" y="9"/>
                      <a:pt x="8" y="9"/>
                    </a:cubicBezTo>
                    <a:cubicBezTo>
                      <a:pt x="5" y="18"/>
                      <a:pt x="5" y="18"/>
                      <a:pt x="5" y="18"/>
                    </a:cubicBezTo>
                    <a:cubicBezTo>
                      <a:pt x="5" y="18"/>
                      <a:pt x="5" y="18"/>
                      <a:pt x="5" y="18"/>
                    </a:cubicBezTo>
                    <a:cubicBezTo>
                      <a:pt x="5" y="21"/>
                      <a:pt x="5" y="21"/>
                      <a:pt x="5" y="21"/>
                    </a:cubicBezTo>
                    <a:cubicBezTo>
                      <a:pt x="5" y="22"/>
                      <a:pt x="5" y="22"/>
                      <a:pt x="6" y="22"/>
                    </a:cubicBezTo>
                    <a:close/>
                    <a:moveTo>
                      <a:pt x="7" y="19"/>
                    </a:moveTo>
                    <a:cubicBezTo>
                      <a:pt x="10" y="10"/>
                      <a:pt x="10" y="10"/>
                      <a:pt x="10" y="10"/>
                    </a:cubicBezTo>
                    <a:cubicBezTo>
                      <a:pt x="21" y="10"/>
                      <a:pt x="21" y="10"/>
                      <a:pt x="21" y="10"/>
                    </a:cubicBezTo>
                    <a:cubicBezTo>
                      <a:pt x="21" y="17"/>
                      <a:pt x="21" y="17"/>
                      <a:pt x="21" y="17"/>
                    </a:cubicBezTo>
                    <a:cubicBezTo>
                      <a:pt x="15" y="17"/>
                      <a:pt x="15" y="17"/>
                      <a:pt x="15" y="17"/>
                    </a:cubicBezTo>
                    <a:cubicBezTo>
                      <a:pt x="14" y="17"/>
                      <a:pt x="14" y="18"/>
                      <a:pt x="14" y="18"/>
                    </a:cubicBezTo>
                    <a:cubicBezTo>
                      <a:pt x="12" y="20"/>
                      <a:pt x="12" y="20"/>
                      <a:pt x="12" y="20"/>
                    </a:cubicBezTo>
                    <a:cubicBezTo>
                      <a:pt x="7" y="20"/>
                      <a:pt x="7" y="20"/>
                      <a:pt x="7" y="20"/>
                    </a:cubicBezTo>
                    <a:lnTo>
                      <a:pt x="7" y="19"/>
                    </a:lnTo>
                    <a:close/>
                    <a:moveTo>
                      <a:pt x="81" y="18"/>
                    </a:moveTo>
                    <a:cubicBezTo>
                      <a:pt x="81" y="15"/>
                      <a:pt x="81" y="15"/>
                      <a:pt x="81" y="15"/>
                    </a:cubicBezTo>
                    <a:cubicBezTo>
                      <a:pt x="81" y="8"/>
                      <a:pt x="75" y="1"/>
                      <a:pt x="67" y="1"/>
                    </a:cubicBezTo>
                    <a:cubicBezTo>
                      <a:pt x="61" y="1"/>
                      <a:pt x="61" y="1"/>
                      <a:pt x="61" y="1"/>
                    </a:cubicBezTo>
                    <a:cubicBezTo>
                      <a:pt x="61" y="0"/>
                      <a:pt x="60" y="0"/>
                      <a:pt x="59" y="0"/>
                    </a:cubicBezTo>
                    <a:cubicBezTo>
                      <a:pt x="53" y="0"/>
                      <a:pt x="53" y="0"/>
                      <a:pt x="53" y="0"/>
                    </a:cubicBezTo>
                    <a:cubicBezTo>
                      <a:pt x="52" y="0"/>
                      <a:pt x="51" y="0"/>
                      <a:pt x="51" y="1"/>
                    </a:cubicBezTo>
                    <a:cubicBezTo>
                      <a:pt x="45" y="1"/>
                      <a:pt x="45" y="1"/>
                      <a:pt x="45" y="1"/>
                    </a:cubicBezTo>
                    <a:cubicBezTo>
                      <a:pt x="37" y="1"/>
                      <a:pt x="31" y="8"/>
                      <a:pt x="31" y="15"/>
                    </a:cubicBezTo>
                    <a:cubicBezTo>
                      <a:pt x="31" y="18"/>
                      <a:pt x="31" y="18"/>
                      <a:pt x="31" y="18"/>
                    </a:cubicBezTo>
                    <a:cubicBezTo>
                      <a:pt x="31" y="25"/>
                      <a:pt x="37" y="32"/>
                      <a:pt x="45" y="32"/>
                    </a:cubicBezTo>
                    <a:cubicBezTo>
                      <a:pt x="47" y="32"/>
                      <a:pt x="47" y="32"/>
                      <a:pt x="47" y="32"/>
                    </a:cubicBezTo>
                    <a:cubicBezTo>
                      <a:pt x="47" y="32"/>
                      <a:pt x="46" y="32"/>
                      <a:pt x="46" y="33"/>
                    </a:cubicBezTo>
                    <a:cubicBezTo>
                      <a:pt x="28" y="33"/>
                      <a:pt x="28" y="33"/>
                      <a:pt x="28" y="33"/>
                    </a:cubicBezTo>
                    <a:cubicBezTo>
                      <a:pt x="28" y="5"/>
                      <a:pt x="28" y="5"/>
                      <a:pt x="28" y="5"/>
                    </a:cubicBezTo>
                    <a:cubicBezTo>
                      <a:pt x="28" y="4"/>
                      <a:pt x="27" y="3"/>
                      <a:pt x="26" y="3"/>
                    </a:cubicBezTo>
                    <a:cubicBezTo>
                      <a:pt x="7" y="3"/>
                      <a:pt x="7" y="3"/>
                      <a:pt x="7" y="3"/>
                    </a:cubicBezTo>
                    <a:cubicBezTo>
                      <a:pt x="6" y="3"/>
                      <a:pt x="6" y="3"/>
                      <a:pt x="5" y="4"/>
                    </a:cubicBezTo>
                    <a:cubicBezTo>
                      <a:pt x="0" y="18"/>
                      <a:pt x="0" y="18"/>
                      <a:pt x="0" y="18"/>
                    </a:cubicBezTo>
                    <a:cubicBezTo>
                      <a:pt x="0" y="18"/>
                      <a:pt x="0" y="18"/>
                      <a:pt x="0" y="18"/>
                    </a:cubicBezTo>
                    <a:cubicBezTo>
                      <a:pt x="0" y="40"/>
                      <a:pt x="0" y="40"/>
                      <a:pt x="0" y="40"/>
                    </a:cubicBezTo>
                    <a:cubicBezTo>
                      <a:pt x="0" y="41"/>
                      <a:pt x="1" y="42"/>
                      <a:pt x="2" y="42"/>
                    </a:cubicBezTo>
                    <a:cubicBezTo>
                      <a:pt x="7" y="42"/>
                      <a:pt x="7" y="42"/>
                      <a:pt x="7" y="42"/>
                    </a:cubicBezTo>
                    <a:cubicBezTo>
                      <a:pt x="8" y="45"/>
                      <a:pt x="11" y="48"/>
                      <a:pt x="14" y="48"/>
                    </a:cubicBezTo>
                    <a:cubicBezTo>
                      <a:pt x="18" y="48"/>
                      <a:pt x="21" y="45"/>
                      <a:pt x="22" y="42"/>
                    </a:cubicBezTo>
                    <a:cubicBezTo>
                      <a:pt x="43" y="42"/>
                      <a:pt x="43" y="42"/>
                      <a:pt x="43" y="42"/>
                    </a:cubicBezTo>
                    <a:cubicBezTo>
                      <a:pt x="44" y="45"/>
                      <a:pt x="47" y="48"/>
                      <a:pt x="51" y="48"/>
                    </a:cubicBezTo>
                    <a:cubicBezTo>
                      <a:pt x="55" y="48"/>
                      <a:pt x="59" y="44"/>
                      <a:pt x="59" y="39"/>
                    </a:cubicBezTo>
                    <a:cubicBezTo>
                      <a:pt x="59" y="38"/>
                      <a:pt x="59" y="37"/>
                      <a:pt x="58" y="36"/>
                    </a:cubicBezTo>
                    <a:cubicBezTo>
                      <a:pt x="61" y="36"/>
                      <a:pt x="61" y="36"/>
                      <a:pt x="61" y="36"/>
                    </a:cubicBezTo>
                    <a:cubicBezTo>
                      <a:pt x="60" y="37"/>
                      <a:pt x="60" y="38"/>
                      <a:pt x="60" y="39"/>
                    </a:cubicBezTo>
                    <a:cubicBezTo>
                      <a:pt x="60" y="44"/>
                      <a:pt x="64" y="48"/>
                      <a:pt x="68" y="48"/>
                    </a:cubicBezTo>
                    <a:cubicBezTo>
                      <a:pt x="72" y="48"/>
                      <a:pt x="75" y="45"/>
                      <a:pt x="76" y="42"/>
                    </a:cubicBezTo>
                    <a:cubicBezTo>
                      <a:pt x="79" y="42"/>
                      <a:pt x="79" y="42"/>
                      <a:pt x="79" y="42"/>
                    </a:cubicBezTo>
                    <a:cubicBezTo>
                      <a:pt x="80" y="42"/>
                      <a:pt x="81" y="41"/>
                      <a:pt x="81" y="40"/>
                    </a:cubicBezTo>
                    <a:cubicBezTo>
                      <a:pt x="81" y="34"/>
                      <a:pt x="81" y="34"/>
                      <a:pt x="81" y="34"/>
                    </a:cubicBezTo>
                    <a:cubicBezTo>
                      <a:pt x="81" y="33"/>
                      <a:pt x="80" y="33"/>
                      <a:pt x="79" y="33"/>
                    </a:cubicBezTo>
                    <a:cubicBezTo>
                      <a:pt x="73" y="33"/>
                      <a:pt x="73" y="33"/>
                      <a:pt x="73" y="33"/>
                    </a:cubicBezTo>
                    <a:cubicBezTo>
                      <a:pt x="73" y="32"/>
                      <a:pt x="72" y="31"/>
                      <a:pt x="70" y="31"/>
                    </a:cubicBezTo>
                    <a:cubicBezTo>
                      <a:pt x="77" y="30"/>
                      <a:pt x="81" y="24"/>
                      <a:pt x="81" y="18"/>
                    </a:cubicBezTo>
                    <a:close/>
                    <a:moveTo>
                      <a:pt x="35" y="18"/>
                    </a:moveTo>
                    <a:cubicBezTo>
                      <a:pt x="35" y="15"/>
                      <a:pt x="35" y="15"/>
                      <a:pt x="35" y="15"/>
                    </a:cubicBezTo>
                    <a:cubicBezTo>
                      <a:pt x="35" y="10"/>
                      <a:pt x="39" y="5"/>
                      <a:pt x="45" y="5"/>
                    </a:cubicBezTo>
                    <a:cubicBezTo>
                      <a:pt x="67" y="5"/>
                      <a:pt x="67" y="5"/>
                      <a:pt x="67" y="5"/>
                    </a:cubicBezTo>
                    <a:cubicBezTo>
                      <a:pt x="73" y="5"/>
                      <a:pt x="77" y="10"/>
                      <a:pt x="77" y="15"/>
                    </a:cubicBezTo>
                    <a:cubicBezTo>
                      <a:pt x="77" y="18"/>
                      <a:pt x="77" y="18"/>
                      <a:pt x="77" y="18"/>
                    </a:cubicBezTo>
                    <a:cubicBezTo>
                      <a:pt x="77" y="23"/>
                      <a:pt x="73" y="28"/>
                      <a:pt x="67" y="28"/>
                    </a:cubicBezTo>
                    <a:cubicBezTo>
                      <a:pt x="45" y="28"/>
                      <a:pt x="45" y="28"/>
                      <a:pt x="45" y="28"/>
                    </a:cubicBezTo>
                    <a:cubicBezTo>
                      <a:pt x="39" y="28"/>
                      <a:pt x="35" y="23"/>
                      <a:pt x="35" y="18"/>
                    </a:cubicBezTo>
                    <a:close/>
                    <a:moveTo>
                      <a:pt x="43" y="36"/>
                    </a:moveTo>
                    <a:cubicBezTo>
                      <a:pt x="43" y="37"/>
                      <a:pt x="42" y="38"/>
                      <a:pt x="42" y="39"/>
                    </a:cubicBezTo>
                    <a:cubicBezTo>
                      <a:pt x="23" y="39"/>
                      <a:pt x="23" y="39"/>
                      <a:pt x="23" y="39"/>
                    </a:cubicBezTo>
                    <a:cubicBezTo>
                      <a:pt x="23" y="38"/>
                      <a:pt x="22" y="37"/>
                      <a:pt x="22" y="36"/>
                    </a:cubicBezTo>
                    <a:cubicBezTo>
                      <a:pt x="26" y="36"/>
                      <a:pt x="26" y="36"/>
                      <a:pt x="26" y="36"/>
                    </a:cubicBezTo>
                    <a:lnTo>
                      <a:pt x="43" y="36"/>
                    </a:lnTo>
                    <a:close/>
                    <a:moveTo>
                      <a:pt x="8" y="6"/>
                    </a:moveTo>
                    <a:cubicBezTo>
                      <a:pt x="25" y="6"/>
                      <a:pt x="25" y="6"/>
                      <a:pt x="25" y="6"/>
                    </a:cubicBezTo>
                    <a:cubicBezTo>
                      <a:pt x="25" y="33"/>
                      <a:pt x="25" y="33"/>
                      <a:pt x="25" y="33"/>
                    </a:cubicBezTo>
                    <a:cubicBezTo>
                      <a:pt x="19" y="33"/>
                      <a:pt x="19" y="33"/>
                      <a:pt x="19" y="33"/>
                    </a:cubicBezTo>
                    <a:cubicBezTo>
                      <a:pt x="18" y="32"/>
                      <a:pt x="16" y="31"/>
                      <a:pt x="14" y="31"/>
                    </a:cubicBezTo>
                    <a:cubicBezTo>
                      <a:pt x="13" y="31"/>
                      <a:pt x="11" y="32"/>
                      <a:pt x="10" y="33"/>
                    </a:cubicBezTo>
                    <a:cubicBezTo>
                      <a:pt x="3" y="33"/>
                      <a:pt x="3" y="33"/>
                      <a:pt x="3" y="33"/>
                    </a:cubicBezTo>
                    <a:cubicBezTo>
                      <a:pt x="3" y="19"/>
                      <a:pt x="3" y="19"/>
                      <a:pt x="3" y="19"/>
                    </a:cubicBezTo>
                    <a:lnTo>
                      <a:pt x="8" y="6"/>
                    </a:lnTo>
                    <a:close/>
                    <a:moveTo>
                      <a:pt x="3" y="36"/>
                    </a:moveTo>
                    <a:cubicBezTo>
                      <a:pt x="7" y="36"/>
                      <a:pt x="7" y="36"/>
                      <a:pt x="7" y="36"/>
                    </a:cubicBezTo>
                    <a:cubicBezTo>
                      <a:pt x="7" y="37"/>
                      <a:pt x="6" y="38"/>
                      <a:pt x="6" y="39"/>
                    </a:cubicBezTo>
                    <a:cubicBezTo>
                      <a:pt x="3" y="39"/>
                      <a:pt x="3" y="39"/>
                      <a:pt x="3" y="39"/>
                    </a:cubicBezTo>
                    <a:lnTo>
                      <a:pt x="3" y="36"/>
                    </a:lnTo>
                    <a:close/>
                    <a:moveTo>
                      <a:pt x="14" y="44"/>
                    </a:moveTo>
                    <a:cubicBezTo>
                      <a:pt x="12" y="44"/>
                      <a:pt x="10" y="42"/>
                      <a:pt x="10" y="39"/>
                    </a:cubicBezTo>
                    <a:cubicBezTo>
                      <a:pt x="10" y="37"/>
                      <a:pt x="12" y="35"/>
                      <a:pt x="14" y="35"/>
                    </a:cubicBezTo>
                    <a:cubicBezTo>
                      <a:pt x="17" y="35"/>
                      <a:pt x="19" y="37"/>
                      <a:pt x="19" y="39"/>
                    </a:cubicBezTo>
                    <a:cubicBezTo>
                      <a:pt x="19" y="42"/>
                      <a:pt x="17" y="44"/>
                      <a:pt x="14" y="44"/>
                    </a:cubicBezTo>
                    <a:close/>
                    <a:moveTo>
                      <a:pt x="51" y="44"/>
                    </a:moveTo>
                    <a:cubicBezTo>
                      <a:pt x="48" y="44"/>
                      <a:pt x="46" y="42"/>
                      <a:pt x="46" y="39"/>
                    </a:cubicBezTo>
                    <a:cubicBezTo>
                      <a:pt x="46" y="37"/>
                      <a:pt x="48" y="35"/>
                      <a:pt x="51" y="35"/>
                    </a:cubicBezTo>
                    <a:cubicBezTo>
                      <a:pt x="53" y="35"/>
                      <a:pt x="55" y="37"/>
                      <a:pt x="55" y="39"/>
                    </a:cubicBezTo>
                    <a:cubicBezTo>
                      <a:pt x="55" y="42"/>
                      <a:pt x="53" y="44"/>
                      <a:pt x="51" y="44"/>
                    </a:cubicBezTo>
                    <a:close/>
                    <a:moveTo>
                      <a:pt x="68" y="44"/>
                    </a:moveTo>
                    <a:cubicBezTo>
                      <a:pt x="66" y="44"/>
                      <a:pt x="64" y="42"/>
                      <a:pt x="64" y="39"/>
                    </a:cubicBezTo>
                    <a:cubicBezTo>
                      <a:pt x="64" y="37"/>
                      <a:pt x="66" y="35"/>
                      <a:pt x="68" y="35"/>
                    </a:cubicBezTo>
                    <a:cubicBezTo>
                      <a:pt x="71" y="35"/>
                      <a:pt x="73" y="37"/>
                      <a:pt x="73" y="39"/>
                    </a:cubicBezTo>
                    <a:cubicBezTo>
                      <a:pt x="73" y="42"/>
                      <a:pt x="71" y="44"/>
                      <a:pt x="68" y="44"/>
                    </a:cubicBezTo>
                    <a:close/>
                    <a:moveTo>
                      <a:pt x="78" y="39"/>
                    </a:moveTo>
                    <a:cubicBezTo>
                      <a:pt x="77" y="39"/>
                      <a:pt x="77" y="39"/>
                      <a:pt x="77" y="39"/>
                    </a:cubicBezTo>
                    <a:cubicBezTo>
                      <a:pt x="77" y="38"/>
                      <a:pt x="76" y="37"/>
                      <a:pt x="76" y="36"/>
                    </a:cubicBezTo>
                    <a:cubicBezTo>
                      <a:pt x="78" y="36"/>
                      <a:pt x="78" y="36"/>
                      <a:pt x="78" y="36"/>
                    </a:cubicBezTo>
                    <a:lnTo>
                      <a:pt x="78" y="39"/>
                    </a:lnTo>
                    <a:close/>
                    <a:moveTo>
                      <a:pt x="56" y="33"/>
                    </a:moveTo>
                    <a:cubicBezTo>
                      <a:pt x="55" y="32"/>
                      <a:pt x="54" y="32"/>
                      <a:pt x="54" y="32"/>
                    </a:cubicBezTo>
                    <a:cubicBezTo>
                      <a:pt x="65" y="32"/>
                      <a:pt x="65" y="32"/>
                      <a:pt x="65" y="32"/>
                    </a:cubicBezTo>
                    <a:cubicBezTo>
                      <a:pt x="65" y="32"/>
                      <a:pt x="64" y="32"/>
                      <a:pt x="64" y="33"/>
                    </a:cubicBezTo>
                    <a:lnTo>
                      <a:pt x="56" y="33"/>
                    </a:lnTo>
                    <a:close/>
                  </a:path>
                </a:pathLst>
              </a:custGeom>
              <a:solidFill>
                <a:schemeClr val="bg1"/>
              </a:solidFill>
              <a:ln>
                <a:noFill/>
              </a:ln>
            </p:spPr>
            <p:txBody>
              <a:bodyPr anchor="ctr"/>
              <a:lstStyle/>
              <a:p>
                <a:pPr algn="ctr"/>
                <a:endParaRPr sz="1315">
                  <a:solidFill>
                    <a:schemeClr val="tx1">
                      <a:lumMod val="95000"/>
                      <a:lumOff val="5000"/>
                    </a:schemeClr>
                  </a:solidFill>
                  <a:latin typeface="微软雅黑" panose="020B0503020204020204" charset="-122"/>
                  <a:ea typeface="微软雅黑" panose="020B0503020204020204" charset="-122"/>
                </a:endParaRPr>
              </a:p>
            </p:txBody>
          </p:sp>
        </p:grpSp>
      </p:grpSp>
      <p:grpSp>
        <p:nvGrpSpPr>
          <p:cNvPr id="90" name="组合 89"/>
          <p:cNvGrpSpPr/>
          <p:nvPr/>
        </p:nvGrpSpPr>
        <p:grpSpPr>
          <a:xfrm>
            <a:off x="441025" y="218860"/>
            <a:ext cx="5159897" cy="1014413"/>
            <a:chOff x="441025" y="218860"/>
            <a:chExt cx="5159897" cy="1014413"/>
          </a:xfrm>
        </p:grpSpPr>
        <p:grpSp>
          <p:nvGrpSpPr>
            <p:cNvPr id="91" name="组合 90"/>
            <p:cNvGrpSpPr/>
            <p:nvPr/>
          </p:nvGrpSpPr>
          <p:grpSpPr>
            <a:xfrm>
              <a:off x="595313" y="387468"/>
              <a:ext cx="5005609" cy="720218"/>
              <a:chOff x="1893616" y="449275"/>
              <a:chExt cx="5005609" cy="720218"/>
            </a:xfrm>
          </p:grpSpPr>
          <p:sp>
            <p:nvSpPr>
              <p:cNvPr id="92" name="文本框 91"/>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93" name="文本框 92"/>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94" name="任意多边形 93"/>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2000">
        <p14:prism/>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组合 8"/>
          <p:cNvGrpSpPr/>
          <p:nvPr/>
        </p:nvGrpSpPr>
        <p:grpSpPr>
          <a:xfrm>
            <a:off x="7761605" y="1497330"/>
            <a:ext cx="2651760" cy="4253865"/>
            <a:chOff x="1859904" y="1277258"/>
            <a:chExt cx="2651962" cy="4254178"/>
          </a:xfrm>
          <a:solidFill>
            <a:srgbClr val="5E8C9D">
              <a:alpha val="94000"/>
            </a:srgbClr>
          </a:solidFill>
        </p:grpSpPr>
        <p:sp>
          <p:nvSpPr>
            <p:cNvPr id="5" name="椭圆 4"/>
            <p:cNvSpPr/>
            <p:nvPr/>
          </p:nvSpPr>
          <p:spPr>
            <a:xfrm>
              <a:off x="2235200" y="1277258"/>
              <a:ext cx="1901370" cy="1901370"/>
            </a:xfrm>
            <a:prstGeom prst="ellipse">
              <a:avLst/>
            </a:prstGeom>
            <a:noFill/>
            <a:ln>
              <a:solidFill>
                <a:srgbClr val="4690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rgbClr val="469055"/>
                  </a:solidFill>
                </a:rPr>
                <a:t>02</a:t>
              </a:r>
            </a:p>
          </p:txBody>
        </p:sp>
        <p:sp>
          <p:nvSpPr>
            <p:cNvPr id="2" name="文本框 1"/>
            <p:cNvSpPr txBox="1"/>
            <p:nvPr/>
          </p:nvSpPr>
          <p:spPr>
            <a:xfrm>
              <a:off x="2281653" y="3803119"/>
              <a:ext cx="1808480" cy="583565"/>
            </a:xfrm>
            <a:prstGeom prst="rect">
              <a:avLst/>
            </a:prstGeom>
            <a:noFill/>
          </p:spPr>
          <p:txBody>
            <a:bodyPr wrap="none" rtlCol="0">
              <a:spAutoFit/>
            </a:bodyPr>
            <a:lstStyle/>
            <a:p>
              <a:pPr algn="ctr"/>
              <a:r>
                <a:rPr lang="zh-CN" altLang="en-US" sz="3200" b="1" dirty="0">
                  <a:solidFill>
                    <a:srgbClr val="469055"/>
                  </a:solidFill>
                </a:rPr>
                <a:t>输入标题</a:t>
              </a:r>
            </a:p>
          </p:txBody>
        </p:sp>
        <p:sp>
          <p:nvSpPr>
            <p:cNvPr id="7" name="矩形 6"/>
            <p:cNvSpPr/>
            <p:nvPr/>
          </p:nvSpPr>
          <p:spPr>
            <a:xfrm>
              <a:off x="1859904" y="4507694"/>
              <a:ext cx="2651962" cy="1023742"/>
            </a:xfrm>
            <a:prstGeom prst="rect">
              <a:avLst/>
            </a:prstGeom>
            <a:noFill/>
          </p:spPr>
          <p:txBody>
            <a:bodyPr wrap="square">
              <a:spAutoFit/>
            </a:bodyPr>
            <a:lstStyle/>
            <a:p>
              <a:pPr algn="ctr">
                <a:lnSpc>
                  <a:spcPct val="150000"/>
                </a:lnSpc>
              </a:pPr>
              <a:r>
                <a:rPr lang="zh-CN" altLang="en-US" sz="1400" dirty="0">
                  <a:solidFill>
                    <a:srgbClr val="469055"/>
                  </a:solidFill>
                  <a:latin typeface="微软雅黑" panose="020B0503020204020204" charset="-122"/>
                  <a:ea typeface="微软雅黑" panose="020B0503020204020204" charset="-122"/>
                </a:rPr>
                <a:t>点击输入文本内容点击输入文本内容点击输入文本内容点击输入文本内容</a:t>
              </a:r>
            </a:p>
          </p:txBody>
        </p:sp>
      </p:grpSp>
      <p:pic>
        <p:nvPicPr>
          <p:cNvPr id="8" name="图片 7" descr="kl"/>
          <p:cNvPicPr>
            <a:picLocks noChangeAspect="1"/>
          </p:cNvPicPr>
          <p:nvPr/>
        </p:nvPicPr>
        <p:blipFill>
          <a:blip r:embed="rId3" cstate="email"/>
          <a:srcRect/>
          <a:stretch>
            <a:fillRect/>
          </a:stretch>
        </p:blipFill>
        <p:spPr>
          <a:xfrm flipH="1">
            <a:off x="-17145" y="1646555"/>
            <a:ext cx="6727190" cy="5232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p:nvSpPr>
        <p:spPr>
          <a:xfrm>
            <a:off x="5994400" y="2311400"/>
            <a:ext cx="5120640" cy="3688080"/>
          </a:xfrm>
          <a:prstGeom prst="rect">
            <a:avLst/>
          </a:prstGeom>
          <a:blipFill rotWithShape="1">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065530" y="1487170"/>
            <a:ext cx="8990965" cy="1924050"/>
          </a:xfrm>
          <a:prstGeom prst="rect">
            <a:avLst/>
          </a:prstGeom>
          <a:noFill/>
          <a:ln w="25400">
            <a:solidFill>
              <a:srgbClr val="469055"/>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230630" y="3850005"/>
            <a:ext cx="259080" cy="259080"/>
            <a:chOff x="9169" y="6527"/>
            <a:chExt cx="408" cy="408"/>
          </a:xfrm>
        </p:grpSpPr>
        <p:sp>
          <p:nvSpPr>
            <p:cNvPr id="7" name="矩形 6"/>
            <p:cNvSpPr/>
            <p:nvPr/>
          </p:nvSpPr>
          <p:spPr>
            <a:xfrm>
              <a:off x="9169" y="6527"/>
              <a:ext cx="408" cy="408"/>
            </a:xfrm>
            <a:prstGeom prst="rect">
              <a:avLst/>
            </a:prstGeom>
            <a:noFill/>
            <a:ln>
              <a:solidFill>
                <a:srgbClr val="732F1C"/>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0" name=" 2050"/>
            <p:cNvSpPr/>
            <p:nvPr/>
          </p:nvSpPr>
          <p:spPr bwMode="auto">
            <a:xfrm>
              <a:off x="9217" y="6527"/>
              <a:ext cx="360" cy="384"/>
            </a:xfrm>
            <a:custGeom>
              <a:avLst/>
              <a:gdLst>
                <a:gd name="T0" fmla="*/ 1905000 w 1360"/>
                <a:gd name="T1" fmla="*/ 65651 h 1358"/>
                <a:gd name="T2" fmla="*/ 1703294 w 1360"/>
                <a:gd name="T3" fmla="*/ 205463 h 1358"/>
                <a:gd name="T4" fmla="*/ 1507191 w 1360"/>
                <a:gd name="T5" fmla="*/ 363512 h 1358"/>
                <a:gd name="T6" fmla="*/ 1318092 w 1360"/>
                <a:gd name="T7" fmla="*/ 538581 h 1358"/>
                <a:gd name="T8" fmla="*/ 1138798 w 1360"/>
                <a:gd name="T9" fmla="*/ 731887 h 1358"/>
                <a:gd name="T10" fmla="*/ 970710 w 1360"/>
                <a:gd name="T11" fmla="*/ 930055 h 1358"/>
                <a:gd name="T12" fmla="*/ 832037 w 1360"/>
                <a:gd name="T13" fmla="*/ 1130655 h 1358"/>
                <a:gd name="T14" fmla="*/ 715776 w 1360"/>
                <a:gd name="T15" fmla="*/ 1326392 h 1358"/>
                <a:gd name="T16" fmla="*/ 624728 w 1360"/>
                <a:gd name="T17" fmla="*/ 1520914 h 1358"/>
                <a:gd name="T18" fmla="*/ 525276 w 1360"/>
                <a:gd name="T19" fmla="*/ 1580486 h 1358"/>
                <a:gd name="T20" fmla="*/ 455239 w 1360"/>
                <a:gd name="T21" fmla="*/ 1627901 h 1358"/>
                <a:gd name="T22" fmla="*/ 417419 w 1360"/>
                <a:gd name="T23" fmla="*/ 1625469 h 1358"/>
                <a:gd name="T24" fmla="*/ 390805 w 1360"/>
                <a:gd name="T25" fmla="*/ 1551308 h 1358"/>
                <a:gd name="T26" fmla="*/ 336176 w 1360"/>
                <a:gd name="T27" fmla="*/ 1432163 h 1358"/>
                <a:gd name="T28" fmla="*/ 285750 w 1360"/>
                <a:gd name="T29" fmla="*/ 1322745 h 1358"/>
                <a:gd name="T30" fmla="*/ 239526 w 1360"/>
                <a:gd name="T31" fmla="*/ 1231563 h 1358"/>
                <a:gd name="T32" fmla="*/ 196103 w 1360"/>
                <a:gd name="T33" fmla="*/ 1158618 h 1358"/>
                <a:gd name="T34" fmla="*/ 155482 w 1360"/>
                <a:gd name="T35" fmla="*/ 1102693 h 1358"/>
                <a:gd name="T36" fmla="*/ 120463 w 1360"/>
                <a:gd name="T37" fmla="*/ 1061357 h 1358"/>
                <a:gd name="T38" fmla="*/ 81243 w 1360"/>
                <a:gd name="T39" fmla="*/ 1030963 h 1358"/>
                <a:gd name="T40" fmla="*/ 40621 w 1360"/>
                <a:gd name="T41" fmla="*/ 1011511 h 1358"/>
                <a:gd name="T42" fmla="*/ 0 w 1360"/>
                <a:gd name="T43" fmla="*/ 1003001 h 1358"/>
                <a:gd name="T44" fmla="*/ 53228 w 1360"/>
                <a:gd name="T45" fmla="*/ 960449 h 1358"/>
                <a:gd name="T46" fmla="*/ 107857 w 1360"/>
                <a:gd name="T47" fmla="*/ 930055 h 1358"/>
                <a:gd name="T48" fmla="*/ 152680 w 1360"/>
                <a:gd name="T49" fmla="*/ 914250 h 1358"/>
                <a:gd name="T50" fmla="*/ 198904 w 1360"/>
                <a:gd name="T51" fmla="*/ 906956 h 1358"/>
                <a:gd name="T52" fmla="*/ 257735 w 1360"/>
                <a:gd name="T53" fmla="*/ 925192 h 1358"/>
                <a:gd name="T54" fmla="*/ 323570 w 1360"/>
                <a:gd name="T55" fmla="*/ 979901 h 1358"/>
                <a:gd name="T56" fmla="*/ 388004 w 1360"/>
                <a:gd name="T57" fmla="*/ 1067436 h 1358"/>
                <a:gd name="T58" fmla="*/ 458040 w 1360"/>
                <a:gd name="T59" fmla="*/ 1191443 h 1358"/>
                <a:gd name="T60" fmla="*/ 572901 w 1360"/>
                <a:gd name="T61" fmla="*/ 1193875 h 1358"/>
                <a:gd name="T62" fmla="*/ 710173 w 1360"/>
                <a:gd name="T63" fmla="*/ 1000569 h 1358"/>
                <a:gd name="T64" fmla="*/ 861452 w 1360"/>
                <a:gd name="T65" fmla="*/ 813342 h 1358"/>
                <a:gd name="T66" fmla="*/ 1025338 w 1360"/>
                <a:gd name="T67" fmla="*/ 637057 h 1358"/>
                <a:gd name="T68" fmla="*/ 1203232 w 1360"/>
                <a:gd name="T69" fmla="*/ 468067 h 1358"/>
                <a:gd name="T70" fmla="*/ 1385327 w 1360"/>
                <a:gd name="T71" fmla="*/ 314881 h 1358"/>
                <a:gd name="T72" fmla="*/ 1574426 w 1360"/>
                <a:gd name="T73" fmla="*/ 175069 h 1358"/>
                <a:gd name="T74" fmla="*/ 1764926 w 1360"/>
                <a:gd name="T75" fmla="*/ 53493 h 13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60" h="1358">
                  <a:moveTo>
                    <a:pt x="1331" y="0"/>
                  </a:moveTo>
                  <a:lnTo>
                    <a:pt x="1360" y="54"/>
                  </a:lnTo>
                  <a:lnTo>
                    <a:pt x="1287" y="109"/>
                  </a:lnTo>
                  <a:lnTo>
                    <a:pt x="1216" y="169"/>
                  </a:lnTo>
                  <a:lnTo>
                    <a:pt x="1145" y="232"/>
                  </a:lnTo>
                  <a:lnTo>
                    <a:pt x="1076" y="299"/>
                  </a:lnTo>
                  <a:lnTo>
                    <a:pt x="1007" y="368"/>
                  </a:lnTo>
                  <a:lnTo>
                    <a:pt x="941" y="443"/>
                  </a:lnTo>
                  <a:lnTo>
                    <a:pt x="876" y="520"/>
                  </a:lnTo>
                  <a:lnTo>
                    <a:pt x="813" y="602"/>
                  </a:lnTo>
                  <a:lnTo>
                    <a:pt x="751" y="685"/>
                  </a:lnTo>
                  <a:lnTo>
                    <a:pt x="693" y="765"/>
                  </a:lnTo>
                  <a:lnTo>
                    <a:pt x="642" y="848"/>
                  </a:lnTo>
                  <a:lnTo>
                    <a:pt x="594" y="930"/>
                  </a:lnTo>
                  <a:lnTo>
                    <a:pt x="551" y="1011"/>
                  </a:lnTo>
                  <a:lnTo>
                    <a:pt x="511" y="1091"/>
                  </a:lnTo>
                  <a:lnTo>
                    <a:pt x="476" y="1172"/>
                  </a:lnTo>
                  <a:lnTo>
                    <a:pt x="446" y="1251"/>
                  </a:lnTo>
                  <a:lnTo>
                    <a:pt x="401" y="1281"/>
                  </a:lnTo>
                  <a:lnTo>
                    <a:pt x="375" y="1300"/>
                  </a:lnTo>
                  <a:lnTo>
                    <a:pt x="348" y="1320"/>
                  </a:lnTo>
                  <a:lnTo>
                    <a:pt x="325" y="1339"/>
                  </a:lnTo>
                  <a:lnTo>
                    <a:pt x="304" y="1358"/>
                  </a:lnTo>
                  <a:lnTo>
                    <a:pt x="298" y="1337"/>
                  </a:lnTo>
                  <a:lnTo>
                    <a:pt x="290" y="1310"/>
                  </a:lnTo>
                  <a:lnTo>
                    <a:pt x="279" y="1276"/>
                  </a:lnTo>
                  <a:lnTo>
                    <a:pt x="263" y="1237"/>
                  </a:lnTo>
                  <a:lnTo>
                    <a:pt x="240" y="1178"/>
                  </a:lnTo>
                  <a:lnTo>
                    <a:pt x="221" y="1132"/>
                  </a:lnTo>
                  <a:lnTo>
                    <a:pt x="204" y="1088"/>
                  </a:lnTo>
                  <a:lnTo>
                    <a:pt x="186" y="1049"/>
                  </a:lnTo>
                  <a:lnTo>
                    <a:pt x="171" y="1013"/>
                  </a:lnTo>
                  <a:lnTo>
                    <a:pt x="156" y="982"/>
                  </a:lnTo>
                  <a:lnTo>
                    <a:pt x="140" y="953"/>
                  </a:lnTo>
                  <a:lnTo>
                    <a:pt x="125" y="928"/>
                  </a:lnTo>
                  <a:lnTo>
                    <a:pt x="111" y="907"/>
                  </a:lnTo>
                  <a:lnTo>
                    <a:pt x="100" y="890"/>
                  </a:lnTo>
                  <a:lnTo>
                    <a:pt x="86" y="873"/>
                  </a:lnTo>
                  <a:lnTo>
                    <a:pt x="71" y="859"/>
                  </a:lnTo>
                  <a:lnTo>
                    <a:pt x="58" y="848"/>
                  </a:lnTo>
                  <a:lnTo>
                    <a:pt x="44" y="838"/>
                  </a:lnTo>
                  <a:lnTo>
                    <a:pt x="29" y="832"/>
                  </a:lnTo>
                  <a:lnTo>
                    <a:pt x="15" y="827"/>
                  </a:lnTo>
                  <a:lnTo>
                    <a:pt x="0" y="825"/>
                  </a:lnTo>
                  <a:lnTo>
                    <a:pt x="19" y="806"/>
                  </a:lnTo>
                  <a:lnTo>
                    <a:pt x="38" y="790"/>
                  </a:lnTo>
                  <a:lnTo>
                    <a:pt x="58" y="777"/>
                  </a:lnTo>
                  <a:lnTo>
                    <a:pt x="77" y="765"/>
                  </a:lnTo>
                  <a:lnTo>
                    <a:pt x="94" y="758"/>
                  </a:lnTo>
                  <a:lnTo>
                    <a:pt x="109" y="752"/>
                  </a:lnTo>
                  <a:lnTo>
                    <a:pt x="127" y="748"/>
                  </a:lnTo>
                  <a:lnTo>
                    <a:pt x="142" y="746"/>
                  </a:lnTo>
                  <a:lnTo>
                    <a:pt x="163" y="750"/>
                  </a:lnTo>
                  <a:lnTo>
                    <a:pt x="184" y="761"/>
                  </a:lnTo>
                  <a:lnTo>
                    <a:pt x="207" y="779"/>
                  </a:lnTo>
                  <a:lnTo>
                    <a:pt x="231" y="806"/>
                  </a:lnTo>
                  <a:lnTo>
                    <a:pt x="254" y="838"/>
                  </a:lnTo>
                  <a:lnTo>
                    <a:pt x="277" y="878"/>
                  </a:lnTo>
                  <a:lnTo>
                    <a:pt x="302" y="924"/>
                  </a:lnTo>
                  <a:lnTo>
                    <a:pt x="327" y="980"/>
                  </a:lnTo>
                  <a:lnTo>
                    <a:pt x="363" y="1063"/>
                  </a:lnTo>
                  <a:lnTo>
                    <a:pt x="409" y="982"/>
                  </a:lnTo>
                  <a:lnTo>
                    <a:pt x="457" y="901"/>
                  </a:lnTo>
                  <a:lnTo>
                    <a:pt x="507" y="823"/>
                  </a:lnTo>
                  <a:lnTo>
                    <a:pt x="561" y="744"/>
                  </a:lnTo>
                  <a:lnTo>
                    <a:pt x="615" y="669"/>
                  </a:lnTo>
                  <a:lnTo>
                    <a:pt x="672" y="596"/>
                  </a:lnTo>
                  <a:lnTo>
                    <a:pt x="732" y="524"/>
                  </a:lnTo>
                  <a:lnTo>
                    <a:pt x="795" y="453"/>
                  </a:lnTo>
                  <a:lnTo>
                    <a:pt x="859" y="385"/>
                  </a:lnTo>
                  <a:lnTo>
                    <a:pt x="924" y="320"/>
                  </a:lnTo>
                  <a:lnTo>
                    <a:pt x="989" y="259"/>
                  </a:lnTo>
                  <a:lnTo>
                    <a:pt x="1055" y="199"/>
                  </a:lnTo>
                  <a:lnTo>
                    <a:pt x="1124" y="144"/>
                  </a:lnTo>
                  <a:lnTo>
                    <a:pt x="1191" y="92"/>
                  </a:lnTo>
                  <a:lnTo>
                    <a:pt x="1260" y="44"/>
                  </a:lnTo>
                  <a:lnTo>
                    <a:pt x="1331" y="0"/>
                  </a:lnTo>
                  <a:close/>
                </a:path>
              </a:pathLst>
            </a:custGeom>
            <a:solidFill>
              <a:srgbClr val="F68D6F"/>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grpSp>
        <p:nvGrpSpPr>
          <p:cNvPr id="12" name="组合 11"/>
          <p:cNvGrpSpPr/>
          <p:nvPr/>
        </p:nvGrpSpPr>
        <p:grpSpPr>
          <a:xfrm>
            <a:off x="1230630" y="4703445"/>
            <a:ext cx="259080" cy="259080"/>
            <a:chOff x="9169" y="6527"/>
            <a:chExt cx="408" cy="408"/>
          </a:xfrm>
        </p:grpSpPr>
        <p:sp>
          <p:nvSpPr>
            <p:cNvPr id="13" name="矩形 12"/>
            <p:cNvSpPr/>
            <p:nvPr/>
          </p:nvSpPr>
          <p:spPr>
            <a:xfrm>
              <a:off x="9169" y="6527"/>
              <a:ext cx="408" cy="408"/>
            </a:xfrm>
            <a:prstGeom prst="rect">
              <a:avLst/>
            </a:prstGeom>
            <a:noFill/>
            <a:ln>
              <a:solidFill>
                <a:srgbClr val="732F1C"/>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 2050"/>
            <p:cNvSpPr/>
            <p:nvPr/>
          </p:nvSpPr>
          <p:spPr bwMode="auto">
            <a:xfrm>
              <a:off x="9217" y="6527"/>
              <a:ext cx="360" cy="384"/>
            </a:xfrm>
            <a:custGeom>
              <a:avLst/>
              <a:gdLst>
                <a:gd name="T0" fmla="*/ 1905000 w 1360"/>
                <a:gd name="T1" fmla="*/ 65651 h 1358"/>
                <a:gd name="T2" fmla="*/ 1703294 w 1360"/>
                <a:gd name="T3" fmla="*/ 205463 h 1358"/>
                <a:gd name="T4" fmla="*/ 1507191 w 1360"/>
                <a:gd name="T5" fmla="*/ 363512 h 1358"/>
                <a:gd name="T6" fmla="*/ 1318092 w 1360"/>
                <a:gd name="T7" fmla="*/ 538581 h 1358"/>
                <a:gd name="T8" fmla="*/ 1138798 w 1360"/>
                <a:gd name="T9" fmla="*/ 731887 h 1358"/>
                <a:gd name="T10" fmla="*/ 970710 w 1360"/>
                <a:gd name="T11" fmla="*/ 930055 h 1358"/>
                <a:gd name="T12" fmla="*/ 832037 w 1360"/>
                <a:gd name="T13" fmla="*/ 1130655 h 1358"/>
                <a:gd name="T14" fmla="*/ 715776 w 1360"/>
                <a:gd name="T15" fmla="*/ 1326392 h 1358"/>
                <a:gd name="T16" fmla="*/ 624728 w 1360"/>
                <a:gd name="T17" fmla="*/ 1520914 h 1358"/>
                <a:gd name="T18" fmla="*/ 525276 w 1360"/>
                <a:gd name="T19" fmla="*/ 1580486 h 1358"/>
                <a:gd name="T20" fmla="*/ 455239 w 1360"/>
                <a:gd name="T21" fmla="*/ 1627901 h 1358"/>
                <a:gd name="T22" fmla="*/ 417419 w 1360"/>
                <a:gd name="T23" fmla="*/ 1625469 h 1358"/>
                <a:gd name="T24" fmla="*/ 390805 w 1360"/>
                <a:gd name="T25" fmla="*/ 1551308 h 1358"/>
                <a:gd name="T26" fmla="*/ 336176 w 1360"/>
                <a:gd name="T27" fmla="*/ 1432163 h 1358"/>
                <a:gd name="T28" fmla="*/ 285750 w 1360"/>
                <a:gd name="T29" fmla="*/ 1322745 h 1358"/>
                <a:gd name="T30" fmla="*/ 239526 w 1360"/>
                <a:gd name="T31" fmla="*/ 1231563 h 1358"/>
                <a:gd name="T32" fmla="*/ 196103 w 1360"/>
                <a:gd name="T33" fmla="*/ 1158618 h 1358"/>
                <a:gd name="T34" fmla="*/ 155482 w 1360"/>
                <a:gd name="T35" fmla="*/ 1102693 h 1358"/>
                <a:gd name="T36" fmla="*/ 120463 w 1360"/>
                <a:gd name="T37" fmla="*/ 1061357 h 1358"/>
                <a:gd name="T38" fmla="*/ 81243 w 1360"/>
                <a:gd name="T39" fmla="*/ 1030963 h 1358"/>
                <a:gd name="T40" fmla="*/ 40621 w 1360"/>
                <a:gd name="T41" fmla="*/ 1011511 h 1358"/>
                <a:gd name="T42" fmla="*/ 0 w 1360"/>
                <a:gd name="T43" fmla="*/ 1003001 h 1358"/>
                <a:gd name="T44" fmla="*/ 53228 w 1360"/>
                <a:gd name="T45" fmla="*/ 960449 h 1358"/>
                <a:gd name="T46" fmla="*/ 107857 w 1360"/>
                <a:gd name="T47" fmla="*/ 930055 h 1358"/>
                <a:gd name="T48" fmla="*/ 152680 w 1360"/>
                <a:gd name="T49" fmla="*/ 914250 h 1358"/>
                <a:gd name="T50" fmla="*/ 198904 w 1360"/>
                <a:gd name="T51" fmla="*/ 906956 h 1358"/>
                <a:gd name="T52" fmla="*/ 257735 w 1360"/>
                <a:gd name="T53" fmla="*/ 925192 h 1358"/>
                <a:gd name="T54" fmla="*/ 323570 w 1360"/>
                <a:gd name="T55" fmla="*/ 979901 h 1358"/>
                <a:gd name="T56" fmla="*/ 388004 w 1360"/>
                <a:gd name="T57" fmla="*/ 1067436 h 1358"/>
                <a:gd name="T58" fmla="*/ 458040 w 1360"/>
                <a:gd name="T59" fmla="*/ 1191443 h 1358"/>
                <a:gd name="T60" fmla="*/ 572901 w 1360"/>
                <a:gd name="T61" fmla="*/ 1193875 h 1358"/>
                <a:gd name="T62" fmla="*/ 710173 w 1360"/>
                <a:gd name="T63" fmla="*/ 1000569 h 1358"/>
                <a:gd name="T64" fmla="*/ 861452 w 1360"/>
                <a:gd name="T65" fmla="*/ 813342 h 1358"/>
                <a:gd name="T66" fmla="*/ 1025338 w 1360"/>
                <a:gd name="T67" fmla="*/ 637057 h 1358"/>
                <a:gd name="T68" fmla="*/ 1203232 w 1360"/>
                <a:gd name="T69" fmla="*/ 468067 h 1358"/>
                <a:gd name="T70" fmla="*/ 1385327 w 1360"/>
                <a:gd name="T71" fmla="*/ 314881 h 1358"/>
                <a:gd name="T72" fmla="*/ 1574426 w 1360"/>
                <a:gd name="T73" fmla="*/ 175069 h 1358"/>
                <a:gd name="T74" fmla="*/ 1764926 w 1360"/>
                <a:gd name="T75" fmla="*/ 53493 h 13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60" h="1358">
                  <a:moveTo>
                    <a:pt x="1331" y="0"/>
                  </a:moveTo>
                  <a:lnTo>
                    <a:pt x="1360" y="54"/>
                  </a:lnTo>
                  <a:lnTo>
                    <a:pt x="1287" y="109"/>
                  </a:lnTo>
                  <a:lnTo>
                    <a:pt x="1216" y="169"/>
                  </a:lnTo>
                  <a:lnTo>
                    <a:pt x="1145" y="232"/>
                  </a:lnTo>
                  <a:lnTo>
                    <a:pt x="1076" y="299"/>
                  </a:lnTo>
                  <a:lnTo>
                    <a:pt x="1007" y="368"/>
                  </a:lnTo>
                  <a:lnTo>
                    <a:pt x="941" y="443"/>
                  </a:lnTo>
                  <a:lnTo>
                    <a:pt x="876" y="520"/>
                  </a:lnTo>
                  <a:lnTo>
                    <a:pt x="813" y="602"/>
                  </a:lnTo>
                  <a:lnTo>
                    <a:pt x="751" y="685"/>
                  </a:lnTo>
                  <a:lnTo>
                    <a:pt x="693" y="765"/>
                  </a:lnTo>
                  <a:lnTo>
                    <a:pt x="642" y="848"/>
                  </a:lnTo>
                  <a:lnTo>
                    <a:pt x="594" y="930"/>
                  </a:lnTo>
                  <a:lnTo>
                    <a:pt x="551" y="1011"/>
                  </a:lnTo>
                  <a:lnTo>
                    <a:pt x="511" y="1091"/>
                  </a:lnTo>
                  <a:lnTo>
                    <a:pt x="476" y="1172"/>
                  </a:lnTo>
                  <a:lnTo>
                    <a:pt x="446" y="1251"/>
                  </a:lnTo>
                  <a:lnTo>
                    <a:pt x="401" y="1281"/>
                  </a:lnTo>
                  <a:lnTo>
                    <a:pt x="375" y="1300"/>
                  </a:lnTo>
                  <a:lnTo>
                    <a:pt x="348" y="1320"/>
                  </a:lnTo>
                  <a:lnTo>
                    <a:pt x="325" y="1339"/>
                  </a:lnTo>
                  <a:lnTo>
                    <a:pt x="304" y="1358"/>
                  </a:lnTo>
                  <a:lnTo>
                    <a:pt x="298" y="1337"/>
                  </a:lnTo>
                  <a:lnTo>
                    <a:pt x="290" y="1310"/>
                  </a:lnTo>
                  <a:lnTo>
                    <a:pt x="279" y="1276"/>
                  </a:lnTo>
                  <a:lnTo>
                    <a:pt x="263" y="1237"/>
                  </a:lnTo>
                  <a:lnTo>
                    <a:pt x="240" y="1178"/>
                  </a:lnTo>
                  <a:lnTo>
                    <a:pt x="221" y="1132"/>
                  </a:lnTo>
                  <a:lnTo>
                    <a:pt x="204" y="1088"/>
                  </a:lnTo>
                  <a:lnTo>
                    <a:pt x="186" y="1049"/>
                  </a:lnTo>
                  <a:lnTo>
                    <a:pt x="171" y="1013"/>
                  </a:lnTo>
                  <a:lnTo>
                    <a:pt x="156" y="982"/>
                  </a:lnTo>
                  <a:lnTo>
                    <a:pt x="140" y="953"/>
                  </a:lnTo>
                  <a:lnTo>
                    <a:pt x="125" y="928"/>
                  </a:lnTo>
                  <a:lnTo>
                    <a:pt x="111" y="907"/>
                  </a:lnTo>
                  <a:lnTo>
                    <a:pt x="100" y="890"/>
                  </a:lnTo>
                  <a:lnTo>
                    <a:pt x="86" y="873"/>
                  </a:lnTo>
                  <a:lnTo>
                    <a:pt x="71" y="859"/>
                  </a:lnTo>
                  <a:lnTo>
                    <a:pt x="58" y="848"/>
                  </a:lnTo>
                  <a:lnTo>
                    <a:pt x="44" y="838"/>
                  </a:lnTo>
                  <a:lnTo>
                    <a:pt x="29" y="832"/>
                  </a:lnTo>
                  <a:lnTo>
                    <a:pt x="15" y="827"/>
                  </a:lnTo>
                  <a:lnTo>
                    <a:pt x="0" y="825"/>
                  </a:lnTo>
                  <a:lnTo>
                    <a:pt x="19" y="806"/>
                  </a:lnTo>
                  <a:lnTo>
                    <a:pt x="38" y="790"/>
                  </a:lnTo>
                  <a:lnTo>
                    <a:pt x="58" y="777"/>
                  </a:lnTo>
                  <a:lnTo>
                    <a:pt x="77" y="765"/>
                  </a:lnTo>
                  <a:lnTo>
                    <a:pt x="94" y="758"/>
                  </a:lnTo>
                  <a:lnTo>
                    <a:pt x="109" y="752"/>
                  </a:lnTo>
                  <a:lnTo>
                    <a:pt x="127" y="748"/>
                  </a:lnTo>
                  <a:lnTo>
                    <a:pt x="142" y="746"/>
                  </a:lnTo>
                  <a:lnTo>
                    <a:pt x="163" y="750"/>
                  </a:lnTo>
                  <a:lnTo>
                    <a:pt x="184" y="761"/>
                  </a:lnTo>
                  <a:lnTo>
                    <a:pt x="207" y="779"/>
                  </a:lnTo>
                  <a:lnTo>
                    <a:pt x="231" y="806"/>
                  </a:lnTo>
                  <a:lnTo>
                    <a:pt x="254" y="838"/>
                  </a:lnTo>
                  <a:lnTo>
                    <a:pt x="277" y="878"/>
                  </a:lnTo>
                  <a:lnTo>
                    <a:pt x="302" y="924"/>
                  </a:lnTo>
                  <a:lnTo>
                    <a:pt x="327" y="980"/>
                  </a:lnTo>
                  <a:lnTo>
                    <a:pt x="363" y="1063"/>
                  </a:lnTo>
                  <a:lnTo>
                    <a:pt x="409" y="982"/>
                  </a:lnTo>
                  <a:lnTo>
                    <a:pt x="457" y="901"/>
                  </a:lnTo>
                  <a:lnTo>
                    <a:pt x="507" y="823"/>
                  </a:lnTo>
                  <a:lnTo>
                    <a:pt x="561" y="744"/>
                  </a:lnTo>
                  <a:lnTo>
                    <a:pt x="615" y="669"/>
                  </a:lnTo>
                  <a:lnTo>
                    <a:pt x="672" y="596"/>
                  </a:lnTo>
                  <a:lnTo>
                    <a:pt x="732" y="524"/>
                  </a:lnTo>
                  <a:lnTo>
                    <a:pt x="795" y="453"/>
                  </a:lnTo>
                  <a:lnTo>
                    <a:pt x="859" y="385"/>
                  </a:lnTo>
                  <a:lnTo>
                    <a:pt x="924" y="320"/>
                  </a:lnTo>
                  <a:lnTo>
                    <a:pt x="989" y="259"/>
                  </a:lnTo>
                  <a:lnTo>
                    <a:pt x="1055" y="199"/>
                  </a:lnTo>
                  <a:lnTo>
                    <a:pt x="1124" y="144"/>
                  </a:lnTo>
                  <a:lnTo>
                    <a:pt x="1191" y="92"/>
                  </a:lnTo>
                  <a:lnTo>
                    <a:pt x="1260" y="44"/>
                  </a:lnTo>
                  <a:lnTo>
                    <a:pt x="1331" y="0"/>
                  </a:lnTo>
                  <a:close/>
                </a:path>
              </a:pathLst>
            </a:custGeom>
            <a:solidFill>
              <a:srgbClr val="F68D6F"/>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grpSp>
        <p:nvGrpSpPr>
          <p:cNvPr id="10" name="组合 9"/>
          <p:cNvGrpSpPr/>
          <p:nvPr/>
        </p:nvGrpSpPr>
        <p:grpSpPr>
          <a:xfrm>
            <a:off x="441025" y="218860"/>
            <a:ext cx="5159897" cy="1014413"/>
            <a:chOff x="441025" y="218860"/>
            <a:chExt cx="5159897" cy="1014413"/>
          </a:xfrm>
        </p:grpSpPr>
        <p:grpSp>
          <p:nvGrpSpPr>
            <p:cNvPr id="17" name="组合 16"/>
            <p:cNvGrpSpPr/>
            <p:nvPr/>
          </p:nvGrpSpPr>
          <p:grpSpPr>
            <a:xfrm>
              <a:off x="595313" y="387468"/>
              <a:ext cx="5005609" cy="720218"/>
              <a:chOff x="1893616" y="449275"/>
              <a:chExt cx="5005609" cy="720218"/>
            </a:xfrm>
          </p:grpSpPr>
          <p:sp>
            <p:nvSpPr>
              <p:cNvPr id="19" name="文本框 18"/>
              <p:cNvSpPr txBox="1"/>
              <p:nvPr/>
            </p:nvSpPr>
            <p:spPr>
              <a:xfrm>
                <a:off x="1893616" y="449275"/>
                <a:ext cx="3904343" cy="52197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t>在此输入标题</a:t>
                </a:r>
              </a:p>
            </p:txBody>
          </p:sp>
          <p:sp>
            <p:nvSpPr>
              <p:cNvPr id="16" name="文本框 15"/>
              <p:cNvSpPr txBox="1"/>
              <p:nvPr/>
            </p:nvSpPr>
            <p:spPr>
              <a:xfrm>
                <a:off x="2240961" y="857073"/>
                <a:ext cx="4658264" cy="312420"/>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pPr algn="l"/>
                <a:r>
                  <a:rPr lang="en-US" altLang="zh-CN" sz="1200" dirty="0">
                    <a:solidFill>
                      <a:schemeClr val="bg1">
                        <a:lumMod val="50000"/>
                      </a:schemeClr>
                    </a:solidFill>
                  </a:rPr>
                  <a:t>ENTER THE TITLE HERE</a:t>
                </a:r>
              </a:p>
            </p:txBody>
          </p:sp>
        </p:grpSp>
        <p:sp>
          <p:nvSpPr>
            <p:cNvPr id="18" name="任意多边形 17"/>
            <p:cNvSpPr/>
            <p:nvPr/>
          </p:nvSpPr>
          <p:spPr>
            <a:xfrm>
              <a:off x="441025" y="218860"/>
              <a:ext cx="384775" cy="1014413"/>
            </a:xfrm>
            <a:custGeom>
              <a:avLst/>
              <a:gdLst>
                <a:gd name="connsiteX0" fmla="*/ 0 w 384775"/>
                <a:gd name="connsiteY0" fmla="*/ 0 h 1014413"/>
                <a:gd name="connsiteX1" fmla="*/ 384775 w 384775"/>
                <a:gd name="connsiteY1" fmla="*/ 0 h 1014413"/>
                <a:gd name="connsiteX2" fmla="*/ 384775 w 384775"/>
                <a:gd name="connsiteY2" fmla="*/ 168608 h 1014413"/>
                <a:gd name="connsiteX3" fmla="*/ 336678 w 384775"/>
                <a:gd name="connsiteY3" fmla="*/ 168608 h 1014413"/>
                <a:gd name="connsiteX4" fmla="*/ 336678 w 384775"/>
                <a:gd name="connsiteY4" fmla="*/ 48097 h 1014413"/>
                <a:gd name="connsiteX5" fmla="*/ 48097 w 384775"/>
                <a:gd name="connsiteY5" fmla="*/ 48097 h 1014413"/>
                <a:gd name="connsiteX6" fmla="*/ 48097 w 384775"/>
                <a:gd name="connsiteY6" fmla="*/ 966316 h 1014413"/>
                <a:gd name="connsiteX7" fmla="*/ 336678 w 384775"/>
                <a:gd name="connsiteY7" fmla="*/ 966316 h 1014413"/>
                <a:gd name="connsiteX8" fmla="*/ 336678 w 384775"/>
                <a:gd name="connsiteY8" fmla="*/ 845804 h 1014413"/>
                <a:gd name="connsiteX9" fmla="*/ 384775 w 384775"/>
                <a:gd name="connsiteY9" fmla="*/ 845804 h 1014413"/>
                <a:gd name="connsiteX10" fmla="*/ 384775 w 384775"/>
                <a:gd name="connsiteY10" fmla="*/ 1014413 h 1014413"/>
                <a:gd name="connsiteX11" fmla="*/ 0 w 384775"/>
                <a:gd name="connsiteY11" fmla="*/ 1014413 h 101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775" h="1014413">
                  <a:moveTo>
                    <a:pt x="0" y="0"/>
                  </a:moveTo>
                  <a:lnTo>
                    <a:pt x="384775" y="0"/>
                  </a:lnTo>
                  <a:lnTo>
                    <a:pt x="384775" y="168608"/>
                  </a:lnTo>
                  <a:lnTo>
                    <a:pt x="336678" y="168608"/>
                  </a:lnTo>
                  <a:lnTo>
                    <a:pt x="336678" y="48097"/>
                  </a:lnTo>
                  <a:lnTo>
                    <a:pt x="48097" y="48097"/>
                  </a:lnTo>
                  <a:lnTo>
                    <a:pt x="48097" y="966316"/>
                  </a:lnTo>
                  <a:lnTo>
                    <a:pt x="336678" y="966316"/>
                  </a:lnTo>
                  <a:lnTo>
                    <a:pt x="336678" y="845804"/>
                  </a:lnTo>
                  <a:lnTo>
                    <a:pt x="384775" y="845804"/>
                  </a:lnTo>
                  <a:lnTo>
                    <a:pt x="384775" y="1014413"/>
                  </a:lnTo>
                  <a:lnTo>
                    <a:pt x="0" y="1014413"/>
                  </a:lnTo>
                  <a:close/>
                </a:path>
              </a:pathLst>
            </a:custGeom>
            <a:solidFill>
              <a:srgbClr val="4690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ppt_w*0.70"/>
                                          </p:val>
                                        </p:tav>
                                        <p:tav tm="100000">
                                          <p:val>
                                            <p:strVal val="#ppt_w"/>
                                          </p:val>
                                        </p:tav>
                                      </p:tavLst>
                                    </p:anim>
                                    <p:anim calcmode="lin" valueType="num">
                                      <p:cBhvr>
                                        <p:cTn id="12" dur="500" fill="hold"/>
                                        <p:tgtEl>
                                          <p:spTgt spid="6"/>
                                        </p:tgtEl>
                                        <p:attrNameLst>
                                          <p:attrName>ppt_h</p:attrName>
                                        </p:attrNameLst>
                                      </p:cBhvr>
                                      <p:tavLst>
                                        <p:tav tm="0">
                                          <p:val>
                                            <p:strVal val="#ppt_h"/>
                                          </p:val>
                                        </p:tav>
                                        <p:tav tm="100000">
                                          <p:val>
                                            <p:strVal val="#ppt_h"/>
                                          </p:val>
                                        </p:tav>
                                      </p:tavLst>
                                    </p:anim>
                                    <p:animEffect transition="in" filter="fade">
                                      <p:cBhvr>
                                        <p:cTn id="13" dur="500"/>
                                        <p:tgtEl>
                                          <p:spTgt spid="6"/>
                                        </p:tgtEl>
                                      </p:cBhvr>
                                    </p:animEffect>
                                  </p:childTnLst>
                                </p:cTn>
                              </p:par>
                            </p:childTnLst>
                          </p:cTn>
                        </p:par>
                        <p:par>
                          <p:cTn id="14" fill="hold">
                            <p:stCondLst>
                              <p:cond delay="1000"/>
                            </p:stCondLst>
                            <p:childTnLst>
                              <p:par>
                                <p:cTn id="15" presetID="29"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ppt_x</p:attrName>
                                        </p:attrNameLst>
                                      </p:cBhvr>
                                      <p:tavLst>
                                        <p:tav tm="0">
                                          <p:val>
                                            <p:strVal val="#ppt_x-.2"/>
                                          </p:val>
                                        </p:tav>
                                        <p:tav tm="100000">
                                          <p:val>
                                            <p:strVal val="#ppt_x"/>
                                          </p:val>
                                        </p:tav>
                                      </p:tavLst>
                                    </p:anim>
                                    <p:anim calcmode="lin" valueType="num">
                                      <p:cBhvr>
                                        <p:cTn id="1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
                                        </p:tgtEl>
                                      </p:cBhvr>
                                    </p:animEffect>
                                  </p:childTnLst>
                                </p:cTn>
                              </p:par>
                            </p:childTnLst>
                          </p:cTn>
                        </p:par>
                        <p:par>
                          <p:cTn id="20" fill="hold">
                            <p:stCondLst>
                              <p:cond delay="2000"/>
                            </p:stCondLst>
                            <p:childTnLst>
                              <p:par>
                                <p:cTn id="21" presetID="29" presetClass="entr" presetSubtype="0"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ppt_x</p:attrName>
                                        </p:attrNameLst>
                                      </p:cBhvr>
                                      <p:tavLst>
                                        <p:tav tm="0">
                                          <p:val>
                                            <p:strVal val="#ppt_x-.2"/>
                                          </p:val>
                                        </p:tav>
                                        <p:tav tm="100000">
                                          <p:val>
                                            <p:strVal val="#ppt_x"/>
                                          </p:val>
                                        </p:tav>
                                      </p:tavLst>
                                    </p:anim>
                                    <p:anim calcmode="lin" valueType="num">
                                      <p:cBhvr>
                                        <p:cTn id="2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6"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宽屏</PresentationFormat>
  <Paragraphs>182</Paragraphs>
  <Slides>25</Slides>
  <Notes>23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Bebas</vt:lpstr>
      <vt:lpstr>冬青黑体简体中文 W3</vt:lpstr>
      <vt:lpstr>迷你简菱心</vt:lpstr>
      <vt:lpstr>微软雅黑</vt:lpstr>
      <vt:lpstr>Agency FB</vt:lpstr>
      <vt:lpstr>Arial</vt:lpstr>
      <vt:lpstr>Calibri</vt:lpstr>
      <vt:lpstr>Calibri Light</vt:lpstr>
      <vt:lpstr>Century Gothic</vt:lpstr>
      <vt:lpstr>Helvetica</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dc:title>
  <dc:creator/>
  <cp:lastModifiedBy>天 下</cp:lastModifiedBy>
  <cp:revision>3</cp:revision>
  <dcterms:created xsi:type="dcterms:W3CDTF">2018-02-04T02:27:00Z</dcterms:created>
  <dcterms:modified xsi:type="dcterms:W3CDTF">2021-01-06T00:41:51Z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