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68" r:id="rId3"/>
    <p:sldId id="259" r:id="rId4"/>
    <p:sldId id="264" r:id="rId5"/>
    <p:sldId id="273" r:id="rId6"/>
    <p:sldId id="274" r:id="rId7"/>
    <p:sldId id="272" r:id="rId8"/>
    <p:sldId id="261" r:id="rId9"/>
    <p:sldId id="276" r:id="rId10"/>
    <p:sldId id="260" r:id="rId11"/>
    <p:sldId id="277" r:id="rId12"/>
    <p:sldId id="262" r:id="rId13"/>
    <p:sldId id="265" r:id="rId14"/>
    <p:sldId id="278" r:id="rId15"/>
    <p:sldId id="279" r:id="rId16"/>
    <p:sldId id="280" r:id="rId17"/>
    <p:sldId id="263" r:id="rId18"/>
    <p:sldId id="281" r:id="rId19"/>
    <p:sldId id="266" r:id="rId20"/>
    <p:sldId id="282" r:id="rId21"/>
    <p:sldId id="267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732"/>
    <a:srgbClr val="1F6256"/>
    <a:srgbClr val="1C5449"/>
    <a:srgbClr val="090A0D"/>
    <a:srgbClr val="4A4A4A"/>
    <a:srgbClr val="5D5D5D"/>
    <a:srgbClr val="349782"/>
    <a:srgbClr val="A4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3038C-59FC-BF4C-95DB-D92866349856}" type="doc">
      <dgm:prSet loTypeId="urn:microsoft.com/office/officeart/2008/layout/AlternatingHexagons" loCatId="" qsTypeId="urn:microsoft.com/office/officeart/2005/8/quickstyle/3D6" qsCatId="3D" csTypeId="urn:microsoft.com/office/officeart/2005/8/colors/accent0_3#1" csCatId="mainScheme" phldr="1"/>
      <dgm:spPr/>
      <dgm:t>
        <a:bodyPr/>
        <a:lstStyle/>
        <a:p>
          <a:endParaRPr lang="zh-CN" altLang="en-US"/>
        </a:p>
      </dgm:t>
    </dgm:pt>
    <dgm:pt modelId="{75C0AA79-AFE5-3043-8119-77FB16947BC9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E97A4E85-2EA9-9342-8525-44480BA501CA}" type="parTrans" cxnId="{27E60708-945E-8942-BA5D-7ABB06A04A4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A652E4C2-E995-7245-A232-9DE0CD1157D7}" type="sibTrans" cxnId="{27E60708-945E-8942-BA5D-7ABB06A04A4A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4E9708-4444-DB43-8266-5E479D8C9A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C0BDB33-F6B0-7243-A275-D996EEF5B9A3}" type="par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96306709-D25B-C645-AF5E-36F1C3367D5B}" type="sib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8653F97-8590-CE49-AF6A-918E00AECECE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2ECDA93E-5DC0-3547-8BCE-9F0108100BE1}" type="parTrans" cxnId="{1B445418-8FB4-7A41-AF8B-5186D116D395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042043-A04B-2949-A65C-FE7FB899B1E8}" type="sibTrans" cxnId="{1B445418-8FB4-7A41-AF8B-5186D116D395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4D36D246-73DB-A547-8332-BD6E8FC21197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4A4C4E66-1BE6-054D-9574-6DEA33CFB1E6}" type="par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DB1684ED-7ACB-AC4F-BA0F-AFB03DBC1176}" type="sib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C32500F-91C7-DB4C-9573-7E417B3CD36B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/>
            <a:t>TEXT HERE</a:t>
          </a:r>
          <a:endParaRPr lang="zh-CN" altLang="en-US" sz="1200" dirty="0"/>
        </a:p>
      </dgm:t>
    </dgm:pt>
    <dgm:pt modelId="{318E0BE4-11DC-CE47-B37D-F1A590B35B62}" type="parTrans" cxnId="{60C8C288-2B5A-F145-8718-B14AEE636CCC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A42BDF2-A2BC-0D48-BBC7-22352A13CC21}" type="sibTrans" cxnId="{60C8C288-2B5A-F145-8718-B14AEE636CCC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111305E9-7060-7B4B-9AD8-1858C9E1B2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F541625-633B-BC4F-8085-F44A199D7F6E}" type="par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1610003-6065-F44A-8ABB-5E63B900FEEA}" type="sib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D06606A-C4B1-BD43-979C-70EB5EB4A391}" type="pres">
      <dgm:prSet presAssocID="{DBB3038C-59FC-BF4C-95DB-D92866349856}" presName="Name0" presStyleCnt="0">
        <dgm:presLayoutVars>
          <dgm:chMax/>
          <dgm:chPref/>
          <dgm:dir/>
          <dgm:animLvl val="lvl"/>
        </dgm:presLayoutVars>
      </dgm:prSet>
      <dgm:spPr/>
    </dgm:pt>
    <dgm:pt modelId="{A109BE49-5FA9-2844-8D20-908327346070}" type="pres">
      <dgm:prSet presAssocID="{75C0AA79-AFE5-3043-8119-77FB16947BC9}" presName="composite" presStyleCnt="0"/>
      <dgm:spPr/>
    </dgm:pt>
    <dgm:pt modelId="{F7EBC27D-1C6A-1A42-90DC-3085DD8AB918}" type="pres">
      <dgm:prSet presAssocID="{75C0AA79-AFE5-3043-8119-77FB16947B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23FE348-B94F-8448-A896-C5A1F48925C0}" type="pres">
      <dgm:prSet presAssocID="{75C0AA79-AFE5-3043-8119-77FB16947BC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35A1ECE-08D7-E041-BD17-57D2CB48C996}" type="pres">
      <dgm:prSet presAssocID="{75C0AA79-AFE5-3043-8119-77FB16947BC9}" presName="BalanceSpacing" presStyleCnt="0"/>
      <dgm:spPr/>
    </dgm:pt>
    <dgm:pt modelId="{A9F1BF43-D9CA-DD40-875E-F832339A09C7}" type="pres">
      <dgm:prSet presAssocID="{75C0AA79-AFE5-3043-8119-77FB16947BC9}" presName="BalanceSpacing1" presStyleCnt="0"/>
      <dgm:spPr/>
    </dgm:pt>
    <dgm:pt modelId="{92B99B39-278F-5248-ACEB-EEF9F14D51FF}" type="pres">
      <dgm:prSet presAssocID="{A652E4C2-E995-7245-A232-9DE0CD1157D7}" presName="Accent1Text" presStyleLbl="node1" presStyleIdx="1" presStyleCnt="6"/>
      <dgm:spPr/>
    </dgm:pt>
    <dgm:pt modelId="{219CFBC1-BD85-7448-ACDE-F4E7D95F0C41}" type="pres">
      <dgm:prSet presAssocID="{A652E4C2-E995-7245-A232-9DE0CD1157D7}" presName="spaceBetweenRectangles" presStyleCnt="0"/>
      <dgm:spPr/>
    </dgm:pt>
    <dgm:pt modelId="{1B8B00A8-EBA5-1641-9697-620DAB7EBCCB}" type="pres">
      <dgm:prSet presAssocID="{58653F97-8590-CE49-AF6A-918E00AECECE}" presName="composite" presStyleCnt="0"/>
      <dgm:spPr/>
    </dgm:pt>
    <dgm:pt modelId="{21711BFF-8AA5-0849-A383-C8EB97321F69}" type="pres">
      <dgm:prSet presAssocID="{58653F97-8590-CE49-AF6A-918E00AECE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218E5D2-1EC3-7145-85DE-84A0C8331931}" type="pres">
      <dgm:prSet presAssocID="{58653F97-8590-CE49-AF6A-918E00AECE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70F3DFD-946F-064B-AD86-507849B20B46}" type="pres">
      <dgm:prSet presAssocID="{58653F97-8590-CE49-AF6A-918E00AECECE}" presName="BalanceSpacing" presStyleCnt="0"/>
      <dgm:spPr/>
    </dgm:pt>
    <dgm:pt modelId="{A5F729E0-228B-C549-B47B-4F8A66D2C4E6}" type="pres">
      <dgm:prSet presAssocID="{58653F97-8590-CE49-AF6A-918E00AECECE}" presName="BalanceSpacing1" presStyleCnt="0"/>
      <dgm:spPr/>
    </dgm:pt>
    <dgm:pt modelId="{0922C733-3597-E540-9EDB-569E81E43087}" type="pres">
      <dgm:prSet presAssocID="{F2042043-A04B-2949-A65C-FE7FB899B1E8}" presName="Accent1Text" presStyleLbl="node1" presStyleIdx="3" presStyleCnt="6"/>
      <dgm:spPr/>
    </dgm:pt>
    <dgm:pt modelId="{DA97D464-DAA1-C649-80A2-E597BA0549CC}" type="pres">
      <dgm:prSet presAssocID="{F2042043-A04B-2949-A65C-FE7FB899B1E8}" presName="spaceBetweenRectangles" presStyleCnt="0"/>
      <dgm:spPr/>
    </dgm:pt>
    <dgm:pt modelId="{AD90E6A3-5EDC-8E45-9AF0-A1DF158BC713}" type="pres">
      <dgm:prSet presAssocID="{5C32500F-91C7-DB4C-9573-7E417B3CD36B}" presName="composite" presStyleCnt="0"/>
      <dgm:spPr/>
    </dgm:pt>
    <dgm:pt modelId="{DE2C65ED-4C43-874E-9741-EA7B81888BA4}" type="pres">
      <dgm:prSet presAssocID="{5C32500F-91C7-DB4C-9573-7E417B3CD3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252A3F9-A40C-9F4B-96BC-FFF602F6CC6B}" type="pres">
      <dgm:prSet presAssocID="{5C32500F-91C7-DB4C-9573-7E417B3CD3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A883E93-9275-DC44-93B1-442F55503A00}" type="pres">
      <dgm:prSet presAssocID="{5C32500F-91C7-DB4C-9573-7E417B3CD36B}" presName="BalanceSpacing" presStyleCnt="0"/>
      <dgm:spPr/>
    </dgm:pt>
    <dgm:pt modelId="{CE1B91CE-F0D1-4D4E-90D3-E9E595C53DBC}" type="pres">
      <dgm:prSet presAssocID="{5C32500F-91C7-DB4C-9573-7E417B3CD36B}" presName="BalanceSpacing1" presStyleCnt="0"/>
      <dgm:spPr/>
    </dgm:pt>
    <dgm:pt modelId="{F7B9F0AB-5CA1-A346-B0BB-D08AEA4985E5}" type="pres">
      <dgm:prSet presAssocID="{FA42BDF2-A2BC-0D48-BBC7-22352A13CC21}" presName="Accent1Text" presStyleLbl="node1" presStyleIdx="5" presStyleCnt="6"/>
      <dgm:spPr/>
    </dgm:pt>
  </dgm:ptLst>
  <dgm:cxnLst>
    <dgm:cxn modelId="{27E60708-945E-8942-BA5D-7ABB06A04A4A}" srcId="{DBB3038C-59FC-BF4C-95DB-D92866349856}" destId="{75C0AA79-AFE5-3043-8119-77FB16947BC9}" srcOrd="0" destOrd="0" parTransId="{E97A4E85-2EA9-9342-8525-44480BA501CA}" sibTransId="{A652E4C2-E995-7245-A232-9DE0CD1157D7}"/>
    <dgm:cxn modelId="{AB42970B-9894-7240-8CBB-8BE3532E9A87}" type="presOf" srcId="{FA42BDF2-A2BC-0D48-BBC7-22352A13CC21}" destId="{F7B9F0AB-5CA1-A346-B0BB-D08AEA4985E5}" srcOrd="0" destOrd="0" presId="urn:microsoft.com/office/officeart/2008/layout/AlternatingHexagons"/>
    <dgm:cxn modelId="{1B445418-8FB4-7A41-AF8B-5186D116D395}" srcId="{DBB3038C-59FC-BF4C-95DB-D92866349856}" destId="{58653F97-8590-CE49-AF6A-918E00AECECE}" srcOrd="1" destOrd="0" parTransId="{2ECDA93E-5DC0-3547-8BCE-9F0108100BE1}" sibTransId="{F2042043-A04B-2949-A65C-FE7FB899B1E8}"/>
    <dgm:cxn modelId="{BB88BE1F-4482-0944-A6C1-B44243268683}" srcId="{58653F97-8590-CE49-AF6A-918E00AECECE}" destId="{4D36D246-73DB-A547-8332-BD6E8FC21197}" srcOrd="0" destOrd="0" parTransId="{4A4C4E66-1BE6-054D-9574-6DEA33CFB1E6}" sibTransId="{DB1684ED-7ACB-AC4F-BA0F-AFB03DBC1176}"/>
    <dgm:cxn modelId="{D4609222-C08D-FE44-BA45-EEFA8207739F}" type="presOf" srcId="{DBB3038C-59FC-BF4C-95DB-D92866349856}" destId="{6D06606A-C4B1-BD43-979C-70EB5EB4A391}" srcOrd="0" destOrd="0" presId="urn:microsoft.com/office/officeart/2008/layout/AlternatingHexagons"/>
    <dgm:cxn modelId="{D1789023-281C-1F48-9DF7-F8615631A745}" type="presOf" srcId="{F24E9708-4444-DB43-8266-5E479D8C9A83}" destId="{E23FE348-B94F-8448-A896-C5A1F48925C0}" srcOrd="0" destOrd="0" presId="urn:microsoft.com/office/officeart/2008/layout/AlternatingHexagons"/>
    <dgm:cxn modelId="{2E5C3324-27C8-C745-9A74-6BD8CBFFE8FA}" srcId="{5C32500F-91C7-DB4C-9573-7E417B3CD36B}" destId="{111305E9-7060-7B4B-9AD8-1858C9E1B283}" srcOrd="0" destOrd="0" parTransId="{0F541625-633B-BC4F-8085-F44A199D7F6E}" sibTransId="{61610003-6065-F44A-8ABB-5E63B900FEEA}"/>
    <dgm:cxn modelId="{2B272E25-D2F6-6243-8EFA-340E7622D3B0}" type="presOf" srcId="{75C0AA79-AFE5-3043-8119-77FB16947BC9}" destId="{F7EBC27D-1C6A-1A42-90DC-3085DD8AB918}" srcOrd="0" destOrd="0" presId="urn:microsoft.com/office/officeart/2008/layout/AlternatingHexagons"/>
    <dgm:cxn modelId="{98CE5B63-9FAA-4346-B338-3860D9EC2849}" type="presOf" srcId="{58653F97-8590-CE49-AF6A-918E00AECECE}" destId="{21711BFF-8AA5-0849-A383-C8EB97321F69}" srcOrd="0" destOrd="0" presId="urn:microsoft.com/office/officeart/2008/layout/AlternatingHexagons"/>
    <dgm:cxn modelId="{E9AD0653-73D8-1A46-8879-86C34A2E28FC}" type="presOf" srcId="{4D36D246-73DB-A547-8332-BD6E8FC21197}" destId="{5218E5D2-1EC3-7145-85DE-84A0C8331931}" srcOrd="0" destOrd="0" presId="urn:microsoft.com/office/officeart/2008/layout/AlternatingHexagons"/>
    <dgm:cxn modelId="{0924B67A-D603-5D49-8372-5164F8097963}" type="presOf" srcId="{5C32500F-91C7-DB4C-9573-7E417B3CD36B}" destId="{DE2C65ED-4C43-874E-9741-EA7B81888BA4}" srcOrd="0" destOrd="0" presId="urn:microsoft.com/office/officeart/2008/layout/AlternatingHexagons"/>
    <dgm:cxn modelId="{60C8C288-2B5A-F145-8718-B14AEE636CCC}" srcId="{DBB3038C-59FC-BF4C-95DB-D92866349856}" destId="{5C32500F-91C7-DB4C-9573-7E417B3CD36B}" srcOrd="2" destOrd="0" parTransId="{318E0BE4-11DC-CE47-B37D-F1A590B35B62}" sibTransId="{FA42BDF2-A2BC-0D48-BBC7-22352A13CC21}"/>
    <dgm:cxn modelId="{AB24029F-C535-3940-9267-3513589C303F}" type="presOf" srcId="{A652E4C2-E995-7245-A232-9DE0CD1157D7}" destId="{92B99B39-278F-5248-ACEB-EEF9F14D51FF}" srcOrd="0" destOrd="0" presId="urn:microsoft.com/office/officeart/2008/layout/AlternatingHexagons"/>
    <dgm:cxn modelId="{7E6B70D1-88C1-5143-92DE-415AF0BA87CB}" type="presOf" srcId="{111305E9-7060-7B4B-9AD8-1858C9E1B283}" destId="{C252A3F9-A40C-9F4B-96BC-FFF602F6CC6B}" srcOrd="0" destOrd="0" presId="urn:microsoft.com/office/officeart/2008/layout/AlternatingHexagons"/>
    <dgm:cxn modelId="{289452DE-60FE-7543-80E1-14BFA2F8C044}" srcId="{75C0AA79-AFE5-3043-8119-77FB16947BC9}" destId="{F24E9708-4444-DB43-8266-5E479D8C9A83}" srcOrd="0" destOrd="0" parTransId="{0C0BDB33-F6B0-7243-A275-D996EEF5B9A3}" sibTransId="{96306709-D25B-C645-AF5E-36F1C3367D5B}"/>
    <dgm:cxn modelId="{8B4CD0F9-7014-9E42-97F9-B9E2C40893D0}" type="presOf" srcId="{F2042043-A04B-2949-A65C-FE7FB899B1E8}" destId="{0922C733-3597-E540-9EDB-569E81E43087}" srcOrd="0" destOrd="0" presId="urn:microsoft.com/office/officeart/2008/layout/AlternatingHexagons"/>
    <dgm:cxn modelId="{FF8194D6-CE88-9840-B903-F03F8B0D6752}" type="presParOf" srcId="{6D06606A-C4B1-BD43-979C-70EB5EB4A391}" destId="{A109BE49-5FA9-2844-8D20-908327346070}" srcOrd="0" destOrd="0" presId="urn:microsoft.com/office/officeart/2008/layout/AlternatingHexagons"/>
    <dgm:cxn modelId="{FE13CB21-4873-254A-A648-FB93213A1DBC}" type="presParOf" srcId="{A109BE49-5FA9-2844-8D20-908327346070}" destId="{F7EBC27D-1C6A-1A42-90DC-3085DD8AB918}" srcOrd="0" destOrd="0" presId="urn:microsoft.com/office/officeart/2008/layout/AlternatingHexagons"/>
    <dgm:cxn modelId="{DD7E4DCF-9F4D-724B-A3B5-4D74857ADC22}" type="presParOf" srcId="{A109BE49-5FA9-2844-8D20-908327346070}" destId="{E23FE348-B94F-8448-A896-C5A1F48925C0}" srcOrd="1" destOrd="0" presId="urn:microsoft.com/office/officeart/2008/layout/AlternatingHexagons"/>
    <dgm:cxn modelId="{C6415937-C48D-3E4C-80DA-0EFC8AE84141}" type="presParOf" srcId="{A109BE49-5FA9-2844-8D20-908327346070}" destId="{335A1ECE-08D7-E041-BD17-57D2CB48C996}" srcOrd="2" destOrd="0" presId="urn:microsoft.com/office/officeart/2008/layout/AlternatingHexagons"/>
    <dgm:cxn modelId="{114E65A2-73C9-1049-96B9-EA452C7D1348}" type="presParOf" srcId="{A109BE49-5FA9-2844-8D20-908327346070}" destId="{A9F1BF43-D9CA-DD40-875E-F832339A09C7}" srcOrd="3" destOrd="0" presId="urn:microsoft.com/office/officeart/2008/layout/AlternatingHexagons"/>
    <dgm:cxn modelId="{E034327F-C2E9-444F-947C-63BA845F5248}" type="presParOf" srcId="{A109BE49-5FA9-2844-8D20-908327346070}" destId="{92B99B39-278F-5248-ACEB-EEF9F14D51FF}" srcOrd="4" destOrd="0" presId="urn:microsoft.com/office/officeart/2008/layout/AlternatingHexagons"/>
    <dgm:cxn modelId="{B72D1D00-6433-7C4D-909E-0206971E3AE6}" type="presParOf" srcId="{6D06606A-C4B1-BD43-979C-70EB5EB4A391}" destId="{219CFBC1-BD85-7448-ACDE-F4E7D95F0C41}" srcOrd="1" destOrd="0" presId="urn:microsoft.com/office/officeart/2008/layout/AlternatingHexagons"/>
    <dgm:cxn modelId="{FB4352EE-47F7-8142-A851-FC2E1EA4EF03}" type="presParOf" srcId="{6D06606A-C4B1-BD43-979C-70EB5EB4A391}" destId="{1B8B00A8-EBA5-1641-9697-620DAB7EBCCB}" srcOrd="2" destOrd="0" presId="urn:microsoft.com/office/officeart/2008/layout/AlternatingHexagons"/>
    <dgm:cxn modelId="{72464D44-AB0B-C447-915B-91833333B4A6}" type="presParOf" srcId="{1B8B00A8-EBA5-1641-9697-620DAB7EBCCB}" destId="{21711BFF-8AA5-0849-A383-C8EB97321F69}" srcOrd="0" destOrd="0" presId="urn:microsoft.com/office/officeart/2008/layout/AlternatingHexagons"/>
    <dgm:cxn modelId="{CA78C3C2-0DE9-334F-BFC9-0602FF719C24}" type="presParOf" srcId="{1B8B00A8-EBA5-1641-9697-620DAB7EBCCB}" destId="{5218E5D2-1EC3-7145-85DE-84A0C8331931}" srcOrd="1" destOrd="0" presId="urn:microsoft.com/office/officeart/2008/layout/AlternatingHexagons"/>
    <dgm:cxn modelId="{60F0393E-2FCE-A946-8517-0AB3B27967A5}" type="presParOf" srcId="{1B8B00A8-EBA5-1641-9697-620DAB7EBCCB}" destId="{F70F3DFD-946F-064B-AD86-507849B20B46}" srcOrd="2" destOrd="0" presId="urn:microsoft.com/office/officeart/2008/layout/AlternatingHexagons"/>
    <dgm:cxn modelId="{70811B56-157A-4749-9B4B-5AC2E9549819}" type="presParOf" srcId="{1B8B00A8-EBA5-1641-9697-620DAB7EBCCB}" destId="{A5F729E0-228B-C549-B47B-4F8A66D2C4E6}" srcOrd="3" destOrd="0" presId="urn:microsoft.com/office/officeart/2008/layout/AlternatingHexagons"/>
    <dgm:cxn modelId="{A2116C3D-0C31-7A44-9B0C-2F0AEC1C5627}" type="presParOf" srcId="{1B8B00A8-EBA5-1641-9697-620DAB7EBCCB}" destId="{0922C733-3597-E540-9EDB-569E81E43087}" srcOrd="4" destOrd="0" presId="urn:microsoft.com/office/officeart/2008/layout/AlternatingHexagons"/>
    <dgm:cxn modelId="{0E11F46D-158B-CF47-B137-71F5F478944B}" type="presParOf" srcId="{6D06606A-C4B1-BD43-979C-70EB5EB4A391}" destId="{DA97D464-DAA1-C649-80A2-E597BA0549CC}" srcOrd="3" destOrd="0" presId="urn:microsoft.com/office/officeart/2008/layout/AlternatingHexagons"/>
    <dgm:cxn modelId="{268920BC-2161-F347-AE85-D84385A63A37}" type="presParOf" srcId="{6D06606A-C4B1-BD43-979C-70EB5EB4A391}" destId="{AD90E6A3-5EDC-8E45-9AF0-A1DF158BC713}" srcOrd="4" destOrd="0" presId="urn:microsoft.com/office/officeart/2008/layout/AlternatingHexagons"/>
    <dgm:cxn modelId="{2663ED79-CB1D-E041-8F69-34487D8B0266}" type="presParOf" srcId="{AD90E6A3-5EDC-8E45-9AF0-A1DF158BC713}" destId="{DE2C65ED-4C43-874E-9741-EA7B81888BA4}" srcOrd="0" destOrd="0" presId="urn:microsoft.com/office/officeart/2008/layout/AlternatingHexagons"/>
    <dgm:cxn modelId="{B91409C5-1DB2-C141-9CE0-33414E13F059}" type="presParOf" srcId="{AD90E6A3-5EDC-8E45-9AF0-A1DF158BC713}" destId="{C252A3F9-A40C-9F4B-96BC-FFF602F6CC6B}" srcOrd="1" destOrd="0" presId="urn:microsoft.com/office/officeart/2008/layout/AlternatingHexagons"/>
    <dgm:cxn modelId="{82B5F4F5-86E6-5A44-A930-B026B9A063E5}" type="presParOf" srcId="{AD90E6A3-5EDC-8E45-9AF0-A1DF158BC713}" destId="{EA883E93-9275-DC44-93B1-442F55503A00}" srcOrd="2" destOrd="0" presId="urn:microsoft.com/office/officeart/2008/layout/AlternatingHexagons"/>
    <dgm:cxn modelId="{44EA15A5-02A8-1E48-8285-61CCA96EB3A0}" type="presParOf" srcId="{AD90E6A3-5EDC-8E45-9AF0-A1DF158BC713}" destId="{CE1B91CE-F0D1-4D4E-90D3-E9E595C53DBC}" srcOrd="3" destOrd="0" presId="urn:microsoft.com/office/officeart/2008/layout/AlternatingHexagons"/>
    <dgm:cxn modelId="{BF772E07-4C29-2040-BD53-1A75CC3AC844}" type="presParOf" srcId="{AD90E6A3-5EDC-8E45-9AF0-A1DF158BC713}" destId="{F7B9F0AB-5CA1-A346-B0BB-D08AEA4985E5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5D40E-493E-3C44-A5DC-FDB555F89777}" type="doc">
      <dgm:prSet loTypeId="urn:microsoft.com/office/officeart/2005/8/layout/pyramid1#1" loCatId="" qsTypeId="urn:microsoft.com/office/officeart/2005/8/quickstyle/3D5" qsCatId="3D" csTypeId="urn:microsoft.com/office/officeart/2005/8/colors/accent1_2#2" csCatId="accent1" phldr="1"/>
      <dgm:spPr/>
    </dgm:pt>
    <dgm:pt modelId="{BBBA85CE-83E3-C34F-869C-9C2F43866A92}">
      <dgm:prSet phldrT="[文本]" custT="1"/>
      <dgm:spPr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800" dirty="0"/>
        </a:p>
        <a:p>
          <a:r>
            <a:rPr lang="zh-CN" altLang="en-US" sz="800" dirty="0"/>
            <a:t>标题一</a:t>
          </a:r>
        </a:p>
      </dgm:t>
    </dgm:pt>
    <dgm:pt modelId="{2408E381-D0B6-124C-B7AC-72F717E1D80D}" type="par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EA391075-3EC9-0A4C-A0E1-0350182CF45A}" type="sib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88F1D061-A2DA-9145-BCA6-A0A0057E7C93}">
      <dgm:prSet phldrT="[文本]" custT="1"/>
      <dgm:spPr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000">
              <a:solidFill>
                <a:srgbClr val="FFFFFF"/>
              </a:solidFill>
            </a:rPr>
            <a:t>标题二</a:t>
          </a:r>
          <a:endParaRPr lang="zh-CN" altLang="en-US" sz="1000" dirty="0">
            <a:solidFill>
              <a:srgbClr val="FFFFFF"/>
            </a:solidFill>
          </a:endParaRPr>
        </a:p>
      </dgm:t>
    </dgm:pt>
    <dgm:pt modelId="{EFF90AB3-9219-EC4C-8A8B-51DDE502F238}" type="par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87A501AF-67D6-8E47-B7B4-1B3D408F2A71}" type="sib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07D5250E-3DBA-C24E-BEAF-1F9F61EF7BB6}">
      <dgm:prSet phldrT="[文本]" custT="1"/>
      <dgm:spPr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标题三</a:t>
          </a:r>
        </a:p>
      </dgm:t>
    </dgm:pt>
    <dgm:pt modelId="{897142DF-397D-3843-BA83-7A063AAF959E}" type="par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43027307-D22A-224B-B605-DD400B74D16E}" type="sib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EF76010C-9343-7C41-BC8C-AD3133EFD110}" type="pres">
      <dgm:prSet presAssocID="{F8C5D40E-493E-3C44-A5DC-FDB555F89777}" presName="Name0" presStyleCnt="0">
        <dgm:presLayoutVars>
          <dgm:dir/>
          <dgm:animLvl val="lvl"/>
          <dgm:resizeHandles val="exact"/>
        </dgm:presLayoutVars>
      </dgm:prSet>
      <dgm:spPr/>
    </dgm:pt>
    <dgm:pt modelId="{4C50C39F-7B71-9948-BD54-9E0A72DFE9B7}" type="pres">
      <dgm:prSet presAssocID="{BBBA85CE-83E3-C34F-869C-9C2F43866A92}" presName="Name8" presStyleCnt="0"/>
      <dgm:spPr/>
    </dgm:pt>
    <dgm:pt modelId="{8929A867-9275-2844-ACE2-2B1119A85CE3}" type="pres">
      <dgm:prSet presAssocID="{BBBA85CE-83E3-C34F-869C-9C2F43866A92}" presName="level" presStyleLbl="node1" presStyleIdx="0" presStyleCnt="3" custLinFactNeighborX="61861">
        <dgm:presLayoutVars>
          <dgm:chMax val="1"/>
          <dgm:bulletEnabled val="1"/>
        </dgm:presLayoutVars>
      </dgm:prSet>
      <dgm:spPr/>
    </dgm:pt>
    <dgm:pt modelId="{94937A6C-549D-974C-8E91-F394788D63F7}" type="pres">
      <dgm:prSet presAssocID="{BBBA85CE-83E3-C34F-869C-9C2F43866A9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4A2821-2FB3-F24F-B859-3C7C3A68F8CC}" type="pres">
      <dgm:prSet presAssocID="{88F1D061-A2DA-9145-BCA6-A0A0057E7C93}" presName="Name8" presStyleCnt="0"/>
      <dgm:spPr/>
    </dgm:pt>
    <dgm:pt modelId="{DA3D65F4-8057-654B-BE15-584D0A24E669}" type="pres">
      <dgm:prSet presAssocID="{88F1D061-A2DA-9145-BCA6-A0A0057E7C93}" presName="level" presStyleLbl="node1" presStyleIdx="1" presStyleCnt="3">
        <dgm:presLayoutVars>
          <dgm:chMax val="1"/>
          <dgm:bulletEnabled val="1"/>
        </dgm:presLayoutVars>
      </dgm:prSet>
      <dgm:spPr/>
    </dgm:pt>
    <dgm:pt modelId="{7C8BEC9D-5CBD-CD47-8DD5-2E8D84B55E83}" type="pres">
      <dgm:prSet presAssocID="{88F1D061-A2DA-9145-BCA6-A0A0057E7C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38C8C7-0E7B-924E-AE09-38912DCF0B02}" type="pres">
      <dgm:prSet presAssocID="{07D5250E-3DBA-C24E-BEAF-1F9F61EF7BB6}" presName="Name8" presStyleCnt="0"/>
      <dgm:spPr/>
    </dgm:pt>
    <dgm:pt modelId="{0B9CE690-1501-E845-853D-9037E9E64C9E}" type="pres">
      <dgm:prSet presAssocID="{07D5250E-3DBA-C24E-BEAF-1F9F61EF7BB6}" presName="level" presStyleLbl="node1" presStyleIdx="2" presStyleCnt="3" custLinFactNeighborX="-17313" custLinFactNeighborY="0">
        <dgm:presLayoutVars>
          <dgm:chMax val="1"/>
          <dgm:bulletEnabled val="1"/>
        </dgm:presLayoutVars>
      </dgm:prSet>
      <dgm:spPr/>
    </dgm:pt>
    <dgm:pt modelId="{10A11531-C0A0-1646-8625-34FFA9A5A1EE}" type="pres">
      <dgm:prSet presAssocID="{07D5250E-3DBA-C24E-BEAF-1F9F61EF7B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FB95924-2441-B34E-84A6-1F491D0E6C29}" type="presOf" srcId="{BBBA85CE-83E3-C34F-869C-9C2F43866A92}" destId="{94937A6C-549D-974C-8E91-F394788D63F7}" srcOrd="1" destOrd="0" presId="urn:microsoft.com/office/officeart/2005/8/layout/pyramid1#1"/>
    <dgm:cxn modelId="{788D8B2C-F1B1-9941-89EE-7C33947EDCCF}" type="presOf" srcId="{07D5250E-3DBA-C24E-BEAF-1F9F61EF7BB6}" destId="{0B9CE690-1501-E845-853D-9037E9E64C9E}" srcOrd="0" destOrd="0" presId="urn:microsoft.com/office/officeart/2005/8/layout/pyramid1#1"/>
    <dgm:cxn modelId="{742CC945-9575-954D-828E-47B279091468}" srcId="{F8C5D40E-493E-3C44-A5DC-FDB555F89777}" destId="{07D5250E-3DBA-C24E-BEAF-1F9F61EF7BB6}" srcOrd="2" destOrd="0" parTransId="{897142DF-397D-3843-BA83-7A063AAF959E}" sibTransId="{43027307-D22A-224B-B605-DD400B74D16E}"/>
    <dgm:cxn modelId="{AD89B981-7363-B648-8FA3-AD52DDDA00AA}" type="presOf" srcId="{88F1D061-A2DA-9145-BCA6-A0A0057E7C93}" destId="{DA3D65F4-8057-654B-BE15-584D0A24E669}" srcOrd="0" destOrd="0" presId="urn:microsoft.com/office/officeart/2005/8/layout/pyramid1#1"/>
    <dgm:cxn modelId="{9A0CDB8A-AD04-1346-9D2A-76149ADACFBE}" type="presOf" srcId="{F8C5D40E-493E-3C44-A5DC-FDB555F89777}" destId="{EF76010C-9343-7C41-BC8C-AD3133EFD110}" srcOrd="0" destOrd="0" presId="urn:microsoft.com/office/officeart/2005/8/layout/pyramid1#1"/>
    <dgm:cxn modelId="{C2F44591-2975-CA48-92F6-99376397B02F}" srcId="{F8C5D40E-493E-3C44-A5DC-FDB555F89777}" destId="{88F1D061-A2DA-9145-BCA6-A0A0057E7C93}" srcOrd="1" destOrd="0" parTransId="{EFF90AB3-9219-EC4C-8A8B-51DDE502F238}" sibTransId="{87A501AF-67D6-8E47-B7B4-1B3D408F2A71}"/>
    <dgm:cxn modelId="{17D62798-F68E-CA49-97D8-8C50C8CB7A91}" type="presOf" srcId="{07D5250E-3DBA-C24E-BEAF-1F9F61EF7BB6}" destId="{10A11531-C0A0-1646-8625-34FFA9A5A1EE}" srcOrd="1" destOrd="0" presId="urn:microsoft.com/office/officeart/2005/8/layout/pyramid1#1"/>
    <dgm:cxn modelId="{E16B90C4-EB91-6147-B03C-F24F909FC1EC}" type="presOf" srcId="{88F1D061-A2DA-9145-BCA6-A0A0057E7C93}" destId="{7C8BEC9D-5CBD-CD47-8DD5-2E8D84B55E83}" srcOrd="1" destOrd="0" presId="urn:microsoft.com/office/officeart/2005/8/layout/pyramid1#1"/>
    <dgm:cxn modelId="{CB8DD3D5-0EFE-604D-81FA-3642704A5EB6}" srcId="{F8C5D40E-493E-3C44-A5DC-FDB555F89777}" destId="{BBBA85CE-83E3-C34F-869C-9C2F43866A92}" srcOrd="0" destOrd="0" parTransId="{2408E381-D0B6-124C-B7AC-72F717E1D80D}" sibTransId="{EA391075-3EC9-0A4C-A0E1-0350182CF45A}"/>
    <dgm:cxn modelId="{E26665EC-BE81-7A4C-8E48-B54604B45CAE}" type="presOf" srcId="{BBBA85CE-83E3-C34F-869C-9C2F43866A92}" destId="{8929A867-9275-2844-ACE2-2B1119A85CE3}" srcOrd="0" destOrd="0" presId="urn:microsoft.com/office/officeart/2005/8/layout/pyramid1#1"/>
    <dgm:cxn modelId="{E244CB59-91E2-C44E-8854-77D6D7F1D74D}" type="presParOf" srcId="{EF76010C-9343-7C41-BC8C-AD3133EFD110}" destId="{4C50C39F-7B71-9948-BD54-9E0A72DFE9B7}" srcOrd="0" destOrd="0" presId="urn:microsoft.com/office/officeart/2005/8/layout/pyramid1#1"/>
    <dgm:cxn modelId="{01DD9775-138C-1D40-8474-0DD440930577}" type="presParOf" srcId="{4C50C39F-7B71-9948-BD54-9E0A72DFE9B7}" destId="{8929A867-9275-2844-ACE2-2B1119A85CE3}" srcOrd="0" destOrd="0" presId="urn:microsoft.com/office/officeart/2005/8/layout/pyramid1#1"/>
    <dgm:cxn modelId="{0B7ECA41-316A-FB41-BC5E-00BE410579C0}" type="presParOf" srcId="{4C50C39F-7B71-9948-BD54-9E0A72DFE9B7}" destId="{94937A6C-549D-974C-8E91-F394788D63F7}" srcOrd="1" destOrd="0" presId="urn:microsoft.com/office/officeart/2005/8/layout/pyramid1#1"/>
    <dgm:cxn modelId="{A4BA7B36-462F-8843-A4FB-06F296FEDCB4}" type="presParOf" srcId="{EF76010C-9343-7C41-BC8C-AD3133EFD110}" destId="{724A2821-2FB3-F24F-B859-3C7C3A68F8CC}" srcOrd="1" destOrd="0" presId="urn:microsoft.com/office/officeart/2005/8/layout/pyramid1#1"/>
    <dgm:cxn modelId="{DBD9D5B2-765F-684A-939A-C0EF6005653B}" type="presParOf" srcId="{724A2821-2FB3-F24F-B859-3C7C3A68F8CC}" destId="{DA3D65F4-8057-654B-BE15-584D0A24E669}" srcOrd="0" destOrd="0" presId="urn:microsoft.com/office/officeart/2005/8/layout/pyramid1#1"/>
    <dgm:cxn modelId="{0655DE4B-A698-4B48-84D2-513CAC7DB4C5}" type="presParOf" srcId="{724A2821-2FB3-F24F-B859-3C7C3A68F8CC}" destId="{7C8BEC9D-5CBD-CD47-8DD5-2E8D84B55E83}" srcOrd="1" destOrd="0" presId="urn:microsoft.com/office/officeart/2005/8/layout/pyramid1#1"/>
    <dgm:cxn modelId="{91F7EBCD-8577-8144-88E0-BA141209386E}" type="presParOf" srcId="{EF76010C-9343-7C41-BC8C-AD3133EFD110}" destId="{D438C8C7-0E7B-924E-AE09-38912DCF0B02}" srcOrd="2" destOrd="0" presId="urn:microsoft.com/office/officeart/2005/8/layout/pyramid1#1"/>
    <dgm:cxn modelId="{1002769C-F78C-C640-892A-FBE896AF151B}" type="presParOf" srcId="{D438C8C7-0E7B-924E-AE09-38912DCF0B02}" destId="{0B9CE690-1501-E845-853D-9037E9E64C9E}" srcOrd="0" destOrd="0" presId="urn:microsoft.com/office/officeart/2005/8/layout/pyramid1#1"/>
    <dgm:cxn modelId="{E58557BE-AE5E-AF4B-92FA-8418FF2AE1CD}" type="presParOf" srcId="{D438C8C7-0E7B-924E-AE09-38912DCF0B02}" destId="{10A11531-C0A0-1646-8625-34FFA9A5A1EE}" srcOrd="1" destOrd="0" presId="urn:microsoft.com/office/officeart/2005/8/layout/pyramid1#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27D-1C6A-1A42-90DC-3085DD8AB918}">
      <dsp:nvSpPr>
        <dsp:cNvPr id="0" name=""/>
        <dsp:cNvSpPr/>
      </dsp:nvSpPr>
      <dsp:spPr>
        <a:xfrm rot="5400000">
          <a:off x="2545529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834630" y="226451"/>
        <a:ext cx="863158" cy="992137"/>
      </dsp:txXfrm>
    </dsp:sp>
    <dsp:sp modelId="{E23FE348-B94F-8448-A896-C5A1F48925C0}">
      <dsp:nvSpPr>
        <dsp:cNvPr id="0" name=""/>
        <dsp:cNvSpPr/>
      </dsp:nvSpPr>
      <dsp:spPr>
        <a:xfrm>
          <a:off x="3931254" y="290111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90111"/>
        <a:ext cx="1608559" cy="864817"/>
      </dsp:txXfrm>
    </dsp:sp>
    <dsp:sp modelId="{92B99B39-278F-5248-ACEB-EEF9F14D51FF}">
      <dsp:nvSpPr>
        <dsp:cNvPr id="0" name=""/>
        <dsp:cNvSpPr/>
      </dsp:nvSpPr>
      <dsp:spPr>
        <a:xfrm rot="5400000">
          <a:off x="1191226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1480327" y="226451"/>
        <a:ext cx="863158" cy="992137"/>
      </dsp:txXfrm>
    </dsp:sp>
    <dsp:sp modelId="{21711BFF-8AA5-0849-A383-C8EB97321F69}">
      <dsp:nvSpPr>
        <dsp:cNvPr id="0" name=""/>
        <dsp:cNvSpPr/>
      </dsp:nvSpPr>
      <dsp:spPr>
        <a:xfrm rot="5400000">
          <a:off x="1865783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154884" y="1449879"/>
        <a:ext cx="863158" cy="992137"/>
      </dsp:txXfrm>
    </dsp:sp>
    <dsp:sp modelId="{5218E5D2-1EC3-7145-85DE-84A0C8331931}">
      <dsp:nvSpPr>
        <dsp:cNvPr id="0" name=""/>
        <dsp:cNvSpPr/>
      </dsp:nvSpPr>
      <dsp:spPr>
        <a:xfrm>
          <a:off x="350912" y="1513538"/>
          <a:ext cx="1556670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50912" y="1513538"/>
        <a:ext cx="1556670" cy="864817"/>
      </dsp:txXfrm>
    </dsp:sp>
    <dsp:sp modelId="{0922C733-3597-E540-9EDB-569E81E43087}">
      <dsp:nvSpPr>
        <dsp:cNvPr id="0" name=""/>
        <dsp:cNvSpPr/>
      </dsp:nvSpPr>
      <dsp:spPr>
        <a:xfrm rot="5400000">
          <a:off x="3220087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3509188" y="1449879"/>
        <a:ext cx="863158" cy="992137"/>
      </dsp:txXfrm>
    </dsp:sp>
    <dsp:sp modelId="{DE2C65ED-4C43-874E-9741-EA7B81888BA4}">
      <dsp:nvSpPr>
        <dsp:cNvPr id="0" name=""/>
        <dsp:cNvSpPr/>
      </dsp:nvSpPr>
      <dsp:spPr>
        <a:xfrm rot="5400000">
          <a:off x="2545529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TEXT HERE</a:t>
          </a:r>
          <a:endParaRPr lang="zh-CN" altLang="en-US" sz="1200" kern="1200" dirty="0"/>
        </a:p>
      </dsp:txBody>
      <dsp:txXfrm rot="-5400000">
        <a:off x="2834630" y="2673306"/>
        <a:ext cx="863158" cy="992137"/>
      </dsp:txXfrm>
    </dsp:sp>
    <dsp:sp modelId="{C252A3F9-A40C-9F4B-96BC-FFF602F6CC6B}">
      <dsp:nvSpPr>
        <dsp:cNvPr id="0" name=""/>
        <dsp:cNvSpPr/>
      </dsp:nvSpPr>
      <dsp:spPr>
        <a:xfrm>
          <a:off x="3931254" y="2736966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736966"/>
        <a:ext cx="1608559" cy="864817"/>
      </dsp:txXfrm>
    </dsp:sp>
    <dsp:sp modelId="{F7B9F0AB-5CA1-A346-B0BB-D08AEA4985E5}">
      <dsp:nvSpPr>
        <dsp:cNvPr id="0" name=""/>
        <dsp:cNvSpPr/>
      </dsp:nvSpPr>
      <dsp:spPr>
        <a:xfrm rot="5400000">
          <a:off x="1191226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 rot="-5400000">
        <a:off x="1480327" y="2673306"/>
        <a:ext cx="863158" cy="99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9A867-9275-2844-ACE2-2B1119A85CE3}">
      <dsp:nvSpPr>
        <dsp:cNvPr id="0" name=""/>
        <dsp:cNvSpPr/>
      </dsp:nvSpPr>
      <dsp:spPr>
        <a:xfrm>
          <a:off x="1767845" y="0"/>
          <a:ext cx="1092199" cy="994441"/>
        </a:xfrm>
        <a:prstGeom prst="trapezoid">
          <a:avLst>
            <a:gd name="adj" fmla="val 54915"/>
          </a:avLst>
        </a:prstGeom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标题一</a:t>
          </a:r>
        </a:p>
      </dsp:txBody>
      <dsp:txXfrm>
        <a:off x="1767845" y="0"/>
        <a:ext cx="1092199" cy="994441"/>
      </dsp:txXfrm>
    </dsp:sp>
    <dsp:sp modelId="{DA3D65F4-8057-654B-BE15-584D0A24E669}">
      <dsp:nvSpPr>
        <dsp:cNvPr id="0" name=""/>
        <dsp:cNvSpPr/>
      </dsp:nvSpPr>
      <dsp:spPr>
        <a:xfrm>
          <a:off x="546100" y="994441"/>
          <a:ext cx="2184399" cy="994441"/>
        </a:xfrm>
        <a:prstGeom prst="trapezoid">
          <a:avLst>
            <a:gd name="adj" fmla="val 54915"/>
          </a:avLst>
        </a:prstGeom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>
              <a:solidFill>
                <a:srgbClr val="FFFFFF"/>
              </a:solidFill>
            </a:rPr>
            <a:t>标题二</a:t>
          </a:r>
          <a:endParaRPr lang="zh-CN" altLang="en-US" sz="1000" kern="1200" dirty="0">
            <a:solidFill>
              <a:srgbClr val="FFFFFF"/>
            </a:solidFill>
          </a:endParaRPr>
        </a:p>
      </dsp:txBody>
      <dsp:txXfrm>
        <a:off x="928370" y="994441"/>
        <a:ext cx="1419860" cy="994441"/>
      </dsp:txXfrm>
    </dsp:sp>
    <dsp:sp modelId="{0B9CE690-1501-E845-853D-9037E9E64C9E}">
      <dsp:nvSpPr>
        <dsp:cNvPr id="0" name=""/>
        <dsp:cNvSpPr/>
      </dsp:nvSpPr>
      <dsp:spPr>
        <a:xfrm>
          <a:off x="0" y="1988882"/>
          <a:ext cx="3276600" cy="994441"/>
        </a:xfrm>
        <a:prstGeom prst="trapezoid">
          <a:avLst>
            <a:gd name="adj" fmla="val 54915"/>
          </a:avLst>
        </a:prstGeom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标题三</a:t>
          </a:r>
        </a:p>
      </dsp:txBody>
      <dsp:txXfrm>
        <a:off x="573404" y="1988882"/>
        <a:ext cx="2129790" cy="99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entury Gothic" panose="020B0502020202020204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entury Gothic" panose="020B0502020202020204"/>
                <a:ea typeface="微软雅黑" panose="020B0503020204020204" pitchFamily="34" charset="-122"/>
              </a:defRPr>
            </a:lvl1pPr>
          </a:lstStyle>
          <a:p>
            <a:fld id="{05D47E30-6D77-4A9B-B405-58FC9562726A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entury Gothic" panose="020B0502020202020204"/>
                <a:ea typeface="微软雅黑" panose="020B0503020204020204" pitchFamily="34" charset="-122"/>
              </a:defRPr>
            </a:lvl1pPr>
          </a:lstStyle>
          <a:p>
            <a:endParaRPr lang="en-US" altLang="zh-CN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entury Gothic" panose="020B0502020202020204"/>
                <a:ea typeface="微软雅黑" panose="020B0503020204020204" pitchFamily="34" charset="-122"/>
              </a:defRPr>
            </a:lvl1pPr>
          </a:lstStyle>
          <a:p>
            <a:fld id="{1BDF2FDB-C8D1-4B34-9353-F5B03447761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46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/>
          <a:ea typeface="微软雅黑" panose="020B0503020204020204" pitchFamily="34" charset="-122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275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11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895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78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625" y="185738"/>
            <a:ext cx="503238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46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0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13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49975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5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8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988" y="7572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825" y="7572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663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7500" y="757238"/>
            <a:ext cx="501650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9338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1175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3013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850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6688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6938" y="7572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8775" y="7572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275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11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8950" y="4483100"/>
            <a:ext cx="503238" cy="501650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78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625" y="4483100"/>
            <a:ext cx="503238" cy="501650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46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00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13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49975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50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8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988" y="3911600"/>
            <a:ext cx="503237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825" y="3911600"/>
            <a:ext cx="503238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663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7500" y="3911600"/>
            <a:ext cx="501650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9338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1175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3013" y="3911600"/>
            <a:ext cx="501650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850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6688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6938" y="3911600"/>
            <a:ext cx="503237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8775" y="3911600"/>
            <a:ext cx="503238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47675" y="1533525"/>
            <a:ext cx="4052888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dirty="0">
                <a:solidFill>
                  <a:srgbClr val="46C6A9"/>
                </a:solidFill>
                <a:latin typeface="+mn-ea"/>
                <a:ea typeface="+mn-ea"/>
              </a:rPr>
              <a:t>XX </a:t>
            </a:r>
            <a:r>
              <a:rPr kumimoji="1" lang="zh-CN" altLang="en-US" sz="2800" dirty="0">
                <a:solidFill>
                  <a:srgbClr val="46C6A9"/>
                </a:solidFill>
                <a:latin typeface="+mn-ea"/>
                <a:ea typeface="+mn-ea"/>
              </a:rPr>
              <a:t>产品</a:t>
            </a:r>
            <a:r>
              <a:rPr kumimoji="1" lang="en-US" altLang="zh-CN" sz="2800" dirty="0">
                <a:solidFill>
                  <a:srgbClr val="46C6A9"/>
                </a:solidFill>
                <a:latin typeface="+mn-ea"/>
                <a:ea typeface="+mn-ea"/>
              </a:rPr>
              <a:t>/</a:t>
            </a:r>
            <a:r>
              <a:rPr kumimoji="1" lang="zh-CN" altLang="en-US" sz="2800" dirty="0">
                <a:solidFill>
                  <a:srgbClr val="46C6A9"/>
                </a:solidFill>
                <a:latin typeface="+mn-ea"/>
                <a:ea typeface="+mn-ea"/>
              </a:rPr>
              <a:t>作品</a:t>
            </a:r>
            <a:r>
              <a:rPr kumimoji="1" lang="en-US" altLang="zh-CN" sz="2800" dirty="0">
                <a:solidFill>
                  <a:srgbClr val="46C6A9"/>
                </a:solidFill>
                <a:latin typeface="+mn-ea"/>
                <a:ea typeface="+mn-ea"/>
              </a:rPr>
              <a:t>/</a:t>
            </a:r>
            <a:r>
              <a:rPr kumimoji="1" lang="zh-CN" altLang="en-US" sz="2800" dirty="0">
                <a:solidFill>
                  <a:srgbClr val="46C6A9"/>
                </a:solidFill>
                <a:latin typeface="+mn-ea"/>
                <a:ea typeface="+mn-ea"/>
              </a:rPr>
              <a:t>公司展示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42913" y="2001838"/>
            <a:ext cx="1620837" cy="522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通用模板</a:t>
            </a:r>
          </a:p>
        </p:txBody>
      </p:sp>
      <p:sp>
        <p:nvSpPr>
          <p:cNvPr id="8241" name="文本框 58"/>
          <p:cNvSpPr txBox="1">
            <a:spLocks noChangeArrowheads="1"/>
          </p:cNvSpPr>
          <p:nvPr/>
        </p:nvSpPr>
        <p:spPr bwMode="auto">
          <a:xfrm>
            <a:off x="442913" y="2609850"/>
            <a:ext cx="3751262" cy="48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8242" name="文本框 59"/>
          <p:cNvSpPr txBox="1">
            <a:spLocks noChangeArrowheads="1"/>
          </p:cNvSpPr>
          <p:nvPr/>
        </p:nvSpPr>
        <p:spPr bwMode="auto">
          <a:xfrm>
            <a:off x="442913" y="3124200"/>
            <a:ext cx="3751262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965"/>
              </a:lnSpc>
            </a:pPr>
            <a:r>
              <a:rPr kumimoji="1" lang="en-US" altLang="zh-CN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PRESENTED</a:t>
            </a:r>
            <a:r>
              <a:rPr kumimoji="1"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BY</a:t>
            </a:r>
            <a:r>
              <a:rPr kumimoji="1"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DAXIA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chemeClr val="bg1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/>
              <a:t>LOGO</a:t>
            </a:r>
            <a:endParaRPr kumimoji="1" lang="zh-CN" altLang="en-US" sz="800" b="1" dirty="0"/>
          </a:p>
        </p:txBody>
      </p:sp>
      <p:sp>
        <p:nvSpPr>
          <p:cNvPr id="17412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-1050924" y="1389062"/>
            <a:ext cx="2087562" cy="2087563"/>
          </a:xfrm>
          <a:prstGeom prst="blockArc">
            <a:avLst>
              <a:gd name="adj1" fmla="val 10800000"/>
              <a:gd name="adj2" fmla="val 17083442"/>
              <a:gd name="adj3" fmla="val 1424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15963020">
            <a:off x="690563" y="1817688"/>
            <a:ext cx="2085975" cy="2085975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5636980" flipV="1">
            <a:off x="2398713" y="1320800"/>
            <a:ext cx="2085975" cy="2085975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5636980" flipH="1">
            <a:off x="4064794" y="1943894"/>
            <a:ext cx="2087563" cy="2085975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5636980" flipV="1">
            <a:off x="5803106" y="1540670"/>
            <a:ext cx="2085975" cy="2087562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636980" flipH="1">
            <a:off x="7474745" y="2164556"/>
            <a:ext cx="2087562" cy="2085975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66825" y="3259138"/>
            <a:ext cx="876300" cy="874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65463" y="1111250"/>
            <a:ext cx="874712" cy="876300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5400" b="1" dirty="0"/>
          </a:p>
        </p:txBody>
      </p:sp>
      <p:sp>
        <p:nvSpPr>
          <p:cNvPr id="13" name="椭圆 12"/>
          <p:cNvSpPr/>
          <p:nvPr/>
        </p:nvSpPr>
        <p:spPr>
          <a:xfrm>
            <a:off x="4595813" y="3371850"/>
            <a:ext cx="876300" cy="8763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51600" y="1238250"/>
            <a:ext cx="874713" cy="876300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5400" b="1" dirty="0"/>
          </a:p>
        </p:txBody>
      </p:sp>
      <p:sp>
        <p:nvSpPr>
          <p:cNvPr id="17423" name="矩形 14"/>
          <p:cNvSpPr>
            <a:spLocks noChangeArrowheads="1"/>
          </p:cNvSpPr>
          <p:nvPr/>
        </p:nvSpPr>
        <p:spPr bwMode="auto">
          <a:xfrm>
            <a:off x="2976563" y="2128838"/>
            <a:ext cx="10191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PROJECT</a:t>
            </a:r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1266825" y="2747963"/>
            <a:ext cx="10191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PROJECT</a:t>
            </a:r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425" name="矩形 16"/>
          <p:cNvSpPr>
            <a:spLocks noChangeArrowheads="1"/>
          </p:cNvSpPr>
          <p:nvPr/>
        </p:nvSpPr>
        <p:spPr bwMode="auto">
          <a:xfrm>
            <a:off x="4554538" y="2747963"/>
            <a:ext cx="10191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PROJECT</a:t>
            </a:r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426" name="矩形 17"/>
          <p:cNvSpPr>
            <a:spLocks noChangeArrowheads="1"/>
          </p:cNvSpPr>
          <p:nvPr/>
        </p:nvSpPr>
        <p:spPr bwMode="auto">
          <a:xfrm>
            <a:off x="6307138" y="2312988"/>
            <a:ext cx="10191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PROJECT</a:t>
            </a:r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1143000" y="1357313"/>
            <a:ext cx="1143000" cy="893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7428" name="矩形 23"/>
          <p:cNvSpPr>
            <a:spLocks noChangeArrowheads="1"/>
          </p:cNvSpPr>
          <p:nvPr/>
        </p:nvSpPr>
        <p:spPr bwMode="auto">
          <a:xfrm>
            <a:off x="2867025" y="2540000"/>
            <a:ext cx="1149350" cy="89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7429" name="矩形 24"/>
          <p:cNvSpPr>
            <a:spLocks noChangeArrowheads="1"/>
          </p:cNvSpPr>
          <p:nvPr/>
        </p:nvSpPr>
        <p:spPr bwMode="auto">
          <a:xfrm>
            <a:off x="4554538" y="1350963"/>
            <a:ext cx="1179512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7430" name="矩形 26"/>
          <p:cNvSpPr>
            <a:spLocks noChangeArrowheads="1"/>
          </p:cNvSpPr>
          <p:nvPr/>
        </p:nvSpPr>
        <p:spPr bwMode="auto">
          <a:xfrm>
            <a:off x="6283325" y="2671763"/>
            <a:ext cx="1068388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427163" y="3276600"/>
            <a:ext cx="573087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5400" b="1" dirty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1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59325" y="3382963"/>
            <a:ext cx="573088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5400" b="1" dirty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3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22625" y="1116013"/>
            <a:ext cx="571500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2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13525" y="1247775"/>
            <a:ext cx="573088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4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2675466" y="1134459"/>
          <a:ext cx="3276600" cy="298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直线连接符 5"/>
          <p:cNvCxnSpPr/>
          <p:nvPr/>
        </p:nvCxnSpPr>
        <p:spPr>
          <a:xfrm flipH="1">
            <a:off x="5538788" y="1836738"/>
            <a:ext cx="1038225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5384800" y="2673350"/>
            <a:ext cx="1038225" cy="0"/>
          </a:xfrm>
          <a:prstGeom prst="line">
            <a:avLst/>
          </a:prstGeom>
          <a:ln w="19050" cmpd="sng">
            <a:solidFill>
              <a:srgbClr val="349782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5903913" y="3579813"/>
            <a:ext cx="1038225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683375" y="1711325"/>
            <a:ext cx="1644650" cy="48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solidFill>
                  <a:srgbClr val="090A0D"/>
                </a:solidFill>
                <a:latin typeface="+mn-lt"/>
                <a:ea typeface="+mn-ea"/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683375" y="1460500"/>
            <a:ext cx="13906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Add Your </a:t>
            </a: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</a:rPr>
              <a:t>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94463" y="2547938"/>
            <a:ext cx="1646237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solidFill>
                  <a:srgbClr val="090A0D"/>
                </a:solidFill>
                <a:latin typeface="+mn-lt"/>
                <a:ea typeface="+mn-ea"/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494463" y="2297113"/>
            <a:ext cx="13906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Add Your </a:t>
            </a: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</a:rPr>
              <a:t>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16775" y="3462338"/>
            <a:ext cx="1646238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solidFill>
                  <a:srgbClr val="090A0D"/>
                </a:solidFill>
                <a:latin typeface="+mn-lt"/>
                <a:ea typeface="+mn-ea"/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216775" y="3211513"/>
            <a:ext cx="13922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Add Your </a:t>
            </a:r>
            <a:r>
              <a:rPr lang="en-US" altLang="zh-CN" sz="1400" b="1" kern="0" dirty="0">
                <a:solidFill>
                  <a:srgbClr val="FFFFFF"/>
                </a:solidFill>
                <a:latin typeface="+mn-lt"/>
                <a:ea typeface="+mn-ea"/>
              </a:rPr>
              <a:t>Text</a:t>
            </a:r>
          </a:p>
        </p:txBody>
      </p:sp>
      <p:sp>
        <p:nvSpPr>
          <p:cNvPr id="18446" name="矩形 25"/>
          <p:cNvSpPr>
            <a:spLocks noChangeArrowheads="1"/>
          </p:cNvSpPr>
          <p:nvPr/>
        </p:nvSpPr>
        <p:spPr bwMode="auto">
          <a:xfrm>
            <a:off x="474663" y="1673225"/>
            <a:ext cx="2090737" cy="1884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090A0D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8447" name="矩形 26"/>
          <p:cNvSpPr>
            <a:spLocks noChangeArrowheads="1"/>
          </p:cNvSpPr>
          <p:nvPr/>
        </p:nvSpPr>
        <p:spPr bwMode="auto">
          <a:xfrm>
            <a:off x="474663" y="1119188"/>
            <a:ext cx="1760537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725" y="1071563"/>
            <a:ext cx="1284288" cy="1284287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5327650" y="2513013"/>
            <a:ext cx="32369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PART THREE  </a:t>
            </a:r>
            <a:r>
              <a:rPr kumimoji="1" lang="zh-CN" altLang="en-US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产品问题</a:t>
            </a: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5389563" y="2998788"/>
            <a:ext cx="2927350" cy="884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438" y="955675"/>
            <a:ext cx="823912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3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单角的矩形 2"/>
          <p:cNvSpPr/>
          <p:nvPr/>
        </p:nvSpPr>
        <p:spPr>
          <a:xfrm flipH="1">
            <a:off x="1047750" y="2046288"/>
            <a:ext cx="2022475" cy="3097212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1241425" y="2768600"/>
            <a:ext cx="436563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>
                <a:solidFill>
                  <a:srgbClr val="222732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01</a:t>
            </a:r>
            <a:endParaRPr kumimoji="1" lang="zh-CN" altLang="en-US" sz="2000" b="1">
              <a:solidFill>
                <a:srgbClr val="222732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5" name="燕尾形 4"/>
          <p:cNvSpPr/>
          <p:nvPr/>
        </p:nvSpPr>
        <p:spPr>
          <a:xfrm rot="16200000">
            <a:off x="1352550" y="2446338"/>
            <a:ext cx="190500" cy="2095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燕尾形 5"/>
          <p:cNvSpPr/>
          <p:nvPr/>
        </p:nvSpPr>
        <p:spPr>
          <a:xfrm rot="16200000">
            <a:off x="1352550" y="2347913"/>
            <a:ext cx="190500" cy="2095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85" name="文本框 6"/>
          <p:cNvSpPr txBox="1">
            <a:spLocks noChangeArrowheads="1"/>
          </p:cNvSpPr>
          <p:nvPr/>
        </p:nvSpPr>
        <p:spPr bwMode="auto">
          <a:xfrm>
            <a:off x="1241425" y="3108325"/>
            <a:ext cx="1565275" cy="148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800">
              <a:solidFill>
                <a:srgbClr val="2227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剪去单角的矩形 8"/>
          <p:cNvSpPr/>
          <p:nvPr/>
        </p:nvSpPr>
        <p:spPr>
          <a:xfrm flipH="1">
            <a:off x="3070225" y="2049463"/>
            <a:ext cx="2022475" cy="3097212"/>
          </a:xfrm>
          <a:prstGeom prst="snip1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87" name="文本框 9"/>
          <p:cNvSpPr txBox="1">
            <a:spLocks noChangeArrowheads="1"/>
          </p:cNvSpPr>
          <p:nvPr/>
        </p:nvSpPr>
        <p:spPr bwMode="auto">
          <a:xfrm>
            <a:off x="3275013" y="2771775"/>
            <a:ext cx="458787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>
                <a:solidFill>
                  <a:srgbClr val="222732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02</a:t>
            </a:r>
            <a:endParaRPr kumimoji="1" lang="zh-CN" altLang="en-US" sz="2000" b="1">
              <a:solidFill>
                <a:srgbClr val="222732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1" name="燕尾形 10"/>
          <p:cNvSpPr/>
          <p:nvPr/>
        </p:nvSpPr>
        <p:spPr>
          <a:xfrm rot="16200000">
            <a:off x="3394869" y="2443957"/>
            <a:ext cx="192087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燕尾形 11"/>
          <p:cNvSpPr/>
          <p:nvPr/>
        </p:nvSpPr>
        <p:spPr>
          <a:xfrm rot="16200000">
            <a:off x="3394869" y="2345532"/>
            <a:ext cx="192087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90" name="文本框 12"/>
          <p:cNvSpPr txBox="1">
            <a:spLocks noChangeArrowheads="1"/>
          </p:cNvSpPr>
          <p:nvPr/>
        </p:nvSpPr>
        <p:spPr bwMode="auto">
          <a:xfrm>
            <a:off x="3275013" y="3111500"/>
            <a:ext cx="1649412" cy="128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1000">
              <a:solidFill>
                <a:srgbClr val="2227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>
            <a:off x="5092700" y="2070100"/>
            <a:ext cx="2022475" cy="3097213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92" name="文本框 15"/>
          <p:cNvSpPr txBox="1">
            <a:spLocks noChangeArrowheads="1"/>
          </p:cNvSpPr>
          <p:nvPr/>
        </p:nvSpPr>
        <p:spPr bwMode="auto">
          <a:xfrm>
            <a:off x="5297488" y="2790825"/>
            <a:ext cx="4587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>
                <a:solidFill>
                  <a:srgbClr val="222732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03</a:t>
            </a:r>
            <a:endParaRPr kumimoji="1" lang="zh-CN" altLang="en-US" sz="2000" b="1">
              <a:solidFill>
                <a:srgbClr val="222732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7" name="燕尾形 16"/>
          <p:cNvSpPr/>
          <p:nvPr/>
        </p:nvSpPr>
        <p:spPr>
          <a:xfrm rot="16200000">
            <a:off x="5418138" y="2463800"/>
            <a:ext cx="190500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燕尾形 17"/>
          <p:cNvSpPr/>
          <p:nvPr/>
        </p:nvSpPr>
        <p:spPr>
          <a:xfrm rot="16200000">
            <a:off x="5418138" y="2365375"/>
            <a:ext cx="190500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95" name="文本框 18"/>
          <p:cNvSpPr txBox="1">
            <a:spLocks noChangeArrowheads="1"/>
          </p:cNvSpPr>
          <p:nvPr/>
        </p:nvSpPr>
        <p:spPr bwMode="auto">
          <a:xfrm>
            <a:off x="5297488" y="3132138"/>
            <a:ext cx="1649412" cy="128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1000">
              <a:solidFill>
                <a:srgbClr val="2227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剪去单角的矩形 20"/>
          <p:cNvSpPr/>
          <p:nvPr/>
        </p:nvSpPr>
        <p:spPr>
          <a:xfrm flipH="1">
            <a:off x="7115175" y="2046288"/>
            <a:ext cx="2022475" cy="3097212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497" name="文本框 21"/>
          <p:cNvSpPr txBox="1">
            <a:spLocks noChangeArrowheads="1"/>
          </p:cNvSpPr>
          <p:nvPr/>
        </p:nvSpPr>
        <p:spPr bwMode="auto">
          <a:xfrm>
            <a:off x="7318375" y="2768600"/>
            <a:ext cx="458788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>
                <a:solidFill>
                  <a:srgbClr val="222732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04</a:t>
            </a:r>
            <a:endParaRPr kumimoji="1" lang="zh-CN" altLang="en-US" sz="2000" b="1">
              <a:solidFill>
                <a:srgbClr val="222732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23" name="燕尾形 22"/>
          <p:cNvSpPr/>
          <p:nvPr/>
        </p:nvSpPr>
        <p:spPr>
          <a:xfrm rot="16200000">
            <a:off x="7440613" y="2439988"/>
            <a:ext cx="190500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燕尾形 23"/>
          <p:cNvSpPr/>
          <p:nvPr/>
        </p:nvSpPr>
        <p:spPr>
          <a:xfrm rot="16200000">
            <a:off x="7440613" y="2341563"/>
            <a:ext cx="190500" cy="222250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rgbClr val="22273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00" name="文本框 24"/>
          <p:cNvSpPr txBox="1">
            <a:spLocks noChangeArrowheads="1"/>
          </p:cNvSpPr>
          <p:nvPr/>
        </p:nvSpPr>
        <p:spPr bwMode="auto">
          <a:xfrm>
            <a:off x="7318375" y="3108325"/>
            <a:ext cx="1651000" cy="1284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1000">
              <a:solidFill>
                <a:srgbClr val="2227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501" name="文本框 26"/>
          <p:cNvSpPr txBox="1">
            <a:spLocks noChangeArrowheads="1"/>
          </p:cNvSpPr>
          <p:nvPr/>
        </p:nvSpPr>
        <p:spPr bwMode="auto">
          <a:xfrm>
            <a:off x="3549650" y="206375"/>
            <a:ext cx="5102225" cy="128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rgbClr val="22273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1000">
              <a:solidFill>
                <a:srgbClr val="22273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0504" name="文本框 25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chemeClr val="bg1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Freeform 89"/>
          <p:cNvSpPr>
            <a:spLocks noChangeAspect="1" noEditPoints="1"/>
          </p:cNvSpPr>
          <p:nvPr/>
        </p:nvSpPr>
        <p:spPr bwMode="auto">
          <a:xfrm>
            <a:off x="4652963" y="3697288"/>
            <a:ext cx="449262" cy="360362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4652963" y="2098675"/>
            <a:ext cx="401637" cy="360363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" name="Freeform 197"/>
          <p:cNvSpPr>
            <a:spLocks noChangeAspect="1" noEditPoints="1"/>
          </p:cNvSpPr>
          <p:nvPr/>
        </p:nvSpPr>
        <p:spPr bwMode="auto">
          <a:xfrm>
            <a:off x="4652963" y="2838450"/>
            <a:ext cx="334962" cy="360363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4" name="Freeform 234"/>
          <p:cNvSpPr>
            <a:spLocks noChangeAspect="1"/>
          </p:cNvSpPr>
          <p:nvPr/>
        </p:nvSpPr>
        <p:spPr bwMode="auto">
          <a:xfrm>
            <a:off x="4652963" y="1257300"/>
            <a:ext cx="373062" cy="360363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817563" y="1355725"/>
            <a:ext cx="3400425" cy="293211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17563" y="2165350"/>
            <a:ext cx="3400425" cy="2122488"/>
          </a:xfrm>
          <a:prstGeom prst="trapezoid">
            <a:avLst>
              <a:gd name="adj" fmla="val 6727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817563" y="2797175"/>
            <a:ext cx="3400425" cy="1490663"/>
          </a:xfrm>
          <a:prstGeom prst="trapezoid">
            <a:avLst>
              <a:gd name="adj" fmla="val 87645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>
            <a:off x="817563" y="3490913"/>
            <a:ext cx="3400425" cy="796925"/>
          </a:xfrm>
          <a:prstGeom prst="trapezoid">
            <a:avLst>
              <a:gd name="adj" fmla="val 155198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38388" y="1690688"/>
            <a:ext cx="358775" cy="358775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8388" y="2322513"/>
            <a:ext cx="358775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38388" y="2994025"/>
            <a:ext cx="358775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38388" y="3708400"/>
            <a:ext cx="358775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21520" name="矩形 24"/>
          <p:cNvSpPr>
            <a:spLocks noChangeArrowheads="1"/>
          </p:cNvSpPr>
          <p:nvPr/>
        </p:nvSpPr>
        <p:spPr bwMode="auto">
          <a:xfrm>
            <a:off x="2363788" y="1681163"/>
            <a:ext cx="31273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63788" y="2309813"/>
            <a:ext cx="312737" cy="36988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522" name="矩形 26"/>
          <p:cNvSpPr>
            <a:spLocks noChangeArrowheads="1"/>
          </p:cNvSpPr>
          <p:nvPr/>
        </p:nvSpPr>
        <p:spPr bwMode="auto">
          <a:xfrm>
            <a:off x="2363788" y="2981325"/>
            <a:ext cx="312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1F6256"/>
                </a:solidFill>
                <a:latin typeface="Century Gothic" panose="020B0502020202020204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rgbClr val="1F6256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523" name="矩形 28"/>
          <p:cNvSpPr>
            <a:spLocks noChangeArrowheads="1"/>
          </p:cNvSpPr>
          <p:nvPr/>
        </p:nvSpPr>
        <p:spPr bwMode="auto">
          <a:xfrm>
            <a:off x="2363788" y="3695700"/>
            <a:ext cx="312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21524" name="组 36"/>
          <p:cNvGrpSpPr/>
          <p:nvPr/>
        </p:nvGrpSpPr>
        <p:grpSpPr bwMode="auto">
          <a:xfrm>
            <a:off x="5151438" y="1139825"/>
            <a:ext cx="2968625" cy="668338"/>
            <a:chOff x="5151825" y="1224455"/>
            <a:chExt cx="2967707" cy="667843"/>
          </a:xfrm>
        </p:grpSpPr>
        <p:sp>
          <p:nvSpPr>
            <p:cNvPr id="21534" name="文本框 8"/>
            <p:cNvSpPr txBox="1">
              <a:spLocks noChangeArrowheads="1"/>
            </p:cNvSpPr>
            <p:nvPr/>
          </p:nvSpPr>
          <p:spPr bwMode="auto">
            <a:xfrm>
              <a:off x="5151825" y="1407550"/>
              <a:ext cx="2967707" cy="484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顶部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开始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”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倍字间距。</a:t>
              </a:r>
              <a:endParaRPr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1825" y="1224455"/>
              <a:ext cx="806201" cy="25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</a:rPr>
                <a:t>TEXT HERE</a:t>
              </a:r>
            </a:p>
          </p:txBody>
        </p:sp>
      </p:grpSp>
      <p:grpSp>
        <p:nvGrpSpPr>
          <p:cNvPr id="21525" name="组 35"/>
          <p:cNvGrpSpPr/>
          <p:nvPr/>
        </p:nvGrpSpPr>
        <p:grpSpPr bwMode="auto">
          <a:xfrm>
            <a:off x="5151438" y="1979613"/>
            <a:ext cx="2968625" cy="668337"/>
            <a:chOff x="5151825" y="2064784"/>
            <a:chExt cx="2967707" cy="667843"/>
          </a:xfrm>
        </p:grpSpPr>
        <p:sp>
          <p:nvSpPr>
            <p:cNvPr id="21532" name="文本框 8"/>
            <p:cNvSpPr txBox="1">
              <a:spLocks noChangeArrowheads="1"/>
            </p:cNvSpPr>
            <p:nvPr/>
          </p:nvSpPr>
          <p:spPr bwMode="auto">
            <a:xfrm>
              <a:off x="5151825" y="2247879"/>
              <a:ext cx="2967707" cy="484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顶部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开始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”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倍字间距。</a:t>
              </a:r>
              <a:endParaRPr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51825" y="2064784"/>
              <a:ext cx="806201" cy="25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</a:rPr>
                <a:t>TEXT HERE</a:t>
              </a:r>
            </a:p>
          </p:txBody>
        </p:sp>
      </p:grpSp>
      <p:grpSp>
        <p:nvGrpSpPr>
          <p:cNvPr id="21526" name="组 37"/>
          <p:cNvGrpSpPr/>
          <p:nvPr/>
        </p:nvGrpSpPr>
        <p:grpSpPr bwMode="auto">
          <a:xfrm>
            <a:off x="5160963" y="2736850"/>
            <a:ext cx="2967037" cy="668338"/>
            <a:chOff x="5151825" y="1224455"/>
            <a:chExt cx="2967707" cy="667843"/>
          </a:xfrm>
        </p:grpSpPr>
        <p:sp>
          <p:nvSpPr>
            <p:cNvPr id="21530" name="文本框 8"/>
            <p:cNvSpPr txBox="1">
              <a:spLocks noChangeArrowheads="1"/>
            </p:cNvSpPr>
            <p:nvPr/>
          </p:nvSpPr>
          <p:spPr bwMode="auto">
            <a:xfrm>
              <a:off x="5151825" y="1407550"/>
              <a:ext cx="2967707" cy="484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顶部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开始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”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倍字间距。</a:t>
              </a:r>
              <a:endParaRPr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1825" y="1224455"/>
              <a:ext cx="806632" cy="25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</a:rPr>
                <a:t>TEXT HERE</a:t>
              </a:r>
            </a:p>
          </p:txBody>
        </p:sp>
      </p:grpSp>
      <p:grpSp>
        <p:nvGrpSpPr>
          <p:cNvPr id="21527" name="组 40"/>
          <p:cNvGrpSpPr/>
          <p:nvPr/>
        </p:nvGrpSpPr>
        <p:grpSpPr bwMode="auto">
          <a:xfrm>
            <a:off x="5160963" y="3576638"/>
            <a:ext cx="2967037" cy="668337"/>
            <a:chOff x="5151825" y="2064784"/>
            <a:chExt cx="2967707" cy="667843"/>
          </a:xfrm>
        </p:grpSpPr>
        <p:sp>
          <p:nvSpPr>
            <p:cNvPr id="21528" name="文本框 8"/>
            <p:cNvSpPr txBox="1">
              <a:spLocks noChangeArrowheads="1"/>
            </p:cNvSpPr>
            <p:nvPr/>
          </p:nvSpPr>
          <p:spPr bwMode="auto">
            <a:xfrm>
              <a:off x="5151825" y="2247879"/>
              <a:ext cx="2967707" cy="484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顶部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开始</a:t>
              </a:r>
              <a:r>
                <a:rPr lang="zh-CN" altLang="en-US" sz="1000">
                  <a:solidFill>
                    <a:schemeClr val="bg1"/>
                  </a:solidFill>
                  <a:latin typeface="Helvetica" pitchFamily="34" charset="0"/>
                  <a:ea typeface="微软雅黑" panose="020B0503020204020204" pitchFamily="34" charset="-122"/>
                </a:rPr>
                <a:t>”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STHeitiSC-Light"/>
                  <a:ea typeface="微软雅黑" panose="020B0503020204020204" pitchFamily="34" charset="-122"/>
                </a:rPr>
                <a:t>倍字间距。</a:t>
              </a:r>
              <a:endParaRPr lang="en-US" altLang="zh-CN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825" y="2064784"/>
              <a:ext cx="806632" cy="25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</a:rPr>
                <a:t>TEXT HERE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2531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3987800" y="1347788"/>
            <a:ext cx="1638300" cy="1412875"/>
          </a:xfrm>
          <a:prstGeom prst="hexagon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5353050" y="595313"/>
            <a:ext cx="1638300" cy="141128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6718300" y="1331913"/>
            <a:ext cx="1638300" cy="1412875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718300" y="2822575"/>
            <a:ext cx="1638300" cy="1412875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2536" name="组 28"/>
          <p:cNvGrpSpPr/>
          <p:nvPr/>
        </p:nvGrpSpPr>
        <p:grpSpPr bwMode="auto">
          <a:xfrm>
            <a:off x="5197475" y="3033713"/>
            <a:ext cx="811213" cy="852487"/>
            <a:chOff x="5107213" y="2850599"/>
            <a:chExt cx="749300" cy="788988"/>
          </a:xfrm>
        </p:grpSpPr>
        <p:sp>
          <p:nvSpPr>
            <p:cNvPr id="9" name="Freeform 183"/>
            <p:cNvSpPr/>
            <p:nvPr/>
          </p:nvSpPr>
          <p:spPr bwMode="auto">
            <a:xfrm>
              <a:off x="5316900" y="2850599"/>
              <a:ext cx="329926" cy="386413"/>
            </a:xfrm>
            <a:custGeom>
              <a:avLst/>
              <a:gdLst>
                <a:gd name="T0" fmla="*/ 104 w 208"/>
                <a:gd name="T1" fmla="*/ 0 h 243"/>
                <a:gd name="T2" fmla="*/ 128 w 208"/>
                <a:gd name="T3" fmla="*/ 3 h 243"/>
                <a:gd name="T4" fmla="*/ 150 w 208"/>
                <a:gd name="T5" fmla="*/ 11 h 243"/>
                <a:gd name="T6" fmla="*/ 170 w 208"/>
                <a:gd name="T7" fmla="*/ 24 h 243"/>
                <a:gd name="T8" fmla="*/ 186 w 208"/>
                <a:gd name="T9" fmla="*/ 41 h 243"/>
                <a:gd name="T10" fmla="*/ 198 w 208"/>
                <a:gd name="T11" fmla="*/ 62 h 243"/>
                <a:gd name="T12" fmla="*/ 205 w 208"/>
                <a:gd name="T13" fmla="*/ 86 h 243"/>
                <a:gd name="T14" fmla="*/ 208 w 208"/>
                <a:gd name="T15" fmla="*/ 113 h 243"/>
                <a:gd name="T16" fmla="*/ 205 w 208"/>
                <a:gd name="T17" fmla="*/ 141 h 243"/>
                <a:gd name="T18" fmla="*/ 198 w 208"/>
                <a:gd name="T19" fmla="*/ 168 h 243"/>
                <a:gd name="T20" fmla="*/ 186 w 208"/>
                <a:gd name="T21" fmla="*/ 191 h 243"/>
                <a:gd name="T22" fmla="*/ 170 w 208"/>
                <a:gd name="T23" fmla="*/ 212 h 243"/>
                <a:gd name="T24" fmla="*/ 150 w 208"/>
                <a:gd name="T25" fmla="*/ 228 h 243"/>
                <a:gd name="T26" fmla="*/ 128 w 208"/>
                <a:gd name="T27" fmla="*/ 239 h 243"/>
                <a:gd name="T28" fmla="*/ 104 w 208"/>
                <a:gd name="T29" fmla="*/ 243 h 243"/>
                <a:gd name="T30" fmla="*/ 80 w 208"/>
                <a:gd name="T31" fmla="*/ 239 h 243"/>
                <a:gd name="T32" fmla="*/ 58 w 208"/>
                <a:gd name="T33" fmla="*/ 228 h 243"/>
                <a:gd name="T34" fmla="*/ 39 w 208"/>
                <a:gd name="T35" fmla="*/ 212 h 243"/>
                <a:gd name="T36" fmla="*/ 22 w 208"/>
                <a:gd name="T37" fmla="*/ 191 h 243"/>
                <a:gd name="T38" fmla="*/ 10 w 208"/>
                <a:gd name="T39" fmla="*/ 168 h 243"/>
                <a:gd name="T40" fmla="*/ 2 w 208"/>
                <a:gd name="T41" fmla="*/ 141 h 243"/>
                <a:gd name="T42" fmla="*/ 0 w 208"/>
                <a:gd name="T43" fmla="*/ 113 h 243"/>
                <a:gd name="T44" fmla="*/ 2 w 208"/>
                <a:gd name="T45" fmla="*/ 86 h 243"/>
                <a:gd name="T46" fmla="*/ 10 w 208"/>
                <a:gd name="T47" fmla="*/ 62 h 243"/>
                <a:gd name="T48" fmla="*/ 22 w 208"/>
                <a:gd name="T49" fmla="*/ 41 h 243"/>
                <a:gd name="T50" fmla="*/ 39 w 208"/>
                <a:gd name="T51" fmla="*/ 24 h 243"/>
                <a:gd name="T52" fmla="*/ 58 w 208"/>
                <a:gd name="T53" fmla="*/ 11 h 243"/>
                <a:gd name="T54" fmla="*/ 80 w 208"/>
                <a:gd name="T55" fmla="*/ 3 h 243"/>
                <a:gd name="T56" fmla="*/ 104 w 208"/>
                <a:gd name="T5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43">
                  <a:moveTo>
                    <a:pt x="104" y="0"/>
                  </a:moveTo>
                  <a:lnTo>
                    <a:pt x="128" y="3"/>
                  </a:lnTo>
                  <a:lnTo>
                    <a:pt x="150" y="11"/>
                  </a:lnTo>
                  <a:lnTo>
                    <a:pt x="170" y="24"/>
                  </a:lnTo>
                  <a:lnTo>
                    <a:pt x="186" y="41"/>
                  </a:lnTo>
                  <a:lnTo>
                    <a:pt x="198" y="62"/>
                  </a:lnTo>
                  <a:lnTo>
                    <a:pt x="205" y="86"/>
                  </a:lnTo>
                  <a:lnTo>
                    <a:pt x="208" y="113"/>
                  </a:lnTo>
                  <a:lnTo>
                    <a:pt x="205" y="141"/>
                  </a:lnTo>
                  <a:lnTo>
                    <a:pt x="198" y="168"/>
                  </a:lnTo>
                  <a:lnTo>
                    <a:pt x="186" y="191"/>
                  </a:lnTo>
                  <a:lnTo>
                    <a:pt x="170" y="212"/>
                  </a:lnTo>
                  <a:lnTo>
                    <a:pt x="150" y="228"/>
                  </a:lnTo>
                  <a:lnTo>
                    <a:pt x="128" y="239"/>
                  </a:lnTo>
                  <a:lnTo>
                    <a:pt x="104" y="243"/>
                  </a:lnTo>
                  <a:lnTo>
                    <a:pt x="80" y="239"/>
                  </a:lnTo>
                  <a:lnTo>
                    <a:pt x="58" y="228"/>
                  </a:lnTo>
                  <a:lnTo>
                    <a:pt x="39" y="212"/>
                  </a:lnTo>
                  <a:lnTo>
                    <a:pt x="22" y="191"/>
                  </a:lnTo>
                  <a:lnTo>
                    <a:pt x="10" y="168"/>
                  </a:lnTo>
                  <a:lnTo>
                    <a:pt x="2" y="141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9" y="24"/>
                  </a:lnTo>
                  <a:lnTo>
                    <a:pt x="58" y="11"/>
                  </a:lnTo>
                  <a:lnTo>
                    <a:pt x="8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84"/>
            <p:cNvSpPr/>
            <p:nvPr/>
          </p:nvSpPr>
          <p:spPr bwMode="auto">
            <a:xfrm>
              <a:off x="5107213" y="3267867"/>
              <a:ext cx="749300" cy="371720"/>
            </a:xfrm>
            <a:custGeom>
              <a:avLst/>
              <a:gdLst>
                <a:gd name="T0" fmla="*/ 169 w 472"/>
                <a:gd name="T1" fmla="*/ 0 h 234"/>
                <a:gd name="T2" fmla="*/ 235 w 472"/>
                <a:gd name="T3" fmla="*/ 197 h 234"/>
                <a:gd name="T4" fmla="*/ 303 w 472"/>
                <a:gd name="T5" fmla="*/ 0 h 234"/>
                <a:gd name="T6" fmla="*/ 335 w 472"/>
                <a:gd name="T7" fmla="*/ 2 h 234"/>
                <a:gd name="T8" fmla="*/ 363 w 472"/>
                <a:gd name="T9" fmla="*/ 11 h 234"/>
                <a:gd name="T10" fmla="*/ 388 w 472"/>
                <a:gd name="T11" fmla="*/ 26 h 234"/>
                <a:gd name="T12" fmla="*/ 410 w 472"/>
                <a:gd name="T13" fmla="*/ 44 h 234"/>
                <a:gd name="T14" fmla="*/ 429 w 472"/>
                <a:gd name="T15" fmla="*/ 68 h 234"/>
                <a:gd name="T16" fmla="*/ 444 w 472"/>
                <a:gd name="T17" fmla="*/ 96 h 234"/>
                <a:gd name="T18" fmla="*/ 456 w 472"/>
                <a:gd name="T19" fmla="*/ 126 h 234"/>
                <a:gd name="T20" fmla="*/ 465 w 472"/>
                <a:gd name="T21" fmla="*/ 161 h 234"/>
                <a:gd name="T22" fmla="*/ 471 w 472"/>
                <a:gd name="T23" fmla="*/ 196 h 234"/>
                <a:gd name="T24" fmla="*/ 472 w 472"/>
                <a:gd name="T25" fmla="*/ 234 h 234"/>
                <a:gd name="T26" fmla="*/ 0 w 472"/>
                <a:gd name="T27" fmla="*/ 234 h 234"/>
                <a:gd name="T28" fmla="*/ 2 w 472"/>
                <a:gd name="T29" fmla="*/ 196 h 234"/>
                <a:gd name="T30" fmla="*/ 8 w 472"/>
                <a:gd name="T31" fmla="*/ 161 h 234"/>
                <a:gd name="T32" fmla="*/ 16 w 472"/>
                <a:gd name="T33" fmla="*/ 126 h 234"/>
                <a:gd name="T34" fmla="*/ 29 w 472"/>
                <a:gd name="T35" fmla="*/ 96 h 234"/>
                <a:gd name="T36" fmla="*/ 43 w 472"/>
                <a:gd name="T37" fmla="*/ 68 h 234"/>
                <a:gd name="T38" fmla="*/ 63 w 472"/>
                <a:gd name="T39" fmla="*/ 44 h 234"/>
                <a:gd name="T40" fmla="*/ 84 w 472"/>
                <a:gd name="T41" fmla="*/ 26 h 234"/>
                <a:gd name="T42" fmla="*/ 109 w 472"/>
                <a:gd name="T43" fmla="*/ 11 h 234"/>
                <a:gd name="T44" fmla="*/ 138 w 472"/>
                <a:gd name="T45" fmla="*/ 2 h 234"/>
                <a:gd name="T46" fmla="*/ 169 w 472"/>
                <a:gd name="T4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234">
                  <a:moveTo>
                    <a:pt x="169" y="0"/>
                  </a:moveTo>
                  <a:lnTo>
                    <a:pt x="235" y="197"/>
                  </a:lnTo>
                  <a:lnTo>
                    <a:pt x="303" y="0"/>
                  </a:lnTo>
                  <a:lnTo>
                    <a:pt x="335" y="2"/>
                  </a:lnTo>
                  <a:lnTo>
                    <a:pt x="363" y="11"/>
                  </a:lnTo>
                  <a:lnTo>
                    <a:pt x="388" y="26"/>
                  </a:lnTo>
                  <a:lnTo>
                    <a:pt x="410" y="44"/>
                  </a:lnTo>
                  <a:lnTo>
                    <a:pt x="429" y="68"/>
                  </a:lnTo>
                  <a:lnTo>
                    <a:pt x="444" y="96"/>
                  </a:lnTo>
                  <a:lnTo>
                    <a:pt x="456" y="126"/>
                  </a:lnTo>
                  <a:lnTo>
                    <a:pt x="465" y="161"/>
                  </a:lnTo>
                  <a:lnTo>
                    <a:pt x="471" y="196"/>
                  </a:lnTo>
                  <a:lnTo>
                    <a:pt x="472" y="234"/>
                  </a:lnTo>
                  <a:lnTo>
                    <a:pt x="0" y="234"/>
                  </a:lnTo>
                  <a:lnTo>
                    <a:pt x="2" y="196"/>
                  </a:lnTo>
                  <a:lnTo>
                    <a:pt x="8" y="161"/>
                  </a:lnTo>
                  <a:lnTo>
                    <a:pt x="16" y="126"/>
                  </a:lnTo>
                  <a:lnTo>
                    <a:pt x="29" y="96"/>
                  </a:lnTo>
                  <a:lnTo>
                    <a:pt x="43" y="68"/>
                  </a:lnTo>
                  <a:lnTo>
                    <a:pt x="63" y="44"/>
                  </a:lnTo>
                  <a:lnTo>
                    <a:pt x="84" y="26"/>
                  </a:lnTo>
                  <a:lnTo>
                    <a:pt x="109" y="11"/>
                  </a:lnTo>
                  <a:lnTo>
                    <a:pt x="138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85"/>
            <p:cNvSpPr/>
            <p:nvPr/>
          </p:nvSpPr>
          <p:spPr bwMode="auto">
            <a:xfrm>
              <a:off x="5425409" y="3264928"/>
              <a:ext cx="112908" cy="236549"/>
            </a:xfrm>
            <a:custGeom>
              <a:avLst/>
              <a:gdLst>
                <a:gd name="T0" fmla="*/ 36 w 72"/>
                <a:gd name="T1" fmla="*/ 0 h 149"/>
                <a:gd name="T2" fmla="*/ 72 w 72"/>
                <a:gd name="T3" fmla="*/ 37 h 149"/>
                <a:gd name="T4" fmla="*/ 36 w 72"/>
                <a:gd name="T5" fmla="*/ 149 h 149"/>
                <a:gd name="T6" fmla="*/ 0 w 72"/>
                <a:gd name="T7" fmla="*/ 37 h 149"/>
                <a:gd name="T8" fmla="*/ 36 w 72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9">
                  <a:moveTo>
                    <a:pt x="36" y="0"/>
                  </a:moveTo>
                  <a:lnTo>
                    <a:pt x="72" y="37"/>
                  </a:lnTo>
                  <a:lnTo>
                    <a:pt x="36" y="149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" name="Freeform 186"/>
          <p:cNvSpPr/>
          <p:nvPr/>
        </p:nvSpPr>
        <p:spPr bwMode="auto">
          <a:xfrm>
            <a:off x="5746750" y="2368550"/>
            <a:ext cx="919163" cy="842963"/>
          </a:xfrm>
          <a:custGeom>
            <a:avLst/>
            <a:gdLst>
              <a:gd name="T0" fmla="*/ 197 w 392"/>
              <a:gd name="T1" fmla="*/ 0 h 360"/>
              <a:gd name="T2" fmla="*/ 237 w 392"/>
              <a:gd name="T3" fmla="*/ 4 h 360"/>
              <a:gd name="T4" fmla="*/ 272 w 392"/>
              <a:gd name="T5" fmla="*/ 11 h 360"/>
              <a:gd name="T6" fmla="*/ 306 w 392"/>
              <a:gd name="T7" fmla="*/ 24 h 360"/>
              <a:gd name="T8" fmla="*/ 334 w 392"/>
              <a:gd name="T9" fmla="*/ 40 h 360"/>
              <a:gd name="T10" fmla="*/ 359 w 392"/>
              <a:gd name="T11" fmla="*/ 59 h 360"/>
              <a:gd name="T12" fmla="*/ 376 w 392"/>
              <a:gd name="T13" fmla="*/ 82 h 360"/>
              <a:gd name="T14" fmla="*/ 388 w 392"/>
              <a:gd name="T15" fmla="*/ 106 h 360"/>
              <a:gd name="T16" fmla="*/ 392 w 392"/>
              <a:gd name="T17" fmla="*/ 133 h 360"/>
              <a:gd name="T18" fmla="*/ 388 w 392"/>
              <a:gd name="T19" fmla="*/ 156 h 360"/>
              <a:gd name="T20" fmla="*/ 378 w 392"/>
              <a:gd name="T21" fmla="*/ 178 h 360"/>
              <a:gd name="T22" fmla="*/ 362 w 392"/>
              <a:gd name="T23" fmla="*/ 197 h 360"/>
              <a:gd name="T24" fmla="*/ 341 w 392"/>
              <a:gd name="T25" fmla="*/ 214 h 360"/>
              <a:gd name="T26" fmla="*/ 314 w 392"/>
              <a:gd name="T27" fmla="*/ 228 h 360"/>
              <a:gd name="T28" fmla="*/ 284 w 392"/>
              <a:gd name="T29" fmla="*/ 240 h 360"/>
              <a:gd name="T30" fmla="*/ 250 w 392"/>
              <a:gd name="T31" fmla="*/ 248 h 360"/>
              <a:gd name="T32" fmla="*/ 214 w 392"/>
              <a:gd name="T33" fmla="*/ 253 h 360"/>
              <a:gd name="T34" fmla="*/ 174 w 392"/>
              <a:gd name="T35" fmla="*/ 255 h 360"/>
              <a:gd name="T36" fmla="*/ 167 w 392"/>
              <a:gd name="T37" fmla="*/ 263 h 360"/>
              <a:gd name="T38" fmla="*/ 156 w 392"/>
              <a:gd name="T39" fmla="*/ 273 h 360"/>
              <a:gd name="T40" fmla="*/ 144 w 392"/>
              <a:gd name="T41" fmla="*/ 286 h 360"/>
              <a:gd name="T42" fmla="*/ 131 w 392"/>
              <a:gd name="T43" fmla="*/ 302 h 360"/>
              <a:gd name="T44" fmla="*/ 116 w 392"/>
              <a:gd name="T45" fmla="*/ 319 h 360"/>
              <a:gd name="T46" fmla="*/ 103 w 392"/>
              <a:gd name="T47" fmla="*/ 335 h 360"/>
              <a:gd name="T48" fmla="*/ 91 w 392"/>
              <a:gd name="T49" fmla="*/ 348 h 360"/>
              <a:gd name="T50" fmla="*/ 79 w 392"/>
              <a:gd name="T51" fmla="*/ 360 h 360"/>
              <a:gd name="T52" fmla="*/ 79 w 392"/>
              <a:gd name="T53" fmla="*/ 331 h 360"/>
              <a:gd name="T54" fmla="*/ 79 w 392"/>
              <a:gd name="T55" fmla="*/ 298 h 360"/>
              <a:gd name="T56" fmla="*/ 79 w 392"/>
              <a:gd name="T57" fmla="*/ 267 h 360"/>
              <a:gd name="T58" fmla="*/ 77 w 392"/>
              <a:gd name="T59" fmla="*/ 238 h 360"/>
              <a:gd name="T60" fmla="*/ 50 w 392"/>
              <a:gd name="T61" fmla="*/ 222 h 360"/>
              <a:gd name="T62" fmla="*/ 31 w 392"/>
              <a:gd name="T63" fmla="*/ 202 h 360"/>
              <a:gd name="T64" fmla="*/ 15 w 392"/>
              <a:gd name="T65" fmla="*/ 181 h 360"/>
              <a:gd name="T66" fmla="*/ 4 w 392"/>
              <a:gd name="T67" fmla="*/ 158 h 360"/>
              <a:gd name="T68" fmla="*/ 0 w 392"/>
              <a:gd name="T69" fmla="*/ 133 h 360"/>
              <a:gd name="T70" fmla="*/ 4 w 392"/>
              <a:gd name="T71" fmla="*/ 106 h 360"/>
              <a:gd name="T72" fmla="*/ 16 w 392"/>
              <a:gd name="T73" fmla="*/ 82 h 360"/>
              <a:gd name="T74" fmla="*/ 35 w 392"/>
              <a:gd name="T75" fmla="*/ 59 h 360"/>
              <a:gd name="T76" fmla="*/ 58 w 392"/>
              <a:gd name="T77" fmla="*/ 40 h 360"/>
              <a:gd name="T78" fmla="*/ 87 w 392"/>
              <a:gd name="T79" fmla="*/ 24 h 360"/>
              <a:gd name="T80" fmla="*/ 120 w 392"/>
              <a:gd name="T81" fmla="*/ 11 h 360"/>
              <a:gd name="T82" fmla="*/ 157 w 392"/>
              <a:gd name="T83" fmla="*/ 4 h 360"/>
              <a:gd name="T84" fmla="*/ 197 w 392"/>
              <a:gd name="T8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2" h="360">
                <a:moveTo>
                  <a:pt x="197" y="0"/>
                </a:moveTo>
                <a:lnTo>
                  <a:pt x="237" y="4"/>
                </a:lnTo>
                <a:lnTo>
                  <a:pt x="272" y="11"/>
                </a:lnTo>
                <a:lnTo>
                  <a:pt x="306" y="24"/>
                </a:lnTo>
                <a:lnTo>
                  <a:pt x="334" y="40"/>
                </a:lnTo>
                <a:lnTo>
                  <a:pt x="359" y="59"/>
                </a:lnTo>
                <a:lnTo>
                  <a:pt x="376" y="82"/>
                </a:lnTo>
                <a:lnTo>
                  <a:pt x="388" y="106"/>
                </a:lnTo>
                <a:lnTo>
                  <a:pt x="392" y="133"/>
                </a:lnTo>
                <a:lnTo>
                  <a:pt x="388" y="156"/>
                </a:lnTo>
                <a:lnTo>
                  <a:pt x="378" y="178"/>
                </a:lnTo>
                <a:lnTo>
                  <a:pt x="362" y="197"/>
                </a:lnTo>
                <a:lnTo>
                  <a:pt x="341" y="214"/>
                </a:lnTo>
                <a:lnTo>
                  <a:pt x="314" y="228"/>
                </a:lnTo>
                <a:lnTo>
                  <a:pt x="284" y="240"/>
                </a:lnTo>
                <a:lnTo>
                  <a:pt x="250" y="248"/>
                </a:lnTo>
                <a:lnTo>
                  <a:pt x="214" y="253"/>
                </a:lnTo>
                <a:lnTo>
                  <a:pt x="174" y="255"/>
                </a:lnTo>
                <a:lnTo>
                  <a:pt x="167" y="263"/>
                </a:lnTo>
                <a:lnTo>
                  <a:pt x="156" y="273"/>
                </a:lnTo>
                <a:lnTo>
                  <a:pt x="144" y="286"/>
                </a:lnTo>
                <a:lnTo>
                  <a:pt x="131" y="302"/>
                </a:lnTo>
                <a:lnTo>
                  <a:pt x="116" y="319"/>
                </a:lnTo>
                <a:lnTo>
                  <a:pt x="103" y="335"/>
                </a:lnTo>
                <a:lnTo>
                  <a:pt x="91" y="348"/>
                </a:lnTo>
                <a:lnTo>
                  <a:pt x="79" y="360"/>
                </a:lnTo>
                <a:lnTo>
                  <a:pt x="79" y="331"/>
                </a:lnTo>
                <a:lnTo>
                  <a:pt x="79" y="298"/>
                </a:lnTo>
                <a:lnTo>
                  <a:pt x="79" y="267"/>
                </a:lnTo>
                <a:lnTo>
                  <a:pt x="77" y="238"/>
                </a:lnTo>
                <a:lnTo>
                  <a:pt x="50" y="222"/>
                </a:lnTo>
                <a:lnTo>
                  <a:pt x="31" y="202"/>
                </a:lnTo>
                <a:lnTo>
                  <a:pt x="15" y="181"/>
                </a:lnTo>
                <a:lnTo>
                  <a:pt x="4" y="158"/>
                </a:lnTo>
                <a:lnTo>
                  <a:pt x="0" y="133"/>
                </a:lnTo>
                <a:lnTo>
                  <a:pt x="4" y="106"/>
                </a:lnTo>
                <a:lnTo>
                  <a:pt x="16" y="82"/>
                </a:lnTo>
                <a:lnTo>
                  <a:pt x="35" y="59"/>
                </a:lnTo>
                <a:lnTo>
                  <a:pt x="58" y="40"/>
                </a:lnTo>
                <a:lnTo>
                  <a:pt x="87" y="24"/>
                </a:lnTo>
                <a:lnTo>
                  <a:pt x="120" y="11"/>
                </a:lnTo>
                <a:lnTo>
                  <a:pt x="157" y="4"/>
                </a:lnTo>
                <a:lnTo>
                  <a:pt x="197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2538" name="组 29"/>
          <p:cNvGrpSpPr/>
          <p:nvPr/>
        </p:nvGrpSpPr>
        <p:grpSpPr bwMode="auto">
          <a:xfrm>
            <a:off x="6081713" y="2478088"/>
            <a:ext cx="242887" cy="350837"/>
            <a:chOff x="5924834" y="2336799"/>
            <a:chExt cx="223999" cy="324160"/>
          </a:xfrm>
        </p:grpSpPr>
        <p:sp>
          <p:nvSpPr>
            <p:cNvPr id="13" name="Freeform 187"/>
            <p:cNvSpPr/>
            <p:nvPr/>
          </p:nvSpPr>
          <p:spPr bwMode="auto">
            <a:xfrm>
              <a:off x="5924834" y="2336799"/>
              <a:ext cx="223999" cy="233219"/>
            </a:xfrm>
            <a:custGeom>
              <a:avLst/>
              <a:gdLst>
                <a:gd name="T0" fmla="*/ 63 w 123"/>
                <a:gd name="T1" fmla="*/ 0 h 128"/>
                <a:gd name="T2" fmla="*/ 79 w 123"/>
                <a:gd name="T3" fmla="*/ 2 h 128"/>
                <a:gd name="T4" fmla="*/ 94 w 123"/>
                <a:gd name="T5" fmla="*/ 7 h 128"/>
                <a:gd name="T6" fmla="*/ 105 w 123"/>
                <a:gd name="T7" fmla="*/ 15 h 128"/>
                <a:gd name="T8" fmla="*/ 115 w 123"/>
                <a:gd name="T9" fmla="*/ 25 h 128"/>
                <a:gd name="T10" fmla="*/ 121 w 123"/>
                <a:gd name="T11" fmla="*/ 39 h 128"/>
                <a:gd name="T12" fmla="*/ 123 w 123"/>
                <a:gd name="T13" fmla="*/ 52 h 128"/>
                <a:gd name="T14" fmla="*/ 120 w 123"/>
                <a:gd name="T15" fmla="*/ 69 h 128"/>
                <a:gd name="T16" fmla="*/ 111 w 123"/>
                <a:gd name="T17" fmla="*/ 85 h 128"/>
                <a:gd name="T18" fmla="*/ 95 w 123"/>
                <a:gd name="T19" fmla="*/ 98 h 128"/>
                <a:gd name="T20" fmla="*/ 88 w 123"/>
                <a:gd name="T21" fmla="*/ 102 h 128"/>
                <a:gd name="T22" fmla="*/ 84 w 123"/>
                <a:gd name="T23" fmla="*/ 106 h 128"/>
                <a:gd name="T24" fmla="*/ 82 w 123"/>
                <a:gd name="T25" fmla="*/ 109 h 128"/>
                <a:gd name="T26" fmla="*/ 79 w 123"/>
                <a:gd name="T27" fmla="*/ 111 h 128"/>
                <a:gd name="T28" fmla="*/ 78 w 123"/>
                <a:gd name="T29" fmla="*/ 115 h 128"/>
                <a:gd name="T30" fmla="*/ 76 w 123"/>
                <a:gd name="T31" fmla="*/ 120 h 128"/>
                <a:gd name="T32" fmla="*/ 76 w 123"/>
                <a:gd name="T33" fmla="*/ 128 h 128"/>
                <a:gd name="T34" fmla="*/ 43 w 123"/>
                <a:gd name="T35" fmla="*/ 128 h 128"/>
                <a:gd name="T36" fmla="*/ 43 w 123"/>
                <a:gd name="T37" fmla="*/ 123 h 128"/>
                <a:gd name="T38" fmla="*/ 45 w 123"/>
                <a:gd name="T39" fmla="*/ 105 h 128"/>
                <a:gd name="T40" fmla="*/ 47 w 123"/>
                <a:gd name="T41" fmla="*/ 94 h 128"/>
                <a:gd name="T42" fmla="*/ 50 w 123"/>
                <a:gd name="T43" fmla="*/ 91 h 128"/>
                <a:gd name="T44" fmla="*/ 54 w 123"/>
                <a:gd name="T45" fmla="*/ 86 h 128"/>
                <a:gd name="T46" fmla="*/ 59 w 123"/>
                <a:gd name="T47" fmla="*/ 82 h 128"/>
                <a:gd name="T48" fmla="*/ 67 w 123"/>
                <a:gd name="T49" fmla="*/ 77 h 128"/>
                <a:gd name="T50" fmla="*/ 71 w 123"/>
                <a:gd name="T51" fmla="*/ 73 h 128"/>
                <a:gd name="T52" fmla="*/ 75 w 123"/>
                <a:gd name="T53" fmla="*/ 69 h 128"/>
                <a:gd name="T54" fmla="*/ 78 w 123"/>
                <a:gd name="T55" fmla="*/ 65 h 128"/>
                <a:gd name="T56" fmla="*/ 80 w 123"/>
                <a:gd name="T57" fmla="*/ 61 h 128"/>
                <a:gd name="T58" fmla="*/ 80 w 123"/>
                <a:gd name="T59" fmla="*/ 57 h 128"/>
                <a:gd name="T60" fmla="*/ 82 w 123"/>
                <a:gd name="T61" fmla="*/ 53 h 128"/>
                <a:gd name="T62" fmla="*/ 80 w 123"/>
                <a:gd name="T63" fmla="*/ 46 h 128"/>
                <a:gd name="T64" fmla="*/ 79 w 123"/>
                <a:gd name="T65" fmla="*/ 41 h 128"/>
                <a:gd name="T66" fmla="*/ 75 w 123"/>
                <a:gd name="T67" fmla="*/ 37 h 128"/>
                <a:gd name="T68" fmla="*/ 71 w 123"/>
                <a:gd name="T69" fmla="*/ 35 h 128"/>
                <a:gd name="T70" fmla="*/ 66 w 123"/>
                <a:gd name="T71" fmla="*/ 33 h 128"/>
                <a:gd name="T72" fmla="*/ 61 w 123"/>
                <a:gd name="T73" fmla="*/ 32 h 128"/>
                <a:gd name="T74" fmla="*/ 50 w 123"/>
                <a:gd name="T75" fmla="*/ 35 h 128"/>
                <a:gd name="T76" fmla="*/ 43 w 123"/>
                <a:gd name="T77" fmla="*/ 40 h 128"/>
                <a:gd name="T78" fmla="*/ 38 w 123"/>
                <a:gd name="T79" fmla="*/ 50 h 128"/>
                <a:gd name="T80" fmla="*/ 36 w 123"/>
                <a:gd name="T81" fmla="*/ 64 h 128"/>
                <a:gd name="T82" fmla="*/ 0 w 123"/>
                <a:gd name="T83" fmla="*/ 60 h 128"/>
                <a:gd name="T84" fmla="*/ 4 w 123"/>
                <a:gd name="T85" fmla="*/ 41 h 128"/>
                <a:gd name="T86" fmla="*/ 12 w 123"/>
                <a:gd name="T87" fmla="*/ 27 h 128"/>
                <a:gd name="T88" fmla="*/ 21 w 123"/>
                <a:gd name="T89" fmla="*/ 15 h 128"/>
                <a:gd name="T90" fmla="*/ 33 w 123"/>
                <a:gd name="T91" fmla="*/ 7 h 128"/>
                <a:gd name="T92" fmla="*/ 47 w 123"/>
                <a:gd name="T93" fmla="*/ 2 h 128"/>
                <a:gd name="T94" fmla="*/ 63 w 123"/>
                <a:gd name="T9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28">
                  <a:moveTo>
                    <a:pt x="63" y="0"/>
                  </a:moveTo>
                  <a:lnTo>
                    <a:pt x="79" y="2"/>
                  </a:lnTo>
                  <a:lnTo>
                    <a:pt x="94" y="7"/>
                  </a:lnTo>
                  <a:lnTo>
                    <a:pt x="105" y="15"/>
                  </a:lnTo>
                  <a:lnTo>
                    <a:pt x="115" y="25"/>
                  </a:lnTo>
                  <a:lnTo>
                    <a:pt x="121" y="39"/>
                  </a:lnTo>
                  <a:lnTo>
                    <a:pt x="123" y="52"/>
                  </a:lnTo>
                  <a:lnTo>
                    <a:pt x="120" y="69"/>
                  </a:lnTo>
                  <a:lnTo>
                    <a:pt x="111" y="85"/>
                  </a:lnTo>
                  <a:lnTo>
                    <a:pt x="95" y="98"/>
                  </a:lnTo>
                  <a:lnTo>
                    <a:pt x="88" y="102"/>
                  </a:lnTo>
                  <a:lnTo>
                    <a:pt x="84" y="106"/>
                  </a:lnTo>
                  <a:lnTo>
                    <a:pt x="82" y="109"/>
                  </a:lnTo>
                  <a:lnTo>
                    <a:pt x="79" y="111"/>
                  </a:lnTo>
                  <a:lnTo>
                    <a:pt x="78" y="115"/>
                  </a:lnTo>
                  <a:lnTo>
                    <a:pt x="76" y="120"/>
                  </a:lnTo>
                  <a:lnTo>
                    <a:pt x="76" y="128"/>
                  </a:lnTo>
                  <a:lnTo>
                    <a:pt x="43" y="128"/>
                  </a:lnTo>
                  <a:lnTo>
                    <a:pt x="43" y="123"/>
                  </a:lnTo>
                  <a:lnTo>
                    <a:pt x="45" y="105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4" y="86"/>
                  </a:lnTo>
                  <a:lnTo>
                    <a:pt x="59" y="82"/>
                  </a:lnTo>
                  <a:lnTo>
                    <a:pt x="67" y="77"/>
                  </a:lnTo>
                  <a:lnTo>
                    <a:pt x="71" y="73"/>
                  </a:lnTo>
                  <a:lnTo>
                    <a:pt x="75" y="69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0" y="57"/>
                  </a:lnTo>
                  <a:lnTo>
                    <a:pt x="82" y="53"/>
                  </a:lnTo>
                  <a:lnTo>
                    <a:pt x="80" y="46"/>
                  </a:lnTo>
                  <a:lnTo>
                    <a:pt x="79" y="41"/>
                  </a:lnTo>
                  <a:lnTo>
                    <a:pt x="75" y="37"/>
                  </a:lnTo>
                  <a:lnTo>
                    <a:pt x="71" y="35"/>
                  </a:lnTo>
                  <a:lnTo>
                    <a:pt x="66" y="33"/>
                  </a:lnTo>
                  <a:lnTo>
                    <a:pt x="61" y="32"/>
                  </a:lnTo>
                  <a:lnTo>
                    <a:pt x="50" y="35"/>
                  </a:lnTo>
                  <a:lnTo>
                    <a:pt x="43" y="40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7"/>
                  </a:lnTo>
                  <a:lnTo>
                    <a:pt x="21" y="15"/>
                  </a:lnTo>
                  <a:lnTo>
                    <a:pt x="33" y="7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Rectangle 188"/>
            <p:cNvSpPr>
              <a:spLocks noChangeArrowheads="1"/>
            </p:cNvSpPr>
            <p:nvPr/>
          </p:nvSpPr>
          <p:spPr bwMode="auto">
            <a:xfrm>
              <a:off x="6002428" y="2592020"/>
              <a:ext cx="73202" cy="68939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39" name="Freeform 113"/>
          <p:cNvSpPr>
            <a:spLocks noChangeAspect="1"/>
          </p:cNvSpPr>
          <p:nvPr/>
        </p:nvSpPr>
        <p:spPr bwMode="auto">
          <a:xfrm>
            <a:off x="7319963" y="1577975"/>
            <a:ext cx="434975" cy="388938"/>
          </a:xfrm>
          <a:custGeom>
            <a:avLst/>
            <a:gdLst>
              <a:gd name="T0" fmla="*/ 226153 w 173"/>
              <a:gd name="T1" fmla="*/ 0 h 153"/>
              <a:gd name="T2" fmla="*/ 301537 w 173"/>
              <a:gd name="T3" fmla="*/ 5088 h 153"/>
              <a:gd name="T4" fmla="*/ 356819 w 173"/>
              <a:gd name="T5" fmla="*/ 27983 h 153"/>
              <a:gd name="T6" fmla="*/ 399537 w 173"/>
              <a:gd name="T7" fmla="*/ 63599 h 153"/>
              <a:gd name="T8" fmla="*/ 424665 w 173"/>
              <a:gd name="T9" fmla="*/ 114478 h 153"/>
              <a:gd name="T10" fmla="*/ 434716 w 173"/>
              <a:gd name="T11" fmla="*/ 165357 h 153"/>
              <a:gd name="T12" fmla="*/ 424665 w 173"/>
              <a:gd name="T13" fmla="*/ 218779 h 153"/>
              <a:gd name="T14" fmla="*/ 399537 w 173"/>
              <a:gd name="T15" fmla="*/ 264571 h 153"/>
              <a:gd name="T16" fmla="*/ 356819 w 173"/>
              <a:gd name="T17" fmla="*/ 300186 h 153"/>
              <a:gd name="T18" fmla="*/ 301537 w 173"/>
              <a:gd name="T19" fmla="*/ 323081 h 153"/>
              <a:gd name="T20" fmla="*/ 226153 w 173"/>
              <a:gd name="T21" fmla="*/ 333257 h 153"/>
              <a:gd name="T22" fmla="*/ 208563 w 173"/>
              <a:gd name="T23" fmla="*/ 328169 h 153"/>
              <a:gd name="T24" fmla="*/ 183435 w 173"/>
              <a:gd name="T25" fmla="*/ 323081 h 153"/>
              <a:gd name="T26" fmla="*/ 143230 w 173"/>
              <a:gd name="T27" fmla="*/ 358697 h 153"/>
              <a:gd name="T28" fmla="*/ 103025 w 173"/>
              <a:gd name="T29" fmla="*/ 379048 h 153"/>
              <a:gd name="T30" fmla="*/ 70359 w 173"/>
              <a:gd name="T31" fmla="*/ 384136 h 153"/>
              <a:gd name="T32" fmla="*/ 40205 w 173"/>
              <a:gd name="T33" fmla="*/ 389224 h 153"/>
              <a:gd name="T34" fmla="*/ 30154 w 173"/>
              <a:gd name="T35" fmla="*/ 384136 h 153"/>
              <a:gd name="T36" fmla="*/ 70359 w 173"/>
              <a:gd name="T37" fmla="*/ 358697 h 153"/>
              <a:gd name="T38" fmla="*/ 87948 w 173"/>
              <a:gd name="T39" fmla="*/ 328169 h 153"/>
              <a:gd name="T40" fmla="*/ 87948 w 173"/>
              <a:gd name="T41" fmla="*/ 307818 h 153"/>
              <a:gd name="T42" fmla="*/ 82923 w 173"/>
              <a:gd name="T43" fmla="*/ 295098 h 153"/>
              <a:gd name="T44" fmla="*/ 40205 w 173"/>
              <a:gd name="T45" fmla="*/ 259483 h 153"/>
              <a:gd name="T46" fmla="*/ 10051 w 173"/>
              <a:gd name="T47" fmla="*/ 213692 h 153"/>
              <a:gd name="T48" fmla="*/ 0 w 173"/>
              <a:gd name="T49" fmla="*/ 165357 h 153"/>
              <a:gd name="T50" fmla="*/ 15077 w 173"/>
              <a:gd name="T51" fmla="*/ 114478 h 153"/>
              <a:gd name="T52" fmla="*/ 45231 w 173"/>
              <a:gd name="T53" fmla="*/ 63599 h 153"/>
              <a:gd name="T54" fmla="*/ 92974 w 173"/>
              <a:gd name="T55" fmla="*/ 27983 h 153"/>
              <a:gd name="T56" fmla="*/ 158307 w 173"/>
              <a:gd name="T57" fmla="*/ 5088 h 153"/>
              <a:gd name="T58" fmla="*/ 226153 w 173"/>
              <a:gd name="T59" fmla="*/ 0 h 1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3"/>
              <a:gd name="T91" fmla="*/ 0 h 153"/>
              <a:gd name="T92" fmla="*/ 173 w 173"/>
              <a:gd name="T93" fmla="*/ 153 h 15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97"/>
          <p:cNvSpPr>
            <a:spLocks noChangeAspect="1" noEditPoints="1"/>
          </p:cNvSpPr>
          <p:nvPr/>
        </p:nvSpPr>
        <p:spPr bwMode="auto">
          <a:xfrm>
            <a:off x="7356475" y="3067050"/>
            <a:ext cx="361950" cy="388938"/>
          </a:xfrm>
          <a:custGeom>
            <a:avLst/>
            <a:gdLst>
              <a:gd name="T0" fmla="*/ 52995 w 157"/>
              <a:gd name="T1" fmla="*/ 309558 h 171"/>
              <a:gd name="T2" fmla="*/ 57603 w 157"/>
              <a:gd name="T3" fmla="*/ 327768 h 171"/>
              <a:gd name="T4" fmla="*/ 304144 w 157"/>
              <a:gd name="T5" fmla="*/ 327768 h 171"/>
              <a:gd name="T6" fmla="*/ 308752 w 157"/>
              <a:gd name="T7" fmla="*/ 309558 h 171"/>
              <a:gd name="T8" fmla="*/ 66820 w 157"/>
              <a:gd name="T9" fmla="*/ 300454 h 171"/>
              <a:gd name="T10" fmla="*/ 52995 w 157"/>
              <a:gd name="T11" fmla="*/ 227616 h 171"/>
              <a:gd name="T12" fmla="*/ 57603 w 157"/>
              <a:gd name="T13" fmla="*/ 254930 h 171"/>
              <a:gd name="T14" fmla="*/ 304144 w 157"/>
              <a:gd name="T15" fmla="*/ 254930 h 171"/>
              <a:gd name="T16" fmla="*/ 308752 w 157"/>
              <a:gd name="T17" fmla="*/ 227616 h 171"/>
              <a:gd name="T18" fmla="*/ 66820 w 157"/>
              <a:gd name="T19" fmla="*/ 218512 h 171"/>
              <a:gd name="T20" fmla="*/ 52995 w 157"/>
              <a:gd name="T21" fmla="*/ 147951 h 171"/>
              <a:gd name="T22" fmla="*/ 57603 w 157"/>
              <a:gd name="T23" fmla="*/ 175265 h 171"/>
              <a:gd name="T24" fmla="*/ 304144 w 157"/>
              <a:gd name="T25" fmla="*/ 175265 h 171"/>
              <a:gd name="T26" fmla="*/ 308752 w 157"/>
              <a:gd name="T27" fmla="*/ 147951 h 171"/>
              <a:gd name="T28" fmla="*/ 66820 w 157"/>
              <a:gd name="T29" fmla="*/ 138846 h 171"/>
              <a:gd name="T30" fmla="*/ 50691 w 157"/>
              <a:gd name="T31" fmla="*/ 54628 h 171"/>
              <a:gd name="T32" fmla="*/ 71428 w 157"/>
              <a:gd name="T33" fmla="*/ 91047 h 171"/>
              <a:gd name="T34" fmla="*/ 112902 w 157"/>
              <a:gd name="T35" fmla="*/ 81942 h 171"/>
              <a:gd name="T36" fmla="*/ 126727 w 157"/>
              <a:gd name="T37" fmla="*/ 36419 h 171"/>
              <a:gd name="T38" fmla="*/ 145160 w 157"/>
              <a:gd name="T39" fmla="*/ 68285 h 171"/>
              <a:gd name="T40" fmla="*/ 179721 w 157"/>
              <a:gd name="T41" fmla="*/ 91047 h 171"/>
              <a:gd name="T42" fmla="*/ 216587 w 157"/>
              <a:gd name="T43" fmla="*/ 68285 h 171"/>
              <a:gd name="T44" fmla="*/ 235020 w 157"/>
              <a:gd name="T45" fmla="*/ 36419 h 171"/>
              <a:gd name="T46" fmla="*/ 248845 w 157"/>
              <a:gd name="T47" fmla="*/ 81942 h 171"/>
              <a:gd name="T48" fmla="*/ 290319 w 157"/>
              <a:gd name="T49" fmla="*/ 91047 h 171"/>
              <a:gd name="T50" fmla="*/ 311056 w 157"/>
              <a:gd name="T51" fmla="*/ 54628 h 171"/>
              <a:gd name="T52" fmla="*/ 352531 w 157"/>
              <a:gd name="T53" fmla="*/ 40971 h 171"/>
              <a:gd name="T54" fmla="*/ 361747 w 157"/>
              <a:gd name="T55" fmla="*/ 371015 h 171"/>
              <a:gd name="T56" fmla="*/ 343314 w 157"/>
              <a:gd name="T57" fmla="*/ 389224 h 171"/>
              <a:gd name="T58" fmla="*/ 4608 w 157"/>
              <a:gd name="T59" fmla="*/ 380119 h 171"/>
              <a:gd name="T60" fmla="*/ 4608 w 157"/>
              <a:gd name="T61" fmla="*/ 45523 h 171"/>
              <a:gd name="T62" fmla="*/ 271886 w 157"/>
              <a:gd name="T63" fmla="*/ 0 h 171"/>
              <a:gd name="T64" fmla="*/ 294928 w 157"/>
              <a:gd name="T65" fmla="*/ 18209 h 171"/>
              <a:gd name="T66" fmla="*/ 285711 w 157"/>
              <a:gd name="T67" fmla="*/ 72837 h 171"/>
              <a:gd name="T68" fmla="*/ 258062 w 157"/>
              <a:gd name="T69" fmla="*/ 63733 h 171"/>
              <a:gd name="T70" fmla="*/ 258062 w 157"/>
              <a:gd name="T71" fmla="*/ 9105 h 171"/>
              <a:gd name="T72" fmla="*/ 179721 w 157"/>
              <a:gd name="T73" fmla="*/ 0 h 171"/>
              <a:gd name="T74" fmla="*/ 198154 w 157"/>
              <a:gd name="T75" fmla="*/ 18209 h 171"/>
              <a:gd name="T76" fmla="*/ 188938 w 157"/>
              <a:gd name="T77" fmla="*/ 72837 h 171"/>
              <a:gd name="T78" fmla="*/ 163593 w 157"/>
              <a:gd name="T79" fmla="*/ 63733 h 171"/>
              <a:gd name="T80" fmla="*/ 163593 w 157"/>
              <a:gd name="T81" fmla="*/ 9105 h 171"/>
              <a:gd name="T82" fmla="*/ 89861 w 157"/>
              <a:gd name="T83" fmla="*/ 0 h 171"/>
              <a:gd name="T84" fmla="*/ 108294 w 157"/>
              <a:gd name="T85" fmla="*/ 18209 h 171"/>
              <a:gd name="T86" fmla="*/ 99077 w 157"/>
              <a:gd name="T87" fmla="*/ 72837 h 171"/>
              <a:gd name="T88" fmla="*/ 71428 w 157"/>
              <a:gd name="T89" fmla="*/ 63733 h 171"/>
              <a:gd name="T90" fmla="*/ 71428 w 157"/>
              <a:gd name="T91" fmla="*/ 9105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7"/>
              <a:gd name="T139" fmla="*/ 0 h 171"/>
              <a:gd name="T140" fmla="*/ 157 w 157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1" name="Freeform 234"/>
          <p:cNvSpPr>
            <a:spLocks noChangeAspect="1"/>
          </p:cNvSpPr>
          <p:nvPr/>
        </p:nvSpPr>
        <p:spPr bwMode="auto">
          <a:xfrm>
            <a:off x="5978525" y="825500"/>
            <a:ext cx="403225" cy="390525"/>
          </a:xfrm>
          <a:custGeom>
            <a:avLst/>
            <a:gdLst>
              <a:gd name="T0" fmla="*/ 219130 w 173"/>
              <a:gd name="T1" fmla="*/ 4661 h 167"/>
              <a:gd name="T2" fmla="*/ 251767 w 173"/>
              <a:gd name="T3" fmla="*/ 16315 h 167"/>
              <a:gd name="T4" fmla="*/ 265754 w 173"/>
              <a:gd name="T5" fmla="*/ 34960 h 167"/>
              <a:gd name="T6" fmla="*/ 275078 w 173"/>
              <a:gd name="T7" fmla="*/ 58267 h 167"/>
              <a:gd name="T8" fmla="*/ 275078 w 173"/>
              <a:gd name="T9" fmla="*/ 86235 h 167"/>
              <a:gd name="T10" fmla="*/ 275078 w 173"/>
              <a:gd name="T11" fmla="*/ 100219 h 167"/>
              <a:gd name="T12" fmla="*/ 279741 w 173"/>
              <a:gd name="T13" fmla="*/ 114203 h 167"/>
              <a:gd name="T14" fmla="*/ 279741 w 173"/>
              <a:gd name="T15" fmla="*/ 128188 h 167"/>
              <a:gd name="T16" fmla="*/ 275078 w 173"/>
              <a:gd name="T17" fmla="*/ 142172 h 167"/>
              <a:gd name="T18" fmla="*/ 270416 w 173"/>
              <a:gd name="T19" fmla="*/ 149164 h 167"/>
              <a:gd name="T20" fmla="*/ 261091 w 173"/>
              <a:gd name="T21" fmla="*/ 167809 h 167"/>
              <a:gd name="T22" fmla="*/ 251767 w 173"/>
              <a:gd name="T23" fmla="*/ 191116 h 167"/>
              <a:gd name="T24" fmla="*/ 247104 w 173"/>
              <a:gd name="T25" fmla="*/ 195777 h 167"/>
              <a:gd name="T26" fmla="*/ 247104 w 173"/>
              <a:gd name="T27" fmla="*/ 233068 h 167"/>
              <a:gd name="T28" fmla="*/ 256429 w 173"/>
              <a:gd name="T29" fmla="*/ 237730 h 167"/>
              <a:gd name="T30" fmla="*/ 275078 w 173"/>
              <a:gd name="T31" fmla="*/ 247052 h 167"/>
              <a:gd name="T32" fmla="*/ 307715 w 173"/>
              <a:gd name="T33" fmla="*/ 261036 h 167"/>
              <a:gd name="T34" fmla="*/ 321702 w 173"/>
              <a:gd name="T35" fmla="*/ 265698 h 167"/>
              <a:gd name="T36" fmla="*/ 331027 w 173"/>
              <a:gd name="T37" fmla="*/ 265698 h 167"/>
              <a:gd name="T38" fmla="*/ 342683 w 173"/>
              <a:gd name="T39" fmla="*/ 270359 h 167"/>
              <a:gd name="T40" fmla="*/ 379981 w 173"/>
              <a:gd name="T41" fmla="*/ 300658 h 167"/>
              <a:gd name="T42" fmla="*/ 403293 w 173"/>
              <a:gd name="T43" fmla="*/ 356594 h 167"/>
              <a:gd name="T44" fmla="*/ 403293 w 173"/>
              <a:gd name="T45" fmla="*/ 370579 h 167"/>
              <a:gd name="T46" fmla="*/ 398631 w 173"/>
              <a:gd name="T47" fmla="*/ 379901 h 167"/>
              <a:gd name="T48" fmla="*/ 384644 w 173"/>
              <a:gd name="T49" fmla="*/ 389224 h 167"/>
              <a:gd name="T50" fmla="*/ 9325 w 173"/>
              <a:gd name="T51" fmla="*/ 384563 h 167"/>
              <a:gd name="T52" fmla="*/ 0 w 173"/>
              <a:gd name="T53" fmla="*/ 370579 h 167"/>
              <a:gd name="T54" fmla="*/ 0 w 173"/>
              <a:gd name="T55" fmla="*/ 370579 h 167"/>
              <a:gd name="T56" fmla="*/ 9325 w 173"/>
              <a:gd name="T57" fmla="*/ 333288 h 167"/>
              <a:gd name="T58" fmla="*/ 51286 w 173"/>
              <a:gd name="T59" fmla="*/ 272690 h 167"/>
              <a:gd name="T60" fmla="*/ 69935 w 173"/>
              <a:gd name="T61" fmla="*/ 270359 h 167"/>
              <a:gd name="T62" fmla="*/ 76929 w 173"/>
              <a:gd name="T63" fmla="*/ 265698 h 167"/>
              <a:gd name="T64" fmla="*/ 86253 w 173"/>
              <a:gd name="T65" fmla="*/ 265698 h 167"/>
              <a:gd name="T66" fmla="*/ 109565 w 173"/>
              <a:gd name="T67" fmla="*/ 256375 h 167"/>
              <a:gd name="T68" fmla="*/ 137539 w 173"/>
              <a:gd name="T69" fmla="*/ 242391 h 167"/>
              <a:gd name="T70" fmla="*/ 156189 w 173"/>
              <a:gd name="T71" fmla="*/ 237730 h 167"/>
              <a:gd name="T72" fmla="*/ 156189 w 173"/>
              <a:gd name="T73" fmla="*/ 233068 h 167"/>
              <a:gd name="T74" fmla="*/ 156189 w 173"/>
              <a:gd name="T75" fmla="*/ 195777 h 167"/>
              <a:gd name="T76" fmla="*/ 146864 w 173"/>
              <a:gd name="T77" fmla="*/ 181793 h 167"/>
              <a:gd name="T78" fmla="*/ 137539 w 173"/>
              <a:gd name="T79" fmla="*/ 149164 h 167"/>
              <a:gd name="T80" fmla="*/ 128215 w 173"/>
              <a:gd name="T81" fmla="*/ 144502 h 167"/>
              <a:gd name="T82" fmla="*/ 128215 w 173"/>
              <a:gd name="T83" fmla="*/ 132849 h 167"/>
              <a:gd name="T84" fmla="*/ 123552 w 173"/>
              <a:gd name="T85" fmla="*/ 118865 h 167"/>
              <a:gd name="T86" fmla="*/ 123552 w 173"/>
              <a:gd name="T87" fmla="*/ 104881 h 167"/>
              <a:gd name="T88" fmla="*/ 132877 w 173"/>
              <a:gd name="T89" fmla="*/ 100219 h 167"/>
              <a:gd name="T90" fmla="*/ 128215 w 173"/>
              <a:gd name="T91" fmla="*/ 72251 h 167"/>
              <a:gd name="T92" fmla="*/ 132877 w 173"/>
              <a:gd name="T93" fmla="*/ 44283 h 167"/>
              <a:gd name="T94" fmla="*/ 151526 w 173"/>
              <a:gd name="T95" fmla="*/ 20976 h 167"/>
              <a:gd name="T96" fmla="*/ 184163 w 173"/>
              <a:gd name="T97" fmla="*/ 4661 h 1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167"/>
              <a:gd name="T149" fmla="*/ 173 w 173"/>
              <a:gd name="T150" fmla="*/ 167 h 1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2" name="Freeform 224"/>
          <p:cNvSpPr>
            <a:spLocks noChangeAspect="1" noEditPoints="1"/>
          </p:cNvSpPr>
          <p:nvPr/>
        </p:nvSpPr>
        <p:spPr bwMode="auto">
          <a:xfrm>
            <a:off x="4546600" y="1560513"/>
            <a:ext cx="512763" cy="388937"/>
          </a:xfrm>
          <a:custGeom>
            <a:avLst/>
            <a:gdLst>
              <a:gd name="T0" fmla="*/ 274505 w 125"/>
              <a:gd name="T1" fmla="*/ 319573 h 95"/>
              <a:gd name="T2" fmla="*/ 381030 w 125"/>
              <a:gd name="T3" fmla="*/ 327768 h 95"/>
              <a:gd name="T4" fmla="*/ 381030 w 125"/>
              <a:gd name="T5" fmla="*/ 303185 h 95"/>
              <a:gd name="T6" fmla="*/ 180272 w 125"/>
              <a:gd name="T7" fmla="*/ 270408 h 95"/>
              <a:gd name="T8" fmla="*/ 163884 w 125"/>
              <a:gd name="T9" fmla="*/ 282700 h 95"/>
              <a:gd name="T10" fmla="*/ 127010 w 125"/>
              <a:gd name="T11" fmla="*/ 278602 h 95"/>
              <a:gd name="T12" fmla="*/ 110622 w 125"/>
              <a:gd name="T13" fmla="*/ 266311 h 95"/>
              <a:gd name="T14" fmla="*/ 81942 w 125"/>
              <a:gd name="T15" fmla="*/ 286797 h 95"/>
              <a:gd name="T16" fmla="*/ 69651 w 125"/>
              <a:gd name="T17" fmla="*/ 315476 h 95"/>
              <a:gd name="T18" fmla="*/ 208952 w 125"/>
              <a:gd name="T19" fmla="*/ 327768 h 95"/>
              <a:gd name="T20" fmla="*/ 221243 w 125"/>
              <a:gd name="T21" fmla="*/ 311379 h 95"/>
              <a:gd name="T22" fmla="*/ 204855 w 125"/>
              <a:gd name="T23" fmla="*/ 282700 h 95"/>
              <a:gd name="T24" fmla="*/ 282700 w 125"/>
              <a:gd name="T25" fmla="*/ 266311 h 95"/>
              <a:gd name="T26" fmla="*/ 376933 w 125"/>
              <a:gd name="T27" fmla="*/ 282700 h 95"/>
              <a:gd name="T28" fmla="*/ 376933 w 125"/>
              <a:gd name="T29" fmla="*/ 266311 h 95"/>
              <a:gd name="T30" fmla="*/ 274505 w 125"/>
              <a:gd name="T31" fmla="*/ 233534 h 95"/>
              <a:gd name="T32" fmla="*/ 389224 w 125"/>
              <a:gd name="T33" fmla="*/ 241729 h 95"/>
              <a:gd name="T34" fmla="*/ 286797 w 125"/>
              <a:gd name="T35" fmla="*/ 217146 h 95"/>
              <a:gd name="T36" fmla="*/ 274505 w 125"/>
              <a:gd name="T37" fmla="*/ 180272 h 95"/>
              <a:gd name="T38" fmla="*/ 426098 w 125"/>
              <a:gd name="T39" fmla="*/ 196661 h 95"/>
              <a:gd name="T40" fmla="*/ 442486 w 125"/>
              <a:gd name="T41" fmla="*/ 176175 h 95"/>
              <a:gd name="T42" fmla="*/ 147495 w 125"/>
              <a:gd name="T43" fmla="*/ 163884 h 95"/>
              <a:gd name="T44" fmla="*/ 110622 w 125"/>
              <a:gd name="T45" fmla="*/ 213049 h 95"/>
              <a:gd name="T46" fmla="*/ 147495 w 125"/>
              <a:gd name="T47" fmla="*/ 254020 h 95"/>
              <a:gd name="T48" fmla="*/ 184369 w 125"/>
              <a:gd name="T49" fmla="*/ 213049 h 95"/>
              <a:gd name="T50" fmla="*/ 147495 w 125"/>
              <a:gd name="T51" fmla="*/ 163884 h 95"/>
              <a:gd name="T52" fmla="*/ 94233 w 125"/>
              <a:gd name="T53" fmla="*/ 36874 h 95"/>
              <a:gd name="T54" fmla="*/ 110622 w 125"/>
              <a:gd name="T55" fmla="*/ 90136 h 95"/>
              <a:gd name="T56" fmla="*/ 127010 w 125"/>
              <a:gd name="T57" fmla="*/ 73748 h 95"/>
              <a:gd name="T58" fmla="*/ 110622 w 125"/>
              <a:gd name="T59" fmla="*/ 16388 h 95"/>
              <a:gd name="T60" fmla="*/ 393321 w 125"/>
              <a:gd name="T61" fmla="*/ 24583 h 95"/>
              <a:gd name="T62" fmla="*/ 397418 w 125"/>
              <a:gd name="T63" fmla="*/ 90136 h 95"/>
              <a:gd name="T64" fmla="*/ 426098 w 125"/>
              <a:gd name="T65" fmla="*/ 86039 h 95"/>
              <a:gd name="T66" fmla="*/ 413807 w 125"/>
              <a:gd name="T67" fmla="*/ 20485 h 95"/>
              <a:gd name="T68" fmla="*/ 127010 w 125"/>
              <a:gd name="T69" fmla="*/ 0 h 95"/>
              <a:gd name="T70" fmla="*/ 147495 w 125"/>
              <a:gd name="T71" fmla="*/ 8194 h 95"/>
              <a:gd name="T72" fmla="*/ 155690 w 125"/>
              <a:gd name="T73" fmla="*/ 45068 h 95"/>
              <a:gd name="T74" fmla="*/ 184369 w 125"/>
              <a:gd name="T75" fmla="*/ 53262 h 95"/>
              <a:gd name="T76" fmla="*/ 352350 w 125"/>
              <a:gd name="T77" fmla="*/ 53262 h 95"/>
              <a:gd name="T78" fmla="*/ 372836 w 125"/>
              <a:gd name="T79" fmla="*/ 16388 h 95"/>
              <a:gd name="T80" fmla="*/ 389224 w 125"/>
              <a:gd name="T81" fmla="*/ 0 h 95"/>
              <a:gd name="T82" fmla="*/ 442486 w 125"/>
              <a:gd name="T83" fmla="*/ 4097 h 95"/>
              <a:gd name="T84" fmla="*/ 446583 w 125"/>
              <a:gd name="T85" fmla="*/ 36874 h 95"/>
              <a:gd name="T86" fmla="*/ 475263 w 125"/>
              <a:gd name="T87" fmla="*/ 53262 h 95"/>
              <a:gd name="T88" fmla="*/ 508040 w 125"/>
              <a:gd name="T89" fmla="*/ 69651 h 95"/>
              <a:gd name="T90" fmla="*/ 512137 w 125"/>
              <a:gd name="T91" fmla="*/ 90136 h 95"/>
              <a:gd name="T92" fmla="*/ 499846 w 125"/>
              <a:gd name="T93" fmla="*/ 385127 h 95"/>
              <a:gd name="T94" fmla="*/ 475263 w 125"/>
              <a:gd name="T95" fmla="*/ 389224 h 95"/>
              <a:gd name="T96" fmla="*/ 8194 w 125"/>
              <a:gd name="T97" fmla="*/ 381030 h 95"/>
              <a:gd name="T98" fmla="*/ 0 w 125"/>
              <a:gd name="T99" fmla="*/ 352350 h 95"/>
              <a:gd name="T100" fmla="*/ 16388 w 125"/>
              <a:gd name="T101" fmla="*/ 57359 h 95"/>
              <a:gd name="T102" fmla="*/ 40971 w 125"/>
              <a:gd name="T103" fmla="*/ 53262 h 95"/>
              <a:gd name="T104" fmla="*/ 69651 w 125"/>
              <a:gd name="T105" fmla="*/ 40971 h 95"/>
              <a:gd name="T106" fmla="*/ 69651 w 125"/>
              <a:gd name="T107" fmla="*/ 4097 h 95"/>
              <a:gd name="T108" fmla="*/ 86039 w 125"/>
              <a:gd name="T109" fmla="*/ 0 h 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5"/>
              <a:gd name="T166" fmla="*/ 0 h 95"/>
              <a:gd name="T167" fmla="*/ 125 w 125"/>
              <a:gd name="T168" fmla="*/ 95 h 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5" h="9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3" name="矩形 21"/>
          <p:cNvSpPr>
            <a:spLocks noChangeArrowheads="1"/>
          </p:cNvSpPr>
          <p:nvPr/>
        </p:nvSpPr>
        <p:spPr bwMode="auto">
          <a:xfrm>
            <a:off x="4210050" y="2046288"/>
            <a:ext cx="1173163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  <p:sp>
        <p:nvSpPr>
          <p:cNvPr id="22544" name="矩形 22"/>
          <p:cNvSpPr>
            <a:spLocks noChangeArrowheads="1"/>
          </p:cNvSpPr>
          <p:nvPr/>
        </p:nvSpPr>
        <p:spPr bwMode="auto">
          <a:xfrm>
            <a:off x="5584825" y="1295400"/>
            <a:ext cx="1173163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  <p:sp>
        <p:nvSpPr>
          <p:cNvPr id="22545" name="矩形 23"/>
          <p:cNvSpPr>
            <a:spLocks noChangeArrowheads="1"/>
          </p:cNvSpPr>
          <p:nvPr/>
        </p:nvSpPr>
        <p:spPr bwMode="auto">
          <a:xfrm>
            <a:off x="6950075" y="2058988"/>
            <a:ext cx="1174750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  <p:sp>
        <p:nvSpPr>
          <p:cNvPr id="22546" name="矩形 24"/>
          <p:cNvSpPr>
            <a:spLocks noChangeArrowheads="1"/>
          </p:cNvSpPr>
          <p:nvPr/>
        </p:nvSpPr>
        <p:spPr bwMode="auto">
          <a:xfrm>
            <a:off x="6950075" y="3529013"/>
            <a:ext cx="1174750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  <p:sp>
        <p:nvSpPr>
          <p:cNvPr id="22547" name="矩形 31"/>
          <p:cNvSpPr>
            <a:spLocks noChangeArrowheads="1"/>
          </p:cNvSpPr>
          <p:nvPr/>
        </p:nvSpPr>
        <p:spPr bwMode="auto">
          <a:xfrm>
            <a:off x="617538" y="2039938"/>
            <a:ext cx="2641600" cy="148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2548" name="矩形 32"/>
          <p:cNvSpPr>
            <a:spLocks noChangeArrowheads="1"/>
          </p:cNvSpPr>
          <p:nvPr/>
        </p:nvSpPr>
        <p:spPr bwMode="auto">
          <a:xfrm>
            <a:off x="617538" y="1373188"/>
            <a:ext cx="2239962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>
            <a:spLocks noChangeAspect="1"/>
          </p:cNvSpPr>
          <p:nvPr/>
        </p:nvSpPr>
        <p:spPr>
          <a:xfrm>
            <a:off x="1166813" y="1182688"/>
            <a:ext cx="2768600" cy="2768600"/>
          </a:xfrm>
          <a:prstGeom prst="blockArc">
            <a:avLst>
              <a:gd name="adj1" fmla="val 1093135"/>
              <a:gd name="adj2" fmla="val 20040895"/>
              <a:gd name="adj3" fmla="val 191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空心弧 2"/>
          <p:cNvSpPr>
            <a:spLocks noChangeAspect="1"/>
          </p:cNvSpPr>
          <p:nvPr/>
        </p:nvSpPr>
        <p:spPr>
          <a:xfrm>
            <a:off x="1074738" y="1090613"/>
            <a:ext cx="2952750" cy="2952750"/>
          </a:xfrm>
          <a:prstGeom prst="blockArc">
            <a:avLst>
              <a:gd name="adj1" fmla="val 1106124"/>
              <a:gd name="adj2" fmla="val 17267002"/>
              <a:gd name="adj3" fmla="val 18336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>
            <a:spLocks noChangeAspect="1"/>
          </p:cNvSpPr>
          <p:nvPr/>
        </p:nvSpPr>
        <p:spPr>
          <a:xfrm>
            <a:off x="982663" y="998538"/>
            <a:ext cx="3136900" cy="3136900"/>
          </a:xfrm>
          <a:prstGeom prst="blockArc">
            <a:avLst>
              <a:gd name="adj1" fmla="val 1151168"/>
              <a:gd name="adj2" fmla="val 14453560"/>
              <a:gd name="adj3" fmla="val 1837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>
            <a:spLocks noChangeAspect="1"/>
          </p:cNvSpPr>
          <p:nvPr/>
        </p:nvSpPr>
        <p:spPr>
          <a:xfrm>
            <a:off x="890588" y="906463"/>
            <a:ext cx="3321050" cy="3321050"/>
          </a:xfrm>
          <a:prstGeom prst="blockArc">
            <a:avLst>
              <a:gd name="adj1" fmla="val 1134833"/>
              <a:gd name="adj2" fmla="val 12891468"/>
              <a:gd name="adj3" fmla="val 17894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2140764" y="2143274"/>
            <a:ext cx="820365" cy="847801"/>
            <a:chOff x="2404774" y="2301787"/>
            <a:chExt cx="474663" cy="490538"/>
          </a:xfrm>
          <a:solidFill>
            <a:schemeClr val="bg1">
              <a:lumMod val="50000"/>
            </a:schemeClr>
          </a:solidFill>
        </p:grpSpPr>
        <p:sp>
          <p:nvSpPr>
            <p:cNvPr id="7" name="Freeform 395"/>
            <p:cNvSpPr/>
            <p:nvPr/>
          </p:nvSpPr>
          <p:spPr bwMode="auto">
            <a:xfrm>
              <a:off x="2515899" y="2362112"/>
              <a:ext cx="363538" cy="430213"/>
            </a:xfrm>
            <a:custGeom>
              <a:avLst/>
              <a:gdLst>
                <a:gd name="T0" fmla="*/ 223 w 229"/>
                <a:gd name="T1" fmla="*/ 146 h 271"/>
                <a:gd name="T2" fmla="*/ 229 w 229"/>
                <a:gd name="T3" fmla="*/ 157 h 271"/>
                <a:gd name="T4" fmla="*/ 225 w 229"/>
                <a:gd name="T5" fmla="*/ 169 h 271"/>
                <a:gd name="T6" fmla="*/ 220 w 229"/>
                <a:gd name="T7" fmla="*/ 173 h 271"/>
                <a:gd name="T8" fmla="*/ 207 w 229"/>
                <a:gd name="T9" fmla="*/ 174 h 271"/>
                <a:gd name="T10" fmla="*/ 174 w 229"/>
                <a:gd name="T11" fmla="*/ 151 h 271"/>
                <a:gd name="T12" fmla="*/ 197 w 229"/>
                <a:gd name="T13" fmla="*/ 177 h 271"/>
                <a:gd name="T14" fmla="*/ 202 w 229"/>
                <a:gd name="T15" fmla="*/ 182 h 271"/>
                <a:gd name="T16" fmla="*/ 203 w 229"/>
                <a:gd name="T17" fmla="*/ 195 h 271"/>
                <a:gd name="T18" fmla="*/ 200 w 229"/>
                <a:gd name="T19" fmla="*/ 201 h 271"/>
                <a:gd name="T20" fmla="*/ 188 w 229"/>
                <a:gd name="T21" fmla="*/ 207 h 271"/>
                <a:gd name="T22" fmla="*/ 177 w 229"/>
                <a:gd name="T23" fmla="*/ 203 h 271"/>
                <a:gd name="T24" fmla="*/ 144 w 229"/>
                <a:gd name="T25" fmla="*/ 187 h 271"/>
                <a:gd name="T26" fmla="*/ 172 w 229"/>
                <a:gd name="T27" fmla="*/ 210 h 271"/>
                <a:gd name="T28" fmla="*/ 178 w 229"/>
                <a:gd name="T29" fmla="*/ 221 h 271"/>
                <a:gd name="T30" fmla="*/ 174 w 229"/>
                <a:gd name="T31" fmla="*/ 233 h 271"/>
                <a:gd name="T32" fmla="*/ 168 w 229"/>
                <a:gd name="T33" fmla="*/ 237 h 271"/>
                <a:gd name="T34" fmla="*/ 155 w 229"/>
                <a:gd name="T35" fmla="*/ 238 h 271"/>
                <a:gd name="T36" fmla="*/ 123 w 229"/>
                <a:gd name="T37" fmla="*/ 213 h 271"/>
                <a:gd name="T38" fmla="*/ 145 w 229"/>
                <a:gd name="T39" fmla="*/ 241 h 271"/>
                <a:gd name="T40" fmla="*/ 150 w 229"/>
                <a:gd name="T41" fmla="*/ 246 h 271"/>
                <a:gd name="T42" fmla="*/ 152 w 229"/>
                <a:gd name="T43" fmla="*/ 258 h 271"/>
                <a:gd name="T44" fmla="*/ 148 w 229"/>
                <a:gd name="T45" fmla="*/ 265 h 271"/>
                <a:gd name="T46" fmla="*/ 136 w 229"/>
                <a:gd name="T47" fmla="*/ 271 h 271"/>
                <a:gd name="T48" fmla="*/ 124 w 229"/>
                <a:gd name="T49" fmla="*/ 267 h 271"/>
                <a:gd name="T50" fmla="*/ 96 w 229"/>
                <a:gd name="T51" fmla="*/ 243 h 271"/>
                <a:gd name="T52" fmla="*/ 106 w 229"/>
                <a:gd name="T53" fmla="*/ 223 h 271"/>
                <a:gd name="T54" fmla="*/ 108 w 229"/>
                <a:gd name="T55" fmla="*/ 221 h 271"/>
                <a:gd name="T56" fmla="*/ 110 w 229"/>
                <a:gd name="T57" fmla="*/ 212 h 271"/>
                <a:gd name="T58" fmla="*/ 109 w 229"/>
                <a:gd name="T59" fmla="*/ 205 h 271"/>
                <a:gd name="T60" fmla="*/ 104 w 229"/>
                <a:gd name="T61" fmla="*/ 196 h 271"/>
                <a:gd name="T62" fmla="*/ 100 w 229"/>
                <a:gd name="T63" fmla="*/ 193 h 271"/>
                <a:gd name="T64" fmla="*/ 91 w 229"/>
                <a:gd name="T65" fmla="*/ 188 h 271"/>
                <a:gd name="T66" fmla="*/ 83 w 229"/>
                <a:gd name="T67" fmla="*/ 187 h 271"/>
                <a:gd name="T68" fmla="*/ 75 w 229"/>
                <a:gd name="T69" fmla="*/ 188 h 271"/>
                <a:gd name="T70" fmla="*/ 69 w 229"/>
                <a:gd name="T71" fmla="*/ 193 h 271"/>
                <a:gd name="T72" fmla="*/ 50 w 229"/>
                <a:gd name="T73" fmla="*/ 207 h 271"/>
                <a:gd name="T74" fmla="*/ 64 w 229"/>
                <a:gd name="T75" fmla="*/ 189 h 271"/>
                <a:gd name="T76" fmla="*/ 68 w 229"/>
                <a:gd name="T77" fmla="*/ 182 h 271"/>
                <a:gd name="T78" fmla="*/ 68 w 229"/>
                <a:gd name="T79" fmla="*/ 174 h 271"/>
                <a:gd name="T80" fmla="*/ 64 w 229"/>
                <a:gd name="T81" fmla="*/ 166 h 271"/>
                <a:gd name="T82" fmla="*/ 58 w 229"/>
                <a:gd name="T83" fmla="*/ 158 h 271"/>
                <a:gd name="T84" fmla="*/ 54 w 229"/>
                <a:gd name="T85" fmla="*/ 156 h 271"/>
                <a:gd name="T86" fmla="*/ 45 w 229"/>
                <a:gd name="T87" fmla="*/ 153 h 271"/>
                <a:gd name="T88" fmla="*/ 36 w 229"/>
                <a:gd name="T89" fmla="*/ 153 h 271"/>
                <a:gd name="T90" fmla="*/ 29 w 229"/>
                <a:gd name="T91" fmla="*/ 157 h 271"/>
                <a:gd name="T92" fmla="*/ 13 w 229"/>
                <a:gd name="T93" fmla="*/ 176 h 271"/>
                <a:gd name="T94" fmla="*/ 21 w 229"/>
                <a:gd name="T95" fmla="*/ 156 h 271"/>
                <a:gd name="T96" fmla="*/ 24 w 229"/>
                <a:gd name="T97" fmla="*/ 152 h 271"/>
                <a:gd name="T98" fmla="*/ 25 w 229"/>
                <a:gd name="T99" fmla="*/ 144 h 271"/>
                <a:gd name="T100" fmla="*/ 24 w 229"/>
                <a:gd name="T101" fmla="*/ 136 h 271"/>
                <a:gd name="T102" fmla="*/ 19 w 229"/>
                <a:gd name="T103" fmla="*/ 128 h 271"/>
                <a:gd name="T104" fmla="*/ 15 w 229"/>
                <a:gd name="T105" fmla="*/ 124 h 271"/>
                <a:gd name="T106" fmla="*/ 0 w 229"/>
                <a:gd name="T107" fmla="*/ 118 h 271"/>
                <a:gd name="T108" fmla="*/ 194 w 229"/>
                <a:gd name="T109" fmla="*/ 123 h 271"/>
                <a:gd name="T110" fmla="*/ 223 w 229"/>
                <a:gd name="T111" fmla="*/ 1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271">
                  <a:moveTo>
                    <a:pt x="223" y="146"/>
                  </a:moveTo>
                  <a:lnTo>
                    <a:pt x="223" y="146"/>
                  </a:lnTo>
                  <a:lnTo>
                    <a:pt x="227" y="151"/>
                  </a:lnTo>
                  <a:lnTo>
                    <a:pt x="229" y="157"/>
                  </a:lnTo>
                  <a:lnTo>
                    <a:pt x="228" y="163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20" y="173"/>
                  </a:lnTo>
                  <a:lnTo>
                    <a:pt x="214" y="176"/>
                  </a:lnTo>
                  <a:lnTo>
                    <a:pt x="207" y="174"/>
                  </a:lnTo>
                  <a:lnTo>
                    <a:pt x="202" y="172"/>
                  </a:lnTo>
                  <a:lnTo>
                    <a:pt x="174" y="151"/>
                  </a:lnTo>
                  <a:lnTo>
                    <a:pt x="170" y="156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202" y="182"/>
                  </a:lnTo>
                  <a:lnTo>
                    <a:pt x="203" y="188"/>
                  </a:lnTo>
                  <a:lnTo>
                    <a:pt x="203" y="195"/>
                  </a:lnTo>
                  <a:lnTo>
                    <a:pt x="200" y="201"/>
                  </a:lnTo>
                  <a:lnTo>
                    <a:pt x="200" y="201"/>
                  </a:lnTo>
                  <a:lnTo>
                    <a:pt x="194" y="205"/>
                  </a:lnTo>
                  <a:lnTo>
                    <a:pt x="188" y="207"/>
                  </a:lnTo>
                  <a:lnTo>
                    <a:pt x="182" y="206"/>
                  </a:lnTo>
                  <a:lnTo>
                    <a:pt x="177" y="203"/>
                  </a:lnTo>
                  <a:lnTo>
                    <a:pt x="149" y="182"/>
                  </a:lnTo>
                  <a:lnTo>
                    <a:pt x="144" y="187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5" y="215"/>
                  </a:lnTo>
                  <a:lnTo>
                    <a:pt x="178" y="221"/>
                  </a:lnTo>
                  <a:lnTo>
                    <a:pt x="177" y="227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68" y="237"/>
                  </a:lnTo>
                  <a:lnTo>
                    <a:pt x="163" y="240"/>
                  </a:lnTo>
                  <a:lnTo>
                    <a:pt x="155" y="238"/>
                  </a:lnTo>
                  <a:lnTo>
                    <a:pt x="150" y="236"/>
                  </a:lnTo>
                  <a:lnTo>
                    <a:pt x="123" y="213"/>
                  </a:lnTo>
                  <a:lnTo>
                    <a:pt x="119" y="218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50" y="246"/>
                  </a:lnTo>
                  <a:lnTo>
                    <a:pt x="152" y="252"/>
                  </a:lnTo>
                  <a:lnTo>
                    <a:pt x="152" y="25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3" y="268"/>
                  </a:lnTo>
                  <a:lnTo>
                    <a:pt x="136" y="271"/>
                  </a:lnTo>
                  <a:lnTo>
                    <a:pt x="130" y="270"/>
                  </a:lnTo>
                  <a:lnTo>
                    <a:pt x="124" y="267"/>
                  </a:lnTo>
                  <a:lnTo>
                    <a:pt x="98" y="246"/>
                  </a:lnTo>
                  <a:lnTo>
                    <a:pt x="96" y="243"/>
                  </a:lnTo>
                  <a:lnTo>
                    <a:pt x="93" y="241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1"/>
                  </a:lnTo>
                  <a:lnTo>
                    <a:pt x="109" y="217"/>
                  </a:lnTo>
                  <a:lnTo>
                    <a:pt x="110" y="212"/>
                  </a:lnTo>
                  <a:lnTo>
                    <a:pt x="109" y="208"/>
                  </a:lnTo>
                  <a:lnTo>
                    <a:pt x="109" y="205"/>
                  </a:lnTo>
                  <a:lnTo>
                    <a:pt x="106" y="200"/>
                  </a:lnTo>
                  <a:lnTo>
                    <a:pt x="104" y="196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1"/>
                  </a:lnTo>
                  <a:lnTo>
                    <a:pt x="91" y="188"/>
                  </a:lnTo>
                  <a:lnTo>
                    <a:pt x="88" y="187"/>
                  </a:lnTo>
                  <a:lnTo>
                    <a:pt x="83" y="187"/>
                  </a:lnTo>
                  <a:lnTo>
                    <a:pt x="79" y="187"/>
                  </a:lnTo>
                  <a:lnTo>
                    <a:pt x="75" y="188"/>
                  </a:lnTo>
                  <a:lnTo>
                    <a:pt x="71" y="191"/>
                  </a:lnTo>
                  <a:lnTo>
                    <a:pt x="69" y="193"/>
                  </a:lnTo>
                  <a:lnTo>
                    <a:pt x="55" y="211"/>
                  </a:lnTo>
                  <a:lnTo>
                    <a:pt x="50" y="207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5" y="186"/>
                  </a:lnTo>
                  <a:lnTo>
                    <a:pt x="68" y="182"/>
                  </a:lnTo>
                  <a:lnTo>
                    <a:pt x="68" y="178"/>
                  </a:lnTo>
                  <a:lnTo>
                    <a:pt x="68" y="174"/>
                  </a:lnTo>
                  <a:lnTo>
                    <a:pt x="66" y="169"/>
                  </a:lnTo>
                  <a:lnTo>
                    <a:pt x="64" y="166"/>
                  </a:lnTo>
                  <a:lnTo>
                    <a:pt x="61" y="162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49" y="154"/>
                  </a:lnTo>
                  <a:lnTo>
                    <a:pt x="45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3" y="154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3" y="176"/>
                  </a:lnTo>
                  <a:lnTo>
                    <a:pt x="8" y="172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8" y="121"/>
                  </a:lnTo>
                  <a:lnTo>
                    <a:pt x="0" y="118"/>
                  </a:lnTo>
                  <a:lnTo>
                    <a:pt x="43" y="0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223" y="1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96"/>
            <p:cNvSpPr/>
            <p:nvPr/>
          </p:nvSpPr>
          <p:spPr bwMode="auto">
            <a:xfrm>
              <a:off x="2680999" y="2301787"/>
              <a:ext cx="188913" cy="161925"/>
            </a:xfrm>
            <a:custGeom>
              <a:avLst/>
              <a:gdLst>
                <a:gd name="T0" fmla="*/ 113 w 119"/>
                <a:gd name="T1" fmla="*/ 75 h 102"/>
                <a:gd name="T2" fmla="*/ 113 w 119"/>
                <a:gd name="T3" fmla="*/ 75 h 102"/>
                <a:gd name="T4" fmla="*/ 116 w 119"/>
                <a:gd name="T5" fmla="*/ 80 h 102"/>
                <a:gd name="T6" fmla="*/ 119 w 119"/>
                <a:gd name="T7" fmla="*/ 85 h 102"/>
                <a:gd name="T8" fmla="*/ 118 w 119"/>
                <a:gd name="T9" fmla="*/ 91 h 102"/>
                <a:gd name="T10" fmla="*/ 115 w 119"/>
                <a:gd name="T11" fmla="*/ 97 h 102"/>
                <a:gd name="T12" fmla="*/ 115 w 119"/>
                <a:gd name="T13" fmla="*/ 97 h 102"/>
                <a:gd name="T14" fmla="*/ 110 w 119"/>
                <a:gd name="T15" fmla="*/ 101 h 102"/>
                <a:gd name="T16" fmla="*/ 104 w 119"/>
                <a:gd name="T17" fmla="*/ 102 h 102"/>
                <a:gd name="T18" fmla="*/ 99 w 119"/>
                <a:gd name="T19" fmla="*/ 102 h 102"/>
                <a:gd name="T20" fmla="*/ 93 w 119"/>
                <a:gd name="T21" fmla="*/ 99 h 102"/>
                <a:gd name="T22" fmla="*/ 6 w 119"/>
                <a:gd name="T23" fmla="*/ 27 h 102"/>
                <a:gd name="T24" fmla="*/ 6 w 119"/>
                <a:gd name="T25" fmla="*/ 27 h 102"/>
                <a:gd name="T26" fmla="*/ 1 w 119"/>
                <a:gd name="T27" fmla="*/ 22 h 102"/>
                <a:gd name="T28" fmla="*/ 0 w 119"/>
                <a:gd name="T29" fmla="*/ 16 h 102"/>
                <a:gd name="T30" fmla="*/ 1 w 119"/>
                <a:gd name="T31" fmla="*/ 11 h 102"/>
                <a:gd name="T32" fmla="*/ 4 w 119"/>
                <a:gd name="T33" fmla="*/ 5 h 102"/>
                <a:gd name="T34" fmla="*/ 4 w 119"/>
                <a:gd name="T35" fmla="*/ 5 h 102"/>
                <a:gd name="T36" fmla="*/ 6 w 119"/>
                <a:gd name="T37" fmla="*/ 2 h 102"/>
                <a:gd name="T38" fmla="*/ 9 w 119"/>
                <a:gd name="T39" fmla="*/ 1 h 102"/>
                <a:gd name="T40" fmla="*/ 15 w 119"/>
                <a:gd name="T41" fmla="*/ 0 h 102"/>
                <a:gd name="T42" fmla="*/ 15 w 119"/>
                <a:gd name="T43" fmla="*/ 0 h 102"/>
                <a:gd name="T44" fmla="*/ 21 w 119"/>
                <a:gd name="T45" fmla="*/ 0 h 102"/>
                <a:gd name="T46" fmla="*/ 25 w 119"/>
                <a:gd name="T47" fmla="*/ 3 h 102"/>
                <a:gd name="T48" fmla="*/ 113 w 119"/>
                <a:gd name="T49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02">
                  <a:moveTo>
                    <a:pt x="113" y="75"/>
                  </a:moveTo>
                  <a:lnTo>
                    <a:pt x="113" y="75"/>
                  </a:lnTo>
                  <a:lnTo>
                    <a:pt x="116" y="80"/>
                  </a:lnTo>
                  <a:lnTo>
                    <a:pt x="119" y="85"/>
                  </a:lnTo>
                  <a:lnTo>
                    <a:pt x="118" y="91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0" y="101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3" y="9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113" y="7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97"/>
            <p:cNvSpPr/>
            <p:nvPr/>
          </p:nvSpPr>
          <p:spPr bwMode="auto">
            <a:xfrm>
              <a:off x="2620674" y="2346237"/>
              <a:ext cx="212725" cy="177800"/>
            </a:xfrm>
            <a:custGeom>
              <a:avLst/>
              <a:gdLst>
                <a:gd name="T0" fmla="*/ 134 w 134"/>
                <a:gd name="T1" fmla="*/ 83 h 112"/>
                <a:gd name="T2" fmla="*/ 117 w 134"/>
                <a:gd name="T3" fmla="*/ 112 h 112"/>
                <a:gd name="T4" fmla="*/ 0 w 134"/>
                <a:gd name="T5" fmla="*/ 17 h 112"/>
                <a:gd name="T6" fmla="*/ 35 w 134"/>
                <a:gd name="T7" fmla="*/ 0 h 112"/>
                <a:gd name="T8" fmla="*/ 134 w 134"/>
                <a:gd name="T9" fmla="*/ 8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12">
                  <a:moveTo>
                    <a:pt x="134" y="83"/>
                  </a:moveTo>
                  <a:lnTo>
                    <a:pt x="117" y="11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98"/>
            <p:cNvSpPr/>
            <p:nvPr/>
          </p:nvSpPr>
          <p:spPr bwMode="auto">
            <a:xfrm>
              <a:off x="2587337" y="2671675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5 w 56"/>
                <a:gd name="T5" fmla="*/ 8 h 62"/>
                <a:gd name="T6" fmla="*/ 56 w 56"/>
                <a:gd name="T7" fmla="*/ 15 h 62"/>
                <a:gd name="T8" fmla="*/ 56 w 56"/>
                <a:gd name="T9" fmla="*/ 21 h 62"/>
                <a:gd name="T10" fmla="*/ 53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5 w 56"/>
                <a:gd name="T17" fmla="*/ 60 h 62"/>
                <a:gd name="T18" fmla="*/ 19 w 56"/>
                <a:gd name="T19" fmla="*/ 62 h 62"/>
                <a:gd name="T20" fmla="*/ 13 w 56"/>
                <a:gd name="T21" fmla="*/ 61 h 62"/>
                <a:gd name="T22" fmla="*/ 6 w 56"/>
                <a:gd name="T23" fmla="*/ 58 h 62"/>
                <a:gd name="T24" fmla="*/ 6 w 56"/>
                <a:gd name="T25" fmla="*/ 58 h 62"/>
                <a:gd name="T26" fmla="*/ 4 w 56"/>
                <a:gd name="T27" fmla="*/ 56 h 62"/>
                <a:gd name="T28" fmla="*/ 1 w 56"/>
                <a:gd name="T29" fmla="*/ 52 h 62"/>
                <a:gd name="T30" fmla="*/ 0 w 56"/>
                <a:gd name="T31" fmla="*/ 48 h 62"/>
                <a:gd name="T32" fmla="*/ 0 w 56"/>
                <a:gd name="T33" fmla="*/ 45 h 62"/>
                <a:gd name="T34" fmla="*/ 0 w 56"/>
                <a:gd name="T35" fmla="*/ 45 h 62"/>
                <a:gd name="T36" fmla="*/ 1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3 w 56"/>
                <a:gd name="T45" fmla="*/ 2 h 62"/>
                <a:gd name="T46" fmla="*/ 38 w 56"/>
                <a:gd name="T47" fmla="*/ 0 h 62"/>
                <a:gd name="T48" fmla="*/ 45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5" y="8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99"/>
            <p:cNvSpPr/>
            <p:nvPr/>
          </p:nvSpPr>
          <p:spPr bwMode="auto">
            <a:xfrm>
              <a:off x="2522249" y="2617700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4 w 56"/>
                <a:gd name="T5" fmla="*/ 8 h 62"/>
                <a:gd name="T6" fmla="*/ 56 w 56"/>
                <a:gd name="T7" fmla="*/ 15 h 62"/>
                <a:gd name="T8" fmla="*/ 55 w 56"/>
                <a:gd name="T9" fmla="*/ 21 h 62"/>
                <a:gd name="T10" fmla="*/ 52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4 w 56"/>
                <a:gd name="T17" fmla="*/ 60 h 62"/>
                <a:gd name="T18" fmla="*/ 19 w 56"/>
                <a:gd name="T19" fmla="*/ 62 h 62"/>
                <a:gd name="T20" fmla="*/ 11 w 56"/>
                <a:gd name="T21" fmla="*/ 61 h 62"/>
                <a:gd name="T22" fmla="*/ 6 w 56"/>
                <a:gd name="T23" fmla="*/ 59 h 62"/>
                <a:gd name="T24" fmla="*/ 6 w 56"/>
                <a:gd name="T25" fmla="*/ 59 h 62"/>
                <a:gd name="T26" fmla="*/ 2 w 56"/>
                <a:gd name="T27" fmla="*/ 55 h 62"/>
                <a:gd name="T28" fmla="*/ 1 w 56"/>
                <a:gd name="T29" fmla="*/ 52 h 62"/>
                <a:gd name="T30" fmla="*/ 0 w 56"/>
                <a:gd name="T31" fmla="*/ 49 h 62"/>
                <a:gd name="T32" fmla="*/ 0 w 56"/>
                <a:gd name="T33" fmla="*/ 45 h 62"/>
                <a:gd name="T34" fmla="*/ 0 w 56"/>
                <a:gd name="T35" fmla="*/ 45 h 62"/>
                <a:gd name="T36" fmla="*/ 0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1 w 56"/>
                <a:gd name="T45" fmla="*/ 2 h 62"/>
                <a:gd name="T46" fmla="*/ 37 w 56"/>
                <a:gd name="T47" fmla="*/ 0 h 62"/>
                <a:gd name="T48" fmla="*/ 44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5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9" y="62"/>
                  </a:lnTo>
                  <a:lnTo>
                    <a:pt x="11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400"/>
            <p:cNvSpPr/>
            <p:nvPr/>
          </p:nvSpPr>
          <p:spPr bwMode="auto">
            <a:xfrm>
              <a:off x="2466687" y="2362112"/>
              <a:ext cx="103188" cy="171450"/>
            </a:xfrm>
            <a:custGeom>
              <a:avLst/>
              <a:gdLst>
                <a:gd name="T0" fmla="*/ 65 w 65"/>
                <a:gd name="T1" fmla="*/ 7 h 108"/>
                <a:gd name="T2" fmla="*/ 26 w 65"/>
                <a:gd name="T3" fmla="*/ 108 h 108"/>
                <a:gd name="T4" fmla="*/ 0 w 65"/>
                <a:gd name="T5" fmla="*/ 91 h 108"/>
                <a:gd name="T6" fmla="*/ 35 w 65"/>
                <a:gd name="T7" fmla="*/ 0 h 108"/>
                <a:gd name="T8" fmla="*/ 65 w 6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65" y="7"/>
                  </a:moveTo>
                  <a:lnTo>
                    <a:pt x="26" y="108"/>
                  </a:lnTo>
                  <a:lnTo>
                    <a:pt x="0" y="91"/>
                  </a:lnTo>
                  <a:lnTo>
                    <a:pt x="35" y="0"/>
                  </a:lnTo>
                  <a:lnTo>
                    <a:pt x="65" y="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401"/>
            <p:cNvSpPr/>
            <p:nvPr/>
          </p:nvSpPr>
          <p:spPr bwMode="auto">
            <a:xfrm>
              <a:off x="2453987" y="2563725"/>
              <a:ext cx="92075" cy="98425"/>
            </a:xfrm>
            <a:custGeom>
              <a:avLst/>
              <a:gdLst>
                <a:gd name="T0" fmla="*/ 52 w 58"/>
                <a:gd name="T1" fmla="*/ 4 h 62"/>
                <a:gd name="T2" fmla="*/ 52 w 58"/>
                <a:gd name="T3" fmla="*/ 4 h 62"/>
                <a:gd name="T4" fmla="*/ 55 w 58"/>
                <a:gd name="T5" fmla="*/ 9 h 62"/>
                <a:gd name="T6" fmla="*/ 58 w 58"/>
                <a:gd name="T7" fmla="*/ 15 h 62"/>
                <a:gd name="T8" fmla="*/ 57 w 58"/>
                <a:gd name="T9" fmla="*/ 21 h 62"/>
                <a:gd name="T10" fmla="*/ 54 w 58"/>
                <a:gd name="T11" fmla="*/ 27 h 62"/>
                <a:gd name="T12" fmla="*/ 30 w 58"/>
                <a:gd name="T13" fmla="*/ 56 h 62"/>
                <a:gd name="T14" fmla="*/ 30 w 58"/>
                <a:gd name="T15" fmla="*/ 56 h 62"/>
                <a:gd name="T16" fmla="*/ 25 w 58"/>
                <a:gd name="T17" fmla="*/ 60 h 62"/>
                <a:gd name="T18" fmla="*/ 19 w 58"/>
                <a:gd name="T19" fmla="*/ 62 h 62"/>
                <a:gd name="T20" fmla="*/ 13 w 58"/>
                <a:gd name="T21" fmla="*/ 61 h 62"/>
                <a:gd name="T22" fmla="*/ 7 w 58"/>
                <a:gd name="T23" fmla="*/ 59 h 62"/>
                <a:gd name="T24" fmla="*/ 7 w 58"/>
                <a:gd name="T25" fmla="*/ 59 h 62"/>
                <a:gd name="T26" fmla="*/ 4 w 58"/>
                <a:gd name="T27" fmla="*/ 56 h 62"/>
                <a:gd name="T28" fmla="*/ 3 w 58"/>
                <a:gd name="T29" fmla="*/ 52 h 62"/>
                <a:gd name="T30" fmla="*/ 2 w 58"/>
                <a:gd name="T31" fmla="*/ 49 h 62"/>
                <a:gd name="T32" fmla="*/ 0 w 58"/>
                <a:gd name="T33" fmla="*/ 45 h 62"/>
                <a:gd name="T34" fmla="*/ 0 w 58"/>
                <a:gd name="T35" fmla="*/ 45 h 62"/>
                <a:gd name="T36" fmla="*/ 2 w 58"/>
                <a:gd name="T37" fmla="*/ 40 h 62"/>
                <a:gd name="T38" fmla="*/ 4 w 58"/>
                <a:gd name="T39" fmla="*/ 35 h 62"/>
                <a:gd name="T40" fmla="*/ 28 w 58"/>
                <a:gd name="T41" fmla="*/ 6 h 62"/>
                <a:gd name="T42" fmla="*/ 28 w 58"/>
                <a:gd name="T43" fmla="*/ 6 h 62"/>
                <a:gd name="T44" fmla="*/ 33 w 58"/>
                <a:gd name="T45" fmla="*/ 2 h 62"/>
                <a:gd name="T46" fmla="*/ 39 w 58"/>
                <a:gd name="T47" fmla="*/ 0 h 62"/>
                <a:gd name="T48" fmla="*/ 45 w 58"/>
                <a:gd name="T49" fmla="*/ 1 h 62"/>
                <a:gd name="T50" fmla="*/ 52 w 58"/>
                <a:gd name="T51" fmla="*/ 4 h 62"/>
                <a:gd name="T52" fmla="*/ 52 w 58"/>
                <a:gd name="T5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62">
                  <a:moveTo>
                    <a:pt x="52" y="4"/>
                  </a:moveTo>
                  <a:lnTo>
                    <a:pt x="52" y="4"/>
                  </a:lnTo>
                  <a:lnTo>
                    <a:pt x="55" y="9"/>
                  </a:lnTo>
                  <a:lnTo>
                    <a:pt x="58" y="15"/>
                  </a:lnTo>
                  <a:lnTo>
                    <a:pt x="57" y="21"/>
                  </a:lnTo>
                  <a:lnTo>
                    <a:pt x="54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402"/>
            <p:cNvSpPr/>
            <p:nvPr/>
          </p:nvSpPr>
          <p:spPr bwMode="auto">
            <a:xfrm>
              <a:off x="2411124" y="2328775"/>
              <a:ext cx="98425" cy="182563"/>
            </a:xfrm>
            <a:custGeom>
              <a:avLst/>
              <a:gdLst>
                <a:gd name="T0" fmla="*/ 62 w 62"/>
                <a:gd name="T1" fmla="*/ 15 h 115"/>
                <a:gd name="T2" fmla="*/ 62 w 62"/>
                <a:gd name="T3" fmla="*/ 15 h 115"/>
                <a:gd name="T4" fmla="*/ 61 w 62"/>
                <a:gd name="T5" fmla="*/ 20 h 115"/>
                <a:gd name="T6" fmla="*/ 30 w 62"/>
                <a:gd name="T7" fmla="*/ 105 h 115"/>
                <a:gd name="T8" fmla="*/ 30 w 62"/>
                <a:gd name="T9" fmla="*/ 105 h 115"/>
                <a:gd name="T10" fmla="*/ 26 w 62"/>
                <a:gd name="T11" fmla="*/ 110 h 115"/>
                <a:gd name="T12" fmla="*/ 21 w 62"/>
                <a:gd name="T13" fmla="*/ 113 h 115"/>
                <a:gd name="T14" fmla="*/ 16 w 62"/>
                <a:gd name="T15" fmla="*/ 115 h 115"/>
                <a:gd name="T16" fmla="*/ 10 w 62"/>
                <a:gd name="T17" fmla="*/ 114 h 115"/>
                <a:gd name="T18" fmla="*/ 10 w 62"/>
                <a:gd name="T19" fmla="*/ 114 h 115"/>
                <a:gd name="T20" fmla="*/ 6 w 62"/>
                <a:gd name="T21" fmla="*/ 112 h 115"/>
                <a:gd name="T22" fmla="*/ 2 w 62"/>
                <a:gd name="T23" fmla="*/ 108 h 115"/>
                <a:gd name="T24" fmla="*/ 1 w 62"/>
                <a:gd name="T25" fmla="*/ 104 h 115"/>
                <a:gd name="T26" fmla="*/ 0 w 62"/>
                <a:gd name="T27" fmla="*/ 100 h 115"/>
                <a:gd name="T28" fmla="*/ 0 w 62"/>
                <a:gd name="T29" fmla="*/ 100 h 115"/>
                <a:gd name="T30" fmla="*/ 1 w 62"/>
                <a:gd name="T31" fmla="*/ 94 h 115"/>
                <a:gd name="T32" fmla="*/ 34 w 62"/>
                <a:gd name="T33" fmla="*/ 10 h 115"/>
                <a:gd name="T34" fmla="*/ 34 w 62"/>
                <a:gd name="T35" fmla="*/ 10 h 115"/>
                <a:gd name="T36" fmla="*/ 36 w 62"/>
                <a:gd name="T37" fmla="*/ 5 h 115"/>
                <a:gd name="T38" fmla="*/ 41 w 62"/>
                <a:gd name="T39" fmla="*/ 1 h 115"/>
                <a:gd name="T40" fmla="*/ 46 w 62"/>
                <a:gd name="T41" fmla="*/ 0 h 115"/>
                <a:gd name="T42" fmla="*/ 52 w 62"/>
                <a:gd name="T43" fmla="*/ 1 h 115"/>
                <a:gd name="T44" fmla="*/ 52 w 62"/>
                <a:gd name="T45" fmla="*/ 1 h 115"/>
                <a:gd name="T46" fmla="*/ 56 w 62"/>
                <a:gd name="T47" fmla="*/ 4 h 115"/>
                <a:gd name="T48" fmla="*/ 60 w 62"/>
                <a:gd name="T49" fmla="*/ 6 h 115"/>
                <a:gd name="T50" fmla="*/ 61 w 62"/>
                <a:gd name="T51" fmla="*/ 11 h 115"/>
                <a:gd name="T52" fmla="*/ 62 w 62"/>
                <a:gd name="T53" fmla="*/ 15 h 115"/>
                <a:gd name="T54" fmla="*/ 62 w 62"/>
                <a:gd name="T55" fmla="*/ 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15">
                  <a:moveTo>
                    <a:pt x="62" y="15"/>
                  </a:moveTo>
                  <a:lnTo>
                    <a:pt x="62" y="15"/>
                  </a:lnTo>
                  <a:lnTo>
                    <a:pt x="61" y="20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26" y="110"/>
                  </a:lnTo>
                  <a:lnTo>
                    <a:pt x="21" y="113"/>
                  </a:lnTo>
                  <a:lnTo>
                    <a:pt x="16" y="115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403"/>
            <p:cNvSpPr/>
            <p:nvPr/>
          </p:nvSpPr>
          <p:spPr bwMode="auto">
            <a:xfrm>
              <a:off x="2404774" y="2524037"/>
              <a:ext cx="88900" cy="96838"/>
            </a:xfrm>
            <a:custGeom>
              <a:avLst/>
              <a:gdLst>
                <a:gd name="T0" fmla="*/ 50 w 56"/>
                <a:gd name="T1" fmla="*/ 4 h 61"/>
                <a:gd name="T2" fmla="*/ 50 w 56"/>
                <a:gd name="T3" fmla="*/ 4 h 61"/>
                <a:gd name="T4" fmla="*/ 55 w 56"/>
                <a:gd name="T5" fmla="*/ 9 h 61"/>
                <a:gd name="T6" fmla="*/ 56 w 56"/>
                <a:gd name="T7" fmla="*/ 15 h 61"/>
                <a:gd name="T8" fmla="*/ 56 w 56"/>
                <a:gd name="T9" fmla="*/ 21 h 61"/>
                <a:gd name="T10" fmla="*/ 53 w 56"/>
                <a:gd name="T11" fmla="*/ 27 h 61"/>
                <a:gd name="T12" fmla="*/ 30 w 56"/>
                <a:gd name="T13" fmla="*/ 55 h 61"/>
                <a:gd name="T14" fmla="*/ 30 w 56"/>
                <a:gd name="T15" fmla="*/ 55 h 61"/>
                <a:gd name="T16" fmla="*/ 25 w 56"/>
                <a:gd name="T17" fmla="*/ 60 h 61"/>
                <a:gd name="T18" fmla="*/ 19 w 56"/>
                <a:gd name="T19" fmla="*/ 61 h 61"/>
                <a:gd name="T20" fmla="*/ 12 w 56"/>
                <a:gd name="T21" fmla="*/ 61 h 61"/>
                <a:gd name="T22" fmla="*/ 6 w 56"/>
                <a:gd name="T23" fmla="*/ 57 h 61"/>
                <a:gd name="T24" fmla="*/ 6 w 56"/>
                <a:gd name="T25" fmla="*/ 57 h 61"/>
                <a:gd name="T26" fmla="*/ 4 w 56"/>
                <a:gd name="T27" fmla="*/ 55 h 61"/>
                <a:gd name="T28" fmla="*/ 1 w 56"/>
                <a:gd name="T29" fmla="*/ 52 h 61"/>
                <a:gd name="T30" fmla="*/ 0 w 56"/>
                <a:gd name="T31" fmla="*/ 49 h 61"/>
                <a:gd name="T32" fmla="*/ 0 w 56"/>
                <a:gd name="T33" fmla="*/ 45 h 61"/>
                <a:gd name="T34" fmla="*/ 0 w 56"/>
                <a:gd name="T35" fmla="*/ 45 h 61"/>
                <a:gd name="T36" fmla="*/ 1 w 56"/>
                <a:gd name="T37" fmla="*/ 39 h 61"/>
                <a:gd name="T38" fmla="*/ 4 w 56"/>
                <a:gd name="T39" fmla="*/ 34 h 61"/>
                <a:gd name="T40" fmla="*/ 26 w 56"/>
                <a:gd name="T41" fmla="*/ 6 h 61"/>
                <a:gd name="T42" fmla="*/ 26 w 56"/>
                <a:gd name="T43" fmla="*/ 6 h 61"/>
                <a:gd name="T44" fmla="*/ 31 w 56"/>
                <a:gd name="T45" fmla="*/ 1 h 61"/>
                <a:gd name="T46" fmla="*/ 38 w 56"/>
                <a:gd name="T47" fmla="*/ 0 h 61"/>
                <a:gd name="T48" fmla="*/ 45 w 56"/>
                <a:gd name="T49" fmla="*/ 0 h 61"/>
                <a:gd name="T50" fmla="*/ 50 w 56"/>
                <a:gd name="T51" fmla="*/ 4 h 61"/>
                <a:gd name="T52" fmla="*/ 50 w 56"/>
                <a:gd name="T5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1">
                  <a:moveTo>
                    <a:pt x="50" y="4"/>
                  </a:moveTo>
                  <a:lnTo>
                    <a:pt x="50" y="4"/>
                  </a:lnTo>
                  <a:lnTo>
                    <a:pt x="55" y="9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0" y="4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3560" name="文本框 17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561" name="矩形 20"/>
          <p:cNvSpPr>
            <a:spLocks noChangeArrowheads="1"/>
          </p:cNvSpPr>
          <p:nvPr/>
        </p:nvSpPr>
        <p:spPr bwMode="auto">
          <a:xfrm>
            <a:off x="5070475" y="2039938"/>
            <a:ext cx="2643188" cy="148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3562" name="矩形 21"/>
          <p:cNvSpPr>
            <a:spLocks noChangeArrowheads="1"/>
          </p:cNvSpPr>
          <p:nvPr/>
        </p:nvSpPr>
        <p:spPr bwMode="auto">
          <a:xfrm>
            <a:off x="5070475" y="1373188"/>
            <a:ext cx="224155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EXAMPLE TEXT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725" y="1071563"/>
            <a:ext cx="1284288" cy="1284287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5330825" y="2513013"/>
            <a:ext cx="30829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PART FOUR </a:t>
            </a:r>
            <a:r>
              <a:rPr kumimoji="1" lang="zh-CN" altLang="en-US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产品展示</a:t>
            </a:r>
          </a:p>
        </p:txBody>
      </p:sp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5389563" y="2998788"/>
            <a:ext cx="2927350" cy="884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438" y="955675"/>
            <a:ext cx="823912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4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5603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25604" name="图片 8" hidden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7263" y="1300163"/>
            <a:ext cx="1547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904875"/>
            <a:ext cx="3657600" cy="386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5933" y="1418657"/>
            <a:ext cx="5108380" cy="1692771"/>
          </a:xfrm>
          <a:prstGeom prst="rect">
            <a:avLst/>
          </a:prstGeom>
        </p:spPr>
        <p:txBody>
          <a:bodyPr numCol="2" spcCol="36576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lt"/>
                <a:ea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lt"/>
                <a:ea typeface="+mn-ea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6088" y="1011238"/>
            <a:ext cx="17256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EXAMPLE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6051550" y="1304925"/>
            <a:ext cx="1525588" cy="1676400"/>
          </a:xfrm>
          <a:custGeom>
            <a:avLst/>
            <a:gdLst>
              <a:gd name="connsiteX0" fmla="*/ 0 w 1022901"/>
              <a:gd name="connsiteY0" fmla="*/ 0 h 1256107"/>
              <a:gd name="connsiteX1" fmla="*/ 1022901 w 1022901"/>
              <a:gd name="connsiteY1" fmla="*/ 0 h 1256107"/>
              <a:gd name="connsiteX2" fmla="*/ 1022901 w 1022901"/>
              <a:gd name="connsiteY2" fmla="*/ 1256107 h 1256107"/>
              <a:gd name="connsiteX3" fmla="*/ 0 w 1022901"/>
              <a:gd name="connsiteY3" fmla="*/ 1256107 h 1256107"/>
              <a:gd name="connsiteX4" fmla="*/ 0 w 1022901"/>
              <a:gd name="connsiteY4" fmla="*/ 0 h 1256107"/>
              <a:gd name="connsiteX0-1" fmla="*/ 0 w 1404607"/>
              <a:gd name="connsiteY0-2" fmla="*/ 0 h 1338160"/>
              <a:gd name="connsiteX1-3" fmla="*/ 1404607 w 1404607"/>
              <a:gd name="connsiteY1-4" fmla="*/ 82053 h 1338160"/>
              <a:gd name="connsiteX2-5" fmla="*/ 1404607 w 1404607"/>
              <a:gd name="connsiteY2-6" fmla="*/ 1338160 h 1338160"/>
              <a:gd name="connsiteX3-7" fmla="*/ 381706 w 1404607"/>
              <a:gd name="connsiteY3-8" fmla="*/ 1338160 h 1338160"/>
              <a:gd name="connsiteX4-9" fmla="*/ 0 w 1404607"/>
              <a:gd name="connsiteY4-10" fmla="*/ 0 h 1338160"/>
              <a:gd name="connsiteX0-11" fmla="*/ 0 w 1404607"/>
              <a:gd name="connsiteY0-12" fmla="*/ 164107 h 1502267"/>
              <a:gd name="connsiteX1-13" fmla="*/ 698272 w 1404607"/>
              <a:gd name="connsiteY1-14" fmla="*/ 0 h 1502267"/>
              <a:gd name="connsiteX2-15" fmla="*/ 1404607 w 1404607"/>
              <a:gd name="connsiteY2-16" fmla="*/ 1502267 h 1502267"/>
              <a:gd name="connsiteX3-17" fmla="*/ 381706 w 1404607"/>
              <a:gd name="connsiteY3-18" fmla="*/ 1502267 h 1502267"/>
              <a:gd name="connsiteX4-19" fmla="*/ 0 w 1404607"/>
              <a:gd name="connsiteY4-20" fmla="*/ 164107 h 1502267"/>
              <a:gd name="connsiteX0-21" fmla="*/ 0 w 1493790"/>
              <a:gd name="connsiteY0-22" fmla="*/ 164107 h 1502267"/>
              <a:gd name="connsiteX1-23" fmla="*/ 698272 w 1493790"/>
              <a:gd name="connsiteY1-24" fmla="*/ 0 h 1502267"/>
              <a:gd name="connsiteX2-25" fmla="*/ 1493790 w 1493790"/>
              <a:gd name="connsiteY2-26" fmla="*/ 1416646 h 1502267"/>
              <a:gd name="connsiteX3-27" fmla="*/ 381706 w 1493790"/>
              <a:gd name="connsiteY3-28" fmla="*/ 1502267 h 1502267"/>
              <a:gd name="connsiteX4-29" fmla="*/ 0 w 1493790"/>
              <a:gd name="connsiteY4-30" fmla="*/ 164107 h 1502267"/>
              <a:gd name="connsiteX0-31" fmla="*/ 0 w 1493790"/>
              <a:gd name="connsiteY0-32" fmla="*/ 164107 h 1644969"/>
              <a:gd name="connsiteX1-33" fmla="*/ 698272 w 1493790"/>
              <a:gd name="connsiteY1-34" fmla="*/ 0 h 1644969"/>
              <a:gd name="connsiteX2-35" fmla="*/ 1493790 w 1493790"/>
              <a:gd name="connsiteY2-36" fmla="*/ 1416646 h 1644969"/>
              <a:gd name="connsiteX3-37" fmla="*/ 795519 w 1493790"/>
              <a:gd name="connsiteY3-38" fmla="*/ 1644969 h 1644969"/>
              <a:gd name="connsiteX4-39" fmla="*/ 0 w 1493790"/>
              <a:gd name="connsiteY4-40" fmla="*/ 164107 h 1644969"/>
              <a:gd name="connsiteX0-41" fmla="*/ 0 w 1508060"/>
              <a:gd name="connsiteY0-42" fmla="*/ 156972 h 1644969"/>
              <a:gd name="connsiteX1-43" fmla="*/ 712542 w 1508060"/>
              <a:gd name="connsiteY1-44" fmla="*/ 0 h 1644969"/>
              <a:gd name="connsiteX2-45" fmla="*/ 1508060 w 1508060"/>
              <a:gd name="connsiteY2-46" fmla="*/ 1416646 h 1644969"/>
              <a:gd name="connsiteX3-47" fmla="*/ 809789 w 1508060"/>
              <a:gd name="connsiteY3-48" fmla="*/ 1644969 h 1644969"/>
              <a:gd name="connsiteX4-49" fmla="*/ 0 w 1508060"/>
              <a:gd name="connsiteY4-50" fmla="*/ 156972 h 1644969"/>
              <a:gd name="connsiteX0-51" fmla="*/ 0 w 1508060"/>
              <a:gd name="connsiteY0-52" fmla="*/ 171243 h 1659240"/>
              <a:gd name="connsiteX1-53" fmla="*/ 705407 w 1508060"/>
              <a:gd name="connsiteY1-54" fmla="*/ 0 h 1659240"/>
              <a:gd name="connsiteX2-55" fmla="*/ 1508060 w 1508060"/>
              <a:gd name="connsiteY2-56" fmla="*/ 1430917 h 1659240"/>
              <a:gd name="connsiteX3-57" fmla="*/ 809789 w 1508060"/>
              <a:gd name="connsiteY3-58" fmla="*/ 1659240 h 1659240"/>
              <a:gd name="connsiteX4-59" fmla="*/ 0 w 1508060"/>
              <a:gd name="connsiteY4-60" fmla="*/ 171243 h 1659240"/>
              <a:gd name="connsiteX0-61" fmla="*/ 0 w 1525897"/>
              <a:gd name="connsiteY0-62" fmla="*/ 171243 h 1659240"/>
              <a:gd name="connsiteX1-63" fmla="*/ 705407 w 1525897"/>
              <a:gd name="connsiteY1-64" fmla="*/ 0 h 1659240"/>
              <a:gd name="connsiteX2-65" fmla="*/ 1525897 w 1525897"/>
              <a:gd name="connsiteY2-66" fmla="*/ 1430917 h 1659240"/>
              <a:gd name="connsiteX3-67" fmla="*/ 809789 w 1525897"/>
              <a:gd name="connsiteY3-68" fmla="*/ 1659240 h 1659240"/>
              <a:gd name="connsiteX4-69" fmla="*/ 0 w 1525897"/>
              <a:gd name="connsiteY4-70" fmla="*/ 171243 h 1659240"/>
              <a:gd name="connsiteX0-71" fmla="*/ 0 w 1525897"/>
              <a:gd name="connsiteY0-72" fmla="*/ 171243 h 1677078"/>
              <a:gd name="connsiteX1-73" fmla="*/ 705407 w 1525897"/>
              <a:gd name="connsiteY1-74" fmla="*/ 0 h 1677078"/>
              <a:gd name="connsiteX2-75" fmla="*/ 1525897 w 1525897"/>
              <a:gd name="connsiteY2-76" fmla="*/ 1430917 h 1677078"/>
              <a:gd name="connsiteX3-77" fmla="*/ 813356 w 1525897"/>
              <a:gd name="connsiteY3-78" fmla="*/ 1677078 h 1677078"/>
              <a:gd name="connsiteX4-79" fmla="*/ 0 w 1525897"/>
              <a:gd name="connsiteY4-80" fmla="*/ 171243 h 16770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5897" h="1677078">
                <a:moveTo>
                  <a:pt x="0" y="171243"/>
                </a:moveTo>
                <a:lnTo>
                  <a:pt x="705407" y="0"/>
                </a:lnTo>
                <a:lnTo>
                  <a:pt x="1525897" y="1430917"/>
                </a:lnTo>
                <a:lnTo>
                  <a:pt x="813356" y="1677078"/>
                </a:lnTo>
                <a:lnTo>
                  <a:pt x="0" y="171243"/>
                </a:lnTo>
                <a:close/>
              </a:path>
            </a:pathLst>
          </a:cu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15" name="组合 13"/>
          <p:cNvGrpSpPr>
            <a:grpSpLocks noChangeAspect="1"/>
          </p:cNvGrpSpPr>
          <p:nvPr/>
        </p:nvGrpSpPr>
        <p:grpSpPr>
          <a:xfrm>
            <a:off x="3090257" y="3531354"/>
            <a:ext cx="510164" cy="451078"/>
            <a:chOff x="3676115" y="1160462"/>
            <a:chExt cx="5659574" cy="5004107"/>
          </a:xfrm>
          <a:solidFill>
            <a:srgbClr val="222732"/>
          </a:solidFill>
        </p:grpSpPr>
        <p:sp>
          <p:nvSpPr>
            <p:cNvPr id="16" name="任意多边形 14"/>
            <p:cNvSpPr/>
            <p:nvPr/>
          </p:nvSpPr>
          <p:spPr>
            <a:xfrm>
              <a:off x="3676115" y="2915504"/>
              <a:ext cx="4433135" cy="3249065"/>
            </a:xfrm>
            <a:custGeom>
              <a:avLst/>
              <a:gdLst>
                <a:gd name="connsiteX0" fmla="*/ 1383752 w 4433135"/>
                <a:gd name="connsiteY0" fmla="*/ 867104 h 3249065"/>
                <a:gd name="connsiteX1" fmla="*/ 1258108 w 4433135"/>
                <a:gd name="connsiteY1" fmla="*/ 868142 h 3249065"/>
                <a:gd name="connsiteX2" fmla="*/ 1210263 w 4433135"/>
                <a:gd name="connsiteY2" fmla="*/ 944893 h 3249065"/>
                <a:gd name="connsiteX3" fmla="*/ 1459057 w 4433135"/>
                <a:gd name="connsiteY3" fmla="*/ 2196531 h 3249065"/>
                <a:gd name="connsiteX4" fmla="*/ 1733368 w 4433135"/>
                <a:gd name="connsiteY4" fmla="*/ 2583239 h 3249065"/>
                <a:gd name="connsiteX5" fmla="*/ 2049146 w 4433135"/>
                <a:gd name="connsiteY5" fmla="*/ 2583239 h 3249065"/>
                <a:gd name="connsiteX6" fmla="*/ 2103371 w 4433135"/>
                <a:gd name="connsiteY6" fmla="*/ 2456304 h 3249065"/>
                <a:gd name="connsiteX7" fmla="*/ 1832248 w 4433135"/>
                <a:gd name="connsiteY7" fmla="*/ 1054116 h 3249065"/>
                <a:gd name="connsiteX8" fmla="*/ 1720610 w 4433135"/>
                <a:gd name="connsiteY8" fmla="*/ 868142 h 3249065"/>
                <a:gd name="connsiteX9" fmla="*/ 1511289 w 4433135"/>
                <a:gd name="connsiteY9" fmla="*/ 867589 h 3249065"/>
                <a:gd name="connsiteX10" fmla="*/ 1383752 w 4433135"/>
                <a:gd name="connsiteY10" fmla="*/ 867104 h 3249065"/>
                <a:gd name="connsiteX11" fmla="*/ 146071 w 4433135"/>
                <a:gd name="connsiteY11" fmla="*/ 0 h 3249065"/>
                <a:gd name="connsiteX12" fmla="*/ 882914 w 4433135"/>
                <a:gd name="connsiteY12" fmla="*/ 0 h 3249065"/>
                <a:gd name="connsiteX13" fmla="*/ 880954 w 4433135"/>
                <a:gd name="connsiteY13" fmla="*/ 74488 h 3249065"/>
                <a:gd name="connsiteX14" fmla="*/ 1122741 w 4433135"/>
                <a:gd name="connsiteY14" fmla="*/ 461420 h 3249065"/>
                <a:gd name="connsiteX15" fmla="*/ 1786399 w 4433135"/>
                <a:gd name="connsiteY15" fmla="*/ 283593 h 3249065"/>
                <a:gd name="connsiteX16" fmla="*/ 1950131 w 4433135"/>
                <a:gd name="connsiteY16" fmla="*/ 0 h 3249065"/>
                <a:gd name="connsiteX17" fmla="*/ 2992123 w 4433135"/>
                <a:gd name="connsiteY17" fmla="*/ 0 h 3249065"/>
                <a:gd name="connsiteX18" fmla="*/ 2975391 w 4433135"/>
                <a:gd name="connsiteY18" fmla="*/ 34734 h 3249065"/>
                <a:gd name="connsiteX19" fmla="*/ 2853142 w 4433135"/>
                <a:gd name="connsiteY19" fmla="*/ 640253 h 3249065"/>
                <a:gd name="connsiteX20" fmla="*/ 2861174 w 4433135"/>
                <a:gd name="connsiteY20" fmla="*/ 799307 h 3249065"/>
                <a:gd name="connsiteX21" fmla="*/ 2870542 w 4433135"/>
                <a:gd name="connsiteY21" fmla="*/ 860687 h 3249065"/>
                <a:gd name="connsiteX22" fmla="*/ 2849298 w 4433135"/>
                <a:gd name="connsiteY22" fmla="*/ 859746 h 3249065"/>
                <a:gd name="connsiteX23" fmla="*/ 2617108 w 4433135"/>
                <a:gd name="connsiteY23" fmla="*/ 855875 h 3249065"/>
                <a:gd name="connsiteX24" fmla="*/ 2511161 w 4433135"/>
                <a:gd name="connsiteY24" fmla="*/ 856055 h 3249065"/>
                <a:gd name="connsiteX25" fmla="*/ 2397787 w 4433135"/>
                <a:gd name="connsiteY25" fmla="*/ 858300 h 3249065"/>
                <a:gd name="connsiteX26" fmla="*/ 2267900 w 4433135"/>
                <a:gd name="connsiteY26" fmla="*/ 1007867 h 3249065"/>
                <a:gd name="connsiteX27" fmla="*/ 2452890 w 4433135"/>
                <a:gd name="connsiteY27" fmla="*/ 2491724 h 3249065"/>
                <a:gd name="connsiteX28" fmla="*/ 2523737 w 4433135"/>
                <a:gd name="connsiteY28" fmla="*/ 2594059 h 3249065"/>
                <a:gd name="connsiteX29" fmla="*/ 2783511 w 4433135"/>
                <a:gd name="connsiteY29" fmla="*/ 2590123 h 3249065"/>
                <a:gd name="connsiteX30" fmla="*/ 2846486 w 4433135"/>
                <a:gd name="connsiteY30" fmla="*/ 2479916 h 3249065"/>
                <a:gd name="connsiteX31" fmla="*/ 2980514 w 4433135"/>
                <a:gd name="connsiteY31" fmla="*/ 1369603 h 3249065"/>
                <a:gd name="connsiteX32" fmla="*/ 2991426 w 4433135"/>
                <a:gd name="connsiteY32" fmla="*/ 1279059 h 3249065"/>
                <a:gd name="connsiteX33" fmla="*/ 3040898 w 4433135"/>
                <a:gd name="connsiteY33" fmla="*/ 1381756 h 3249065"/>
                <a:gd name="connsiteX34" fmla="*/ 3308774 w 4433135"/>
                <a:gd name="connsiteY34" fmla="*/ 1740245 h 3249065"/>
                <a:gd name="connsiteX35" fmla="*/ 3336412 w 4433135"/>
                <a:gd name="connsiteY35" fmla="*/ 1765365 h 3249065"/>
                <a:gd name="connsiteX36" fmla="*/ 3296438 w 4433135"/>
                <a:gd name="connsiteY36" fmla="*/ 1973342 h 3249065"/>
                <a:gd name="connsiteX37" fmla="*/ 3203877 w 4433135"/>
                <a:gd name="connsiteY37" fmla="*/ 2456304 h 3249065"/>
                <a:gd name="connsiteX38" fmla="*/ 3258102 w 4433135"/>
                <a:gd name="connsiteY38" fmla="*/ 2583239 h 3249065"/>
                <a:gd name="connsiteX39" fmla="*/ 3573880 w 4433135"/>
                <a:gd name="connsiteY39" fmla="*/ 2583239 h 3249065"/>
                <a:gd name="connsiteX40" fmla="*/ 3848192 w 4433135"/>
                <a:gd name="connsiteY40" fmla="*/ 2196531 h 3249065"/>
                <a:gd name="connsiteX41" fmla="*/ 3860345 w 4433135"/>
                <a:gd name="connsiteY41" fmla="*/ 2138945 h 3249065"/>
                <a:gd name="connsiteX42" fmla="*/ 3868876 w 4433135"/>
                <a:gd name="connsiteY42" fmla="*/ 2097649 h 3249065"/>
                <a:gd name="connsiteX43" fmla="*/ 3946171 w 4433135"/>
                <a:gd name="connsiteY43" fmla="*/ 2125939 h 3249065"/>
                <a:gd name="connsiteX44" fmla="*/ 4408766 w 4433135"/>
                <a:gd name="connsiteY44" fmla="*/ 2195877 h 3249065"/>
                <a:gd name="connsiteX45" fmla="*/ 4433135 w 4433135"/>
                <a:gd name="connsiteY45" fmla="*/ 2194647 h 3249065"/>
                <a:gd name="connsiteX46" fmla="*/ 4229977 w 4433135"/>
                <a:gd name="connsiteY46" fmla="*/ 2999465 h 3249065"/>
                <a:gd name="connsiteX47" fmla="*/ 3976107 w 4433135"/>
                <a:gd name="connsiteY47" fmla="*/ 3247430 h 3249065"/>
                <a:gd name="connsiteX48" fmla="*/ 1337046 w 4433135"/>
                <a:gd name="connsiteY48" fmla="*/ 3247430 h 3249065"/>
                <a:gd name="connsiteX49" fmla="*/ 1035944 w 4433135"/>
                <a:gd name="connsiteY49" fmla="*/ 3023080 h 3249065"/>
                <a:gd name="connsiteX50" fmla="*/ 507540 w 4433135"/>
                <a:gd name="connsiteY50" fmla="*/ 904676 h 3249065"/>
                <a:gd name="connsiteX51" fmla="*/ 501007 w 4433135"/>
                <a:gd name="connsiteY51" fmla="*/ 876408 h 3249065"/>
                <a:gd name="connsiteX52" fmla="*/ 146071 w 4433135"/>
                <a:gd name="connsiteY52" fmla="*/ 876408 h 3249065"/>
                <a:gd name="connsiteX53" fmla="*/ 0 w 4433135"/>
                <a:gd name="connsiteY53" fmla="*/ 730337 h 3249065"/>
                <a:gd name="connsiteX54" fmla="*/ 0 w 4433135"/>
                <a:gd name="connsiteY54" fmla="*/ 146071 h 3249065"/>
                <a:gd name="connsiteX55" fmla="*/ 146071 w 4433135"/>
                <a:gd name="connsiteY55" fmla="*/ 0 h 32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18" name="任意多边形 16"/>
            <p:cNvSpPr/>
            <p:nvPr/>
          </p:nvSpPr>
          <p:spPr>
            <a:xfrm rot="3600000" flipH="1">
              <a:off x="6549512" y="1435724"/>
              <a:ext cx="1070472" cy="664814"/>
            </a:xfrm>
            <a:custGeom>
              <a:avLst/>
              <a:gdLst>
                <a:gd name="connsiteX0" fmla="*/ 1013702 w 1070472"/>
                <a:gd name="connsiteY0" fmla="*/ 146555 h 664814"/>
                <a:gd name="connsiteX1" fmla="*/ 738065 w 1070472"/>
                <a:gd name="connsiteY1" fmla="*/ 0 h 664814"/>
                <a:gd name="connsiteX2" fmla="*/ 0 w 1070472"/>
                <a:gd name="connsiteY2" fmla="*/ 0 h 664814"/>
                <a:gd name="connsiteX3" fmla="*/ 4980 w 1070472"/>
                <a:gd name="connsiteY3" fmla="*/ 17857 h 664814"/>
                <a:gd name="connsiteX4" fmla="*/ 21373 w 1070472"/>
                <a:gd name="connsiteY4" fmla="*/ 616834 h 664814"/>
                <a:gd name="connsiteX5" fmla="*/ 10941 w 1070472"/>
                <a:gd name="connsiteY5" fmla="*/ 664814 h 664814"/>
                <a:gd name="connsiteX6" fmla="*/ 738065 w 1070472"/>
                <a:gd name="connsiteY6" fmla="*/ 664814 h 664814"/>
                <a:gd name="connsiteX7" fmla="*/ 1070472 w 1070472"/>
                <a:gd name="connsiteY7" fmla="*/ 332407 h 664814"/>
                <a:gd name="connsiteX8" fmla="*/ 1013702 w 1070472"/>
                <a:gd name="connsiteY8" fmla="*/ 146555 h 6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19" name="任意多边形 17"/>
            <p:cNvSpPr/>
            <p:nvPr/>
          </p:nvSpPr>
          <p:spPr>
            <a:xfrm>
              <a:off x="6834073" y="2304949"/>
              <a:ext cx="2501616" cy="2501616"/>
            </a:xfrm>
            <a:custGeom>
              <a:avLst/>
              <a:gdLst>
                <a:gd name="connsiteX0" fmla="*/ 1250808 w 2501616"/>
                <a:gd name="connsiteY0" fmla="*/ 432015 h 2501616"/>
                <a:gd name="connsiteX1" fmla="*/ 1054370 w 2501616"/>
                <a:gd name="connsiteY1" fmla="*/ 628453 h 2501616"/>
                <a:gd name="connsiteX2" fmla="*/ 1054370 w 2501616"/>
                <a:gd name="connsiteY2" fmla="*/ 1086456 h 2501616"/>
                <a:gd name="connsiteX3" fmla="*/ 628453 w 2501616"/>
                <a:gd name="connsiteY3" fmla="*/ 1086456 h 2501616"/>
                <a:gd name="connsiteX4" fmla="*/ 432015 w 2501616"/>
                <a:gd name="connsiteY4" fmla="*/ 1282894 h 2501616"/>
                <a:gd name="connsiteX5" fmla="*/ 628453 w 2501616"/>
                <a:gd name="connsiteY5" fmla="*/ 1479332 h 2501616"/>
                <a:gd name="connsiteX6" fmla="*/ 1054370 w 2501616"/>
                <a:gd name="connsiteY6" fmla="*/ 1479332 h 2501616"/>
                <a:gd name="connsiteX7" fmla="*/ 1054370 w 2501616"/>
                <a:gd name="connsiteY7" fmla="*/ 1873163 h 2501616"/>
                <a:gd name="connsiteX8" fmla="*/ 1250808 w 2501616"/>
                <a:gd name="connsiteY8" fmla="*/ 2069601 h 2501616"/>
                <a:gd name="connsiteX9" fmla="*/ 1447246 w 2501616"/>
                <a:gd name="connsiteY9" fmla="*/ 1873163 h 2501616"/>
                <a:gd name="connsiteX10" fmla="*/ 1447246 w 2501616"/>
                <a:gd name="connsiteY10" fmla="*/ 1479332 h 2501616"/>
                <a:gd name="connsiteX11" fmla="*/ 1873163 w 2501616"/>
                <a:gd name="connsiteY11" fmla="*/ 1479332 h 2501616"/>
                <a:gd name="connsiteX12" fmla="*/ 2069601 w 2501616"/>
                <a:gd name="connsiteY12" fmla="*/ 1282894 h 2501616"/>
                <a:gd name="connsiteX13" fmla="*/ 1873163 w 2501616"/>
                <a:gd name="connsiteY13" fmla="*/ 1086456 h 2501616"/>
                <a:gd name="connsiteX14" fmla="*/ 1447246 w 2501616"/>
                <a:gd name="connsiteY14" fmla="*/ 1086456 h 2501616"/>
                <a:gd name="connsiteX15" fmla="*/ 1447246 w 2501616"/>
                <a:gd name="connsiteY15" fmla="*/ 628453 h 2501616"/>
                <a:gd name="connsiteX16" fmla="*/ 1250808 w 2501616"/>
                <a:gd name="connsiteY16" fmla="*/ 432015 h 2501616"/>
                <a:gd name="connsiteX17" fmla="*/ 1250808 w 2501616"/>
                <a:gd name="connsiteY17" fmla="*/ 0 h 2501616"/>
                <a:gd name="connsiteX18" fmla="*/ 2501616 w 2501616"/>
                <a:gd name="connsiteY18" fmla="*/ 1250808 h 2501616"/>
                <a:gd name="connsiteX19" fmla="*/ 1250808 w 2501616"/>
                <a:gd name="connsiteY19" fmla="*/ 2501616 h 2501616"/>
                <a:gd name="connsiteX20" fmla="*/ 0 w 2501616"/>
                <a:gd name="connsiteY20" fmla="*/ 1250808 h 2501616"/>
                <a:gd name="connsiteX21" fmla="*/ 1250808 w 2501616"/>
                <a:gd name="connsiteY21" fmla="*/ 0 h 25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</p:grpSp>
      <p:sp>
        <p:nvSpPr>
          <p:cNvPr id="20" name="Freeform 63"/>
          <p:cNvSpPr>
            <a:spLocks noChangeAspect="1"/>
          </p:cNvSpPr>
          <p:nvPr/>
        </p:nvSpPr>
        <p:spPr bwMode="auto">
          <a:xfrm>
            <a:off x="779463" y="3530600"/>
            <a:ext cx="466725" cy="452438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22273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latin typeface="+mn-lt"/>
              <a:ea typeface="+mn-ea"/>
            </a:endParaRPr>
          </a:p>
        </p:txBody>
      </p:sp>
      <p:sp>
        <p:nvSpPr>
          <p:cNvPr id="25611" name="矩形 55"/>
          <p:cNvSpPr>
            <a:spLocks noChangeArrowheads="1"/>
          </p:cNvSpPr>
          <p:nvPr/>
        </p:nvSpPr>
        <p:spPr bwMode="auto">
          <a:xfrm>
            <a:off x="3919538" y="3589338"/>
            <a:ext cx="2344737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800">
              <a:solidFill>
                <a:schemeClr val="bg1"/>
              </a:solidFill>
              <a:latin typeface="HelveticaNeueLT Pro 67 MdCnO"/>
              <a:ea typeface="微软雅黑" panose="020B0503020204020204" pitchFamily="34" charset="-122"/>
            </a:endParaRPr>
          </a:p>
        </p:txBody>
      </p:sp>
      <p:sp>
        <p:nvSpPr>
          <p:cNvPr id="25612" name="矩形 22"/>
          <p:cNvSpPr>
            <a:spLocks noChangeArrowheads="1"/>
          </p:cNvSpPr>
          <p:nvPr/>
        </p:nvSpPr>
        <p:spPr bwMode="auto">
          <a:xfrm>
            <a:off x="3983038" y="3336925"/>
            <a:ext cx="1485900" cy="238125"/>
          </a:xfrm>
          <a:prstGeom prst="rect">
            <a:avLst/>
          </a:prstGeom>
          <a:solidFill>
            <a:srgbClr val="22273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HelveticaNeueLT Pro 67 MdCn"/>
                <a:ea typeface="Hiragino Sans GB W3"/>
                <a:cs typeface="Hiragino Sans GB W3"/>
                <a:sym typeface="News Gothic MT"/>
              </a:rPr>
              <a:t>CONSECTETUR ELIT</a:t>
            </a:r>
            <a:endParaRPr lang="zh-CN" altLang="zh-CN" sz="1000">
              <a:solidFill>
                <a:schemeClr val="bg1"/>
              </a:solidFill>
              <a:latin typeface="HelveticaNeueLT Pro 67 MdCn"/>
              <a:ea typeface="Hiragino Sans GB W3"/>
              <a:cs typeface="Hiragino Sans GB W3"/>
            </a:endParaRPr>
          </a:p>
        </p:txBody>
      </p:sp>
      <p:sp>
        <p:nvSpPr>
          <p:cNvPr id="25613" name="文本框 24"/>
          <p:cNvSpPr txBox="1">
            <a:spLocks noChangeArrowheads="1"/>
          </p:cNvSpPr>
          <p:nvPr/>
        </p:nvSpPr>
        <p:spPr bwMode="auto">
          <a:xfrm>
            <a:off x="1600200" y="3332163"/>
            <a:ext cx="1023938" cy="566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222732"/>
                </a:solidFill>
                <a:latin typeface="HelveticaNeueLT Pro 67 MdCn"/>
                <a:ea typeface="微软雅黑" panose="020B0503020204020204" pitchFamily="34" charset="-122"/>
              </a:rPr>
              <a:t>48%</a:t>
            </a:r>
            <a:endParaRPr lang="zh-CN" altLang="en-US" sz="3200">
              <a:solidFill>
                <a:srgbClr val="222732"/>
              </a:solidFill>
              <a:latin typeface="HelveticaNeueLT Pro 67 MdCn"/>
              <a:ea typeface="微软雅黑" panose="020B0503020204020204" pitchFamily="34" charset="-122"/>
            </a:endParaRPr>
          </a:p>
        </p:txBody>
      </p:sp>
      <p:cxnSp>
        <p:nvCxnSpPr>
          <p:cNvPr id="26" name="直接连接符 23"/>
          <p:cNvCxnSpPr/>
          <p:nvPr/>
        </p:nvCxnSpPr>
        <p:spPr>
          <a:xfrm>
            <a:off x="1663700" y="3892550"/>
            <a:ext cx="76041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文本框 26"/>
          <p:cNvSpPr txBox="1">
            <a:spLocks noChangeArrowheads="1"/>
          </p:cNvSpPr>
          <p:nvPr/>
        </p:nvSpPr>
        <p:spPr bwMode="auto">
          <a:xfrm>
            <a:off x="1600200" y="3900488"/>
            <a:ext cx="102393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HelveticaNeueLT Pro 67 MdCn"/>
                <a:ea typeface="微软雅黑" panose="020B0503020204020204" pitchFamily="34" charset="-122"/>
              </a:rPr>
              <a:t>From 2014 </a:t>
            </a:r>
            <a:endParaRPr lang="zh-CN" altLang="en-US" sz="1200">
              <a:solidFill>
                <a:schemeClr val="bg1"/>
              </a:solidFill>
              <a:latin typeface="HelveticaNeueLT Pro 67 MdCn"/>
              <a:ea typeface="微软雅黑" panose="020B0503020204020204" pitchFamily="34" charset="-122"/>
            </a:endParaRPr>
          </a:p>
        </p:txBody>
      </p:sp>
      <p:sp>
        <p:nvSpPr>
          <p:cNvPr id="28" name="任意多边形 25"/>
          <p:cNvSpPr/>
          <p:nvPr/>
        </p:nvSpPr>
        <p:spPr>
          <a:xfrm rot="5400000">
            <a:off x="581026" y="3254375"/>
            <a:ext cx="919162" cy="1004887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任意多边形 26"/>
          <p:cNvSpPr/>
          <p:nvPr/>
        </p:nvSpPr>
        <p:spPr>
          <a:xfrm rot="5400000">
            <a:off x="2907507" y="3255169"/>
            <a:ext cx="919162" cy="1003300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19363"/>
            <a:ext cx="9144000" cy="2624137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26627" name="组 9"/>
          <p:cNvGrpSpPr/>
          <p:nvPr/>
        </p:nvGrpSpPr>
        <p:grpSpPr bwMode="auto">
          <a:xfrm>
            <a:off x="4846638" y="1522413"/>
            <a:ext cx="4100512" cy="623887"/>
            <a:chOff x="4743860" y="1425249"/>
            <a:chExt cx="4100260" cy="623572"/>
          </a:xfrm>
        </p:grpSpPr>
        <p:sp>
          <p:nvSpPr>
            <p:cNvPr id="3" name="矩形 2"/>
            <p:cNvSpPr/>
            <p:nvPr/>
          </p:nvSpPr>
          <p:spPr>
            <a:xfrm>
              <a:off x="4743860" y="1425249"/>
              <a:ext cx="4100260" cy="623572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743860" y="1444289"/>
              <a:ext cx="4100260" cy="60453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4000" b="1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  <a:cs typeface="微软雅黑" panose="020B0503020204020204" pitchFamily="34" charset="-122"/>
                </a:rPr>
                <a:t>YOUR</a:t>
              </a:r>
              <a:r>
                <a:rPr kumimoji="1" lang="zh-CN" altLang="en-US" sz="4000" b="1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000" b="1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kumimoji="1" lang="zh-CN" altLang="en-US" sz="4000" b="1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000" b="1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</a:p>
          </p:txBody>
        </p:sp>
      </p:grp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4743450" y="2706688"/>
            <a:ext cx="4203700" cy="148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号字，</a:t>
            </a:r>
            <a:r>
              <a:rPr kumimoji="1" lang="en-US" altLang="zh-CN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1.3</a:t>
            </a:r>
            <a:r>
              <a:rPr kumimoji="1" lang="zh-CN" altLang="en-US" sz="1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倍字间距。</a:t>
            </a:r>
            <a:endParaRPr kumimoji="1" lang="en-US" altLang="zh-CN" sz="100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6629" name="组 5"/>
          <p:cNvGrpSpPr/>
          <p:nvPr/>
        </p:nvGrpSpPr>
        <p:grpSpPr bwMode="auto">
          <a:xfrm>
            <a:off x="587375" y="1082675"/>
            <a:ext cx="4062413" cy="3857625"/>
            <a:chOff x="682113" y="1083441"/>
            <a:chExt cx="3789484" cy="3598193"/>
          </a:xfrm>
        </p:grpSpPr>
        <p:pic>
          <p:nvPicPr>
            <p:cNvPr id="26633" name="图片 6" descr="mac whit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113" y="1083441"/>
              <a:ext cx="3789484" cy="359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图片 7" descr="XIBPemROQ9iJdUMOOBmG_IMG_1863-1200x800.jpg"/>
            <p:cNvPicPr>
              <a:picLocks noChangeAspect="1"/>
            </p:cNvPicPr>
            <p:nvPr/>
          </p:nvPicPr>
          <p:blipFill>
            <a:blip r:embed="rId4"/>
            <a:srcRect t="7852" b="3679"/>
            <a:stretch>
              <a:fillRect/>
            </a:stretch>
          </p:blipFill>
          <p:spPr bwMode="auto">
            <a:xfrm>
              <a:off x="829218" y="1303842"/>
              <a:ext cx="3286952" cy="1964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6632" name="文本框 12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7113" y="0"/>
            <a:ext cx="4306887" cy="5143500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6425" y="558800"/>
            <a:ext cx="3665538" cy="3665538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cxnSp>
        <p:nvCxnSpPr>
          <p:cNvPr id="4" name="直线连接符 3"/>
          <p:cNvCxnSpPr/>
          <p:nvPr/>
        </p:nvCxnSpPr>
        <p:spPr>
          <a:xfrm>
            <a:off x="949325" y="2236788"/>
            <a:ext cx="2979738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17625" y="993775"/>
            <a:ext cx="22431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目录</a:t>
            </a:r>
            <a:endParaRPr kumimoji="1" lang="en-US" altLang="zh-CN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宋体" panose="02010600030101010101" pitchFamily="2" charset="-122"/>
              </a:rPr>
              <a:t>CONTENT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949325" y="2314575"/>
            <a:ext cx="2979738" cy="8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2" name="文本框 7"/>
          <p:cNvSpPr txBox="1">
            <a:spLocks noChangeArrowheads="1"/>
          </p:cNvSpPr>
          <p:nvPr/>
        </p:nvSpPr>
        <p:spPr bwMode="auto">
          <a:xfrm>
            <a:off x="6227763" y="1144588"/>
            <a:ext cx="23161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PART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ONE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 用户困扰</a:t>
            </a:r>
            <a:endParaRPr kumimoji="1" lang="zh-CN" altLang="en-US" sz="1600" b="1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5532438" y="1049338"/>
            <a:ext cx="6953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0</a:t>
            </a:r>
            <a:r>
              <a:rPr kumimoji="1" lang="en-US" altLang="zh-CN" sz="36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1</a:t>
            </a:r>
            <a:endParaRPr kumimoji="1" lang="zh-CN" altLang="en-US" sz="36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4" name="文本框 10"/>
          <p:cNvSpPr txBox="1">
            <a:spLocks noChangeArrowheads="1"/>
          </p:cNvSpPr>
          <p:nvPr/>
        </p:nvSpPr>
        <p:spPr bwMode="auto">
          <a:xfrm>
            <a:off x="6227763" y="1793875"/>
            <a:ext cx="23161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PART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TWO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 用户需求</a:t>
            </a:r>
            <a:endParaRPr kumimoji="1" lang="zh-CN" altLang="en-US" sz="1600" b="1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5" name="文本框 11"/>
          <p:cNvSpPr txBox="1">
            <a:spLocks noChangeArrowheads="1"/>
          </p:cNvSpPr>
          <p:nvPr/>
        </p:nvSpPr>
        <p:spPr bwMode="auto">
          <a:xfrm>
            <a:off x="5532438" y="1700213"/>
            <a:ext cx="6953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0</a:t>
            </a:r>
            <a:r>
              <a:rPr kumimoji="1" lang="en-US" altLang="zh-CN" sz="36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2</a:t>
            </a:r>
            <a:endParaRPr kumimoji="1" lang="zh-CN" altLang="en-US" sz="36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6" name="文本框 13"/>
          <p:cNvSpPr txBox="1">
            <a:spLocks noChangeArrowheads="1"/>
          </p:cNvSpPr>
          <p:nvPr/>
        </p:nvSpPr>
        <p:spPr bwMode="auto">
          <a:xfrm>
            <a:off x="6227763" y="2444750"/>
            <a:ext cx="23161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PART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THREE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 产品问题</a:t>
            </a:r>
            <a:endParaRPr kumimoji="1" lang="zh-CN" altLang="en-US" sz="1600" b="1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7" name="文本框 14"/>
          <p:cNvSpPr txBox="1">
            <a:spLocks noChangeArrowheads="1"/>
          </p:cNvSpPr>
          <p:nvPr/>
        </p:nvSpPr>
        <p:spPr bwMode="auto">
          <a:xfrm>
            <a:off x="5532438" y="2351088"/>
            <a:ext cx="6953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0</a:t>
            </a:r>
            <a:r>
              <a:rPr kumimoji="1" lang="en-US" altLang="zh-CN" sz="36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3</a:t>
            </a:r>
            <a:endParaRPr kumimoji="1" lang="zh-CN" altLang="en-US" sz="36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8" name="文本框 16"/>
          <p:cNvSpPr txBox="1">
            <a:spLocks noChangeArrowheads="1"/>
          </p:cNvSpPr>
          <p:nvPr/>
        </p:nvSpPr>
        <p:spPr bwMode="auto">
          <a:xfrm>
            <a:off x="6227763" y="3095625"/>
            <a:ext cx="23161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PART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FOUR</a:t>
            </a:r>
            <a:r>
              <a:rPr lang="zh-CN" altLang="en-US" sz="16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 产品展示</a:t>
            </a:r>
            <a:endParaRPr kumimoji="1" lang="zh-CN" altLang="en-US" sz="1600" b="1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229" name="文本框 17"/>
          <p:cNvSpPr txBox="1">
            <a:spLocks noChangeArrowheads="1"/>
          </p:cNvSpPr>
          <p:nvPr/>
        </p:nvSpPr>
        <p:spPr bwMode="auto">
          <a:xfrm>
            <a:off x="5532438" y="3000375"/>
            <a:ext cx="69532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0</a:t>
            </a:r>
            <a:r>
              <a:rPr kumimoji="1" lang="en-US" altLang="zh-CN" sz="36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4</a:t>
            </a:r>
            <a:endParaRPr kumimoji="1" lang="zh-CN" altLang="en-US" sz="36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0" y="944563"/>
            <a:ext cx="22939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图片 2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2282825" y="944563"/>
            <a:ext cx="22939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图片 3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0" y="2305050"/>
            <a:ext cx="2293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图片 4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2282825" y="2305050"/>
            <a:ext cx="2293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图片 5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4567238" y="944563"/>
            <a:ext cx="22939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6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6850063" y="944563"/>
            <a:ext cx="22939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7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4567238" y="2305050"/>
            <a:ext cx="22939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8" descr="XIBPemROQ9iJdUMOOBmG_IMG_1863-1200x800.jpg"/>
          <p:cNvPicPr>
            <a:picLocks noChangeAspect="1"/>
          </p:cNvPicPr>
          <p:nvPr/>
        </p:nvPicPr>
        <p:blipFill>
          <a:blip r:embed="rId3">
            <a:grayscl/>
          </a:blip>
          <a:srcRect t="7852" b="3679"/>
          <a:stretch>
            <a:fillRect/>
          </a:stretch>
        </p:blipFill>
        <p:spPr bwMode="auto">
          <a:xfrm>
            <a:off x="6850063" y="2305050"/>
            <a:ext cx="22939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7659" name="文本框 12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206" y="3782390"/>
            <a:ext cx="8423589" cy="692497"/>
          </a:xfrm>
          <a:prstGeom prst="rect">
            <a:avLst/>
          </a:prstGeom>
        </p:spPr>
        <p:txBody>
          <a:bodyPr numCol="2" spcCol="36576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点击此处添加标题</a:t>
            </a:r>
            <a:endParaRPr kumimoji="1" lang="en-US" altLang="zh-CN" sz="1000" dirty="0">
              <a:solidFill>
                <a:srgbClr val="222732"/>
              </a:solidFill>
              <a:latin typeface="Arial" panose="020B0604020202020204"/>
              <a:ea typeface="+mn-ea"/>
              <a:cs typeface="Arial" panose="020B0604020202020204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 panose="020B0604020202020204"/>
                <a:ea typeface="+mn-ea"/>
                <a:cs typeface="Arial" panose="020B0604020202020204"/>
              </a:rPr>
              <a:t>倍字间距。</a:t>
            </a:r>
            <a:endParaRPr kumimoji="1" lang="en-US" altLang="zh-CN" sz="1000" dirty="0">
              <a:solidFill>
                <a:srgbClr val="222732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7238" y="944563"/>
            <a:ext cx="2282825" cy="1360487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2305050"/>
            <a:ext cx="2282825" cy="1360488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7663" name="组 20"/>
          <p:cNvGrpSpPr/>
          <p:nvPr/>
        </p:nvGrpSpPr>
        <p:grpSpPr bwMode="auto">
          <a:xfrm>
            <a:off x="5195888" y="1192213"/>
            <a:ext cx="1020762" cy="995362"/>
            <a:chOff x="5195592" y="1191489"/>
            <a:chExt cx="1021246" cy="995925"/>
          </a:xfrm>
        </p:grpSpPr>
        <p:sp>
          <p:nvSpPr>
            <p:cNvPr id="27667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>
                <a:gd name="T0" fmla="*/ 182 w 520"/>
                <a:gd name="T1" fmla="*/ 12 h 520"/>
                <a:gd name="T2" fmla="*/ 76 w 520"/>
                <a:gd name="T3" fmla="*/ 76 h 520"/>
                <a:gd name="T4" fmla="*/ 10 w 520"/>
                <a:gd name="T5" fmla="*/ 182 h 520"/>
                <a:gd name="T6" fmla="*/ 0 w 520"/>
                <a:gd name="T7" fmla="*/ 286 h 520"/>
                <a:gd name="T8" fmla="*/ 44 w 520"/>
                <a:gd name="T9" fmla="*/ 406 h 520"/>
                <a:gd name="T10" fmla="*/ 136 w 520"/>
                <a:gd name="T11" fmla="*/ 488 h 520"/>
                <a:gd name="T12" fmla="*/ 260 w 520"/>
                <a:gd name="T13" fmla="*/ 520 h 520"/>
                <a:gd name="T14" fmla="*/ 360 w 520"/>
                <a:gd name="T15" fmla="*/ 500 h 520"/>
                <a:gd name="T16" fmla="*/ 460 w 520"/>
                <a:gd name="T17" fmla="*/ 426 h 520"/>
                <a:gd name="T18" fmla="*/ 514 w 520"/>
                <a:gd name="T19" fmla="*/ 312 h 520"/>
                <a:gd name="T20" fmla="*/ 514 w 520"/>
                <a:gd name="T21" fmla="*/ 208 h 520"/>
                <a:gd name="T22" fmla="*/ 460 w 520"/>
                <a:gd name="T23" fmla="*/ 94 h 520"/>
                <a:gd name="T24" fmla="*/ 360 w 520"/>
                <a:gd name="T25" fmla="*/ 20 h 520"/>
                <a:gd name="T26" fmla="*/ 260 w 520"/>
                <a:gd name="T27" fmla="*/ 0 h 520"/>
                <a:gd name="T28" fmla="*/ 172 w 520"/>
                <a:gd name="T29" fmla="*/ 88 h 520"/>
                <a:gd name="T30" fmla="*/ 118 w 520"/>
                <a:gd name="T31" fmla="*/ 96 h 520"/>
                <a:gd name="T32" fmla="*/ 194 w 520"/>
                <a:gd name="T33" fmla="*/ 54 h 520"/>
                <a:gd name="T34" fmla="*/ 148 w 520"/>
                <a:gd name="T35" fmla="*/ 140 h 520"/>
                <a:gd name="T36" fmla="*/ 42 w 520"/>
                <a:gd name="T37" fmla="*/ 252 h 520"/>
                <a:gd name="T38" fmla="*/ 58 w 520"/>
                <a:gd name="T39" fmla="*/ 180 h 520"/>
                <a:gd name="T40" fmla="*/ 100 w 520"/>
                <a:gd name="T41" fmla="*/ 114 h 520"/>
                <a:gd name="T42" fmla="*/ 132 w 520"/>
                <a:gd name="T43" fmla="*/ 336 h 520"/>
                <a:gd name="T44" fmla="*/ 100 w 520"/>
                <a:gd name="T45" fmla="*/ 410 h 520"/>
                <a:gd name="T46" fmla="*/ 58 w 520"/>
                <a:gd name="T47" fmla="*/ 350 h 520"/>
                <a:gd name="T48" fmla="*/ 42 w 520"/>
                <a:gd name="T49" fmla="*/ 276 h 520"/>
                <a:gd name="T50" fmla="*/ 156 w 520"/>
                <a:gd name="T51" fmla="*/ 406 h 520"/>
                <a:gd name="T52" fmla="*/ 192 w 520"/>
                <a:gd name="T53" fmla="*/ 466 h 520"/>
                <a:gd name="T54" fmla="*/ 118 w 520"/>
                <a:gd name="T55" fmla="*/ 426 h 520"/>
                <a:gd name="T56" fmla="*/ 220 w 520"/>
                <a:gd name="T57" fmla="*/ 460 h 520"/>
                <a:gd name="T58" fmla="*/ 210 w 520"/>
                <a:gd name="T59" fmla="*/ 392 h 520"/>
                <a:gd name="T60" fmla="*/ 248 w 520"/>
                <a:gd name="T61" fmla="*/ 364 h 520"/>
                <a:gd name="T62" fmla="*/ 162 w 520"/>
                <a:gd name="T63" fmla="*/ 356 h 520"/>
                <a:gd name="T64" fmla="*/ 248 w 520"/>
                <a:gd name="T65" fmla="*/ 364 h 520"/>
                <a:gd name="T66" fmla="*/ 156 w 520"/>
                <a:gd name="T67" fmla="*/ 196 h 520"/>
                <a:gd name="T68" fmla="*/ 208 w 520"/>
                <a:gd name="T69" fmla="*/ 154 h 520"/>
                <a:gd name="T70" fmla="*/ 212 w 520"/>
                <a:gd name="T71" fmla="*/ 130 h 520"/>
                <a:gd name="T72" fmla="*/ 206 w 520"/>
                <a:gd name="T73" fmla="*/ 80 h 520"/>
                <a:gd name="T74" fmla="*/ 248 w 520"/>
                <a:gd name="T75" fmla="*/ 134 h 520"/>
                <a:gd name="T76" fmla="*/ 358 w 520"/>
                <a:gd name="T77" fmla="*/ 114 h 520"/>
                <a:gd name="T78" fmla="*/ 320 w 520"/>
                <a:gd name="T79" fmla="*/ 54 h 520"/>
                <a:gd name="T80" fmla="*/ 396 w 520"/>
                <a:gd name="T81" fmla="*/ 94 h 520"/>
                <a:gd name="T82" fmla="*/ 294 w 520"/>
                <a:gd name="T83" fmla="*/ 60 h 520"/>
                <a:gd name="T84" fmla="*/ 334 w 520"/>
                <a:gd name="T85" fmla="*/ 122 h 520"/>
                <a:gd name="T86" fmla="*/ 268 w 520"/>
                <a:gd name="T87" fmla="*/ 158 h 520"/>
                <a:gd name="T88" fmla="*/ 352 w 520"/>
                <a:gd name="T89" fmla="*/ 170 h 520"/>
                <a:gd name="T90" fmla="*/ 268 w 520"/>
                <a:gd name="T91" fmla="*/ 158 h 520"/>
                <a:gd name="T92" fmla="*/ 360 w 520"/>
                <a:gd name="T93" fmla="*/ 330 h 520"/>
                <a:gd name="T94" fmla="*/ 290 w 520"/>
                <a:gd name="T95" fmla="*/ 366 h 520"/>
                <a:gd name="T96" fmla="*/ 268 w 520"/>
                <a:gd name="T97" fmla="*/ 476 h 520"/>
                <a:gd name="T98" fmla="*/ 336 w 520"/>
                <a:gd name="T99" fmla="*/ 400 h 520"/>
                <a:gd name="T100" fmla="*/ 296 w 520"/>
                <a:gd name="T101" fmla="*/ 462 h 520"/>
                <a:gd name="T102" fmla="*/ 328 w 520"/>
                <a:gd name="T103" fmla="*/ 460 h 520"/>
                <a:gd name="T104" fmla="*/ 380 w 520"/>
                <a:gd name="T105" fmla="*/ 418 h 520"/>
                <a:gd name="T106" fmla="*/ 342 w 520"/>
                <a:gd name="T107" fmla="*/ 460 h 520"/>
                <a:gd name="T108" fmla="*/ 394 w 520"/>
                <a:gd name="T109" fmla="*/ 400 h 520"/>
                <a:gd name="T110" fmla="*/ 388 w 520"/>
                <a:gd name="T111" fmla="*/ 308 h 520"/>
                <a:gd name="T112" fmla="*/ 468 w 520"/>
                <a:gd name="T113" fmla="*/ 314 h 520"/>
                <a:gd name="T114" fmla="*/ 428 w 520"/>
                <a:gd name="T115" fmla="*/ 396 h 520"/>
                <a:gd name="T116" fmla="*/ 388 w 520"/>
                <a:gd name="T117" fmla="*/ 222 h 520"/>
                <a:gd name="T118" fmla="*/ 394 w 520"/>
                <a:gd name="T119" fmla="*/ 126 h 520"/>
                <a:gd name="T120" fmla="*/ 448 w 520"/>
                <a:gd name="T121" fmla="*/ 162 h 520"/>
                <a:gd name="T122" fmla="*/ 474 w 520"/>
                <a:gd name="T123" fmla="*/ 252 h 5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0"/>
                <a:gd name="T187" fmla="*/ 0 h 520"/>
                <a:gd name="T188" fmla="*/ 520 w 520"/>
                <a:gd name="T189" fmla="*/ 520 h 5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文本框 19"/>
            <p:cNvSpPr txBox="1">
              <a:spLocks noChangeArrowheads="1"/>
            </p:cNvSpPr>
            <p:nvPr/>
          </p:nvSpPr>
          <p:spPr bwMode="auto">
            <a:xfrm>
              <a:off x="5195592" y="1879637"/>
              <a:ext cx="10212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TITLE</a:t>
              </a:r>
              <a:r>
                <a:rPr kumimoji="1" lang="zh-CN" altLang="en-US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HERE</a:t>
              </a:r>
              <a:endParaRPr kumimoji="1" lang="zh-CN" altLang="en-US" sz="1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64" name="组 21"/>
          <p:cNvGrpSpPr/>
          <p:nvPr/>
        </p:nvGrpSpPr>
        <p:grpSpPr bwMode="auto">
          <a:xfrm>
            <a:off x="614363" y="2611438"/>
            <a:ext cx="1020762" cy="995362"/>
            <a:chOff x="5195592" y="1191489"/>
            <a:chExt cx="1021246" cy="995925"/>
          </a:xfrm>
        </p:grpSpPr>
        <p:sp>
          <p:nvSpPr>
            <p:cNvPr id="27665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>
                <a:gd name="T0" fmla="*/ 182 w 520"/>
                <a:gd name="T1" fmla="*/ 12 h 520"/>
                <a:gd name="T2" fmla="*/ 76 w 520"/>
                <a:gd name="T3" fmla="*/ 76 h 520"/>
                <a:gd name="T4" fmla="*/ 10 w 520"/>
                <a:gd name="T5" fmla="*/ 182 h 520"/>
                <a:gd name="T6" fmla="*/ 0 w 520"/>
                <a:gd name="T7" fmla="*/ 286 h 520"/>
                <a:gd name="T8" fmla="*/ 44 w 520"/>
                <a:gd name="T9" fmla="*/ 406 h 520"/>
                <a:gd name="T10" fmla="*/ 136 w 520"/>
                <a:gd name="T11" fmla="*/ 488 h 520"/>
                <a:gd name="T12" fmla="*/ 260 w 520"/>
                <a:gd name="T13" fmla="*/ 520 h 520"/>
                <a:gd name="T14" fmla="*/ 360 w 520"/>
                <a:gd name="T15" fmla="*/ 500 h 520"/>
                <a:gd name="T16" fmla="*/ 460 w 520"/>
                <a:gd name="T17" fmla="*/ 426 h 520"/>
                <a:gd name="T18" fmla="*/ 514 w 520"/>
                <a:gd name="T19" fmla="*/ 312 h 520"/>
                <a:gd name="T20" fmla="*/ 514 w 520"/>
                <a:gd name="T21" fmla="*/ 208 h 520"/>
                <a:gd name="T22" fmla="*/ 460 w 520"/>
                <a:gd name="T23" fmla="*/ 94 h 520"/>
                <a:gd name="T24" fmla="*/ 360 w 520"/>
                <a:gd name="T25" fmla="*/ 20 h 520"/>
                <a:gd name="T26" fmla="*/ 260 w 520"/>
                <a:gd name="T27" fmla="*/ 0 h 520"/>
                <a:gd name="T28" fmla="*/ 172 w 520"/>
                <a:gd name="T29" fmla="*/ 88 h 520"/>
                <a:gd name="T30" fmla="*/ 118 w 520"/>
                <a:gd name="T31" fmla="*/ 96 h 520"/>
                <a:gd name="T32" fmla="*/ 194 w 520"/>
                <a:gd name="T33" fmla="*/ 54 h 520"/>
                <a:gd name="T34" fmla="*/ 148 w 520"/>
                <a:gd name="T35" fmla="*/ 140 h 520"/>
                <a:gd name="T36" fmla="*/ 42 w 520"/>
                <a:gd name="T37" fmla="*/ 252 h 520"/>
                <a:gd name="T38" fmla="*/ 58 w 520"/>
                <a:gd name="T39" fmla="*/ 180 h 520"/>
                <a:gd name="T40" fmla="*/ 100 w 520"/>
                <a:gd name="T41" fmla="*/ 114 h 520"/>
                <a:gd name="T42" fmla="*/ 132 w 520"/>
                <a:gd name="T43" fmla="*/ 336 h 520"/>
                <a:gd name="T44" fmla="*/ 100 w 520"/>
                <a:gd name="T45" fmla="*/ 410 h 520"/>
                <a:gd name="T46" fmla="*/ 58 w 520"/>
                <a:gd name="T47" fmla="*/ 350 h 520"/>
                <a:gd name="T48" fmla="*/ 42 w 520"/>
                <a:gd name="T49" fmla="*/ 276 h 520"/>
                <a:gd name="T50" fmla="*/ 156 w 520"/>
                <a:gd name="T51" fmla="*/ 406 h 520"/>
                <a:gd name="T52" fmla="*/ 192 w 520"/>
                <a:gd name="T53" fmla="*/ 466 h 520"/>
                <a:gd name="T54" fmla="*/ 118 w 520"/>
                <a:gd name="T55" fmla="*/ 426 h 520"/>
                <a:gd name="T56" fmla="*/ 220 w 520"/>
                <a:gd name="T57" fmla="*/ 460 h 520"/>
                <a:gd name="T58" fmla="*/ 210 w 520"/>
                <a:gd name="T59" fmla="*/ 392 h 520"/>
                <a:gd name="T60" fmla="*/ 248 w 520"/>
                <a:gd name="T61" fmla="*/ 364 h 520"/>
                <a:gd name="T62" fmla="*/ 162 w 520"/>
                <a:gd name="T63" fmla="*/ 356 h 520"/>
                <a:gd name="T64" fmla="*/ 248 w 520"/>
                <a:gd name="T65" fmla="*/ 364 h 520"/>
                <a:gd name="T66" fmla="*/ 156 w 520"/>
                <a:gd name="T67" fmla="*/ 196 h 520"/>
                <a:gd name="T68" fmla="*/ 208 w 520"/>
                <a:gd name="T69" fmla="*/ 154 h 520"/>
                <a:gd name="T70" fmla="*/ 212 w 520"/>
                <a:gd name="T71" fmla="*/ 130 h 520"/>
                <a:gd name="T72" fmla="*/ 206 w 520"/>
                <a:gd name="T73" fmla="*/ 80 h 520"/>
                <a:gd name="T74" fmla="*/ 248 w 520"/>
                <a:gd name="T75" fmla="*/ 134 h 520"/>
                <a:gd name="T76" fmla="*/ 358 w 520"/>
                <a:gd name="T77" fmla="*/ 114 h 520"/>
                <a:gd name="T78" fmla="*/ 320 w 520"/>
                <a:gd name="T79" fmla="*/ 54 h 520"/>
                <a:gd name="T80" fmla="*/ 396 w 520"/>
                <a:gd name="T81" fmla="*/ 94 h 520"/>
                <a:gd name="T82" fmla="*/ 294 w 520"/>
                <a:gd name="T83" fmla="*/ 60 h 520"/>
                <a:gd name="T84" fmla="*/ 334 w 520"/>
                <a:gd name="T85" fmla="*/ 122 h 520"/>
                <a:gd name="T86" fmla="*/ 268 w 520"/>
                <a:gd name="T87" fmla="*/ 158 h 520"/>
                <a:gd name="T88" fmla="*/ 352 w 520"/>
                <a:gd name="T89" fmla="*/ 170 h 520"/>
                <a:gd name="T90" fmla="*/ 268 w 520"/>
                <a:gd name="T91" fmla="*/ 158 h 520"/>
                <a:gd name="T92" fmla="*/ 360 w 520"/>
                <a:gd name="T93" fmla="*/ 330 h 520"/>
                <a:gd name="T94" fmla="*/ 290 w 520"/>
                <a:gd name="T95" fmla="*/ 366 h 520"/>
                <a:gd name="T96" fmla="*/ 268 w 520"/>
                <a:gd name="T97" fmla="*/ 476 h 520"/>
                <a:gd name="T98" fmla="*/ 336 w 520"/>
                <a:gd name="T99" fmla="*/ 400 h 520"/>
                <a:gd name="T100" fmla="*/ 296 w 520"/>
                <a:gd name="T101" fmla="*/ 462 h 520"/>
                <a:gd name="T102" fmla="*/ 328 w 520"/>
                <a:gd name="T103" fmla="*/ 460 h 520"/>
                <a:gd name="T104" fmla="*/ 380 w 520"/>
                <a:gd name="T105" fmla="*/ 418 h 520"/>
                <a:gd name="T106" fmla="*/ 342 w 520"/>
                <a:gd name="T107" fmla="*/ 460 h 520"/>
                <a:gd name="T108" fmla="*/ 394 w 520"/>
                <a:gd name="T109" fmla="*/ 400 h 520"/>
                <a:gd name="T110" fmla="*/ 388 w 520"/>
                <a:gd name="T111" fmla="*/ 308 h 520"/>
                <a:gd name="T112" fmla="*/ 468 w 520"/>
                <a:gd name="T113" fmla="*/ 314 h 520"/>
                <a:gd name="T114" fmla="*/ 428 w 520"/>
                <a:gd name="T115" fmla="*/ 396 h 520"/>
                <a:gd name="T116" fmla="*/ 388 w 520"/>
                <a:gd name="T117" fmla="*/ 222 h 520"/>
                <a:gd name="T118" fmla="*/ 394 w 520"/>
                <a:gd name="T119" fmla="*/ 126 h 520"/>
                <a:gd name="T120" fmla="*/ 448 w 520"/>
                <a:gd name="T121" fmla="*/ 162 h 520"/>
                <a:gd name="T122" fmla="*/ 474 w 520"/>
                <a:gd name="T123" fmla="*/ 252 h 5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0"/>
                <a:gd name="T187" fmla="*/ 0 h 520"/>
                <a:gd name="T188" fmla="*/ 520 w 520"/>
                <a:gd name="T189" fmla="*/ 520 h 5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文本框 23"/>
            <p:cNvSpPr txBox="1">
              <a:spLocks noChangeArrowheads="1"/>
            </p:cNvSpPr>
            <p:nvPr/>
          </p:nvSpPr>
          <p:spPr bwMode="auto">
            <a:xfrm>
              <a:off x="5195592" y="1879637"/>
              <a:ext cx="10212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TITLE</a:t>
              </a:r>
              <a:r>
                <a:rPr kumimoji="1" lang="zh-CN" altLang="en-US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400" b="1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HERE</a:t>
              </a:r>
              <a:endParaRPr kumimoji="1" lang="zh-CN" altLang="en-US" sz="1400" b="1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275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11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895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78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625" y="185738"/>
            <a:ext cx="503238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46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0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13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49975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3" y="1857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50" y="1857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88" y="1857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988" y="757238"/>
            <a:ext cx="503237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825" y="7572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663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7500" y="757238"/>
            <a:ext cx="501650" cy="503237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9338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1175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3013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850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6688" y="757238"/>
            <a:ext cx="501650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6938" y="757238"/>
            <a:ext cx="503237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8775" y="757238"/>
            <a:ext cx="503238" cy="5032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275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11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8950" y="4483100"/>
            <a:ext cx="503238" cy="501650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78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625" y="4483100"/>
            <a:ext cx="503238" cy="501650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46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00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13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49975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3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50" y="4483100"/>
            <a:ext cx="503238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88" y="4483100"/>
            <a:ext cx="503237" cy="5016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988" y="3911600"/>
            <a:ext cx="503237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825" y="3911600"/>
            <a:ext cx="503238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663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7500" y="3911600"/>
            <a:ext cx="501650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9338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1175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3013" y="3911600"/>
            <a:ext cx="501650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850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6688" y="3911600"/>
            <a:ext cx="501650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6938" y="3911600"/>
            <a:ext cx="503237" cy="503238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8775" y="3911600"/>
            <a:ext cx="503238" cy="50323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47675" y="1533525"/>
            <a:ext cx="2389188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rgbClr val="46C6A9"/>
                </a:solidFill>
                <a:latin typeface="+mn-lt"/>
                <a:ea typeface="宋体" panose="02010600030101010101" pitchFamily="2" charset="-122"/>
              </a:rPr>
              <a:t>THANK YOU</a:t>
            </a:r>
            <a:r>
              <a:rPr kumimoji="1" lang="zh-CN" altLang="en-US" sz="2800" b="1" dirty="0">
                <a:solidFill>
                  <a:srgbClr val="46C6A9"/>
                </a:solidFill>
                <a:latin typeface="+mn-lt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46C6A9"/>
                </a:solidFill>
                <a:latin typeface="+mn-lt"/>
                <a:ea typeface="宋体" panose="02010600030101010101" pitchFamily="2" charset="-122"/>
              </a:rPr>
              <a:t>!</a:t>
            </a:r>
            <a:endParaRPr kumimoji="1" lang="zh-CN" altLang="en-US" sz="2800" b="1" dirty="0">
              <a:solidFill>
                <a:srgbClr val="46C6A9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720" name="文本框 58"/>
          <p:cNvSpPr txBox="1">
            <a:spLocks noChangeArrowheads="1"/>
          </p:cNvSpPr>
          <p:nvPr/>
        </p:nvSpPr>
        <p:spPr bwMode="auto">
          <a:xfrm>
            <a:off x="442913" y="2609850"/>
            <a:ext cx="3751262" cy="48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28721" name="文本框 59"/>
          <p:cNvSpPr txBox="1">
            <a:spLocks noChangeArrowheads="1"/>
          </p:cNvSpPr>
          <p:nvPr/>
        </p:nvSpPr>
        <p:spPr bwMode="auto">
          <a:xfrm>
            <a:off x="442913" y="3124200"/>
            <a:ext cx="3751262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965"/>
              </a:lnSpc>
            </a:pPr>
            <a:r>
              <a:rPr kumimoji="1" lang="en-US" altLang="zh-CN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PRESENTED</a:t>
            </a:r>
            <a:r>
              <a:rPr kumimoji="1"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BY</a:t>
            </a:r>
            <a:r>
              <a:rPr kumimoji="1"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  <a:cs typeface="Arial" panose="020B0604020202020204" pitchFamily="34" charset="0"/>
              </a:rPr>
              <a:t>DAXIA</a:t>
            </a:r>
            <a:endParaRPr kumimoji="1" lang="en-US" altLang="zh-CN" sz="1000" dirty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725" y="1071563"/>
            <a:ext cx="1284288" cy="1284287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10242" name="文本框 3"/>
          <p:cNvSpPr txBox="1">
            <a:spLocks noChangeArrowheads="1"/>
          </p:cNvSpPr>
          <p:nvPr/>
        </p:nvSpPr>
        <p:spPr bwMode="auto">
          <a:xfrm>
            <a:off x="5330825" y="2513013"/>
            <a:ext cx="3044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PART ONE  </a:t>
            </a:r>
            <a:r>
              <a:rPr kumimoji="1" lang="zh-CN" altLang="en-US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用户困扰</a:t>
            </a: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5389563" y="2998788"/>
            <a:ext cx="2927350" cy="884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1438" y="955675"/>
            <a:ext cx="823912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1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0163" y="1154113"/>
            <a:ext cx="2041525" cy="1522412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938" y="2768600"/>
            <a:ext cx="2041525" cy="1520825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8638" y="1154113"/>
            <a:ext cx="2043112" cy="1522412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9163" y="2768600"/>
            <a:ext cx="2043112" cy="1520825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938" y="1154113"/>
            <a:ext cx="2041525" cy="15224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0163" y="2768600"/>
            <a:ext cx="2041525" cy="15208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9163" y="1154113"/>
            <a:ext cx="2043112" cy="15224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8638" y="2768600"/>
            <a:ext cx="2043112" cy="15208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273" name="文本框 10"/>
          <p:cNvSpPr txBox="1">
            <a:spLocks noChangeArrowheads="1"/>
          </p:cNvSpPr>
          <p:nvPr/>
        </p:nvSpPr>
        <p:spPr bwMode="auto">
          <a:xfrm>
            <a:off x="2665413" y="1236663"/>
            <a:ext cx="1862137" cy="107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274" name="文本框 11"/>
          <p:cNvSpPr txBox="1">
            <a:spLocks noChangeArrowheads="1"/>
          </p:cNvSpPr>
          <p:nvPr/>
        </p:nvSpPr>
        <p:spPr bwMode="auto">
          <a:xfrm>
            <a:off x="4806950" y="2833688"/>
            <a:ext cx="1862138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275" name="文本框 12"/>
          <p:cNvSpPr txBox="1">
            <a:spLocks noChangeArrowheads="1"/>
          </p:cNvSpPr>
          <p:nvPr/>
        </p:nvSpPr>
        <p:spPr bwMode="auto">
          <a:xfrm>
            <a:off x="6959600" y="1236663"/>
            <a:ext cx="1862138" cy="107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276" name="文本框 13"/>
          <p:cNvSpPr txBox="1">
            <a:spLocks noChangeArrowheads="1"/>
          </p:cNvSpPr>
          <p:nvPr/>
        </p:nvSpPr>
        <p:spPr bwMode="auto">
          <a:xfrm>
            <a:off x="476250" y="2843213"/>
            <a:ext cx="1862138" cy="107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277" name="文本框 14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FFFFFF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3733800" y="392724"/>
          <a:ext cx="5890727" cy="389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文本框 4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2293" name="组 5"/>
          <p:cNvGrpSpPr/>
          <p:nvPr/>
        </p:nvGrpSpPr>
        <p:grpSpPr bwMode="auto">
          <a:xfrm>
            <a:off x="865188" y="1341438"/>
            <a:ext cx="2606675" cy="1901825"/>
            <a:chOff x="1100309" y="1795731"/>
            <a:chExt cx="2606106" cy="1902181"/>
          </a:xfrm>
        </p:grpSpPr>
        <p:sp>
          <p:nvSpPr>
            <p:cNvPr id="12294" name="矩形 6"/>
            <p:cNvSpPr>
              <a:spLocks noChangeArrowheads="1"/>
            </p:cNvSpPr>
            <p:nvPr/>
          </p:nvSpPr>
          <p:spPr bwMode="auto">
            <a:xfrm>
              <a:off x="1100309" y="2212890"/>
              <a:ext cx="2606106" cy="1485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</a:p>
          </p:txBody>
        </p:sp>
        <p:sp>
          <p:nvSpPr>
            <p:cNvPr id="12295" name="矩形 7"/>
            <p:cNvSpPr>
              <a:spLocks noChangeArrowheads="1"/>
            </p:cNvSpPr>
            <p:nvPr/>
          </p:nvSpPr>
          <p:spPr bwMode="auto">
            <a:xfrm>
              <a:off x="1100310" y="1795731"/>
              <a:ext cx="1390124" cy="397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>
                  <a:solidFill>
                    <a:srgbClr val="46C6A9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EXAMPLE TEXT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rgbClr val="222732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rgbClr val="2227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rgbClr val="2227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3315" name="文本框 3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222732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222732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3316" name="组 23"/>
          <p:cNvGrpSpPr/>
          <p:nvPr/>
        </p:nvGrpSpPr>
        <p:grpSpPr bwMode="auto">
          <a:xfrm>
            <a:off x="5876925" y="658813"/>
            <a:ext cx="3325813" cy="1103312"/>
            <a:chOff x="5877573" y="658269"/>
            <a:chExt cx="3325695" cy="1103764"/>
          </a:xfrm>
        </p:grpSpPr>
        <p:sp>
          <p:nvSpPr>
            <p:cNvPr id="5" name="矩形 4"/>
            <p:cNvSpPr/>
            <p:nvPr/>
          </p:nvSpPr>
          <p:spPr>
            <a:xfrm>
              <a:off x="6163313" y="1344350"/>
              <a:ext cx="2063677" cy="2795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5798077" y="1285676"/>
              <a:ext cx="555853" cy="39686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26990" y="658269"/>
              <a:ext cx="976278" cy="965595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-1" fmla="*/ 0 w 951487"/>
                <a:gd name="connsiteY0-2" fmla="*/ 457200 h 737567"/>
                <a:gd name="connsiteX1-3" fmla="*/ 951487 w 951487"/>
                <a:gd name="connsiteY1-4" fmla="*/ 0 h 737567"/>
                <a:gd name="connsiteX2-5" fmla="*/ 917620 w 951487"/>
                <a:gd name="connsiteY2-6" fmla="*/ 737567 h 737567"/>
                <a:gd name="connsiteX3-7" fmla="*/ 0 w 951487"/>
                <a:gd name="connsiteY3-8" fmla="*/ 737567 h 737567"/>
                <a:gd name="connsiteX4-9" fmla="*/ 0 w 951487"/>
                <a:gd name="connsiteY4-10" fmla="*/ 457200 h 737567"/>
                <a:gd name="connsiteX0-11" fmla="*/ 0 w 951487"/>
                <a:gd name="connsiteY0-12" fmla="*/ 457200 h 737567"/>
                <a:gd name="connsiteX1-13" fmla="*/ 951487 w 951487"/>
                <a:gd name="connsiteY1-14" fmla="*/ 0 h 737567"/>
                <a:gd name="connsiteX2-15" fmla="*/ 951486 w 951487"/>
                <a:gd name="connsiteY2-16" fmla="*/ 441234 h 737567"/>
                <a:gd name="connsiteX3-17" fmla="*/ 0 w 951487"/>
                <a:gd name="connsiteY3-18" fmla="*/ 737567 h 737567"/>
                <a:gd name="connsiteX4-19" fmla="*/ 0 w 951487"/>
                <a:gd name="connsiteY4-20" fmla="*/ 457200 h 737567"/>
                <a:gd name="connsiteX0-21" fmla="*/ 0 w 976887"/>
                <a:gd name="connsiteY0-22" fmla="*/ 685800 h 966167"/>
                <a:gd name="connsiteX1-23" fmla="*/ 976887 w 976887"/>
                <a:gd name="connsiteY1-24" fmla="*/ 0 h 966167"/>
                <a:gd name="connsiteX2-25" fmla="*/ 951486 w 976887"/>
                <a:gd name="connsiteY2-26" fmla="*/ 669834 h 966167"/>
                <a:gd name="connsiteX3-27" fmla="*/ 0 w 976887"/>
                <a:gd name="connsiteY3-28" fmla="*/ 966167 h 966167"/>
                <a:gd name="connsiteX4-29" fmla="*/ 0 w 976887"/>
                <a:gd name="connsiteY4-30" fmla="*/ 685800 h 966167"/>
                <a:gd name="connsiteX0-31" fmla="*/ 0 w 976887"/>
                <a:gd name="connsiteY0-32" fmla="*/ 685800 h 966167"/>
                <a:gd name="connsiteX1-33" fmla="*/ 976887 w 976887"/>
                <a:gd name="connsiteY1-34" fmla="*/ 0 h 966167"/>
                <a:gd name="connsiteX2-35" fmla="*/ 968419 w 976887"/>
                <a:gd name="connsiteY2-36" fmla="*/ 534367 h 966167"/>
                <a:gd name="connsiteX3-37" fmla="*/ 0 w 976887"/>
                <a:gd name="connsiteY3-38" fmla="*/ 966167 h 966167"/>
                <a:gd name="connsiteX4-39" fmla="*/ 0 w 976887"/>
                <a:gd name="connsiteY4-40" fmla="*/ 685800 h 9661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13317" name="组 24"/>
          <p:cNvGrpSpPr/>
          <p:nvPr/>
        </p:nvGrpSpPr>
        <p:grpSpPr bwMode="auto">
          <a:xfrm>
            <a:off x="5192713" y="1384300"/>
            <a:ext cx="4111625" cy="933450"/>
            <a:chOff x="5191952" y="1384271"/>
            <a:chExt cx="4112916" cy="933324"/>
          </a:xfrm>
        </p:grpSpPr>
        <p:sp>
          <p:nvSpPr>
            <p:cNvPr id="8" name="矩形 6"/>
            <p:cNvSpPr/>
            <p:nvPr/>
          </p:nvSpPr>
          <p:spPr>
            <a:xfrm>
              <a:off x="8226617" y="1384271"/>
              <a:ext cx="1078251" cy="788881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-1" fmla="*/ 0 w 951487"/>
                <a:gd name="connsiteY0-2" fmla="*/ 457200 h 737567"/>
                <a:gd name="connsiteX1-3" fmla="*/ 951487 w 951487"/>
                <a:gd name="connsiteY1-4" fmla="*/ 0 h 737567"/>
                <a:gd name="connsiteX2-5" fmla="*/ 917620 w 951487"/>
                <a:gd name="connsiteY2-6" fmla="*/ 737567 h 737567"/>
                <a:gd name="connsiteX3-7" fmla="*/ 0 w 951487"/>
                <a:gd name="connsiteY3-8" fmla="*/ 737567 h 737567"/>
                <a:gd name="connsiteX4-9" fmla="*/ 0 w 951487"/>
                <a:gd name="connsiteY4-10" fmla="*/ 457200 h 737567"/>
                <a:gd name="connsiteX0-11" fmla="*/ 0 w 951487"/>
                <a:gd name="connsiteY0-12" fmla="*/ 457200 h 737567"/>
                <a:gd name="connsiteX1-13" fmla="*/ 951487 w 951487"/>
                <a:gd name="connsiteY1-14" fmla="*/ 0 h 737567"/>
                <a:gd name="connsiteX2-15" fmla="*/ 951486 w 951487"/>
                <a:gd name="connsiteY2-16" fmla="*/ 441234 h 737567"/>
                <a:gd name="connsiteX3-17" fmla="*/ 0 w 951487"/>
                <a:gd name="connsiteY3-18" fmla="*/ 737567 h 737567"/>
                <a:gd name="connsiteX4-19" fmla="*/ 0 w 951487"/>
                <a:gd name="connsiteY4-20" fmla="*/ 457200 h 737567"/>
                <a:gd name="connsiteX0-21" fmla="*/ 0 w 976887"/>
                <a:gd name="connsiteY0-22" fmla="*/ 685800 h 966167"/>
                <a:gd name="connsiteX1-23" fmla="*/ 976887 w 976887"/>
                <a:gd name="connsiteY1-24" fmla="*/ 0 h 966167"/>
                <a:gd name="connsiteX2-25" fmla="*/ 951486 w 976887"/>
                <a:gd name="connsiteY2-26" fmla="*/ 669834 h 966167"/>
                <a:gd name="connsiteX3-27" fmla="*/ 0 w 976887"/>
                <a:gd name="connsiteY3-28" fmla="*/ 966167 h 966167"/>
                <a:gd name="connsiteX4-29" fmla="*/ 0 w 976887"/>
                <a:gd name="connsiteY4-30" fmla="*/ 685800 h 966167"/>
                <a:gd name="connsiteX0-31" fmla="*/ 0 w 976887"/>
                <a:gd name="connsiteY0-32" fmla="*/ 685800 h 966167"/>
                <a:gd name="connsiteX1-33" fmla="*/ 976887 w 976887"/>
                <a:gd name="connsiteY1-34" fmla="*/ 0 h 966167"/>
                <a:gd name="connsiteX2-35" fmla="*/ 968419 w 976887"/>
                <a:gd name="connsiteY2-36" fmla="*/ 534367 h 966167"/>
                <a:gd name="connsiteX3-37" fmla="*/ 0 w 976887"/>
                <a:gd name="connsiteY3-38" fmla="*/ 966167 h 966167"/>
                <a:gd name="connsiteX4-39" fmla="*/ 0 w 976887"/>
                <a:gd name="connsiteY4-40" fmla="*/ 685800 h 966167"/>
                <a:gd name="connsiteX0-41" fmla="*/ 0 w 1070021"/>
                <a:gd name="connsiteY0-42" fmla="*/ 508000 h 788367"/>
                <a:gd name="connsiteX1-43" fmla="*/ 1070021 w 1070021"/>
                <a:gd name="connsiteY1-44" fmla="*/ 0 h 788367"/>
                <a:gd name="connsiteX2-45" fmla="*/ 968419 w 1070021"/>
                <a:gd name="connsiteY2-46" fmla="*/ 356567 h 788367"/>
                <a:gd name="connsiteX3-47" fmla="*/ 0 w 1070021"/>
                <a:gd name="connsiteY3-48" fmla="*/ 788367 h 788367"/>
                <a:gd name="connsiteX4-49" fmla="*/ 0 w 1070021"/>
                <a:gd name="connsiteY4-50" fmla="*/ 508000 h 788367"/>
                <a:gd name="connsiteX0-51" fmla="*/ 0 w 1078486"/>
                <a:gd name="connsiteY0-52" fmla="*/ 508000 h 788367"/>
                <a:gd name="connsiteX1-53" fmla="*/ 1070021 w 1078486"/>
                <a:gd name="connsiteY1-54" fmla="*/ 0 h 788367"/>
                <a:gd name="connsiteX2-55" fmla="*/ 1078486 w 1078486"/>
                <a:gd name="connsiteY2-56" fmla="*/ 559767 h 788367"/>
                <a:gd name="connsiteX3-57" fmla="*/ 0 w 1078486"/>
                <a:gd name="connsiteY3-58" fmla="*/ 788367 h 788367"/>
                <a:gd name="connsiteX4-59" fmla="*/ 0 w 1078486"/>
                <a:gd name="connsiteY4-60" fmla="*/ 508000 h 7883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54016" y="1892202"/>
              <a:ext cx="2672601" cy="280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5112677" y="1841320"/>
              <a:ext cx="555550" cy="397000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13318" name="组 26"/>
          <p:cNvGrpSpPr/>
          <p:nvPr/>
        </p:nvGrpSpPr>
        <p:grpSpPr bwMode="auto">
          <a:xfrm>
            <a:off x="5876925" y="3403600"/>
            <a:ext cx="3325813" cy="1103313"/>
            <a:chOff x="5877574" y="3403400"/>
            <a:chExt cx="3325695" cy="1103763"/>
          </a:xfrm>
        </p:grpSpPr>
        <p:sp>
          <p:nvSpPr>
            <p:cNvPr id="14" name="矩形 13"/>
            <p:cNvSpPr/>
            <p:nvPr/>
          </p:nvSpPr>
          <p:spPr>
            <a:xfrm flipV="1">
              <a:off x="6163314" y="3541569"/>
              <a:ext cx="2063677" cy="2795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 flipV="1">
              <a:off x="5798079" y="3482895"/>
              <a:ext cx="555852" cy="39686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6" name="矩形 6"/>
            <p:cNvSpPr/>
            <p:nvPr/>
          </p:nvSpPr>
          <p:spPr>
            <a:xfrm flipV="1">
              <a:off x="8226991" y="3541569"/>
              <a:ext cx="976278" cy="965594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-1" fmla="*/ 0 w 951487"/>
                <a:gd name="connsiteY0-2" fmla="*/ 457200 h 737567"/>
                <a:gd name="connsiteX1-3" fmla="*/ 951487 w 951487"/>
                <a:gd name="connsiteY1-4" fmla="*/ 0 h 737567"/>
                <a:gd name="connsiteX2-5" fmla="*/ 917620 w 951487"/>
                <a:gd name="connsiteY2-6" fmla="*/ 737567 h 737567"/>
                <a:gd name="connsiteX3-7" fmla="*/ 0 w 951487"/>
                <a:gd name="connsiteY3-8" fmla="*/ 737567 h 737567"/>
                <a:gd name="connsiteX4-9" fmla="*/ 0 w 951487"/>
                <a:gd name="connsiteY4-10" fmla="*/ 457200 h 737567"/>
                <a:gd name="connsiteX0-11" fmla="*/ 0 w 951487"/>
                <a:gd name="connsiteY0-12" fmla="*/ 457200 h 737567"/>
                <a:gd name="connsiteX1-13" fmla="*/ 951487 w 951487"/>
                <a:gd name="connsiteY1-14" fmla="*/ 0 h 737567"/>
                <a:gd name="connsiteX2-15" fmla="*/ 951486 w 951487"/>
                <a:gd name="connsiteY2-16" fmla="*/ 441234 h 737567"/>
                <a:gd name="connsiteX3-17" fmla="*/ 0 w 951487"/>
                <a:gd name="connsiteY3-18" fmla="*/ 737567 h 737567"/>
                <a:gd name="connsiteX4-19" fmla="*/ 0 w 951487"/>
                <a:gd name="connsiteY4-20" fmla="*/ 457200 h 737567"/>
                <a:gd name="connsiteX0-21" fmla="*/ 0 w 976887"/>
                <a:gd name="connsiteY0-22" fmla="*/ 685800 h 966167"/>
                <a:gd name="connsiteX1-23" fmla="*/ 976887 w 976887"/>
                <a:gd name="connsiteY1-24" fmla="*/ 0 h 966167"/>
                <a:gd name="connsiteX2-25" fmla="*/ 951486 w 976887"/>
                <a:gd name="connsiteY2-26" fmla="*/ 669834 h 966167"/>
                <a:gd name="connsiteX3-27" fmla="*/ 0 w 976887"/>
                <a:gd name="connsiteY3-28" fmla="*/ 966167 h 966167"/>
                <a:gd name="connsiteX4-29" fmla="*/ 0 w 976887"/>
                <a:gd name="connsiteY4-30" fmla="*/ 685800 h 966167"/>
                <a:gd name="connsiteX0-31" fmla="*/ 0 w 976887"/>
                <a:gd name="connsiteY0-32" fmla="*/ 685800 h 966167"/>
                <a:gd name="connsiteX1-33" fmla="*/ 976887 w 976887"/>
                <a:gd name="connsiteY1-34" fmla="*/ 0 h 966167"/>
                <a:gd name="connsiteX2-35" fmla="*/ 968419 w 976887"/>
                <a:gd name="connsiteY2-36" fmla="*/ 534367 h 966167"/>
                <a:gd name="connsiteX3-37" fmla="*/ 0 w 976887"/>
                <a:gd name="connsiteY3-38" fmla="*/ 966167 h 966167"/>
                <a:gd name="connsiteX4-39" fmla="*/ 0 w 976887"/>
                <a:gd name="connsiteY4-40" fmla="*/ 685800 h 9661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13319" name="组 25"/>
          <p:cNvGrpSpPr/>
          <p:nvPr/>
        </p:nvGrpSpPr>
        <p:grpSpPr bwMode="auto">
          <a:xfrm>
            <a:off x="5192713" y="2847975"/>
            <a:ext cx="4111625" cy="933450"/>
            <a:chOff x="5191953" y="2847838"/>
            <a:chExt cx="4112916" cy="933323"/>
          </a:xfrm>
        </p:grpSpPr>
        <p:sp>
          <p:nvSpPr>
            <p:cNvPr id="17" name="矩形 6"/>
            <p:cNvSpPr/>
            <p:nvPr/>
          </p:nvSpPr>
          <p:spPr>
            <a:xfrm flipV="1">
              <a:off x="8226618" y="2992281"/>
              <a:ext cx="1078251" cy="788880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-1" fmla="*/ 0 w 951487"/>
                <a:gd name="connsiteY0-2" fmla="*/ 457200 h 737567"/>
                <a:gd name="connsiteX1-3" fmla="*/ 951487 w 951487"/>
                <a:gd name="connsiteY1-4" fmla="*/ 0 h 737567"/>
                <a:gd name="connsiteX2-5" fmla="*/ 917620 w 951487"/>
                <a:gd name="connsiteY2-6" fmla="*/ 737567 h 737567"/>
                <a:gd name="connsiteX3-7" fmla="*/ 0 w 951487"/>
                <a:gd name="connsiteY3-8" fmla="*/ 737567 h 737567"/>
                <a:gd name="connsiteX4-9" fmla="*/ 0 w 951487"/>
                <a:gd name="connsiteY4-10" fmla="*/ 457200 h 737567"/>
                <a:gd name="connsiteX0-11" fmla="*/ 0 w 951487"/>
                <a:gd name="connsiteY0-12" fmla="*/ 457200 h 737567"/>
                <a:gd name="connsiteX1-13" fmla="*/ 951487 w 951487"/>
                <a:gd name="connsiteY1-14" fmla="*/ 0 h 737567"/>
                <a:gd name="connsiteX2-15" fmla="*/ 951486 w 951487"/>
                <a:gd name="connsiteY2-16" fmla="*/ 441234 h 737567"/>
                <a:gd name="connsiteX3-17" fmla="*/ 0 w 951487"/>
                <a:gd name="connsiteY3-18" fmla="*/ 737567 h 737567"/>
                <a:gd name="connsiteX4-19" fmla="*/ 0 w 951487"/>
                <a:gd name="connsiteY4-20" fmla="*/ 457200 h 737567"/>
                <a:gd name="connsiteX0-21" fmla="*/ 0 w 976887"/>
                <a:gd name="connsiteY0-22" fmla="*/ 685800 h 966167"/>
                <a:gd name="connsiteX1-23" fmla="*/ 976887 w 976887"/>
                <a:gd name="connsiteY1-24" fmla="*/ 0 h 966167"/>
                <a:gd name="connsiteX2-25" fmla="*/ 951486 w 976887"/>
                <a:gd name="connsiteY2-26" fmla="*/ 669834 h 966167"/>
                <a:gd name="connsiteX3-27" fmla="*/ 0 w 976887"/>
                <a:gd name="connsiteY3-28" fmla="*/ 966167 h 966167"/>
                <a:gd name="connsiteX4-29" fmla="*/ 0 w 976887"/>
                <a:gd name="connsiteY4-30" fmla="*/ 685800 h 966167"/>
                <a:gd name="connsiteX0-31" fmla="*/ 0 w 976887"/>
                <a:gd name="connsiteY0-32" fmla="*/ 685800 h 966167"/>
                <a:gd name="connsiteX1-33" fmla="*/ 976887 w 976887"/>
                <a:gd name="connsiteY1-34" fmla="*/ 0 h 966167"/>
                <a:gd name="connsiteX2-35" fmla="*/ 968419 w 976887"/>
                <a:gd name="connsiteY2-36" fmla="*/ 534367 h 966167"/>
                <a:gd name="connsiteX3-37" fmla="*/ 0 w 976887"/>
                <a:gd name="connsiteY3-38" fmla="*/ 966167 h 966167"/>
                <a:gd name="connsiteX4-39" fmla="*/ 0 w 976887"/>
                <a:gd name="connsiteY4-40" fmla="*/ 685800 h 966167"/>
                <a:gd name="connsiteX0-41" fmla="*/ 0 w 1070021"/>
                <a:gd name="connsiteY0-42" fmla="*/ 508000 h 788367"/>
                <a:gd name="connsiteX1-43" fmla="*/ 1070021 w 1070021"/>
                <a:gd name="connsiteY1-44" fmla="*/ 0 h 788367"/>
                <a:gd name="connsiteX2-45" fmla="*/ 968419 w 1070021"/>
                <a:gd name="connsiteY2-46" fmla="*/ 356567 h 788367"/>
                <a:gd name="connsiteX3-47" fmla="*/ 0 w 1070021"/>
                <a:gd name="connsiteY3-48" fmla="*/ 788367 h 788367"/>
                <a:gd name="connsiteX4-49" fmla="*/ 0 w 1070021"/>
                <a:gd name="connsiteY4-50" fmla="*/ 508000 h 788367"/>
                <a:gd name="connsiteX0-51" fmla="*/ 0 w 1078486"/>
                <a:gd name="connsiteY0-52" fmla="*/ 508000 h 788367"/>
                <a:gd name="connsiteX1-53" fmla="*/ 1070021 w 1078486"/>
                <a:gd name="connsiteY1-54" fmla="*/ 0 h 788367"/>
                <a:gd name="connsiteX2-55" fmla="*/ 1078486 w 1078486"/>
                <a:gd name="connsiteY2-56" fmla="*/ 559767 h 788367"/>
                <a:gd name="connsiteX3-57" fmla="*/ 0 w 1078486"/>
                <a:gd name="connsiteY3-58" fmla="*/ 788367 h 788367"/>
                <a:gd name="connsiteX4-59" fmla="*/ 0 w 1078486"/>
                <a:gd name="connsiteY4-60" fmla="*/ 508000 h 7883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5554017" y="2992281"/>
              <a:ext cx="2672601" cy="2809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 flipV="1">
              <a:off x="5112678" y="2927113"/>
              <a:ext cx="555549" cy="397000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13320" name="组 22"/>
          <p:cNvGrpSpPr/>
          <p:nvPr/>
        </p:nvGrpSpPr>
        <p:grpSpPr bwMode="auto">
          <a:xfrm>
            <a:off x="4040188" y="2230438"/>
            <a:ext cx="5375275" cy="661987"/>
            <a:chOff x="4040302" y="2290205"/>
            <a:chExt cx="5374637" cy="661367"/>
          </a:xfrm>
        </p:grpSpPr>
        <p:sp>
          <p:nvSpPr>
            <p:cNvPr id="20" name="矩形 19"/>
            <p:cNvSpPr/>
            <p:nvPr/>
          </p:nvSpPr>
          <p:spPr>
            <a:xfrm>
              <a:off x="4386336" y="2518591"/>
              <a:ext cx="3874627" cy="280724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3961164" y="2464504"/>
              <a:ext cx="555105" cy="396828"/>
            </a:xfrm>
            <a:prstGeom prst="triangle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2" name="矩形 6"/>
            <p:cNvSpPr/>
            <p:nvPr/>
          </p:nvSpPr>
          <p:spPr>
            <a:xfrm>
              <a:off x="8260963" y="2290205"/>
              <a:ext cx="1153976" cy="661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-1" fmla="*/ 0 w 951487"/>
                <a:gd name="connsiteY0-2" fmla="*/ 457200 h 737567"/>
                <a:gd name="connsiteX1-3" fmla="*/ 951487 w 951487"/>
                <a:gd name="connsiteY1-4" fmla="*/ 0 h 737567"/>
                <a:gd name="connsiteX2-5" fmla="*/ 917620 w 951487"/>
                <a:gd name="connsiteY2-6" fmla="*/ 737567 h 737567"/>
                <a:gd name="connsiteX3-7" fmla="*/ 0 w 951487"/>
                <a:gd name="connsiteY3-8" fmla="*/ 737567 h 737567"/>
                <a:gd name="connsiteX4-9" fmla="*/ 0 w 951487"/>
                <a:gd name="connsiteY4-10" fmla="*/ 457200 h 737567"/>
                <a:gd name="connsiteX0-11" fmla="*/ 0 w 951487"/>
                <a:gd name="connsiteY0-12" fmla="*/ 457200 h 737567"/>
                <a:gd name="connsiteX1-13" fmla="*/ 951487 w 951487"/>
                <a:gd name="connsiteY1-14" fmla="*/ 0 h 737567"/>
                <a:gd name="connsiteX2-15" fmla="*/ 951486 w 951487"/>
                <a:gd name="connsiteY2-16" fmla="*/ 441234 h 737567"/>
                <a:gd name="connsiteX3-17" fmla="*/ 0 w 951487"/>
                <a:gd name="connsiteY3-18" fmla="*/ 737567 h 737567"/>
                <a:gd name="connsiteX4-19" fmla="*/ 0 w 951487"/>
                <a:gd name="connsiteY4-20" fmla="*/ 457200 h 737567"/>
                <a:gd name="connsiteX0-21" fmla="*/ 0 w 976887"/>
                <a:gd name="connsiteY0-22" fmla="*/ 685800 h 966167"/>
                <a:gd name="connsiteX1-23" fmla="*/ 976887 w 976887"/>
                <a:gd name="connsiteY1-24" fmla="*/ 0 h 966167"/>
                <a:gd name="connsiteX2-25" fmla="*/ 951486 w 976887"/>
                <a:gd name="connsiteY2-26" fmla="*/ 669834 h 966167"/>
                <a:gd name="connsiteX3-27" fmla="*/ 0 w 976887"/>
                <a:gd name="connsiteY3-28" fmla="*/ 966167 h 966167"/>
                <a:gd name="connsiteX4-29" fmla="*/ 0 w 976887"/>
                <a:gd name="connsiteY4-30" fmla="*/ 685800 h 966167"/>
                <a:gd name="connsiteX0-31" fmla="*/ 0 w 976887"/>
                <a:gd name="connsiteY0-32" fmla="*/ 685800 h 966167"/>
                <a:gd name="connsiteX1-33" fmla="*/ 976887 w 976887"/>
                <a:gd name="connsiteY1-34" fmla="*/ 0 h 966167"/>
                <a:gd name="connsiteX2-35" fmla="*/ 968419 w 976887"/>
                <a:gd name="connsiteY2-36" fmla="*/ 534367 h 966167"/>
                <a:gd name="connsiteX3-37" fmla="*/ 0 w 976887"/>
                <a:gd name="connsiteY3-38" fmla="*/ 966167 h 966167"/>
                <a:gd name="connsiteX4-39" fmla="*/ 0 w 976887"/>
                <a:gd name="connsiteY4-40" fmla="*/ 685800 h 966167"/>
                <a:gd name="connsiteX0-41" fmla="*/ 0 w 1070021"/>
                <a:gd name="connsiteY0-42" fmla="*/ 508000 h 788367"/>
                <a:gd name="connsiteX1-43" fmla="*/ 1070021 w 1070021"/>
                <a:gd name="connsiteY1-44" fmla="*/ 0 h 788367"/>
                <a:gd name="connsiteX2-45" fmla="*/ 968419 w 1070021"/>
                <a:gd name="connsiteY2-46" fmla="*/ 356567 h 788367"/>
                <a:gd name="connsiteX3-47" fmla="*/ 0 w 1070021"/>
                <a:gd name="connsiteY3-48" fmla="*/ 788367 h 788367"/>
                <a:gd name="connsiteX4-49" fmla="*/ 0 w 1070021"/>
                <a:gd name="connsiteY4-50" fmla="*/ 508000 h 788367"/>
                <a:gd name="connsiteX0-51" fmla="*/ 0 w 1078486"/>
                <a:gd name="connsiteY0-52" fmla="*/ 508000 h 788367"/>
                <a:gd name="connsiteX1-53" fmla="*/ 1070021 w 1078486"/>
                <a:gd name="connsiteY1-54" fmla="*/ 0 h 788367"/>
                <a:gd name="connsiteX2-55" fmla="*/ 1078486 w 1078486"/>
                <a:gd name="connsiteY2-56" fmla="*/ 559767 h 788367"/>
                <a:gd name="connsiteX3-57" fmla="*/ 0 w 1078486"/>
                <a:gd name="connsiteY3-58" fmla="*/ 788367 h 788367"/>
                <a:gd name="connsiteX4-59" fmla="*/ 0 w 1078486"/>
                <a:gd name="connsiteY4-60" fmla="*/ 508000 h 788367"/>
                <a:gd name="connsiteX0-61" fmla="*/ 0 w 1146221"/>
                <a:gd name="connsiteY0-62" fmla="*/ 381000 h 661367"/>
                <a:gd name="connsiteX1-63" fmla="*/ 1146221 w 1146221"/>
                <a:gd name="connsiteY1-64" fmla="*/ 0 h 661367"/>
                <a:gd name="connsiteX2-65" fmla="*/ 1078486 w 1146221"/>
                <a:gd name="connsiteY2-66" fmla="*/ 432767 h 661367"/>
                <a:gd name="connsiteX3-67" fmla="*/ 0 w 1146221"/>
                <a:gd name="connsiteY3-68" fmla="*/ 661367 h 661367"/>
                <a:gd name="connsiteX4-69" fmla="*/ 0 w 1146221"/>
                <a:gd name="connsiteY4-70" fmla="*/ 381000 h 661367"/>
                <a:gd name="connsiteX0-71" fmla="*/ 0 w 1163154"/>
                <a:gd name="connsiteY0-72" fmla="*/ 313267 h 593634"/>
                <a:gd name="connsiteX1-73" fmla="*/ 1163154 w 1163154"/>
                <a:gd name="connsiteY1-74" fmla="*/ 0 h 593634"/>
                <a:gd name="connsiteX2-75" fmla="*/ 1078486 w 1163154"/>
                <a:gd name="connsiteY2-76" fmla="*/ 365034 h 593634"/>
                <a:gd name="connsiteX3-77" fmla="*/ 0 w 1163154"/>
                <a:gd name="connsiteY3-78" fmla="*/ 593634 h 593634"/>
                <a:gd name="connsiteX4-79" fmla="*/ 0 w 1163154"/>
                <a:gd name="connsiteY4-80" fmla="*/ 313267 h 593634"/>
                <a:gd name="connsiteX0-81" fmla="*/ 0 w 1163154"/>
                <a:gd name="connsiteY0-82" fmla="*/ 254000 h 534367"/>
                <a:gd name="connsiteX1-83" fmla="*/ 1163154 w 1163154"/>
                <a:gd name="connsiteY1-84" fmla="*/ 0 h 534367"/>
                <a:gd name="connsiteX2-85" fmla="*/ 1078486 w 1163154"/>
                <a:gd name="connsiteY2-86" fmla="*/ 305767 h 534367"/>
                <a:gd name="connsiteX3-87" fmla="*/ 0 w 1163154"/>
                <a:gd name="connsiteY3-88" fmla="*/ 534367 h 534367"/>
                <a:gd name="connsiteX4-89" fmla="*/ 0 w 1163154"/>
                <a:gd name="connsiteY4-90" fmla="*/ 254000 h 534367"/>
                <a:gd name="connsiteX0-91" fmla="*/ 0 w 1163154"/>
                <a:gd name="connsiteY0-92" fmla="*/ 254000 h 686767"/>
                <a:gd name="connsiteX1-93" fmla="*/ 1163154 w 1163154"/>
                <a:gd name="connsiteY1-94" fmla="*/ 0 h 686767"/>
                <a:gd name="connsiteX2-95" fmla="*/ 1154686 w 1163154"/>
                <a:gd name="connsiteY2-96" fmla="*/ 686767 h 686767"/>
                <a:gd name="connsiteX3-97" fmla="*/ 0 w 1163154"/>
                <a:gd name="connsiteY3-98" fmla="*/ 534367 h 686767"/>
                <a:gd name="connsiteX4-99" fmla="*/ 0 w 1163154"/>
                <a:gd name="connsiteY4-100" fmla="*/ 254000 h 686767"/>
                <a:gd name="connsiteX0-101" fmla="*/ 0 w 1154686"/>
                <a:gd name="connsiteY0-102" fmla="*/ 228600 h 661367"/>
                <a:gd name="connsiteX1-103" fmla="*/ 1146220 w 1154686"/>
                <a:gd name="connsiteY1-104" fmla="*/ 0 h 661367"/>
                <a:gd name="connsiteX2-105" fmla="*/ 1154686 w 1154686"/>
                <a:gd name="connsiteY2-106" fmla="*/ 661367 h 661367"/>
                <a:gd name="connsiteX3-107" fmla="*/ 0 w 1154686"/>
                <a:gd name="connsiteY3-108" fmla="*/ 508967 h 661367"/>
                <a:gd name="connsiteX4-109" fmla="*/ 0 w 1154686"/>
                <a:gd name="connsiteY4-110" fmla="*/ 228600 h 6613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54686" h="661367">
                  <a:moveTo>
                    <a:pt x="0" y="228600"/>
                  </a:moveTo>
                  <a:lnTo>
                    <a:pt x="1146220" y="0"/>
                  </a:lnTo>
                  <a:cubicBezTo>
                    <a:pt x="1146220" y="147078"/>
                    <a:pt x="1154686" y="514289"/>
                    <a:pt x="1154686" y="661367"/>
                  </a:cubicBezTo>
                  <a:lnTo>
                    <a:pt x="0" y="508967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49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cxnSp>
        <p:nvCxnSpPr>
          <p:cNvPr id="29" name="直线连接符 28"/>
          <p:cNvCxnSpPr/>
          <p:nvPr/>
        </p:nvCxnSpPr>
        <p:spPr>
          <a:xfrm flipH="1">
            <a:off x="4310063" y="1473200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文本框 8"/>
          <p:cNvSpPr txBox="1">
            <a:spLocks noChangeArrowheads="1"/>
          </p:cNvSpPr>
          <p:nvPr/>
        </p:nvSpPr>
        <p:spPr bwMode="auto">
          <a:xfrm>
            <a:off x="2414588" y="1266825"/>
            <a:ext cx="1793875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800">
                <a:solidFill>
                  <a:srgbClr val="4A4A4A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800">
              <a:solidFill>
                <a:srgbClr val="4A4A4A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45" name="直线连接符 44"/>
          <p:cNvCxnSpPr/>
          <p:nvPr/>
        </p:nvCxnSpPr>
        <p:spPr>
          <a:xfrm flipH="1">
            <a:off x="3606800" y="2038350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4" name="文本框 8"/>
          <p:cNvSpPr txBox="1">
            <a:spLocks noChangeArrowheads="1"/>
          </p:cNvSpPr>
          <p:nvPr/>
        </p:nvSpPr>
        <p:spPr bwMode="auto">
          <a:xfrm>
            <a:off x="1711325" y="1831975"/>
            <a:ext cx="1793875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800">
                <a:solidFill>
                  <a:srgbClr val="4A4A4A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800">
              <a:solidFill>
                <a:srgbClr val="4A4A4A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50" name="直线连接符 49"/>
          <p:cNvCxnSpPr/>
          <p:nvPr/>
        </p:nvCxnSpPr>
        <p:spPr>
          <a:xfrm flipH="1">
            <a:off x="2454275" y="2606675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6" name="文本框 8"/>
          <p:cNvSpPr txBox="1">
            <a:spLocks noChangeArrowheads="1"/>
          </p:cNvSpPr>
          <p:nvPr/>
        </p:nvSpPr>
        <p:spPr bwMode="auto">
          <a:xfrm>
            <a:off x="558800" y="2400300"/>
            <a:ext cx="1793875" cy="40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8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8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55" name="直线连接符 54"/>
          <p:cNvCxnSpPr/>
          <p:nvPr/>
        </p:nvCxnSpPr>
        <p:spPr>
          <a:xfrm flipH="1">
            <a:off x="3606800" y="3127375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文本框 8"/>
          <p:cNvSpPr txBox="1">
            <a:spLocks noChangeArrowheads="1"/>
          </p:cNvSpPr>
          <p:nvPr/>
        </p:nvSpPr>
        <p:spPr bwMode="auto">
          <a:xfrm>
            <a:off x="1711325" y="2921000"/>
            <a:ext cx="1793875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800">
                <a:solidFill>
                  <a:srgbClr val="4A4A4A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800">
              <a:solidFill>
                <a:srgbClr val="4A4A4A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60" name="直线连接符 59"/>
          <p:cNvCxnSpPr/>
          <p:nvPr/>
        </p:nvCxnSpPr>
        <p:spPr>
          <a:xfrm flipH="1">
            <a:off x="4310063" y="3683000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0" name="文本框 8"/>
          <p:cNvSpPr txBox="1">
            <a:spLocks noChangeArrowheads="1"/>
          </p:cNvSpPr>
          <p:nvPr/>
        </p:nvSpPr>
        <p:spPr bwMode="auto">
          <a:xfrm>
            <a:off x="2414588" y="3476625"/>
            <a:ext cx="1793875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800">
                <a:solidFill>
                  <a:srgbClr val="4A4A4A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800">
              <a:solidFill>
                <a:srgbClr val="4A4A4A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98963" y="558800"/>
            <a:ext cx="3667125" cy="3665538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cxnSp>
        <p:nvCxnSpPr>
          <p:cNvPr id="3" name="直线连接符 2"/>
          <p:cNvCxnSpPr/>
          <p:nvPr/>
        </p:nvCxnSpPr>
        <p:spPr>
          <a:xfrm>
            <a:off x="4741863" y="2073275"/>
            <a:ext cx="2981325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64125" y="1308100"/>
            <a:ext cx="2336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TITLE</a:t>
            </a:r>
            <a:r>
              <a:rPr kumimoji="1" lang="zh-CN" altLang="en-US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 </a:t>
            </a:r>
            <a:r>
              <a:rPr kumimoji="1" lang="en-US" altLang="zh-CN" sz="3600" b="1" dirty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HERE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340" name="文本框 4"/>
          <p:cNvSpPr txBox="1">
            <a:spLocks noChangeArrowheads="1"/>
          </p:cNvSpPr>
          <p:nvPr/>
        </p:nvSpPr>
        <p:spPr bwMode="auto">
          <a:xfrm>
            <a:off x="4741863" y="2138363"/>
            <a:ext cx="2981325" cy="1085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725" y="1071563"/>
            <a:ext cx="1284288" cy="1284287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5330825" y="2513013"/>
            <a:ext cx="3057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PART TWO  </a:t>
            </a:r>
            <a:r>
              <a:rPr kumimoji="1" lang="zh-CN" altLang="en-US" sz="2400" b="1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用户需求</a:t>
            </a:r>
          </a:p>
        </p:txBody>
      </p:sp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5389563" y="2998788"/>
            <a:ext cx="2927350" cy="884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438" y="955675"/>
            <a:ext cx="823912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2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5188" y="161925"/>
            <a:ext cx="2265362" cy="588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400" b="1" dirty="0">
                <a:solidFill>
                  <a:schemeClr val="bg1"/>
                </a:solidFill>
                <a:latin typeface="+mn-lt"/>
                <a:ea typeface="+mn-ea"/>
              </a:rPr>
              <a:t>MORE THAN TEMPLATE</a:t>
            </a:r>
            <a:endParaRPr kumimoji="1"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369888" y="219075"/>
            <a:ext cx="495300" cy="474663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800" b="1" dirty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16387" name="文本框 10"/>
          <p:cNvSpPr txBox="1">
            <a:spLocks noChangeArrowheads="1"/>
          </p:cNvSpPr>
          <p:nvPr/>
        </p:nvSpPr>
        <p:spPr bwMode="auto">
          <a:xfrm>
            <a:off x="3589338" y="4737100"/>
            <a:ext cx="1965325" cy="220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LOGO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|</a:t>
            </a:r>
            <a:r>
              <a:rPr kumimoji="1" lang="zh-CN" altLang="en-US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100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COMPANY</a:t>
            </a:r>
            <a:endParaRPr kumimoji="1" lang="zh-CN" altLang="en-US" sz="10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5854700" y="2986088"/>
            <a:ext cx="2465388" cy="105568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立方体 2"/>
          <p:cNvSpPr/>
          <p:nvPr/>
        </p:nvSpPr>
        <p:spPr>
          <a:xfrm>
            <a:off x="5854700" y="2560638"/>
            <a:ext cx="2465388" cy="1057275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立方体 3"/>
          <p:cNvSpPr/>
          <p:nvPr/>
        </p:nvSpPr>
        <p:spPr>
          <a:xfrm>
            <a:off x="5854700" y="2136775"/>
            <a:ext cx="2465388" cy="1055688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" name="立方体 4"/>
          <p:cNvSpPr/>
          <p:nvPr/>
        </p:nvSpPr>
        <p:spPr>
          <a:xfrm>
            <a:off x="5854700" y="1711325"/>
            <a:ext cx="2465388" cy="1055688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5854700" y="1285875"/>
            <a:ext cx="2465388" cy="1055688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5854700" y="860425"/>
            <a:ext cx="2465388" cy="1055688"/>
          </a:xfrm>
          <a:prstGeom prst="cube">
            <a:avLst>
              <a:gd name="adj" fmla="val 77632"/>
            </a:avLst>
          </a:prstGeom>
          <a:solidFill>
            <a:srgbClr val="46C6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cxnSp>
        <p:nvCxnSpPr>
          <p:cNvPr id="13" name="直线连接符 12"/>
          <p:cNvCxnSpPr/>
          <p:nvPr/>
        </p:nvCxnSpPr>
        <p:spPr>
          <a:xfrm flipH="1">
            <a:off x="4883150" y="1843088"/>
            <a:ext cx="860425" cy="0"/>
          </a:xfrm>
          <a:prstGeom prst="line">
            <a:avLst/>
          </a:prstGeom>
          <a:ln w="19050" cmpd="sng">
            <a:solidFill>
              <a:srgbClr val="46C6A9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4883150" y="2260600"/>
            <a:ext cx="860425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4883150" y="2679700"/>
            <a:ext cx="860425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4883150" y="3097213"/>
            <a:ext cx="860425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4883150" y="3516313"/>
            <a:ext cx="860425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4883150" y="3933825"/>
            <a:ext cx="860425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0" name="文本框 8"/>
          <p:cNvSpPr txBox="1">
            <a:spLocks noChangeArrowheads="1"/>
          </p:cNvSpPr>
          <p:nvPr/>
        </p:nvSpPr>
        <p:spPr bwMode="auto">
          <a:xfrm>
            <a:off x="3505200" y="1706563"/>
            <a:ext cx="1298575" cy="28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1000">
                <a:solidFill>
                  <a:srgbClr val="46C6A9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rgbClr val="46C6A9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401" name="文本框 8"/>
          <p:cNvSpPr txBox="1">
            <a:spLocks noChangeArrowheads="1"/>
          </p:cNvSpPr>
          <p:nvPr/>
        </p:nvSpPr>
        <p:spPr bwMode="auto">
          <a:xfrm>
            <a:off x="3505200" y="2125663"/>
            <a:ext cx="1298575" cy="28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402" name="文本框 8"/>
          <p:cNvSpPr txBox="1">
            <a:spLocks noChangeArrowheads="1"/>
          </p:cNvSpPr>
          <p:nvPr/>
        </p:nvSpPr>
        <p:spPr bwMode="auto">
          <a:xfrm>
            <a:off x="3505200" y="2543175"/>
            <a:ext cx="129857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403" name="文本框 8"/>
          <p:cNvSpPr txBox="1">
            <a:spLocks noChangeArrowheads="1"/>
          </p:cNvSpPr>
          <p:nvPr/>
        </p:nvSpPr>
        <p:spPr bwMode="auto">
          <a:xfrm>
            <a:off x="3505200" y="2962275"/>
            <a:ext cx="129857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404" name="文本框 8"/>
          <p:cNvSpPr txBox="1">
            <a:spLocks noChangeArrowheads="1"/>
          </p:cNvSpPr>
          <p:nvPr/>
        </p:nvSpPr>
        <p:spPr bwMode="auto">
          <a:xfrm>
            <a:off x="3505200" y="3381375"/>
            <a:ext cx="1298575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405" name="文本框 8"/>
          <p:cNvSpPr txBox="1">
            <a:spLocks noChangeArrowheads="1"/>
          </p:cNvSpPr>
          <p:nvPr/>
        </p:nvSpPr>
        <p:spPr bwMode="auto">
          <a:xfrm>
            <a:off x="3505200" y="3800475"/>
            <a:ext cx="1298575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点击此处添加标题</a:t>
            </a:r>
            <a:endParaRPr lang="en-US" altLang="zh-CN" sz="1000">
              <a:solidFill>
                <a:schemeClr val="bg1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6406" name="组 26"/>
          <p:cNvGrpSpPr/>
          <p:nvPr/>
        </p:nvGrpSpPr>
        <p:grpSpPr bwMode="auto">
          <a:xfrm>
            <a:off x="542925" y="1527175"/>
            <a:ext cx="2606675" cy="1903413"/>
            <a:chOff x="1100309" y="1795731"/>
            <a:chExt cx="2606106" cy="1902181"/>
          </a:xfrm>
        </p:grpSpPr>
        <p:sp>
          <p:nvSpPr>
            <p:cNvPr id="16407" name="矩形 27"/>
            <p:cNvSpPr>
              <a:spLocks noChangeArrowheads="1"/>
            </p:cNvSpPr>
            <p:nvPr/>
          </p:nvSpPr>
          <p:spPr bwMode="auto">
            <a:xfrm>
              <a:off x="1100309" y="2212890"/>
              <a:ext cx="2606106" cy="1485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0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</a:p>
          </p:txBody>
        </p:sp>
        <p:sp>
          <p:nvSpPr>
            <p:cNvPr id="16408" name="矩形 28"/>
            <p:cNvSpPr>
              <a:spLocks noChangeArrowheads="1"/>
            </p:cNvSpPr>
            <p:nvPr/>
          </p:nvSpPr>
          <p:spPr bwMode="auto">
            <a:xfrm>
              <a:off x="1100310" y="1795731"/>
              <a:ext cx="1390124" cy="397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>
                  <a:solidFill>
                    <a:srgbClr val="46C6A9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EXAMPLE TEXT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75.黑色大气商务报告汇报通用PPT模板"/>
</p:tagLst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Microsoft Office PowerPoint</Application>
  <PresentationFormat>全屏显示(16:9)</PresentationFormat>
  <Paragraphs>184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HelveticaNeueLT Pro 67 MdCn</vt:lpstr>
      <vt:lpstr>HelveticaNeueLT Pro 67 MdCnO</vt:lpstr>
      <vt:lpstr>STHeitiSC-Light</vt:lpstr>
      <vt:lpstr>微软雅黑</vt:lpstr>
      <vt:lpstr>Arial</vt:lpstr>
      <vt:lpstr>Calibri</vt:lpstr>
      <vt:lpstr>Century Gothic</vt:lpstr>
      <vt:lpstr>Helvetica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https://dxpu.taobao.com/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1975.黑色大气商务报告汇报通用PPT模板</dc:title>
  <dc:creator/>
  <cp:lastModifiedBy>天 下</cp:lastModifiedBy>
  <cp:revision>3</cp:revision>
  <dcterms:created xsi:type="dcterms:W3CDTF">2015-04-26T00:57:00Z</dcterms:created>
  <dcterms:modified xsi:type="dcterms:W3CDTF">2021-01-06T00:41:52Z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