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3" r:id="rId4"/>
    <p:sldId id="257" r:id="rId5"/>
    <p:sldId id="277" r:id="rId6"/>
    <p:sldId id="275" r:id="rId7"/>
    <p:sldId id="276" r:id="rId8"/>
    <p:sldId id="273" r:id="rId9"/>
    <p:sldId id="272" r:id="rId10"/>
    <p:sldId id="260" r:id="rId11"/>
    <p:sldId id="270" r:id="rId12"/>
    <p:sldId id="269" r:id="rId13"/>
    <p:sldId id="267" r:id="rId14"/>
    <p:sldId id="282" r:id="rId15"/>
    <p:sldId id="261" r:id="rId16"/>
    <p:sldId id="283" r:id="rId17"/>
    <p:sldId id="274" r:id="rId18"/>
    <p:sldId id="284" r:id="rId19"/>
    <p:sldId id="271" r:id="rId20"/>
    <p:sldId id="262" r:id="rId21"/>
    <p:sldId id="285" r:id="rId22"/>
    <p:sldId id="278" r:id="rId23"/>
    <p:sldId id="279" r:id="rId24"/>
    <p:sldId id="281" r:id="rId25"/>
    <p:sldId id="25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7D1B-BDD6-40C2-B844-1E83EBF422F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DCF-755D-4C09-8C77-B4C66B47F2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亮亮图文旗舰店</a:t>
            </a:r>
            <a:r>
              <a:rPr lang="en-US" altLang="zh-CN" dirty="0"/>
              <a:t>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7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10499" r="22988" b="21585"/>
          <a:stretch>
            <a:fillRect/>
          </a:stretch>
        </p:blipFill>
        <p:spPr>
          <a:xfrm>
            <a:off x="6254363" y="1504769"/>
            <a:ext cx="1511004" cy="30469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46192" r="71105" b="-1"/>
          <a:stretch>
            <a:fillRect/>
          </a:stretch>
        </p:blipFill>
        <p:spPr>
          <a:xfrm flipH="1">
            <a:off x="1938430" y="-234689"/>
            <a:ext cx="4499354" cy="666808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26425" y="3099355"/>
            <a:ext cx="677108" cy="2904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中国风设计计划书总结工作汇报动态通用模板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705568" y="4727096"/>
            <a:ext cx="430887" cy="447894"/>
            <a:chOff x="7077476" y="2846291"/>
            <a:chExt cx="430887" cy="447894"/>
          </a:xfrm>
        </p:grpSpPr>
        <p:pic>
          <p:nvPicPr>
            <p:cNvPr id="29" name="图片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  <p:pic>
        <p:nvPicPr>
          <p:cNvPr id="2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29136" y="2590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71850" y="2799654"/>
            <a:ext cx="1107996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-17409" y="4047090"/>
            <a:ext cx="12209409" cy="25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1"/>
          <p:cNvSpPr txBox="1">
            <a:spLocks noChangeArrowheads="1"/>
          </p:cNvSpPr>
          <p:nvPr/>
        </p:nvSpPr>
        <p:spPr bwMode="auto">
          <a:xfrm>
            <a:off x="2627526" y="1382303"/>
            <a:ext cx="32071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此处</a:t>
            </a:r>
            <a:r>
              <a:rPr lang="zh-CN" altLang="zh-CN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627526" y="2156020"/>
            <a:ext cx="7852905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381230" y="1117523"/>
            <a:ext cx="9394621" cy="4917518"/>
            <a:chOff x="1043607" y="1131590"/>
            <a:chExt cx="7219504" cy="349374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292080" y="1993886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292080" y="278777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292080" y="2978988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347864" y="1948488"/>
              <a:ext cx="679431" cy="6952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859782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347864" y="3075806"/>
              <a:ext cx="713927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4109610" y="2078360"/>
              <a:ext cx="1085850" cy="1600200"/>
              <a:chOff x="4109610" y="2294384"/>
              <a:chExt cx="1085850" cy="16002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610" y="2294384"/>
                <a:ext cx="1085850" cy="1600200"/>
              </a:xfrm>
              <a:prstGeom prst="rect">
                <a:avLst/>
              </a:prstGeom>
            </p:spPr>
          </p:pic>
          <p:sp>
            <p:nvSpPr>
              <p:cNvPr id="10" name="TextBox 16"/>
              <p:cNvSpPr txBox="1"/>
              <p:nvPr/>
            </p:nvSpPr>
            <p:spPr>
              <a:xfrm>
                <a:off x="4322048" y="2313291"/>
                <a:ext cx="648072" cy="146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标题文字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43608" y="1131590"/>
              <a:ext cx="2466975" cy="1333500"/>
              <a:chOff x="1043608" y="1347614"/>
              <a:chExt cx="2466975" cy="13335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3" name="TextBox 19"/>
              <p:cNvSpPr txBox="1"/>
              <p:nvPr/>
            </p:nvSpPr>
            <p:spPr>
              <a:xfrm>
                <a:off x="1509887" y="1632348"/>
                <a:ext cx="1642434" cy="67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96136" y="1131590"/>
              <a:ext cx="2466975" cy="1333500"/>
              <a:chOff x="5796136" y="1347614"/>
              <a:chExt cx="2466975" cy="13335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6265629" y="1692318"/>
                <a:ext cx="1542482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43608" y="2211710"/>
              <a:ext cx="2466975" cy="1333500"/>
              <a:chOff x="1043608" y="2427734"/>
              <a:chExt cx="2466975" cy="13335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9" name="TextBox 26"/>
              <p:cNvSpPr txBox="1"/>
              <p:nvPr/>
            </p:nvSpPr>
            <p:spPr>
              <a:xfrm>
                <a:off x="1509887" y="2752183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796136" y="2211710"/>
              <a:ext cx="2466975" cy="1333500"/>
              <a:chOff x="5796136" y="2427734"/>
              <a:chExt cx="2466975" cy="133350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2" name="TextBox 29"/>
              <p:cNvSpPr txBox="1"/>
              <p:nvPr/>
            </p:nvSpPr>
            <p:spPr>
              <a:xfrm>
                <a:off x="6309928" y="2742188"/>
                <a:ext cx="1553293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43607" y="3291830"/>
              <a:ext cx="2466975" cy="1333500"/>
              <a:chOff x="1043607" y="3507854"/>
              <a:chExt cx="2466975" cy="13335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7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5" name="TextBox 32"/>
              <p:cNvSpPr txBox="1"/>
              <p:nvPr/>
            </p:nvSpPr>
            <p:spPr>
              <a:xfrm>
                <a:off x="1492435" y="3833034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96136" y="3291830"/>
              <a:ext cx="2466975" cy="1333500"/>
              <a:chOff x="5796136" y="3507854"/>
              <a:chExt cx="2466975" cy="133350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8" name="TextBox 35"/>
              <p:cNvSpPr txBox="1"/>
              <p:nvPr/>
            </p:nvSpPr>
            <p:spPr>
              <a:xfrm>
                <a:off x="6366046" y="3822307"/>
                <a:ext cx="1589289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9191" y="1800367"/>
            <a:ext cx="9540513" cy="2028265"/>
            <a:chOff x="577605" y="1214438"/>
            <a:chExt cx="8617213" cy="18319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968238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77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368754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20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29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</p:grpSp>
      <p:sp>
        <p:nvSpPr>
          <p:cNvPr id="11" name="文本框 45"/>
          <p:cNvSpPr txBox="1">
            <a:spLocks noChangeArrowheads="1"/>
          </p:cNvSpPr>
          <p:nvPr/>
        </p:nvSpPr>
        <p:spPr bwMode="auto">
          <a:xfrm>
            <a:off x="1496163" y="4345105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958877" y="4786452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5229511" y="4362126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4692225" y="4803473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8857635" y="4382444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8320349" y="4823791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 flipH="1" flipV="1">
            <a:off x="3760014" y="3651910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>
            <a:off x="5957010" y="1957387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9408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59692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pic>
        <p:nvPicPr>
          <p:cNvPr id="8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703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53987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8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26502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5466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15750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783311" y="2112151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04226" y="2548269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04226" y="392748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25141" y="4363605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1071637" y="2153363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285843" y="2589481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1033486" y="3875206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>
            <a:off x="247692" y="4311324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Thinkpad\Desktop\植物\-_0047_图层-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0948" y="3333481"/>
            <a:ext cx="2700996" cy="35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63568" y="2774517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324782" y="1342322"/>
            <a:ext cx="3929062" cy="1400176"/>
            <a:chOff x="0" y="0"/>
            <a:chExt cx="3929090" cy="140018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1613892" y="4061808"/>
            <a:ext cx="751604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88267" y="1268550"/>
            <a:ext cx="738664" cy="445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88267" y="1240678"/>
            <a:ext cx="738664" cy="4284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单击此处可添加标题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41756" y="1227426"/>
            <a:ext cx="1415772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20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22912" y="1227426"/>
            <a:ext cx="1415772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20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42928" y="1227426"/>
            <a:ext cx="1415772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20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52663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672066" y="1295058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587555" y="1227426"/>
            <a:ext cx="61555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标题一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259089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902194" y="1256098"/>
            <a:ext cx="61555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标题三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23566" y="1268550"/>
            <a:ext cx="61555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标题二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/>
          <a:stretch>
            <a:fillRect/>
          </a:stretch>
        </p:blipFill>
        <p:spPr>
          <a:xfrm flipH="1">
            <a:off x="9589134" y="0"/>
            <a:ext cx="2702417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2"/>
          <a:stretch>
            <a:fillRect/>
          </a:stretch>
        </p:blipFill>
        <p:spPr>
          <a:xfrm>
            <a:off x="324464" y="-740939"/>
            <a:ext cx="11867535" cy="7598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2536" y="1111347"/>
            <a:ext cx="8046719" cy="2250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3736" y="3584916"/>
            <a:ext cx="8046719" cy="2250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1650859" y="1567348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3632059" y="4040917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5923" y="2766886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8029">
            <a:off x="6373629" y="1718479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486">
            <a:off x="5002173" y="157161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1176077" y="2477012"/>
            <a:ext cx="3586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r"/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32053" y="4983060"/>
            <a:ext cx="483800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7929582" y="2477012"/>
            <a:ext cx="3677885" cy="10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 b="13913"/>
          <a:stretch>
            <a:fillRect/>
          </a:stretch>
        </p:blipFill>
        <p:spPr bwMode="auto">
          <a:xfrm>
            <a:off x="9728366" y="3837604"/>
            <a:ext cx="2463634" cy="3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7" b="48308"/>
          <a:stretch>
            <a:fillRect/>
          </a:stretch>
        </p:blipFill>
        <p:spPr>
          <a:xfrm>
            <a:off x="8569388" y="0"/>
            <a:ext cx="3356830" cy="44453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40813" y="2412484"/>
            <a:ext cx="1015663" cy="2449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前言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0992" y="1354169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375" y="1645716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7609" y="1645715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2381" y="1645714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0103" y="4746726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626033" y="4746725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746920" y="4746724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444" y="2783886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9444" y="3841455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9444" y="4899024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" name="组合 9"/>
          <p:cNvGrpSpPr/>
          <p:nvPr/>
        </p:nvGrpSpPr>
        <p:grpSpPr bwMode="auto">
          <a:xfrm>
            <a:off x="930887" y="878088"/>
            <a:ext cx="3929062" cy="1400176"/>
            <a:chOff x="0" y="0"/>
            <a:chExt cx="3929090" cy="140018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8" name="矩形 12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1406" y="2015784"/>
            <a:ext cx="2383532" cy="2257425"/>
            <a:chOff x="1269157" y="1347614"/>
            <a:chExt cx="2383532" cy="2257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347614"/>
              <a:ext cx="2105025" cy="22574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157" y="1561605"/>
              <a:ext cx="1057275" cy="1028700"/>
            </a:xfrm>
            <a:prstGeom prst="rect">
              <a:avLst/>
            </a:prstGeom>
          </p:spPr>
        </p:pic>
        <p:sp>
          <p:nvSpPr>
            <p:cNvPr id="5" name="TextBox 27"/>
            <p:cNvSpPr txBox="1"/>
            <p:nvPr/>
          </p:nvSpPr>
          <p:spPr>
            <a:xfrm>
              <a:off x="1509762" y="181434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4360" y="2007632"/>
            <a:ext cx="2383532" cy="2257425"/>
            <a:chOff x="3779523" y="1339462"/>
            <a:chExt cx="2383532" cy="22574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30" y="1339462"/>
              <a:ext cx="2105025" cy="22574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23" y="1553453"/>
              <a:ext cx="1057275" cy="1028700"/>
            </a:xfrm>
            <a:prstGeom prst="rect">
              <a:avLst/>
            </a:prstGeom>
          </p:spPr>
        </p:pic>
        <p:sp>
          <p:nvSpPr>
            <p:cNvPr id="9" name="TextBox 31"/>
            <p:cNvSpPr txBox="1"/>
            <p:nvPr/>
          </p:nvSpPr>
          <p:spPr>
            <a:xfrm>
              <a:off x="4020128" y="1806193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05888" y="2007631"/>
            <a:ext cx="2383532" cy="2257425"/>
            <a:chOff x="6184234" y="1339461"/>
            <a:chExt cx="2383532" cy="22574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13" name="TextBox 35"/>
            <p:cNvSpPr txBox="1"/>
            <p:nvPr/>
          </p:nvSpPr>
          <p:spPr>
            <a:xfrm>
              <a:off x="6424839" y="180619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TextBox 36"/>
          <p:cNvSpPr txBox="1"/>
          <p:nvPr/>
        </p:nvSpPr>
        <p:spPr>
          <a:xfrm>
            <a:off x="2364007" y="2652517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5356961" y="2652517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8436333" y="2652516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1336323" y="4390184"/>
            <a:ext cx="2947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4522365" y="4390184"/>
            <a:ext cx="2947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7644233" y="4387702"/>
            <a:ext cx="2947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9200136" y="1357407"/>
            <a:ext cx="1015663" cy="37773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结束语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9632" r="23378" b="21559"/>
          <a:stretch>
            <a:fillRect/>
          </a:stretch>
        </p:blipFill>
        <p:spPr>
          <a:xfrm>
            <a:off x="6242013" y="1460641"/>
            <a:ext cx="1514210" cy="3175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46192" r="71105" b="-1"/>
          <a:stretch>
            <a:fillRect/>
          </a:stretch>
        </p:blipFill>
        <p:spPr>
          <a:xfrm flipH="1">
            <a:off x="1996620" y="-182884"/>
            <a:ext cx="4499354" cy="6668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23613" y="3048401"/>
            <a:ext cx="677108" cy="2904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中国风设计计划书总结工作汇报动态通用模板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5568" y="4811501"/>
            <a:ext cx="430887" cy="447894"/>
            <a:chOff x="7077476" y="2846291"/>
            <a:chExt cx="430887" cy="447894"/>
          </a:xfrm>
        </p:grpSpPr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6" r="73977" b="48308"/>
          <a:stretch>
            <a:fillRect/>
          </a:stretch>
        </p:blipFill>
        <p:spPr>
          <a:xfrm>
            <a:off x="3625686" y="11945"/>
            <a:ext cx="4436468" cy="3079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3982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35156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4892" y="3093784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第一部分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91093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6596" y="3091595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第二部分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92797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40985" y="3093784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第三部分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67186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42689" y="3091595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第四部分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968890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28996" y="3379428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90210" y="1947233"/>
            <a:ext cx="3929062" cy="1400176"/>
            <a:chOff x="0" y="0"/>
            <a:chExt cx="3929090" cy="14001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2516" y="1200258"/>
            <a:ext cx="1614070" cy="1589892"/>
            <a:chOff x="4596462" y="1085503"/>
            <a:chExt cx="1264785" cy="12051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1085503"/>
              <a:ext cx="1264785" cy="1205126"/>
            </a:xfrm>
            <a:prstGeom prst="rect">
              <a:avLst/>
            </a:prstGeom>
          </p:spPr>
        </p:pic>
        <p:sp>
          <p:nvSpPr>
            <p:cNvPr id="4" name="TextBox 20"/>
            <p:cNvSpPr txBox="1"/>
            <p:nvPr/>
          </p:nvSpPr>
          <p:spPr>
            <a:xfrm>
              <a:off x="4788024" y="1310351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2516" y="2675701"/>
            <a:ext cx="1614070" cy="1589892"/>
            <a:chOff x="4596462" y="2349926"/>
            <a:chExt cx="1264785" cy="12051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2349926"/>
              <a:ext cx="1264785" cy="1205126"/>
            </a:xfrm>
            <a:prstGeom prst="rect">
              <a:avLst/>
            </a:prstGeom>
          </p:spPr>
        </p:pic>
        <p:sp>
          <p:nvSpPr>
            <p:cNvPr id="7" name="TextBox 24"/>
            <p:cNvSpPr txBox="1"/>
            <p:nvPr/>
          </p:nvSpPr>
          <p:spPr>
            <a:xfrm>
              <a:off x="4796806" y="2575878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贰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32515" y="4206007"/>
            <a:ext cx="1614070" cy="1589892"/>
            <a:chOff x="4596461" y="3598872"/>
            <a:chExt cx="1264785" cy="12051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1" y="3598872"/>
              <a:ext cx="1264785" cy="1205126"/>
            </a:xfrm>
            <a:prstGeom prst="rect">
              <a:avLst/>
            </a:prstGeom>
          </p:spPr>
        </p:pic>
        <p:sp>
          <p:nvSpPr>
            <p:cNvPr id="10" name="TextBox 27"/>
            <p:cNvSpPr txBox="1"/>
            <p:nvPr/>
          </p:nvSpPr>
          <p:spPr>
            <a:xfrm>
              <a:off x="4788024" y="3856815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叁</a:t>
              </a:r>
            </a:p>
          </p:txBody>
        </p:sp>
      </p:grpSp>
      <p:sp>
        <p:nvSpPr>
          <p:cNvPr id="11" name="TextBox 28"/>
          <p:cNvSpPr txBox="1"/>
          <p:nvPr/>
        </p:nvSpPr>
        <p:spPr>
          <a:xfrm>
            <a:off x="3702256" y="1654054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3702256" y="3083986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3702256" y="4659803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53551" y="2175381"/>
            <a:ext cx="8653967" cy="3023437"/>
            <a:chOff x="1153551" y="2175381"/>
            <a:chExt cx="8653967" cy="3023437"/>
          </a:xfrm>
        </p:grpSpPr>
        <p:pic>
          <p:nvPicPr>
            <p:cNvPr id="2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228" y="2577670"/>
              <a:ext cx="2577290" cy="262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Thinkpad\Desktop\PNG\1_0000_图层-2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8250" y="3888244"/>
              <a:ext cx="335383" cy="5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Thinkpad\Desktop\PNG\1_0001_图层-2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797" y="4066550"/>
              <a:ext cx="531453" cy="5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Thinkpad\Desktop\PNG\1_0002_图层-2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767" y="3335730"/>
              <a:ext cx="420519" cy="63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486" y="2418134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3"/>
            <p:cNvSpPr txBox="1">
              <a:spLocks noChangeArrowheads="1"/>
            </p:cNvSpPr>
            <p:nvPr/>
          </p:nvSpPr>
          <p:spPr bwMode="auto">
            <a:xfrm>
              <a:off x="2096085" y="2175381"/>
              <a:ext cx="5353112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id="8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771" y="346709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53"/>
            <p:cNvSpPr txBox="1">
              <a:spLocks noChangeArrowheads="1"/>
            </p:cNvSpPr>
            <p:nvPr/>
          </p:nvSpPr>
          <p:spPr bwMode="auto">
            <a:xfrm>
              <a:off x="1153551" y="3195051"/>
              <a:ext cx="540419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id="10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208" y="467943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1477108" y="4436685"/>
              <a:ext cx="5404288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01165" y="1875507"/>
            <a:ext cx="9316890" cy="3718495"/>
            <a:chOff x="1501165" y="1875507"/>
            <a:chExt cx="9316890" cy="371849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8" name="TextBox 14"/>
              <p:cNvSpPr txBox="1"/>
              <p:nvPr/>
            </p:nvSpPr>
            <p:spPr>
              <a:xfrm>
                <a:off x="1440521" y="2583814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11" name="TextBox 17"/>
              <p:cNvSpPr txBox="1"/>
              <p:nvPr/>
            </p:nvSpPr>
            <p:spPr>
              <a:xfrm>
                <a:off x="3131840" y="2583813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7" name="TextBox 24"/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0" name="TextBox 27"/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sp>
          <p:nvSpPr>
            <p:cNvPr id="21" name="TextBox 28"/>
            <p:cNvSpPr txBox="1"/>
            <p:nvPr/>
          </p:nvSpPr>
          <p:spPr>
            <a:xfrm>
              <a:off x="6407224" y="2034435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6407224" y="3253347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6407224" y="4547804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08335" y="1324321"/>
            <a:ext cx="2741061" cy="4679328"/>
            <a:chOff x="3756025" y="1563688"/>
            <a:chExt cx="2741061" cy="4679328"/>
          </a:xfrm>
        </p:grpSpPr>
        <p:pic>
          <p:nvPicPr>
            <p:cNvPr id="3" name="图片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" name="空心弧 47"/>
            <p:cNvSpPr/>
            <p:nvPr/>
          </p:nvSpPr>
          <p:spPr bwMode="auto">
            <a:xfrm rot="16200000" flipH="1">
              <a:off x="3779838" y="2957513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9" name="图片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2" name="空心弧 47"/>
            <p:cNvSpPr/>
            <p:nvPr/>
          </p:nvSpPr>
          <p:spPr bwMode="auto">
            <a:xfrm rot="16200000" flipH="1">
              <a:off x="5103261" y="4849191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3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4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2936782" y="146613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1563770" y="1927803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2978434" y="2924430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1467786" y="3386095"/>
            <a:ext cx="30669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7740668" y="3239143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7712777" y="3633422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7712777" y="476792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684886" y="5162207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45.中国风设计计划书总结工作汇报动态通用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7B73FC6-3D84-47CC-8C32-436BB8FDCD85}"/>
  <p:tag name="GENSWF_ADVANCE_TIME" val="5.2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846E4C0-4EC1-4582-A5AE-EA8592C8FBB2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09DCD9B-1BEF-4FC7-B3EF-14810AB728DB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992C905-97BC-463F-A6F9-2AD5FD723EF7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192625-746D-4976-B0F8-16B9B300D28F}"/>
  <p:tag name="GENSWF_ADVANCE_TIME" val="7.2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079452E-208B-4C89-B010-AA436793DD51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726AF30-7A27-4AA9-8F00-FD2351137675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7F8FDB7-3558-4317-8A77-678E22367803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570BB7-9FDB-448D-8DE5-4A2EF8A9ADD8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0603E02-7535-4478-AAEA-1735179EEB45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DDDD1CA-C686-4F16-A5FB-150E20BF87C1}"/>
  <p:tag name="GENSWF_ADVANCE_TIME" val="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CAC6EE6-A56A-4D48-BEFF-CA4AC0CACF42}"/>
  <p:tag name="GENSWF_ADVANCE_TIME" val="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B575D73-43BA-49FF-ACC9-1756AE467765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0409F5A-D13E-4CB2-AC83-68165D8ACB76}"/>
  <p:tag name="GENSWF_ADVANCE_TIME" val="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2AAE129-B0F5-4602-861D-6DAFFA9383D3}"/>
  <p:tag name="GENSWF_ADVANCE_TIME" val="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FA38D2-BEBC-4CFE-824D-51015BF33F1C}"/>
  <p:tag name="GENSWF_ADVANCE_TIME" val="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867B293-6DEA-4730-AE96-0A0EE27C0307}"/>
  <p:tag name="GENSWF_ADVANCE_TIME" val="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CA094BE-B88A-4BA9-B456-AF7DD6297AE9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10F5D7-5EFE-4E9E-B11C-B9B2C4D78078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373076-2998-40D8-8A9E-6DA4F1D20ACF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BA624E7-B635-4A67-A042-32AA9D11E662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1887</Words>
  <Application>Microsoft Office PowerPoint</Application>
  <PresentationFormat>宽屏</PresentationFormat>
  <Paragraphs>152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华文行楷</vt:lpstr>
      <vt:lpstr>楷体</vt:lpstr>
      <vt:lpstr>隶书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1345.中国风设计计划书总结工作汇报动态通用模板</dc:title>
  <dc:creator/>
  <cp:lastModifiedBy>天 下</cp:lastModifiedBy>
  <cp:revision>30</cp:revision>
  <dcterms:created xsi:type="dcterms:W3CDTF">2017-05-03T23:55:00Z</dcterms:created>
  <dcterms:modified xsi:type="dcterms:W3CDTF">2021-01-06T00:41:53Z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