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6" r:id="rId5"/>
    <p:sldId id="267" r:id="rId6"/>
    <p:sldId id="268" r:id="rId7"/>
    <p:sldId id="263" r:id="rId8"/>
    <p:sldId id="271" r:id="rId9"/>
    <p:sldId id="272" r:id="rId10"/>
    <p:sldId id="273" r:id="rId11"/>
    <p:sldId id="274" r:id="rId12"/>
    <p:sldId id="264" r:id="rId13"/>
    <p:sldId id="275" r:id="rId14"/>
    <p:sldId id="276" r:id="rId15"/>
    <p:sldId id="277" r:id="rId16"/>
    <p:sldId id="278" r:id="rId17"/>
    <p:sldId id="265" r:id="rId18"/>
    <p:sldId id="279" r:id="rId19"/>
    <p:sldId id="280" r:id="rId20"/>
    <p:sldId id="281" r:id="rId21"/>
    <p:sldId id="282" r:id="rId22"/>
    <p:sldId id="257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7" autoAdjust="0"/>
    <p:restoredTop sz="99395" autoAdjust="0"/>
  </p:normalViewPr>
  <p:slideViewPr>
    <p:cSldViewPr snapToGrid="0">
      <p:cViewPr varScale="1">
        <p:scale>
          <a:sx n="111" d="100"/>
          <a:sy n="111" d="100"/>
        </p:scale>
        <p:origin x="12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2-40F3-9F3D-51E077FD013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26262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2-40F3-9F3D-51E077FD0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818368"/>
        <c:axId val="149824256"/>
      </c:barChart>
      <c:catAx>
        <c:axId val="149818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9824256"/>
        <c:crosses val="autoZero"/>
        <c:auto val="1"/>
        <c:lblAlgn val="ctr"/>
        <c:lblOffset val="100"/>
        <c:noMultiLvlLbl val="0"/>
      </c:catAx>
      <c:valAx>
        <c:axId val="14982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alpha val="3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9818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AA34-4C39-8F67-EA4E1F6E436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AA34-4C39-8F67-EA4E1F6E436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5-AA34-4C39-8F67-EA4E1F6E436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200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34-4C39-8F67-EA4E1F6E4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419904"/>
        <c:axId val="169421440"/>
      </c:barChart>
      <c:catAx>
        <c:axId val="16941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ysClr val="windowText" lastClr="000000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pPr>
            <a:endParaRPr lang="zh-CN"/>
          </a:p>
        </c:txPr>
        <c:crossAx val="169421440"/>
        <c:crosses val="autoZero"/>
        <c:auto val="1"/>
        <c:lblAlgn val="ctr"/>
        <c:lblOffset val="100"/>
        <c:noMultiLvlLbl val="0"/>
      </c:catAx>
      <c:valAx>
        <c:axId val="1694214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alpha val="3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ysClr val="windowText" lastClr="000000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pPr>
            <a:endParaRPr lang="zh-CN"/>
          </a:p>
        </c:txPr>
        <c:crossAx val="16941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E231-4C99-BC7B-1BEA7A737C9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E231-4C99-BC7B-1BEA7A737C9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5-E231-4C99-BC7B-1BEA7A737C9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</c:v>
                </c:pt>
                <c:pt idx="1">
                  <c:v>600</c:v>
                </c:pt>
                <c:pt idx="2">
                  <c:v>800</c:v>
                </c:pt>
                <c:pt idx="3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31-4C99-BC7B-1BEA7A737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434112"/>
        <c:axId val="169444096"/>
      </c:barChart>
      <c:catAx>
        <c:axId val="16943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ysClr val="windowText" lastClr="000000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pPr>
            <a:endParaRPr lang="zh-CN"/>
          </a:p>
        </c:txPr>
        <c:crossAx val="169444096"/>
        <c:crosses val="autoZero"/>
        <c:auto val="1"/>
        <c:lblAlgn val="ctr"/>
        <c:lblOffset val="100"/>
        <c:noMultiLvlLbl val="0"/>
      </c:catAx>
      <c:valAx>
        <c:axId val="1694440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alpha val="3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ysClr val="windowText" lastClr="000000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pPr>
            <a:endParaRPr lang="zh-CN"/>
          </a:p>
        </c:txPr>
        <c:crossAx val="16943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431C-510E-429F-B28E-0AC47F2A455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3AF1B-BFDC-4145-B845-14A03817B4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亮亮图文旗舰店</a:t>
            </a:r>
            <a:r>
              <a:rPr lang="en-US" altLang="zh-CN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AF1B-BFDC-4145-B845-14A03817B4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AF1B-BFDC-4145-B845-14A03817B4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5DCF-CDCC-4876-8D28-F522046ECE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EED9B-0FB1-4593-9A7B-C9B5E9166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96813" y="2715248"/>
            <a:ext cx="599837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6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Dotum" panose="020B0600000101010101" pitchFamily="34" charset="-127"/>
              </a:rPr>
              <a:t>BUSINESS  REPORT </a:t>
            </a:r>
            <a:endParaRPr lang="zh-CN" altLang="en-US" sz="72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77461" y="3599318"/>
            <a:ext cx="3510833" cy="400110"/>
          </a:xfrm>
          <a:prstGeom prst="rect">
            <a:avLst/>
          </a:prstGeom>
          <a:noFill/>
          <a:effectLst>
            <a:outerShdw blurRad="406400" dist="381000" dir="8100000" algn="tr" rotWithShape="0">
              <a:prstClr val="black">
                <a:alpha val="14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Great PowerPoint Template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4" name="Arc 3"/>
          <p:cNvSpPr/>
          <p:nvPr/>
        </p:nvSpPr>
        <p:spPr bwMode="auto">
          <a:xfrm rot="7873550">
            <a:off x="5527356" y="4693478"/>
            <a:ext cx="1211262" cy="1208087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7" name="Arc 4"/>
          <p:cNvSpPr/>
          <p:nvPr/>
        </p:nvSpPr>
        <p:spPr bwMode="auto">
          <a:xfrm rot="3306815">
            <a:off x="6491749" y="3864763"/>
            <a:ext cx="1276980" cy="1273634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8" name="Arc 5"/>
          <p:cNvSpPr/>
          <p:nvPr/>
        </p:nvSpPr>
        <p:spPr bwMode="auto">
          <a:xfrm rot="11977892">
            <a:off x="4519293" y="4045778"/>
            <a:ext cx="1211262" cy="1208088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pSp>
        <p:nvGrpSpPr>
          <p:cNvPr id="9" name="Group 6"/>
          <p:cNvGrpSpPr/>
          <p:nvPr/>
        </p:nvGrpSpPr>
        <p:grpSpPr bwMode="auto">
          <a:xfrm>
            <a:off x="4592318" y="2461478"/>
            <a:ext cx="3022600" cy="3022600"/>
            <a:chOff x="3923" y="1888"/>
            <a:chExt cx="1406" cy="1406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4150" y="1888"/>
              <a:ext cx="499" cy="140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649" y="1888"/>
              <a:ext cx="454" cy="140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4150" y="2432"/>
              <a:ext cx="1179" cy="8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923" y="2432"/>
              <a:ext cx="1180" cy="8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3923" y="2432"/>
              <a:ext cx="139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Arc 12"/>
          <p:cNvSpPr/>
          <p:nvPr/>
        </p:nvSpPr>
        <p:spPr bwMode="auto">
          <a:xfrm rot="16542568">
            <a:off x="4733606" y="2559878"/>
            <a:ext cx="1211262" cy="1208087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6" name="Arc 98"/>
          <p:cNvSpPr/>
          <p:nvPr/>
        </p:nvSpPr>
        <p:spPr bwMode="auto">
          <a:xfrm rot="21229832">
            <a:off x="6248080" y="2550353"/>
            <a:ext cx="1211263" cy="1208088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15679" y="1935458"/>
            <a:ext cx="3419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4329" y="3249908"/>
            <a:ext cx="3419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52979" y="5269208"/>
            <a:ext cx="3419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01479" y="3649958"/>
            <a:ext cx="3419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972879" y="5250158"/>
            <a:ext cx="3419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634849" y="2067255"/>
            <a:ext cx="1001291" cy="989012"/>
            <a:chOff x="5634849" y="2067255"/>
            <a:chExt cx="1001291" cy="989012"/>
          </a:xfrm>
        </p:grpSpPr>
        <p:sp>
          <p:nvSpPr>
            <p:cNvPr id="23" name="Oval 68"/>
            <p:cNvSpPr>
              <a:spLocks noChangeArrowheads="1"/>
            </p:cNvSpPr>
            <p:nvPr/>
          </p:nvSpPr>
          <p:spPr bwMode="gray">
            <a:xfrm>
              <a:off x="5634849" y="2067255"/>
              <a:ext cx="1001291" cy="98901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916419" y="2207818"/>
              <a:ext cx="409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en-US" altLang="zh-CN" sz="3600" dirty="0"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79029" y="3267255"/>
            <a:ext cx="1001291" cy="989012"/>
            <a:chOff x="4079029" y="3267255"/>
            <a:chExt cx="1001291" cy="989012"/>
          </a:xfrm>
        </p:grpSpPr>
        <p:sp>
          <p:nvSpPr>
            <p:cNvPr id="26" name="Oval 68"/>
            <p:cNvSpPr>
              <a:spLocks noChangeArrowheads="1"/>
            </p:cNvSpPr>
            <p:nvPr/>
          </p:nvSpPr>
          <p:spPr bwMode="gray">
            <a:xfrm>
              <a:off x="4079029" y="3267255"/>
              <a:ext cx="1001291" cy="98901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375114" y="3407818"/>
              <a:ext cx="409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en-US" altLang="zh-CN" sz="3600" dirty="0"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96427" y="5020933"/>
            <a:ext cx="1001291" cy="989012"/>
            <a:chOff x="4696427" y="5020933"/>
            <a:chExt cx="1001291" cy="989012"/>
          </a:xfrm>
        </p:grpSpPr>
        <p:sp>
          <p:nvSpPr>
            <p:cNvPr id="29" name="Oval 68"/>
            <p:cNvSpPr>
              <a:spLocks noChangeArrowheads="1"/>
            </p:cNvSpPr>
            <p:nvPr/>
          </p:nvSpPr>
          <p:spPr bwMode="gray">
            <a:xfrm>
              <a:off x="4696427" y="5020933"/>
              <a:ext cx="1001291" cy="98901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992512" y="5161496"/>
              <a:ext cx="409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en-US" altLang="zh-CN" sz="3600" dirty="0"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70092" y="5020933"/>
            <a:ext cx="1001291" cy="989012"/>
            <a:chOff x="6670092" y="5020933"/>
            <a:chExt cx="1001291" cy="989012"/>
          </a:xfrm>
        </p:grpSpPr>
        <p:sp>
          <p:nvSpPr>
            <p:cNvPr id="32" name="Oval 68"/>
            <p:cNvSpPr>
              <a:spLocks noChangeArrowheads="1"/>
            </p:cNvSpPr>
            <p:nvPr/>
          </p:nvSpPr>
          <p:spPr bwMode="gray">
            <a:xfrm>
              <a:off x="6670092" y="5020933"/>
              <a:ext cx="1001291" cy="98901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66177" y="5161496"/>
              <a:ext cx="409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en-US" altLang="zh-CN" sz="3600" dirty="0"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11680" y="3267255"/>
            <a:ext cx="1001291" cy="989012"/>
            <a:chOff x="7111680" y="3267255"/>
            <a:chExt cx="1001291" cy="989012"/>
          </a:xfrm>
        </p:grpSpPr>
        <p:sp>
          <p:nvSpPr>
            <p:cNvPr id="35" name="Oval 68"/>
            <p:cNvSpPr>
              <a:spLocks noChangeArrowheads="1"/>
            </p:cNvSpPr>
            <p:nvPr/>
          </p:nvSpPr>
          <p:spPr bwMode="gray">
            <a:xfrm>
              <a:off x="7111680" y="3267255"/>
              <a:ext cx="1001291" cy="98901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407765" y="3407818"/>
              <a:ext cx="409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endParaRPr lang="en-US" altLang="zh-CN" sz="3600" dirty="0"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020583" y="2353981"/>
            <a:ext cx="3818117" cy="4808819"/>
            <a:chOff x="579" y="587"/>
            <a:chExt cx="2243" cy="2825"/>
          </a:xfrm>
          <a:solidFill>
            <a:schemeClr val="tx1"/>
          </a:solidFill>
        </p:grpSpPr>
        <p:grpSp>
          <p:nvGrpSpPr>
            <p:cNvPr id="7" name="Group 205"/>
            <p:cNvGrpSpPr/>
            <p:nvPr/>
          </p:nvGrpSpPr>
          <p:grpSpPr bwMode="auto">
            <a:xfrm>
              <a:off x="579" y="597"/>
              <a:ext cx="2243" cy="2635"/>
              <a:chOff x="579" y="597"/>
              <a:chExt cx="2243" cy="2635"/>
            </a:xfrm>
            <a:grpFill/>
          </p:grpSpPr>
          <p:sp>
            <p:nvSpPr>
              <p:cNvPr id="392" name="Oval 5"/>
              <p:cNvSpPr>
                <a:spLocks noChangeArrowheads="1"/>
              </p:cNvSpPr>
              <p:nvPr/>
            </p:nvSpPr>
            <p:spPr bwMode="auto">
              <a:xfrm>
                <a:off x="960" y="874"/>
                <a:ext cx="1033" cy="80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3" name="Freeform 6"/>
              <p:cNvSpPr/>
              <p:nvPr/>
            </p:nvSpPr>
            <p:spPr bwMode="auto">
              <a:xfrm>
                <a:off x="1470" y="1568"/>
                <a:ext cx="476" cy="179"/>
              </a:xfrm>
              <a:custGeom>
                <a:avLst/>
                <a:gdLst>
                  <a:gd name="T0" fmla="*/ 210 w 327"/>
                  <a:gd name="T1" fmla="*/ 16 h 123"/>
                  <a:gd name="T2" fmla="*/ 327 w 327"/>
                  <a:gd name="T3" fmla="*/ 99 h 123"/>
                  <a:gd name="T4" fmla="*/ 96 w 327"/>
                  <a:gd name="T5" fmla="*/ 62 h 123"/>
                  <a:gd name="T6" fmla="*/ 210 w 327"/>
                  <a:gd name="T7" fmla="*/ 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123">
                    <a:moveTo>
                      <a:pt x="210" y="16"/>
                    </a:moveTo>
                    <a:cubicBezTo>
                      <a:pt x="210" y="16"/>
                      <a:pt x="265" y="86"/>
                      <a:pt x="327" y="99"/>
                    </a:cubicBezTo>
                    <a:cubicBezTo>
                      <a:pt x="327" y="99"/>
                      <a:pt x="192" y="123"/>
                      <a:pt x="96" y="62"/>
                    </a:cubicBezTo>
                    <a:cubicBezTo>
                      <a:pt x="0" y="0"/>
                      <a:pt x="210" y="16"/>
                      <a:pt x="2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4" name="Oval 7"/>
              <p:cNvSpPr>
                <a:spLocks noChangeArrowheads="1"/>
              </p:cNvSpPr>
              <p:nvPr/>
            </p:nvSpPr>
            <p:spPr bwMode="auto">
              <a:xfrm>
                <a:off x="1070" y="685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5" name="Freeform 8"/>
              <p:cNvSpPr/>
              <p:nvPr/>
            </p:nvSpPr>
            <p:spPr bwMode="auto">
              <a:xfrm>
                <a:off x="1047" y="731"/>
                <a:ext cx="81" cy="189"/>
              </a:xfrm>
              <a:custGeom>
                <a:avLst/>
                <a:gdLst>
                  <a:gd name="T0" fmla="*/ 28 w 56"/>
                  <a:gd name="T1" fmla="*/ 72 h 130"/>
                  <a:gd name="T2" fmla="*/ 33 w 56"/>
                  <a:gd name="T3" fmla="*/ 130 h 130"/>
                  <a:gd name="T4" fmla="*/ 44 w 56"/>
                  <a:gd name="T5" fmla="*/ 130 h 130"/>
                  <a:gd name="T6" fmla="*/ 44 w 56"/>
                  <a:gd name="T7" fmla="*/ 62 h 130"/>
                  <a:gd name="T8" fmla="*/ 52 w 56"/>
                  <a:gd name="T9" fmla="*/ 62 h 130"/>
                  <a:gd name="T10" fmla="*/ 54 w 56"/>
                  <a:gd name="T11" fmla="*/ 23 h 130"/>
                  <a:gd name="T12" fmla="*/ 44 w 56"/>
                  <a:gd name="T13" fmla="*/ 1 h 130"/>
                  <a:gd name="T14" fmla="*/ 36 w 56"/>
                  <a:gd name="T15" fmla="*/ 0 h 130"/>
                  <a:gd name="T16" fmla="*/ 28 w 56"/>
                  <a:gd name="T17" fmla="*/ 0 h 130"/>
                  <a:gd name="T18" fmla="*/ 20 w 56"/>
                  <a:gd name="T19" fmla="*/ 0 h 130"/>
                  <a:gd name="T20" fmla="*/ 13 w 56"/>
                  <a:gd name="T21" fmla="*/ 1 h 130"/>
                  <a:gd name="T22" fmla="*/ 2 w 56"/>
                  <a:gd name="T23" fmla="*/ 23 h 130"/>
                  <a:gd name="T24" fmla="*/ 5 w 56"/>
                  <a:gd name="T25" fmla="*/ 62 h 130"/>
                  <a:gd name="T26" fmla="*/ 13 w 56"/>
                  <a:gd name="T27" fmla="*/ 62 h 130"/>
                  <a:gd name="T28" fmla="*/ 13 w 56"/>
                  <a:gd name="T29" fmla="*/ 130 h 130"/>
                  <a:gd name="T30" fmla="*/ 23 w 56"/>
                  <a:gd name="T31" fmla="*/ 130 h 130"/>
                  <a:gd name="T32" fmla="*/ 28 w 56"/>
                  <a:gd name="T33" fmla="*/ 7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30">
                    <a:moveTo>
                      <a:pt x="28" y="72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6" y="6"/>
                      <a:pt x="44" y="1"/>
                    </a:cubicBezTo>
                    <a:cubicBezTo>
                      <a:pt x="42" y="0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3" y="1"/>
                    </a:cubicBezTo>
                    <a:cubicBezTo>
                      <a:pt x="0" y="6"/>
                      <a:pt x="2" y="23"/>
                      <a:pt x="2" y="23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6" name="Oval 9"/>
              <p:cNvSpPr>
                <a:spLocks noChangeArrowheads="1"/>
              </p:cNvSpPr>
              <p:nvPr/>
            </p:nvSpPr>
            <p:spPr bwMode="auto">
              <a:xfrm>
                <a:off x="1108" y="2413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7" name="Freeform 10"/>
              <p:cNvSpPr/>
              <p:nvPr/>
            </p:nvSpPr>
            <p:spPr bwMode="auto">
              <a:xfrm>
                <a:off x="1085" y="2457"/>
                <a:ext cx="81" cy="189"/>
              </a:xfrm>
              <a:custGeom>
                <a:avLst/>
                <a:gdLst>
                  <a:gd name="T0" fmla="*/ 28 w 56"/>
                  <a:gd name="T1" fmla="*/ 73 h 130"/>
                  <a:gd name="T2" fmla="*/ 33 w 56"/>
                  <a:gd name="T3" fmla="*/ 130 h 130"/>
                  <a:gd name="T4" fmla="*/ 44 w 56"/>
                  <a:gd name="T5" fmla="*/ 130 h 130"/>
                  <a:gd name="T6" fmla="*/ 44 w 56"/>
                  <a:gd name="T7" fmla="*/ 63 h 130"/>
                  <a:gd name="T8" fmla="*/ 52 w 56"/>
                  <a:gd name="T9" fmla="*/ 63 h 130"/>
                  <a:gd name="T10" fmla="*/ 54 w 56"/>
                  <a:gd name="T11" fmla="*/ 24 h 130"/>
                  <a:gd name="T12" fmla="*/ 44 w 56"/>
                  <a:gd name="T13" fmla="*/ 2 h 130"/>
                  <a:gd name="T14" fmla="*/ 36 w 56"/>
                  <a:gd name="T15" fmla="*/ 0 h 130"/>
                  <a:gd name="T16" fmla="*/ 28 w 56"/>
                  <a:gd name="T17" fmla="*/ 0 h 130"/>
                  <a:gd name="T18" fmla="*/ 20 w 56"/>
                  <a:gd name="T19" fmla="*/ 0 h 130"/>
                  <a:gd name="T20" fmla="*/ 13 w 56"/>
                  <a:gd name="T21" fmla="*/ 2 h 130"/>
                  <a:gd name="T22" fmla="*/ 2 w 56"/>
                  <a:gd name="T23" fmla="*/ 24 h 130"/>
                  <a:gd name="T24" fmla="*/ 5 w 56"/>
                  <a:gd name="T25" fmla="*/ 63 h 130"/>
                  <a:gd name="T26" fmla="*/ 13 w 56"/>
                  <a:gd name="T27" fmla="*/ 63 h 130"/>
                  <a:gd name="T28" fmla="*/ 13 w 56"/>
                  <a:gd name="T29" fmla="*/ 130 h 130"/>
                  <a:gd name="T30" fmla="*/ 23 w 56"/>
                  <a:gd name="T31" fmla="*/ 130 h 130"/>
                  <a:gd name="T32" fmla="*/ 28 w 56"/>
                  <a:gd name="T33" fmla="*/ 7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30">
                    <a:moveTo>
                      <a:pt x="28" y="73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6" y="7"/>
                      <a:pt x="44" y="2"/>
                    </a:cubicBezTo>
                    <a:cubicBezTo>
                      <a:pt x="42" y="1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0" y="7"/>
                      <a:pt x="2" y="24"/>
                      <a:pt x="2" y="24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8" name="Oval 11"/>
              <p:cNvSpPr>
                <a:spLocks noChangeArrowheads="1"/>
              </p:cNvSpPr>
              <p:nvPr/>
            </p:nvSpPr>
            <p:spPr bwMode="auto">
              <a:xfrm>
                <a:off x="2281" y="1074"/>
                <a:ext cx="50" cy="5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9" name="Freeform 12"/>
              <p:cNvSpPr/>
              <p:nvPr/>
            </p:nvSpPr>
            <p:spPr bwMode="auto">
              <a:xfrm>
                <a:off x="2247" y="1138"/>
                <a:ext cx="118" cy="276"/>
              </a:xfrm>
              <a:custGeom>
                <a:avLst/>
                <a:gdLst>
                  <a:gd name="T0" fmla="*/ 41 w 81"/>
                  <a:gd name="T1" fmla="*/ 106 h 190"/>
                  <a:gd name="T2" fmla="*/ 48 w 81"/>
                  <a:gd name="T3" fmla="*/ 190 h 190"/>
                  <a:gd name="T4" fmla="*/ 63 w 81"/>
                  <a:gd name="T5" fmla="*/ 190 h 190"/>
                  <a:gd name="T6" fmla="*/ 63 w 81"/>
                  <a:gd name="T7" fmla="*/ 91 h 190"/>
                  <a:gd name="T8" fmla="*/ 75 w 81"/>
                  <a:gd name="T9" fmla="*/ 91 h 190"/>
                  <a:gd name="T10" fmla="*/ 79 w 81"/>
                  <a:gd name="T11" fmla="*/ 34 h 190"/>
                  <a:gd name="T12" fmla="*/ 63 w 81"/>
                  <a:gd name="T13" fmla="*/ 2 h 190"/>
                  <a:gd name="T14" fmla="*/ 52 w 81"/>
                  <a:gd name="T15" fmla="*/ 0 h 190"/>
                  <a:gd name="T16" fmla="*/ 41 w 81"/>
                  <a:gd name="T17" fmla="*/ 0 h 190"/>
                  <a:gd name="T18" fmla="*/ 29 w 81"/>
                  <a:gd name="T19" fmla="*/ 0 h 190"/>
                  <a:gd name="T20" fmla="*/ 18 w 81"/>
                  <a:gd name="T21" fmla="*/ 2 h 190"/>
                  <a:gd name="T22" fmla="*/ 2 w 81"/>
                  <a:gd name="T23" fmla="*/ 34 h 190"/>
                  <a:gd name="T24" fmla="*/ 6 w 81"/>
                  <a:gd name="T25" fmla="*/ 91 h 190"/>
                  <a:gd name="T26" fmla="*/ 18 w 81"/>
                  <a:gd name="T27" fmla="*/ 91 h 190"/>
                  <a:gd name="T28" fmla="*/ 18 w 81"/>
                  <a:gd name="T29" fmla="*/ 190 h 190"/>
                  <a:gd name="T30" fmla="*/ 33 w 81"/>
                  <a:gd name="T31" fmla="*/ 190 h 190"/>
                  <a:gd name="T32" fmla="*/ 41 w 81"/>
                  <a:gd name="T33" fmla="*/ 10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190">
                    <a:moveTo>
                      <a:pt x="41" y="106"/>
                    </a:moveTo>
                    <a:cubicBezTo>
                      <a:pt x="48" y="190"/>
                      <a:pt x="48" y="190"/>
                      <a:pt x="48" y="190"/>
                    </a:cubicBezTo>
                    <a:cubicBezTo>
                      <a:pt x="63" y="190"/>
                      <a:pt x="63" y="190"/>
                      <a:pt x="63" y="190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81" y="9"/>
                      <a:pt x="63" y="2"/>
                    </a:cubicBezTo>
                    <a:cubicBezTo>
                      <a:pt x="60" y="1"/>
                      <a:pt x="56" y="0"/>
                      <a:pt x="5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5" y="0"/>
                      <a:pt x="21" y="1"/>
                      <a:pt x="18" y="2"/>
                    </a:cubicBezTo>
                    <a:cubicBezTo>
                      <a:pt x="0" y="9"/>
                      <a:pt x="2" y="34"/>
                      <a:pt x="2" y="34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33" y="190"/>
                      <a:pt x="33" y="190"/>
                      <a:pt x="33" y="190"/>
                    </a:cubicBezTo>
                    <a:lnTo>
                      <a:pt x="41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0" name="Oval 13"/>
              <p:cNvSpPr>
                <a:spLocks noChangeArrowheads="1"/>
              </p:cNvSpPr>
              <p:nvPr/>
            </p:nvSpPr>
            <p:spPr bwMode="auto">
              <a:xfrm>
                <a:off x="2342" y="2039"/>
                <a:ext cx="46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1" name="Freeform 14"/>
              <p:cNvSpPr/>
              <p:nvPr/>
            </p:nvSpPr>
            <p:spPr bwMode="auto">
              <a:xfrm>
                <a:off x="2311" y="2099"/>
                <a:ext cx="108" cy="250"/>
              </a:xfrm>
              <a:custGeom>
                <a:avLst/>
                <a:gdLst>
                  <a:gd name="T0" fmla="*/ 37 w 74"/>
                  <a:gd name="T1" fmla="*/ 96 h 172"/>
                  <a:gd name="T2" fmla="*/ 44 w 74"/>
                  <a:gd name="T3" fmla="*/ 172 h 172"/>
                  <a:gd name="T4" fmla="*/ 58 w 74"/>
                  <a:gd name="T5" fmla="*/ 172 h 172"/>
                  <a:gd name="T6" fmla="*/ 58 w 74"/>
                  <a:gd name="T7" fmla="*/ 82 h 172"/>
                  <a:gd name="T8" fmla="*/ 68 w 74"/>
                  <a:gd name="T9" fmla="*/ 82 h 172"/>
                  <a:gd name="T10" fmla="*/ 71 w 74"/>
                  <a:gd name="T11" fmla="*/ 31 h 172"/>
                  <a:gd name="T12" fmla="*/ 57 w 74"/>
                  <a:gd name="T13" fmla="*/ 2 h 172"/>
                  <a:gd name="T14" fmla="*/ 47 w 74"/>
                  <a:gd name="T15" fmla="*/ 0 h 172"/>
                  <a:gd name="T16" fmla="*/ 37 w 74"/>
                  <a:gd name="T17" fmla="*/ 0 h 172"/>
                  <a:gd name="T18" fmla="*/ 26 w 74"/>
                  <a:gd name="T19" fmla="*/ 0 h 172"/>
                  <a:gd name="T20" fmla="*/ 16 w 74"/>
                  <a:gd name="T21" fmla="*/ 2 h 172"/>
                  <a:gd name="T22" fmla="*/ 2 w 74"/>
                  <a:gd name="T23" fmla="*/ 31 h 172"/>
                  <a:gd name="T24" fmla="*/ 6 w 74"/>
                  <a:gd name="T25" fmla="*/ 82 h 172"/>
                  <a:gd name="T26" fmla="*/ 16 w 74"/>
                  <a:gd name="T27" fmla="*/ 82 h 172"/>
                  <a:gd name="T28" fmla="*/ 16 w 74"/>
                  <a:gd name="T29" fmla="*/ 172 h 172"/>
                  <a:gd name="T30" fmla="*/ 30 w 74"/>
                  <a:gd name="T31" fmla="*/ 172 h 172"/>
                  <a:gd name="T32" fmla="*/ 37 w 74"/>
                  <a:gd name="T33" fmla="*/ 9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72">
                    <a:moveTo>
                      <a:pt x="37" y="96"/>
                    </a:moveTo>
                    <a:cubicBezTo>
                      <a:pt x="44" y="172"/>
                      <a:pt x="44" y="172"/>
                      <a:pt x="44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31"/>
                      <a:pt x="74" y="8"/>
                      <a:pt x="57" y="2"/>
                    </a:cubicBezTo>
                    <a:cubicBezTo>
                      <a:pt x="55" y="0"/>
                      <a:pt x="51" y="0"/>
                      <a:pt x="4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0"/>
                      <a:pt x="16" y="2"/>
                    </a:cubicBezTo>
                    <a:cubicBezTo>
                      <a:pt x="0" y="8"/>
                      <a:pt x="2" y="31"/>
                      <a:pt x="2" y="3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30" y="172"/>
                      <a:pt x="30" y="172"/>
                      <a:pt x="30" y="172"/>
                    </a:cubicBezTo>
                    <a:lnTo>
                      <a:pt x="37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2" name="Oval 15"/>
              <p:cNvSpPr>
                <a:spLocks noChangeArrowheads="1"/>
              </p:cNvSpPr>
              <p:nvPr/>
            </p:nvSpPr>
            <p:spPr bwMode="auto">
              <a:xfrm>
                <a:off x="1654" y="2276"/>
                <a:ext cx="52" cy="5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3" name="Freeform 16"/>
              <p:cNvSpPr/>
              <p:nvPr/>
            </p:nvSpPr>
            <p:spPr bwMode="auto">
              <a:xfrm>
                <a:off x="1619" y="2342"/>
                <a:ext cx="122" cy="282"/>
              </a:xfrm>
              <a:custGeom>
                <a:avLst/>
                <a:gdLst>
                  <a:gd name="T0" fmla="*/ 42 w 84"/>
                  <a:gd name="T1" fmla="*/ 109 h 194"/>
                  <a:gd name="T2" fmla="*/ 50 w 84"/>
                  <a:gd name="T3" fmla="*/ 194 h 194"/>
                  <a:gd name="T4" fmla="*/ 65 w 84"/>
                  <a:gd name="T5" fmla="*/ 194 h 194"/>
                  <a:gd name="T6" fmla="*/ 65 w 84"/>
                  <a:gd name="T7" fmla="*/ 93 h 194"/>
                  <a:gd name="T8" fmla="*/ 77 w 84"/>
                  <a:gd name="T9" fmla="*/ 93 h 194"/>
                  <a:gd name="T10" fmla="*/ 81 w 84"/>
                  <a:gd name="T11" fmla="*/ 35 h 194"/>
                  <a:gd name="T12" fmla="*/ 65 w 84"/>
                  <a:gd name="T13" fmla="*/ 2 h 194"/>
                  <a:gd name="T14" fmla="*/ 54 w 84"/>
                  <a:gd name="T15" fmla="*/ 0 h 194"/>
                  <a:gd name="T16" fmla="*/ 42 w 84"/>
                  <a:gd name="T17" fmla="*/ 0 h 194"/>
                  <a:gd name="T18" fmla="*/ 30 w 84"/>
                  <a:gd name="T19" fmla="*/ 0 h 194"/>
                  <a:gd name="T20" fmla="*/ 19 w 84"/>
                  <a:gd name="T21" fmla="*/ 2 h 194"/>
                  <a:gd name="T22" fmla="*/ 3 w 84"/>
                  <a:gd name="T23" fmla="*/ 35 h 194"/>
                  <a:gd name="T24" fmla="*/ 7 w 84"/>
                  <a:gd name="T25" fmla="*/ 93 h 194"/>
                  <a:gd name="T26" fmla="*/ 19 w 84"/>
                  <a:gd name="T27" fmla="*/ 93 h 194"/>
                  <a:gd name="T28" fmla="*/ 19 w 84"/>
                  <a:gd name="T29" fmla="*/ 194 h 194"/>
                  <a:gd name="T30" fmla="*/ 34 w 84"/>
                  <a:gd name="T31" fmla="*/ 194 h 194"/>
                  <a:gd name="T32" fmla="*/ 42 w 84"/>
                  <a:gd name="T33" fmla="*/ 10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4">
                    <a:moveTo>
                      <a:pt x="42" y="109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4" name="Oval 17"/>
              <p:cNvSpPr>
                <a:spLocks noChangeArrowheads="1"/>
              </p:cNvSpPr>
              <p:nvPr/>
            </p:nvSpPr>
            <p:spPr bwMode="auto">
              <a:xfrm>
                <a:off x="615" y="1446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5" name="Freeform 18"/>
              <p:cNvSpPr/>
              <p:nvPr/>
            </p:nvSpPr>
            <p:spPr bwMode="auto">
              <a:xfrm>
                <a:off x="579" y="1485"/>
                <a:ext cx="125" cy="191"/>
              </a:xfrm>
              <a:custGeom>
                <a:avLst/>
                <a:gdLst>
                  <a:gd name="T0" fmla="*/ 86 w 86"/>
                  <a:gd name="T1" fmla="*/ 49 h 131"/>
                  <a:gd name="T2" fmla="*/ 54 w 86"/>
                  <a:gd name="T3" fmla="*/ 9 h 131"/>
                  <a:gd name="T4" fmla="*/ 38 w 86"/>
                  <a:gd name="T5" fmla="*/ 1 h 131"/>
                  <a:gd name="T6" fmla="*/ 28 w 86"/>
                  <a:gd name="T7" fmla="*/ 5 h 131"/>
                  <a:gd name="T8" fmla="*/ 21 w 86"/>
                  <a:gd name="T9" fmla="*/ 29 h 131"/>
                  <a:gd name="T10" fmla="*/ 21 w 86"/>
                  <a:gd name="T11" fmla="*/ 30 h 131"/>
                  <a:gd name="T12" fmla="*/ 0 w 86"/>
                  <a:gd name="T13" fmla="*/ 58 h 131"/>
                  <a:gd name="T14" fmla="*/ 6 w 86"/>
                  <a:gd name="T15" fmla="*/ 63 h 131"/>
                  <a:gd name="T16" fmla="*/ 21 w 86"/>
                  <a:gd name="T17" fmla="*/ 48 h 131"/>
                  <a:gd name="T18" fmla="*/ 21 w 86"/>
                  <a:gd name="T19" fmla="*/ 63 h 131"/>
                  <a:gd name="T20" fmla="*/ 8 w 86"/>
                  <a:gd name="T21" fmla="*/ 128 h 131"/>
                  <a:gd name="T22" fmla="*/ 17 w 86"/>
                  <a:gd name="T23" fmla="*/ 131 h 131"/>
                  <a:gd name="T24" fmla="*/ 35 w 86"/>
                  <a:gd name="T25" fmla="*/ 85 h 131"/>
                  <a:gd name="T26" fmla="*/ 44 w 86"/>
                  <a:gd name="T27" fmla="*/ 104 h 131"/>
                  <a:gd name="T28" fmla="*/ 70 w 86"/>
                  <a:gd name="T29" fmla="*/ 130 h 131"/>
                  <a:gd name="T30" fmla="*/ 77 w 86"/>
                  <a:gd name="T31" fmla="*/ 123 h 131"/>
                  <a:gd name="T32" fmla="*/ 58 w 86"/>
                  <a:gd name="T33" fmla="*/ 99 h 131"/>
                  <a:gd name="T34" fmla="*/ 53 w 86"/>
                  <a:gd name="T35" fmla="*/ 62 h 131"/>
                  <a:gd name="T36" fmla="*/ 53 w 86"/>
                  <a:gd name="T37" fmla="*/ 27 h 131"/>
                  <a:gd name="T38" fmla="*/ 79 w 86"/>
                  <a:gd name="T39" fmla="*/ 55 h 131"/>
                  <a:gd name="T40" fmla="*/ 86 w 86"/>
                  <a:gd name="T41" fmla="*/ 4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1">
                    <a:moveTo>
                      <a:pt x="86" y="49"/>
                    </a:moveTo>
                    <a:cubicBezTo>
                      <a:pt x="86" y="49"/>
                      <a:pt x="68" y="24"/>
                      <a:pt x="54" y="9"/>
                    </a:cubicBezTo>
                    <a:cubicBezTo>
                      <a:pt x="46" y="0"/>
                      <a:pt x="38" y="1"/>
                      <a:pt x="38" y="1"/>
                    </a:cubicBezTo>
                    <a:cubicBezTo>
                      <a:pt x="37" y="1"/>
                      <a:pt x="32" y="1"/>
                      <a:pt x="28" y="5"/>
                    </a:cubicBezTo>
                    <a:cubicBezTo>
                      <a:pt x="23" y="10"/>
                      <a:pt x="21" y="18"/>
                      <a:pt x="21" y="29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56"/>
                      <a:pt x="21" y="63"/>
                      <a:pt x="21" y="63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70" y="130"/>
                      <a:pt x="70" y="130"/>
                      <a:pt x="70" y="130"/>
                    </a:cubicBezTo>
                    <a:cubicBezTo>
                      <a:pt x="77" y="123"/>
                      <a:pt x="77" y="123"/>
                      <a:pt x="77" y="123"/>
                    </a:cubicBezTo>
                    <a:cubicBezTo>
                      <a:pt x="77" y="123"/>
                      <a:pt x="58" y="99"/>
                      <a:pt x="58" y="99"/>
                    </a:cubicBezTo>
                    <a:cubicBezTo>
                      <a:pt x="58" y="98"/>
                      <a:pt x="53" y="62"/>
                      <a:pt x="53" y="62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79" y="55"/>
                      <a:pt x="79" y="55"/>
                      <a:pt x="79" y="55"/>
                    </a:cubicBezTo>
                    <a:lnTo>
                      <a:pt x="86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6" name="Freeform 19"/>
              <p:cNvSpPr/>
              <p:nvPr/>
            </p:nvSpPr>
            <p:spPr bwMode="auto">
              <a:xfrm>
                <a:off x="781" y="1660"/>
                <a:ext cx="14" cy="16"/>
              </a:xfrm>
              <a:custGeom>
                <a:avLst/>
                <a:gdLst>
                  <a:gd name="T0" fmla="*/ 2 w 10"/>
                  <a:gd name="T1" fmla="*/ 2 h 11"/>
                  <a:gd name="T2" fmla="*/ 1 w 10"/>
                  <a:gd name="T3" fmla="*/ 8 h 11"/>
                  <a:gd name="T4" fmla="*/ 8 w 10"/>
                  <a:gd name="T5" fmla="*/ 9 h 11"/>
                  <a:gd name="T6" fmla="*/ 9 w 10"/>
                  <a:gd name="T7" fmla="*/ 2 h 11"/>
                  <a:gd name="T8" fmla="*/ 2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8"/>
                      <a:pt x="10" y="5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7" name="Freeform 20"/>
              <p:cNvSpPr/>
              <p:nvPr/>
            </p:nvSpPr>
            <p:spPr bwMode="auto">
              <a:xfrm>
                <a:off x="801" y="1644"/>
                <a:ext cx="15" cy="16"/>
              </a:xfrm>
              <a:custGeom>
                <a:avLst/>
                <a:gdLst>
                  <a:gd name="T0" fmla="*/ 2 w 10"/>
                  <a:gd name="T1" fmla="*/ 2 h 11"/>
                  <a:gd name="T2" fmla="*/ 1 w 10"/>
                  <a:gd name="T3" fmla="*/ 8 h 11"/>
                  <a:gd name="T4" fmla="*/ 8 w 10"/>
                  <a:gd name="T5" fmla="*/ 9 h 11"/>
                  <a:gd name="T6" fmla="*/ 9 w 10"/>
                  <a:gd name="T7" fmla="*/ 2 h 11"/>
                  <a:gd name="T8" fmla="*/ 2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7"/>
                      <a:pt x="10" y="4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8" name="Freeform 21"/>
              <p:cNvSpPr/>
              <p:nvPr/>
            </p:nvSpPr>
            <p:spPr bwMode="auto">
              <a:xfrm>
                <a:off x="699" y="1565"/>
                <a:ext cx="105" cy="95"/>
              </a:xfrm>
              <a:custGeom>
                <a:avLst/>
                <a:gdLst>
                  <a:gd name="T0" fmla="*/ 66 w 105"/>
                  <a:gd name="T1" fmla="*/ 21 h 95"/>
                  <a:gd name="T2" fmla="*/ 40 w 105"/>
                  <a:gd name="T3" fmla="*/ 42 h 95"/>
                  <a:gd name="T4" fmla="*/ 5 w 105"/>
                  <a:gd name="T5" fmla="*/ 0 h 95"/>
                  <a:gd name="T6" fmla="*/ 0 w 105"/>
                  <a:gd name="T7" fmla="*/ 3 h 95"/>
                  <a:gd name="T8" fmla="*/ 75 w 105"/>
                  <a:gd name="T9" fmla="*/ 95 h 95"/>
                  <a:gd name="T10" fmla="*/ 79 w 105"/>
                  <a:gd name="T11" fmla="*/ 92 h 95"/>
                  <a:gd name="T12" fmla="*/ 105 w 105"/>
                  <a:gd name="T13" fmla="*/ 70 h 95"/>
                  <a:gd name="T14" fmla="*/ 66 w 105"/>
                  <a:gd name="T15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95">
                    <a:moveTo>
                      <a:pt x="66" y="21"/>
                    </a:moveTo>
                    <a:lnTo>
                      <a:pt x="40" y="4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75" y="95"/>
                    </a:lnTo>
                    <a:lnTo>
                      <a:pt x="79" y="92"/>
                    </a:lnTo>
                    <a:lnTo>
                      <a:pt x="105" y="70"/>
                    </a:lnTo>
                    <a:lnTo>
                      <a:pt x="6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9" name="Oval 22"/>
              <p:cNvSpPr>
                <a:spLocks noChangeArrowheads="1"/>
              </p:cNvSpPr>
              <p:nvPr/>
            </p:nvSpPr>
            <p:spPr bwMode="auto">
              <a:xfrm>
                <a:off x="2544" y="2225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0" name="Freeform 23"/>
              <p:cNvSpPr>
                <a:spLocks noEditPoints="1"/>
              </p:cNvSpPr>
              <p:nvPr/>
            </p:nvSpPr>
            <p:spPr bwMode="auto">
              <a:xfrm>
                <a:off x="2471" y="2272"/>
                <a:ext cx="196" cy="221"/>
              </a:xfrm>
              <a:custGeom>
                <a:avLst/>
                <a:gdLst>
                  <a:gd name="T0" fmla="*/ 79 w 135"/>
                  <a:gd name="T1" fmla="*/ 82 h 152"/>
                  <a:gd name="T2" fmla="*/ 85 w 135"/>
                  <a:gd name="T3" fmla="*/ 75 h 152"/>
                  <a:gd name="T4" fmla="*/ 90 w 135"/>
                  <a:gd name="T5" fmla="*/ 72 h 152"/>
                  <a:gd name="T6" fmla="*/ 102 w 135"/>
                  <a:gd name="T7" fmla="*/ 69 h 152"/>
                  <a:gd name="T8" fmla="*/ 97 w 135"/>
                  <a:gd name="T9" fmla="*/ 77 h 152"/>
                  <a:gd name="T10" fmla="*/ 85 w 135"/>
                  <a:gd name="T11" fmla="*/ 78 h 152"/>
                  <a:gd name="T12" fmla="*/ 81 w 135"/>
                  <a:gd name="T13" fmla="*/ 82 h 152"/>
                  <a:gd name="T14" fmla="*/ 86 w 135"/>
                  <a:gd name="T15" fmla="*/ 117 h 152"/>
                  <a:gd name="T16" fmla="*/ 135 w 135"/>
                  <a:gd name="T17" fmla="*/ 113 h 152"/>
                  <a:gd name="T18" fmla="*/ 133 w 135"/>
                  <a:gd name="T19" fmla="*/ 78 h 152"/>
                  <a:gd name="T20" fmla="*/ 118 w 135"/>
                  <a:gd name="T21" fmla="*/ 77 h 152"/>
                  <a:gd name="T22" fmla="*/ 118 w 135"/>
                  <a:gd name="T23" fmla="*/ 75 h 152"/>
                  <a:gd name="T24" fmla="*/ 92 w 135"/>
                  <a:gd name="T25" fmla="*/ 10 h 152"/>
                  <a:gd name="T26" fmla="*/ 54 w 135"/>
                  <a:gd name="T27" fmla="*/ 8 h 152"/>
                  <a:gd name="T28" fmla="*/ 49 w 135"/>
                  <a:gd name="T29" fmla="*/ 0 h 152"/>
                  <a:gd name="T30" fmla="*/ 22 w 135"/>
                  <a:gd name="T31" fmla="*/ 16 h 152"/>
                  <a:gd name="T32" fmla="*/ 0 w 135"/>
                  <a:gd name="T33" fmla="*/ 7 h 152"/>
                  <a:gd name="T34" fmla="*/ 9 w 135"/>
                  <a:gd name="T35" fmla="*/ 44 h 152"/>
                  <a:gd name="T36" fmla="*/ 44 w 135"/>
                  <a:gd name="T37" fmla="*/ 57 h 152"/>
                  <a:gd name="T38" fmla="*/ 52 w 135"/>
                  <a:gd name="T39" fmla="*/ 73 h 152"/>
                  <a:gd name="T40" fmla="*/ 45 w 135"/>
                  <a:gd name="T41" fmla="*/ 152 h 152"/>
                  <a:gd name="T42" fmla="*/ 79 w 135"/>
                  <a:gd name="T43" fmla="*/ 121 h 152"/>
                  <a:gd name="T44" fmla="*/ 118 w 135"/>
                  <a:gd name="T45" fmla="*/ 144 h 152"/>
                  <a:gd name="T46" fmla="*/ 86 w 135"/>
                  <a:gd name="T47" fmla="*/ 120 h 152"/>
                  <a:gd name="T48" fmla="*/ 114 w 135"/>
                  <a:gd name="T49" fmla="*/ 75 h 152"/>
                  <a:gd name="T50" fmla="*/ 114 w 135"/>
                  <a:gd name="T51" fmla="*/ 78 h 152"/>
                  <a:gd name="T52" fmla="*/ 101 w 135"/>
                  <a:gd name="T53" fmla="*/ 77 h 152"/>
                  <a:gd name="T54" fmla="*/ 108 w 135"/>
                  <a:gd name="T55" fmla="*/ 72 h 152"/>
                  <a:gd name="T56" fmla="*/ 30 w 135"/>
                  <a:gd name="T57" fmla="*/ 52 h 152"/>
                  <a:gd name="T58" fmla="*/ 47 w 135"/>
                  <a:gd name="T59" fmla="*/ 4 h 152"/>
                  <a:gd name="T60" fmla="*/ 30 w 135"/>
                  <a:gd name="T61" fmla="*/ 52 h 152"/>
                  <a:gd name="T62" fmla="*/ 27 w 135"/>
                  <a:gd name="T63" fmla="*/ 51 h 152"/>
                  <a:gd name="T64" fmla="*/ 3 w 135"/>
                  <a:gd name="T65" fmla="*/ 1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52">
                    <a:moveTo>
                      <a:pt x="79" y="113"/>
                    </a:move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0"/>
                      <a:pt x="79" y="78"/>
                      <a:pt x="81" y="77"/>
                    </a:cubicBezTo>
                    <a:cubicBezTo>
                      <a:pt x="82" y="76"/>
                      <a:pt x="84" y="75"/>
                      <a:pt x="85" y="75"/>
                    </a:cubicBezTo>
                    <a:cubicBezTo>
                      <a:pt x="85" y="75"/>
                      <a:pt x="87" y="75"/>
                      <a:pt x="91" y="75"/>
                    </a:cubicBezTo>
                    <a:cubicBezTo>
                      <a:pt x="90" y="73"/>
                      <a:pt x="90" y="72"/>
                      <a:pt x="90" y="72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71"/>
                      <a:pt x="98" y="73"/>
                      <a:pt x="97" y="75"/>
                    </a:cubicBezTo>
                    <a:cubicBezTo>
                      <a:pt x="97" y="76"/>
                      <a:pt x="97" y="76"/>
                      <a:pt x="97" y="77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90" y="78"/>
                      <a:pt x="85" y="78"/>
                      <a:pt x="85" y="78"/>
                    </a:cubicBezTo>
                    <a:cubicBezTo>
                      <a:pt x="84" y="78"/>
                      <a:pt x="83" y="78"/>
                      <a:pt x="83" y="79"/>
                    </a:cubicBezTo>
                    <a:cubicBezTo>
                      <a:pt x="82" y="80"/>
                      <a:pt x="81" y="81"/>
                      <a:pt x="81" y="82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5"/>
                      <a:pt x="84" y="117"/>
                      <a:pt x="86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3" y="117"/>
                      <a:pt x="135" y="115"/>
                      <a:pt x="135" y="113"/>
                    </a:cubicBezTo>
                    <a:cubicBezTo>
                      <a:pt x="134" y="81"/>
                      <a:pt x="134" y="81"/>
                      <a:pt x="134" y="81"/>
                    </a:cubicBezTo>
                    <a:cubicBezTo>
                      <a:pt x="134" y="80"/>
                      <a:pt x="134" y="79"/>
                      <a:pt x="133" y="78"/>
                    </a:cubicBezTo>
                    <a:cubicBezTo>
                      <a:pt x="132" y="78"/>
                      <a:pt x="131" y="77"/>
                      <a:pt x="130" y="77"/>
                    </a:cubicBezTo>
                    <a:cubicBezTo>
                      <a:pt x="130" y="77"/>
                      <a:pt x="125" y="77"/>
                      <a:pt x="118" y="77"/>
                    </a:cubicBezTo>
                    <a:cubicBezTo>
                      <a:pt x="119" y="77"/>
                      <a:pt x="119" y="77"/>
                      <a:pt x="119" y="77"/>
                    </a:cubicBezTo>
                    <a:cubicBezTo>
                      <a:pt x="119" y="76"/>
                      <a:pt x="118" y="75"/>
                      <a:pt x="118" y="75"/>
                    </a:cubicBezTo>
                    <a:cubicBezTo>
                      <a:pt x="117" y="72"/>
                      <a:pt x="115" y="69"/>
                      <a:pt x="111" y="68"/>
                    </a:cubicBezTo>
                    <a:cubicBezTo>
                      <a:pt x="110" y="60"/>
                      <a:pt x="106" y="26"/>
                      <a:pt x="92" y="10"/>
                    </a:cubicBezTo>
                    <a:cubicBezTo>
                      <a:pt x="84" y="0"/>
                      <a:pt x="73" y="1"/>
                      <a:pt x="72" y="1"/>
                    </a:cubicBezTo>
                    <a:cubicBezTo>
                      <a:pt x="71" y="1"/>
                      <a:pt x="61" y="0"/>
                      <a:pt x="54" y="8"/>
                    </a:cubicBezTo>
                    <a:cubicBezTo>
                      <a:pt x="54" y="8"/>
                      <a:pt x="52" y="9"/>
                      <a:pt x="51" y="1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32" y="8"/>
                      <a:pt x="22" y="16"/>
                    </a:cubicBezTo>
                    <a:cubicBezTo>
                      <a:pt x="19" y="14"/>
                      <a:pt x="10" y="9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17" y="46"/>
                      <a:pt x="26" y="53"/>
                    </a:cubicBezTo>
                    <a:cubicBezTo>
                      <a:pt x="35" y="70"/>
                      <a:pt x="44" y="57"/>
                      <a:pt x="44" y="57"/>
                    </a:cubicBezTo>
                    <a:cubicBezTo>
                      <a:pt x="46" y="55"/>
                      <a:pt x="51" y="45"/>
                      <a:pt x="51" y="45"/>
                    </a:cubicBezTo>
                    <a:cubicBezTo>
                      <a:pt x="51" y="54"/>
                      <a:pt x="52" y="73"/>
                      <a:pt x="52" y="73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5" y="152"/>
                      <a:pt x="67" y="100"/>
                      <a:pt x="69" y="96"/>
                    </a:cubicBezTo>
                    <a:cubicBezTo>
                      <a:pt x="70" y="100"/>
                      <a:pt x="79" y="121"/>
                      <a:pt x="79" y="121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18" y="144"/>
                      <a:pt x="118" y="144"/>
                      <a:pt x="118" y="144"/>
                    </a:cubicBezTo>
                    <a:cubicBezTo>
                      <a:pt x="118" y="144"/>
                      <a:pt x="106" y="128"/>
                      <a:pt x="99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2" y="120"/>
                      <a:pt x="79" y="117"/>
                      <a:pt x="79" y="113"/>
                    </a:cubicBezTo>
                    <a:close/>
                    <a:moveTo>
                      <a:pt x="114" y="75"/>
                    </a:moveTo>
                    <a:cubicBezTo>
                      <a:pt x="114" y="75"/>
                      <a:pt x="114" y="76"/>
                      <a:pt x="114" y="77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8"/>
                      <a:pt x="106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6"/>
                      <a:pt x="101" y="76"/>
                      <a:pt x="102" y="75"/>
                    </a:cubicBezTo>
                    <a:cubicBezTo>
                      <a:pt x="103" y="73"/>
                      <a:pt x="105" y="72"/>
                      <a:pt x="108" y="72"/>
                    </a:cubicBezTo>
                    <a:cubicBezTo>
                      <a:pt x="111" y="72"/>
                      <a:pt x="113" y="73"/>
                      <a:pt x="114" y="75"/>
                    </a:cubicBezTo>
                    <a:close/>
                    <a:moveTo>
                      <a:pt x="30" y="52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31" y="12"/>
                      <a:pt x="43" y="6"/>
                      <a:pt x="47" y="4"/>
                    </a:cubicBezTo>
                    <a:cubicBezTo>
                      <a:pt x="47" y="7"/>
                      <a:pt x="51" y="35"/>
                      <a:pt x="52" y="37"/>
                    </a:cubicBezTo>
                    <a:cubicBezTo>
                      <a:pt x="40" y="43"/>
                      <a:pt x="33" y="49"/>
                      <a:pt x="30" y="52"/>
                    </a:cubicBezTo>
                    <a:close/>
                    <a:moveTo>
                      <a:pt x="21" y="18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19" y="45"/>
                      <a:pt x="12" y="42"/>
                      <a:pt x="10" y="42"/>
                    </a:cubicBezTo>
                    <a:cubicBezTo>
                      <a:pt x="10" y="40"/>
                      <a:pt x="4" y="14"/>
                      <a:pt x="3" y="10"/>
                    </a:cubicBezTo>
                    <a:cubicBezTo>
                      <a:pt x="11" y="12"/>
                      <a:pt x="19" y="17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1" name="Freeform 24"/>
              <p:cNvSpPr/>
              <p:nvPr/>
            </p:nvSpPr>
            <p:spPr bwMode="auto">
              <a:xfrm>
                <a:off x="2512" y="2295"/>
                <a:ext cx="10" cy="13"/>
              </a:xfrm>
              <a:custGeom>
                <a:avLst/>
                <a:gdLst>
                  <a:gd name="T0" fmla="*/ 4 w 10"/>
                  <a:gd name="T1" fmla="*/ 12 h 13"/>
                  <a:gd name="T2" fmla="*/ 3 w 10"/>
                  <a:gd name="T3" fmla="*/ 6 h 13"/>
                  <a:gd name="T4" fmla="*/ 4 w 10"/>
                  <a:gd name="T5" fmla="*/ 12 h 13"/>
                  <a:gd name="T6" fmla="*/ 7 w 10"/>
                  <a:gd name="T7" fmla="*/ 10 h 13"/>
                  <a:gd name="T8" fmla="*/ 7 w 10"/>
                  <a:gd name="T9" fmla="*/ 3 h 13"/>
                  <a:gd name="T10" fmla="*/ 9 w 10"/>
                  <a:gd name="T11" fmla="*/ 10 h 13"/>
                  <a:gd name="T12" fmla="*/ 10 w 10"/>
                  <a:gd name="T13" fmla="*/ 9 h 13"/>
                  <a:gd name="T14" fmla="*/ 9 w 10"/>
                  <a:gd name="T15" fmla="*/ 0 h 13"/>
                  <a:gd name="T16" fmla="*/ 6 w 10"/>
                  <a:gd name="T17" fmla="*/ 2 h 13"/>
                  <a:gd name="T18" fmla="*/ 6 w 10"/>
                  <a:gd name="T19" fmla="*/ 8 h 13"/>
                  <a:gd name="T20" fmla="*/ 3 w 10"/>
                  <a:gd name="T21" fmla="*/ 3 h 13"/>
                  <a:gd name="T22" fmla="*/ 0 w 10"/>
                  <a:gd name="T23" fmla="*/ 5 h 13"/>
                  <a:gd name="T24" fmla="*/ 1 w 10"/>
                  <a:gd name="T25" fmla="*/ 13 h 13"/>
                  <a:gd name="T26" fmla="*/ 4 w 10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3">
                    <a:moveTo>
                      <a:pt x="4" y="12"/>
                    </a:moveTo>
                    <a:lnTo>
                      <a:pt x="3" y="6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7" y="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2" name="Freeform 25"/>
              <p:cNvSpPr>
                <a:spLocks noEditPoints="1"/>
              </p:cNvSpPr>
              <p:nvPr/>
            </p:nvSpPr>
            <p:spPr bwMode="auto">
              <a:xfrm>
                <a:off x="2522" y="2291"/>
                <a:ext cx="9" cy="12"/>
              </a:xfrm>
              <a:custGeom>
                <a:avLst/>
                <a:gdLst>
                  <a:gd name="T0" fmla="*/ 3 w 9"/>
                  <a:gd name="T1" fmla="*/ 9 h 12"/>
                  <a:gd name="T2" fmla="*/ 6 w 9"/>
                  <a:gd name="T3" fmla="*/ 7 h 12"/>
                  <a:gd name="T4" fmla="*/ 6 w 9"/>
                  <a:gd name="T5" fmla="*/ 9 h 12"/>
                  <a:gd name="T6" fmla="*/ 9 w 9"/>
                  <a:gd name="T7" fmla="*/ 7 h 12"/>
                  <a:gd name="T8" fmla="*/ 4 w 9"/>
                  <a:gd name="T9" fmla="*/ 0 h 12"/>
                  <a:gd name="T10" fmla="*/ 1 w 9"/>
                  <a:gd name="T11" fmla="*/ 1 h 12"/>
                  <a:gd name="T12" fmla="*/ 0 w 9"/>
                  <a:gd name="T13" fmla="*/ 12 h 12"/>
                  <a:gd name="T14" fmla="*/ 3 w 9"/>
                  <a:gd name="T15" fmla="*/ 12 h 12"/>
                  <a:gd name="T16" fmla="*/ 3 w 9"/>
                  <a:gd name="T17" fmla="*/ 9 h 12"/>
                  <a:gd name="T18" fmla="*/ 3 w 9"/>
                  <a:gd name="T19" fmla="*/ 3 h 12"/>
                  <a:gd name="T20" fmla="*/ 4 w 9"/>
                  <a:gd name="T21" fmla="*/ 6 h 12"/>
                  <a:gd name="T22" fmla="*/ 3 w 9"/>
                  <a:gd name="T23" fmla="*/ 7 h 12"/>
                  <a:gd name="T24" fmla="*/ 3 w 9"/>
                  <a:gd name="T2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">
                    <a:moveTo>
                      <a:pt x="3" y="9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9"/>
                    </a:lnTo>
                    <a:close/>
                    <a:moveTo>
                      <a:pt x="3" y="3"/>
                    </a:moveTo>
                    <a:lnTo>
                      <a:pt x="4" y="6"/>
                    </a:lnTo>
                    <a:lnTo>
                      <a:pt x="3" y="7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3" name="Freeform 26"/>
              <p:cNvSpPr>
                <a:spLocks noEditPoints="1"/>
              </p:cNvSpPr>
              <p:nvPr/>
            </p:nvSpPr>
            <p:spPr bwMode="auto">
              <a:xfrm>
                <a:off x="2529" y="2287"/>
                <a:ext cx="8" cy="11"/>
              </a:xfrm>
              <a:custGeom>
                <a:avLst/>
                <a:gdLst>
                  <a:gd name="T0" fmla="*/ 3 w 5"/>
                  <a:gd name="T1" fmla="*/ 7 h 8"/>
                  <a:gd name="T2" fmla="*/ 3 w 5"/>
                  <a:gd name="T3" fmla="*/ 5 h 8"/>
                  <a:gd name="T4" fmla="*/ 3 w 5"/>
                  <a:gd name="T5" fmla="*/ 4 h 8"/>
                  <a:gd name="T6" fmla="*/ 5 w 5"/>
                  <a:gd name="T7" fmla="*/ 3 h 8"/>
                  <a:gd name="T8" fmla="*/ 5 w 5"/>
                  <a:gd name="T9" fmla="*/ 1 h 8"/>
                  <a:gd name="T10" fmla="*/ 4 w 5"/>
                  <a:gd name="T11" fmla="*/ 0 h 8"/>
                  <a:gd name="T12" fmla="*/ 3 w 5"/>
                  <a:gd name="T13" fmla="*/ 0 h 8"/>
                  <a:gd name="T14" fmla="*/ 0 w 5"/>
                  <a:gd name="T15" fmla="*/ 2 h 8"/>
                  <a:gd name="T16" fmla="*/ 1 w 5"/>
                  <a:gd name="T17" fmla="*/ 8 h 8"/>
                  <a:gd name="T18" fmla="*/ 3 w 5"/>
                  <a:gd name="T19" fmla="*/ 7 h 8"/>
                  <a:gd name="T20" fmla="*/ 3 w 5"/>
                  <a:gd name="T21" fmla="*/ 2 h 8"/>
                  <a:gd name="T22" fmla="*/ 3 w 5"/>
                  <a:gd name="T23" fmla="*/ 2 h 8"/>
                  <a:gd name="T24" fmla="*/ 3 w 5"/>
                  <a:gd name="T25" fmla="*/ 2 h 8"/>
                  <a:gd name="T26" fmla="*/ 3 w 5"/>
                  <a:gd name="T27" fmla="*/ 3 h 8"/>
                  <a:gd name="T28" fmla="*/ 3 w 5"/>
                  <a:gd name="T29" fmla="*/ 3 h 8"/>
                  <a:gd name="T30" fmla="*/ 2 w 5"/>
                  <a:gd name="T31" fmla="*/ 4 h 8"/>
                  <a:gd name="T32" fmla="*/ 2 w 5"/>
                  <a:gd name="T33" fmla="*/ 2 h 8"/>
                  <a:gd name="T34" fmla="*/ 3 w 5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3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3" y="7"/>
                    </a:ln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4" name="Rectangle 27"/>
              <p:cNvSpPr>
                <a:spLocks noChangeArrowheads="1"/>
              </p:cNvSpPr>
              <p:nvPr/>
            </p:nvSpPr>
            <p:spPr bwMode="auto">
              <a:xfrm>
                <a:off x="814" y="3150"/>
                <a:ext cx="34" cy="8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5" name="Rectangle 28"/>
              <p:cNvSpPr>
                <a:spLocks noChangeArrowheads="1"/>
              </p:cNvSpPr>
              <p:nvPr/>
            </p:nvSpPr>
            <p:spPr bwMode="auto">
              <a:xfrm>
                <a:off x="867" y="3117"/>
                <a:ext cx="33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6" name="Rectangle 29"/>
              <p:cNvSpPr>
                <a:spLocks noChangeArrowheads="1"/>
              </p:cNvSpPr>
              <p:nvPr/>
            </p:nvSpPr>
            <p:spPr bwMode="auto">
              <a:xfrm>
                <a:off x="919" y="3088"/>
                <a:ext cx="33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7" name="Rectangle 30"/>
              <p:cNvSpPr>
                <a:spLocks noChangeArrowheads="1"/>
              </p:cNvSpPr>
              <p:nvPr/>
            </p:nvSpPr>
            <p:spPr bwMode="auto">
              <a:xfrm>
                <a:off x="1753" y="3097"/>
                <a:ext cx="24" cy="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8" name="Rectangle 31"/>
              <p:cNvSpPr>
                <a:spLocks noChangeArrowheads="1"/>
              </p:cNvSpPr>
              <p:nvPr/>
            </p:nvSpPr>
            <p:spPr bwMode="auto">
              <a:xfrm>
                <a:off x="1796" y="3060"/>
                <a:ext cx="26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9" name="Rectangle 32"/>
              <p:cNvSpPr>
                <a:spLocks noChangeArrowheads="1"/>
              </p:cNvSpPr>
              <p:nvPr/>
            </p:nvSpPr>
            <p:spPr bwMode="auto">
              <a:xfrm>
                <a:off x="1841" y="3098"/>
                <a:ext cx="25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0" name="Rectangle 33"/>
              <p:cNvSpPr>
                <a:spLocks noChangeArrowheads="1"/>
              </p:cNvSpPr>
              <p:nvPr/>
            </p:nvSpPr>
            <p:spPr bwMode="auto">
              <a:xfrm>
                <a:off x="1885" y="3098"/>
                <a:ext cx="26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1" name="Rectangle 34"/>
              <p:cNvSpPr>
                <a:spLocks noChangeArrowheads="1"/>
              </p:cNvSpPr>
              <p:nvPr/>
            </p:nvSpPr>
            <p:spPr bwMode="auto">
              <a:xfrm>
                <a:off x="2094" y="2826"/>
                <a:ext cx="27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2" name="Rectangle 35"/>
              <p:cNvSpPr>
                <a:spLocks noChangeArrowheads="1"/>
              </p:cNvSpPr>
              <p:nvPr/>
            </p:nvSpPr>
            <p:spPr bwMode="auto">
              <a:xfrm>
                <a:off x="2051" y="2852"/>
                <a:ext cx="24" cy="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3" name="Rectangle 36"/>
              <p:cNvSpPr>
                <a:spLocks noChangeArrowheads="1"/>
              </p:cNvSpPr>
              <p:nvPr/>
            </p:nvSpPr>
            <p:spPr bwMode="auto">
              <a:xfrm>
                <a:off x="2006" y="2867"/>
                <a:ext cx="2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4" name="Rectangle 37"/>
              <p:cNvSpPr>
                <a:spLocks noChangeArrowheads="1"/>
              </p:cNvSpPr>
              <p:nvPr/>
            </p:nvSpPr>
            <p:spPr bwMode="auto">
              <a:xfrm>
                <a:off x="1744" y="3200"/>
                <a:ext cx="182" cy="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5" name="Rectangle 38"/>
              <p:cNvSpPr>
                <a:spLocks noChangeArrowheads="1"/>
              </p:cNvSpPr>
              <p:nvPr/>
            </p:nvSpPr>
            <p:spPr bwMode="auto">
              <a:xfrm>
                <a:off x="2238" y="2407"/>
                <a:ext cx="25" cy="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6" name="Rectangle 39"/>
              <p:cNvSpPr>
                <a:spLocks noChangeArrowheads="1"/>
              </p:cNvSpPr>
              <p:nvPr/>
            </p:nvSpPr>
            <p:spPr bwMode="auto">
              <a:xfrm>
                <a:off x="2282" y="2371"/>
                <a:ext cx="25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7" name="Rectangle 40"/>
              <p:cNvSpPr>
                <a:spLocks noChangeArrowheads="1"/>
              </p:cNvSpPr>
              <p:nvPr/>
            </p:nvSpPr>
            <p:spPr bwMode="auto">
              <a:xfrm>
                <a:off x="2326" y="2409"/>
                <a:ext cx="26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8" name="Rectangle 41"/>
              <p:cNvSpPr>
                <a:spLocks noChangeArrowheads="1"/>
              </p:cNvSpPr>
              <p:nvPr/>
            </p:nvSpPr>
            <p:spPr bwMode="auto">
              <a:xfrm>
                <a:off x="2596" y="1714"/>
                <a:ext cx="32" cy="19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9" name="Rectangle 42"/>
              <p:cNvSpPr>
                <a:spLocks noChangeArrowheads="1"/>
              </p:cNvSpPr>
              <p:nvPr/>
            </p:nvSpPr>
            <p:spPr bwMode="auto">
              <a:xfrm>
                <a:off x="2651" y="1779"/>
                <a:ext cx="32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0" name="Rectangle 43"/>
              <p:cNvSpPr>
                <a:spLocks noChangeArrowheads="1"/>
              </p:cNvSpPr>
              <p:nvPr/>
            </p:nvSpPr>
            <p:spPr bwMode="auto">
              <a:xfrm>
                <a:off x="2708" y="1817"/>
                <a:ext cx="32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1" name="Rectangle 44"/>
              <p:cNvSpPr>
                <a:spLocks noChangeArrowheads="1"/>
              </p:cNvSpPr>
              <p:nvPr/>
            </p:nvSpPr>
            <p:spPr bwMode="auto">
              <a:xfrm>
                <a:off x="2531" y="1283"/>
                <a:ext cx="24" cy="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2" name="Freeform 45"/>
              <p:cNvSpPr/>
              <p:nvPr/>
            </p:nvSpPr>
            <p:spPr bwMode="auto">
              <a:xfrm>
                <a:off x="2487" y="1295"/>
                <a:ext cx="26" cy="87"/>
              </a:xfrm>
              <a:custGeom>
                <a:avLst/>
                <a:gdLst>
                  <a:gd name="T0" fmla="*/ 0 w 26"/>
                  <a:gd name="T1" fmla="*/ 87 h 87"/>
                  <a:gd name="T2" fmla="*/ 25 w 26"/>
                  <a:gd name="T3" fmla="*/ 87 h 87"/>
                  <a:gd name="T4" fmla="*/ 26 w 26"/>
                  <a:gd name="T5" fmla="*/ 0 h 87"/>
                  <a:gd name="T6" fmla="*/ 2 w 26"/>
                  <a:gd name="T7" fmla="*/ 0 h 87"/>
                  <a:gd name="T8" fmla="*/ 0 w 2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7">
                    <a:moveTo>
                      <a:pt x="0" y="87"/>
                    </a:moveTo>
                    <a:lnTo>
                      <a:pt x="25" y="87"/>
                    </a:lnTo>
                    <a:lnTo>
                      <a:pt x="26" y="0"/>
                    </a:lnTo>
                    <a:lnTo>
                      <a:pt x="2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3" name="Freeform 46"/>
              <p:cNvSpPr/>
              <p:nvPr/>
            </p:nvSpPr>
            <p:spPr bwMode="auto">
              <a:xfrm>
                <a:off x="2445" y="1312"/>
                <a:ext cx="25" cy="70"/>
              </a:xfrm>
              <a:custGeom>
                <a:avLst/>
                <a:gdLst>
                  <a:gd name="T0" fmla="*/ 0 w 25"/>
                  <a:gd name="T1" fmla="*/ 69 h 70"/>
                  <a:gd name="T2" fmla="*/ 25 w 25"/>
                  <a:gd name="T3" fmla="*/ 70 h 70"/>
                  <a:gd name="T4" fmla="*/ 25 w 25"/>
                  <a:gd name="T5" fmla="*/ 0 h 70"/>
                  <a:gd name="T6" fmla="*/ 0 w 25"/>
                  <a:gd name="T7" fmla="*/ 0 h 70"/>
                  <a:gd name="T8" fmla="*/ 0 w 25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0">
                    <a:moveTo>
                      <a:pt x="0" y="69"/>
                    </a:moveTo>
                    <a:lnTo>
                      <a:pt x="25" y="7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4" name="Rectangle 47"/>
              <p:cNvSpPr>
                <a:spLocks noChangeArrowheads="1"/>
              </p:cNvSpPr>
              <p:nvPr/>
            </p:nvSpPr>
            <p:spPr bwMode="auto">
              <a:xfrm>
                <a:off x="2371" y="2409"/>
                <a:ext cx="24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5" name="Rectangle 48"/>
              <p:cNvSpPr>
                <a:spLocks noChangeArrowheads="1"/>
              </p:cNvSpPr>
              <p:nvPr/>
            </p:nvSpPr>
            <p:spPr bwMode="auto">
              <a:xfrm>
                <a:off x="2230" y="2510"/>
                <a:ext cx="180" cy="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6" name="Freeform 49"/>
              <p:cNvSpPr>
                <a:spLocks noEditPoints="1"/>
              </p:cNvSpPr>
              <p:nvPr/>
            </p:nvSpPr>
            <p:spPr bwMode="auto">
              <a:xfrm>
                <a:off x="2395" y="2515"/>
                <a:ext cx="235" cy="234"/>
              </a:xfrm>
              <a:custGeom>
                <a:avLst/>
                <a:gdLst>
                  <a:gd name="T0" fmla="*/ 134 w 161"/>
                  <a:gd name="T1" fmla="*/ 46 h 161"/>
                  <a:gd name="T2" fmla="*/ 129 w 161"/>
                  <a:gd name="T3" fmla="*/ 40 h 161"/>
                  <a:gd name="T4" fmla="*/ 136 w 161"/>
                  <a:gd name="T5" fmla="*/ 23 h 161"/>
                  <a:gd name="T6" fmla="*/ 125 w 161"/>
                  <a:gd name="T7" fmla="*/ 13 h 161"/>
                  <a:gd name="T8" fmla="*/ 110 w 161"/>
                  <a:gd name="T9" fmla="*/ 24 h 161"/>
                  <a:gd name="T10" fmla="*/ 103 w 161"/>
                  <a:gd name="T11" fmla="*/ 21 h 161"/>
                  <a:gd name="T12" fmla="*/ 100 w 161"/>
                  <a:gd name="T13" fmla="*/ 3 h 161"/>
                  <a:gd name="T14" fmla="*/ 86 w 161"/>
                  <a:gd name="T15" fmla="*/ 0 h 161"/>
                  <a:gd name="T16" fmla="*/ 78 w 161"/>
                  <a:gd name="T17" fmla="*/ 17 h 161"/>
                  <a:gd name="T18" fmla="*/ 70 w 161"/>
                  <a:gd name="T19" fmla="*/ 18 h 161"/>
                  <a:gd name="T20" fmla="*/ 59 w 161"/>
                  <a:gd name="T21" fmla="*/ 4 h 161"/>
                  <a:gd name="T22" fmla="*/ 45 w 161"/>
                  <a:gd name="T23" fmla="*/ 8 h 161"/>
                  <a:gd name="T24" fmla="*/ 46 w 161"/>
                  <a:gd name="T25" fmla="*/ 27 h 161"/>
                  <a:gd name="T26" fmla="*/ 40 w 161"/>
                  <a:gd name="T27" fmla="*/ 32 h 161"/>
                  <a:gd name="T28" fmla="*/ 23 w 161"/>
                  <a:gd name="T29" fmla="*/ 25 h 161"/>
                  <a:gd name="T30" fmla="*/ 13 w 161"/>
                  <a:gd name="T31" fmla="*/ 36 h 161"/>
                  <a:gd name="T32" fmla="*/ 24 w 161"/>
                  <a:gd name="T33" fmla="*/ 51 h 161"/>
                  <a:gd name="T34" fmla="*/ 22 w 161"/>
                  <a:gd name="T35" fmla="*/ 59 h 161"/>
                  <a:gd name="T36" fmla="*/ 3 w 161"/>
                  <a:gd name="T37" fmla="*/ 61 h 161"/>
                  <a:gd name="T38" fmla="*/ 0 w 161"/>
                  <a:gd name="T39" fmla="*/ 76 h 161"/>
                  <a:gd name="T40" fmla="*/ 17 w 161"/>
                  <a:gd name="T41" fmla="*/ 83 h 161"/>
                  <a:gd name="T42" fmla="*/ 19 w 161"/>
                  <a:gd name="T43" fmla="*/ 91 h 161"/>
                  <a:gd name="T44" fmla="*/ 4 w 161"/>
                  <a:gd name="T45" fmla="*/ 103 h 161"/>
                  <a:gd name="T46" fmla="*/ 9 w 161"/>
                  <a:gd name="T47" fmla="*/ 117 h 161"/>
                  <a:gd name="T48" fmla="*/ 27 w 161"/>
                  <a:gd name="T49" fmla="*/ 115 h 161"/>
                  <a:gd name="T50" fmla="*/ 32 w 161"/>
                  <a:gd name="T51" fmla="*/ 121 h 161"/>
                  <a:gd name="T52" fmla="*/ 25 w 161"/>
                  <a:gd name="T53" fmla="*/ 138 h 161"/>
                  <a:gd name="T54" fmla="*/ 36 w 161"/>
                  <a:gd name="T55" fmla="*/ 148 h 161"/>
                  <a:gd name="T56" fmla="*/ 51 w 161"/>
                  <a:gd name="T57" fmla="*/ 137 h 161"/>
                  <a:gd name="T58" fmla="*/ 59 w 161"/>
                  <a:gd name="T59" fmla="*/ 140 h 161"/>
                  <a:gd name="T60" fmla="*/ 61 w 161"/>
                  <a:gd name="T61" fmla="*/ 158 h 161"/>
                  <a:gd name="T62" fmla="*/ 76 w 161"/>
                  <a:gd name="T63" fmla="*/ 161 h 161"/>
                  <a:gd name="T64" fmla="*/ 83 w 161"/>
                  <a:gd name="T65" fmla="*/ 144 h 161"/>
                  <a:gd name="T66" fmla="*/ 92 w 161"/>
                  <a:gd name="T67" fmla="*/ 143 h 161"/>
                  <a:gd name="T68" fmla="*/ 103 w 161"/>
                  <a:gd name="T69" fmla="*/ 157 h 161"/>
                  <a:gd name="T70" fmla="*/ 117 w 161"/>
                  <a:gd name="T71" fmla="*/ 152 h 161"/>
                  <a:gd name="T72" fmla="*/ 115 w 161"/>
                  <a:gd name="T73" fmla="*/ 134 h 161"/>
                  <a:gd name="T74" fmla="*/ 121 w 161"/>
                  <a:gd name="T75" fmla="*/ 129 h 161"/>
                  <a:gd name="T76" fmla="*/ 139 w 161"/>
                  <a:gd name="T77" fmla="*/ 136 h 161"/>
                  <a:gd name="T78" fmla="*/ 148 w 161"/>
                  <a:gd name="T79" fmla="*/ 125 h 161"/>
                  <a:gd name="T80" fmla="*/ 137 w 161"/>
                  <a:gd name="T81" fmla="*/ 110 h 161"/>
                  <a:gd name="T82" fmla="*/ 140 w 161"/>
                  <a:gd name="T83" fmla="*/ 102 h 161"/>
                  <a:gd name="T84" fmla="*/ 158 w 161"/>
                  <a:gd name="T85" fmla="*/ 100 h 161"/>
                  <a:gd name="T86" fmla="*/ 161 w 161"/>
                  <a:gd name="T87" fmla="*/ 85 h 161"/>
                  <a:gd name="T88" fmla="*/ 144 w 161"/>
                  <a:gd name="T89" fmla="*/ 78 h 161"/>
                  <a:gd name="T90" fmla="*/ 143 w 161"/>
                  <a:gd name="T91" fmla="*/ 70 h 161"/>
                  <a:gd name="T92" fmla="*/ 158 w 161"/>
                  <a:gd name="T93" fmla="*/ 58 h 161"/>
                  <a:gd name="T94" fmla="*/ 153 w 161"/>
                  <a:gd name="T95" fmla="*/ 44 h 161"/>
                  <a:gd name="T96" fmla="*/ 88 w 161"/>
                  <a:gd name="T97" fmla="*/ 104 h 161"/>
                  <a:gd name="T98" fmla="*/ 68 w 161"/>
                  <a:gd name="T99" fmla="*/ 54 h 161"/>
                  <a:gd name="T100" fmla="*/ 88 w 161"/>
                  <a:gd name="T101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1" h="161">
                    <a:moveTo>
                      <a:pt x="152" y="44"/>
                    </a:moveTo>
                    <a:cubicBezTo>
                      <a:pt x="134" y="46"/>
                      <a:pt x="134" y="46"/>
                      <a:pt x="134" y="46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3" y="137"/>
                      <a:pt x="53" y="137"/>
                      <a:pt x="53" y="137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60" y="141"/>
                      <a:pt x="60" y="141"/>
                      <a:pt x="60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7" y="160"/>
                      <a:pt x="77" y="160"/>
                      <a:pt x="77" y="160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92" y="143"/>
                      <a:pt x="92" y="143"/>
                      <a:pt x="92" y="143"/>
                    </a:cubicBezTo>
                    <a:cubicBezTo>
                      <a:pt x="92" y="143"/>
                      <a:pt x="92" y="143"/>
                      <a:pt x="93" y="143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5" y="134"/>
                      <a:pt x="115" y="134"/>
                      <a:pt x="115" y="134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48" y="124"/>
                      <a:pt x="148" y="124"/>
                      <a:pt x="148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9"/>
                      <a:pt x="137" y="109"/>
                      <a:pt x="137" y="109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102"/>
                      <a:pt x="141" y="102"/>
                      <a:pt x="141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9" y="100"/>
                      <a:pt x="159" y="99"/>
                      <a:pt x="159" y="99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4" y="77"/>
                      <a:pt x="144" y="77"/>
                      <a:pt x="144" y="77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3" y="44"/>
                      <a:pt x="153" y="44"/>
                      <a:pt x="153" y="44"/>
                    </a:cubicBezTo>
                    <a:lnTo>
                      <a:pt x="152" y="44"/>
                    </a:lnTo>
                    <a:close/>
                    <a:moveTo>
                      <a:pt x="88" y="104"/>
                    </a:moveTo>
                    <a:cubicBezTo>
                      <a:pt x="74" y="109"/>
                      <a:pt x="59" y="103"/>
                      <a:pt x="53" y="89"/>
                    </a:cubicBezTo>
                    <a:cubicBezTo>
                      <a:pt x="48" y="75"/>
                      <a:pt x="55" y="60"/>
                      <a:pt x="68" y="54"/>
                    </a:cubicBezTo>
                    <a:cubicBezTo>
                      <a:pt x="82" y="49"/>
                      <a:pt x="98" y="56"/>
                      <a:pt x="103" y="69"/>
                    </a:cubicBezTo>
                    <a:cubicBezTo>
                      <a:pt x="109" y="83"/>
                      <a:pt x="102" y="99"/>
                      <a:pt x="8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7" name="Freeform 50"/>
              <p:cNvSpPr>
                <a:spLocks noEditPoints="1"/>
              </p:cNvSpPr>
              <p:nvPr/>
            </p:nvSpPr>
            <p:spPr bwMode="auto">
              <a:xfrm>
                <a:off x="2017" y="2955"/>
                <a:ext cx="117" cy="117"/>
              </a:xfrm>
              <a:custGeom>
                <a:avLst/>
                <a:gdLst>
                  <a:gd name="T0" fmla="*/ 67 w 80"/>
                  <a:gd name="T1" fmla="*/ 23 h 80"/>
                  <a:gd name="T2" fmla="*/ 64 w 80"/>
                  <a:gd name="T3" fmla="*/ 20 h 80"/>
                  <a:gd name="T4" fmla="*/ 68 w 80"/>
                  <a:gd name="T5" fmla="*/ 11 h 80"/>
                  <a:gd name="T6" fmla="*/ 62 w 80"/>
                  <a:gd name="T7" fmla="*/ 6 h 80"/>
                  <a:gd name="T8" fmla="*/ 55 w 80"/>
                  <a:gd name="T9" fmla="*/ 12 h 80"/>
                  <a:gd name="T10" fmla="*/ 51 w 80"/>
                  <a:gd name="T11" fmla="*/ 10 h 80"/>
                  <a:gd name="T12" fmla="*/ 50 w 80"/>
                  <a:gd name="T13" fmla="*/ 1 h 80"/>
                  <a:gd name="T14" fmla="*/ 43 w 80"/>
                  <a:gd name="T15" fmla="*/ 0 h 80"/>
                  <a:gd name="T16" fmla="*/ 39 w 80"/>
                  <a:gd name="T17" fmla="*/ 8 h 80"/>
                  <a:gd name="T18" fmla="*/ 35 w 80"/>
                  <a:gd name="T19" fmla="*/ 9 h 80"/>
                  <a:gd name="T20" fmla="*/ 29 w 80"/>
                  <a:gd name="T21" fmla="*/ 2 h 80"/>
                  <a:gd name="T22" fmla="*/ 22 w 80"/>
                  <a:gd name="T23" fmla="*/ 4 h 80"/>
                  <a:gd name="T24" fmla="*/ 23 w 80"/>
                  <a:gd name="T25" fmla="*/ 13 h 80"/>
                  <a:gd name="T26" fmla="*/ 20 w 80"/>
                  <a:gd name="T27" fmla="*/ 16 h 80"/>
                  <a:gd name="T28" fmla="*/ 11 w 80"/>
                  <a:gd name="T29" fmla="*/ 12 h 80"/>
                  <a:gd name="T30" fmla="*/ 7 w 80"/>
                  <a:gd name="T31" fmla="*/ 18 h 80"/>
                  <a:gd name="T32" fmla="*/ 12 w 80"/>
                  <a:gd name="T33" fmla="*/ 25 h 80"/>
                  <a:gd name="T34" fmla="*/ 11 w 80"/>
                  <a:gd name="T35" fmla="*/ 29 h 80"/>
                  <a:gd name="T36" fmla="*/ 2 w 80"/>
                  <a:gd name="T37" fmla="*/ 30 h 80"/>
                  <a:gd name="T38" fmla="*/ 0 w 80"/>
                  <a:gd name="T39" fmla="*/ 37 h 80"/>
                  <a:gd name="T40" fmla="*/ 9 w 80"/>
                  <a:gd name="T41" fmla="*/ 41 h 80"/>
                  <a:gd name="T42" fmla="*/ 9 w 80"/>
                  <a:gd name="T43" fmla="*/ 45 h 80"/>
                  <a:gd name="T44" fmla="*/ 2 w 80"/>
                  <a:gd name="T45" fmla="*/ 51 h 80"/>
                  <a:gd name="T46" fmla="*/ 4 w 80"/>
                  <a:gd name="T47" fmla="*/ 58 h 80"/>
                  <a:gd name="T48" fmla="*/ 14 w 80"/>
                  <a:gd name="T49" fmla="*/ 57 h 80"/>
                  <a:gd name="T50" fmla="*/ 16 w 80"/>
                  <a:gd name="T51" fmla="*/ 60 h 80"/>
                  <a:gd name="T52" fmla="*/ 13 w 80"/>
                  <a:gd name="T53" fmla="*/ 68 h 80"/>
                  <a:gd name="T54" fmla="*/ 18 w 80"/>
                  <a:gd name="T55" fmla="*/ 73 h 80"/>
                  <a:gd name="T56" fmla="*/ 26 w 80"/>
                  <a:gd name="T57" fmla="*/ 68 h 80"/>
                  <a:gd name="T58" fmla="*/ 29 w 80"/>
                  <a:gd name="T59" fmla="*/ 69 h 80"/>
                  <a:gd name="T60" fmla="*/ 31 w 80"/>
                  <a:gd name="T61" fmla="*/ 78 h 80"/>
                  <a:gd name="T62" fmla="*/ 38 w 80"/>
                  <a:gd name="T63" fmla="*/ 80 h 80"/>
                  <a:gd name="T64" fmla="*/ 42 w 80"/>
                  <a:gd name="T65" fmla="*/ 71 h 80"/>
                  <a:gd name="T66" fmla="*/ 46 w 80"/>
                  <a:gd name="T67" fmla="*/ 71 h 80"/>
                  <a:gd name="T68" fmla="*/ 51 w 80"/>
                  <a:gd name="T69" fmla="*/ 78 h 80"/>
                  <a:gd name="T70" fmla="*/ 58 w 80"/>
                  <a:gd name="T71" fmla="*/ 76 h 80"/>
                  <a:gd name="T72" fmla="*/ 57 w 80"/>
                  <a:gd name="T73" fmla="*/ 67 h 80"/>
                  <a:gd name="T74" fmla="*/ 60 w 80"/>
                  <a:gd name="T75" fmla="*/ 64 h 80"/>
                  <a:gd name="T76" fmla="*/ 69 w 80"/>
                  <a:gd name="T77" fmla="*/ 67 h 80"/>
                  <a:gd name="T78" fmla="*/ 74 w 80"/>
                  <a:gd name="T79" fmla="*/ 62 h 80"/>
                  <a:gd name="T80" fmla="*/ 68 w 80"/>
                  <a:gd name="T81" fmla="*/ 54 h 80"/>
                  <a:gd name="T82" fmla="*/ 70 w 80"/>
                  <a:gd name="T83" fmla="*/ 51 h 80"/>
                  <a:gd name="T84" fmla="*/ 79 w 80"/>
                  <a:gd name="T85" fmla="*/ 49 h 80"/>
                  <a:gd name="T86" fmla="*/ 80 w 80"/>
                  <a:gd name="T87" fmla="*/ 42 h 80"/>
                  <a:gd name="T88" fmla="*/ 72 w 80"/>
                  <a:gd name="T89" fmla="*/ 38 h 80"/>
                  <a:gd name="T90" fmla="*/ 71 w 80"/>
                  <a:gd name="T91" fmla="*/ 34 h 80"/>
                  <a:gd name="T92" fmla="*/ 79 w 80"/>
                  <a:gd name="T93" fmla="*/ 29 h 80"/>
                  <a:gd name="T94" fmla="*/ 76 w 80"/>
                  <a:gd name="T95" fmla="*/ 22 h 80"/>
                  <a:gd name="T96" fmla="*/ 27 w 80"/>
                  <a:gd name="T97" fmla="*/ 44 h 80"/>
                  <a:gd name="T98" fmla="*/ 51 w 80"/>
                  <a:gd name="T99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80">
                    <a:moveTo>
                      <a:pt x="76" y="22"/>
                    </a:move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6" y="22"/>
                      <a:pt x="76" y="22"/>
                      <a:pt x="76" y="22"/>
                    </a:cubicBezTo>
                    <a:close/>
                    <a:moveTo>
                      <a:pt x="44" y="52"/>
                    </a:moveTo>
                    <a:cubicBezTo>
                      <a:pt x="37" y="54"/>
                      <a:pt x="29" y="51"/>
                      <a:pt x="27" y="44"/>
                    </a:cubicBezTo>
                    <a:cubicBezTo>
                      <a:pt x="24" y="37"/>
                      <a:pt x="27" y="30"/>
                      <a:pt x="34" y="27"/>
                    </a:cubicBezTo>
                    <a:cubicBezTo>
                      <a:pt x="41" y="24"/>
                      <a:pt x="49" y="27"/>
                      <a:pt x="51" y="34"/>
                    </a:cubicBezTo>
                    <a:cubicBezTo>
                      <a:pt x="54" y="41"/>
                      <a:pt x="51" y="49"/>
                      <a:pt x="4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8" name="Freeform 51"/>
              <p:cNvSpPr>
                <a:spLocks noEditPoints="1"/>
              </p:cNvSpPr>
              <p:nvPr/>
            </p:nvSpPr>
            <p:spPr bwMode="auto">
              <a:xfrm>
                <a:off x="2065" y="2474"/>
                <a:ext cx="138" cy="137"/>
              </a:xfrm>
              <a:custGeom>
                <a:avLst/>
                <a:gdLst>
                  <a:gd name="T0" fmla="*/ 79 w 95"/>
                  <a:gd name="T1" fmla="*/ 27 h 94"/>
                  <a:gd name="T2" fmla="*/ 76 w 95"/>
                  <a:gd name="T3" fmla="*/ 23 h 94"/>
                  <a:gd name="T4" fmla="*/ 80 w 95"/>
                  <a:gd name="T5" fmla="*/ 13 h 94"/>
                  <a:gd name="T6" fmla="*/ 73 w 95"/>
                  <a:gd name="T7" fmla="*/ 7 h 94"/>
                  <a:gd name="T8" fmla="*/ 65 w 95"/>
                  <a:gd name="T9" fmla="*/ 14 h 94"/>
                  <a:gd name="T10" fmla="*/ 60 w 95"/>
                  <a:gd name="T11" fmla="*/ 12 h 94"/>
                  <a:gd name="T12" fmla="*/ 59 w 95"/>
                  <a:gd name="T13" fmla="*/ 1 h 94"/>
                  <a:gd name="T14" fmla="*/ 50 w 95"/>
                  <a:gd name="T15" fmla="*/ 0 h 94"/>
                  <a:gd name="T16" fmla="*/ 46 w 95"/>
                  <a:gd name="T17" fmla="*/ 9 h 94"/>
                  <a:gd name="T18" fmla="*/ 41 w 95"/>
                  <a:gd name="T19" fmla="*/ 10 h 94"/>
                  <a:gd name="T20" fmla="*/ 34 w 95"/>
                  <a:gd name="T21" fmla="*/ 2 h 94"/>
                  <a:gd name="T22" fmla="*/ 26 w 95"/>
                  <a:gd name="T23" fmla="*/ 4 h 94"/>
                  <a:gd name="T24" fmla="*/ 27 w 95"/>
                  <a:gd name="T25" fmla="*/ 15 h 94"/>
                  <a:gd name="T26" fmla="*/ 23 w 95"/>
                  <a:gd name="T27" fmla="*/ 18 h 94"/>
                  <a:gd name="T28" fmla="*/ 13 w 95"/>
                  <a:gd name="T29" fmla="*/ 14 h 94"/>
                  <a:gd name="T30" fmla="*/ 8 w 95"/>
                  <a:gd name="T31" fmla="*/ 21 h 94"/>
                  <a:gd name="T32" fmla="*/ 14 w 95"/>
                  <a:gd name="T33" fmla="*/ 30 h 94"/>
                  <a:gd name="T34" fmla="*/ 12 w 95"/>
                  <a:gd name="T35" fmla="*/ 34 h 94"/>
                  <a:gd name="T36" fmla="*/ 2 w 95"/>
                  <a:gd name="T37" fmla="*/ 35 h 94"/>
                  <a:gd name="T38" fmla="*/ 0 w 95"/>
                  <a:gd name="T39" fmla="*/ 44 h 94"/>
                  <a:gd name="T40" fmla="*/ 10 w 95"/>
                  <a:gd name="T41" fmla="*/ 48 h 94"/>
                  <a:gd name="T42" fmla="*/ 11 w 95"/>
                  <a:gd name="T43" fmla="*/ 53 h 94"/>
                  <a:gd name="T44" fmla="*/ 2 w 95"/>
                  <a:gd name="T45" fmla="*/ 60 h 94"/>
                  <a:gd name="T46" fmla="*/ 5 w 95"/>
                  <a:gd name="T47" fmla="*/ 68 h 94"/>
                  <a:gd name="T48" fmla="*/ 16 w 95"/>
                  <a:gd name="T49" fmla="*/ 67 h 94"/>
                  <a:gd name="T50" fmla="*/ 19 w 95"/>
                  <a:gd name="T51" fmla="*/ 71 h 94"/>
                  <a:gd name="T52" fmla="*/ 15 w 95"/>
                  <a:gd name="T53" fmla="*/ 81 h 94"/>
                  <a:gd name="T54" fmla="*/ 21 w 95"/>
                  <a:gd name="T55" fmla="*/ 86 h 94"/>
                  <a:gd name="T56" fmla="*/ 30 w 95"/>
                  <a:gd name="T57" fmla="*/ 80 h 94"/>
                  <a:gd name="T58" fmla="*/ 34 w 95"/>
                  <a:gd name="T59" fmla="*/ 82 h 94"/>
                  <a:gd name="T60" fmla="*/ 36 w 95"/>
                  <a:gd name="T61" fmla="*/ 93 h 94"/>
                  <a:gd name="T62" fmla="*/ 44 w 95"/>
                  <a:gd name="T63" fmla="*/ 94 h 94"/>
                  <a:gd name="T64" fmla="*/ 49 w 95"/>
                  <a:gd name="T65" fmla="*/ 84 h 94"/>
                  <a:gd name="T66" fmla="*/ 54 w 95"/>
                  <a:gd name="T67" fmla="*/ 83 h 94"/>
                  <a:gd name="T68" fmla="*/ 60 w 95"/>
                  <a:gd name="T69" fmla="*/ 92 h 94"/>
                  <a:gd name="T70" fmla="*/ 68 w 95"/>
                  <a:gd name="T71" fmla="*/ 89 h 94"/>
                  <a:gd name="T72" fmla="*/ 67 w 95"/>
                  <a:gd name="T73" fmla="*/ 78 h 94"/>
                  <a:gd name="T74" fmla="*/ 71 w 95"/>
                  <a:gd name="T75" fmla="*/ 75 h 94"/>
                  <a:gd name="T76" fmla="*/ 81 w 95"/>
                  <a:gd name="T77" fmla="*/ 79 h 94"/>
                  <a:gd name="T78" fmla="*/ 87 w 95"/>
                  <a:gd name="T79" fmla="*/ 73 h 94"/>
                  <a:gd name="T80" fmla="*/ 81 w 95"/>
                  <a:gd name="T81" fmla="*/ 64 h 94"/>
                  <a:gd name="T82" fmla="*/ 82 w 95"/>
                  <a:gd name="T83" fmla="*/ 60 h 94"/>
                  <a:gd name="T84" fmla="*/ 93 w 95"/>
                  <a:gd name="T85" fmla="*/ 58 h 94"/>
                  <a:gd name="T86" fmla="*/ 95 w 95"/>
                  <a:gd name="T87" fmla="*/ 50 h 94"/>
                  <a:gd name="T88" fmla="*/ 85 w 95"/>
                  <a:gd name="T89" fmla="*/ 45 h 94"/>
                  <a:gd name="T90" fmla="*/ 84 w 95"/>
                  <a:gd name="T91" fmla="*/ 40 h 94"/>
                  <a:gd name="T92" fmla="*/ 93 w 95"/>
                  <a:gd name="T93" fmla="*/ 34 h 94"/>
                  <a:gd name="T94" fmla="*/ 90 w 95"/>
                  <a:gd name="T95" fmla="*/ 26 h 94"/>
                  <a:gd name="T96" fmla="*/ 52 w 95"/>
                  <a:gd name="T97" fmla="*/ 61 h 94"/>
                  <a:gd name="T98" fmla="*/ 40 w 95"/>
                  <a:gd name="T99" fmla="*/ 31 h 94"/>
                  <a:gd name="T100" fmla="*/ 52 w 95"/>
                  <a:gd name="T101" fmla="*/ 6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94">
                    <a:moveTo>
                      <a:pt x="89" y="25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0" y="26"/>
                      <a:pt x="90" y="26"/>
                      <a:pt x="90" y="26"/>
                    </a:cubicBezTo>
                    <a:lnTo>
                      <a:pt x="89" y="25"/>
                    </a:lnTo>
                    <a:close/>
                    <a:moveTo>
                      <a:pt x="52" y="61"/>
                    </a:moveTo>
                    <a:cubicBezTo>
                      <a:pt x="44" y="64"/>
                      <a:pt x="34" y="60"/>
                      <a:pt x="31" y="52"/>
                    </a:cubicBezTo>
                    <a:cubicBezTo>
                      <a:pt x="28" y="44"/>
                      <a:pt x="32" y="35"/>
                      <a:pt x="40" y="31"/>
                    </a:cubicBezTo>
                    <a:cubicBezTo>
                      <a:pt x="48" y="28"/>
                      <a:pt x="57" y="32"/>
                      <a:pt x="60" y="40"/>
                    </a:cubicBezTo>
                    <a:cubicBezTo>
                      <a:pt x="64" y="48"/>
                      <a:pt x="60" y="57"/>
                      <a:pt x="52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9" name="Freeform 52"/>
              <p:cNvSpPr>
                <a:spLocks noEditPoints="1"/>
              </p:cNvSpPr>
              <p:nvPr/>
            </p:nvSpPr>
            <p:spPr bwMode="auto">
              <a:xfrm>
                <a:off x="1114" y="2833"/>
                <a:ext cx="99" cy="99"/>
              </a:xfrm>
              <a:custGeom>
                <a:avLst/>
                <a:gdLst>
                  <a:gd name="T0" fmla="*/ 57 w 68"/>
                  <a:gd name="T1" fmla="*/ 20 h 68"/>
                  <a:gd name="T2" fmla="*/ 55 w 68"/>
                  <a:gd name="T3" fmla="*/ 17 h 68"/>
                  <a:gd name="T4" fmla="*/ 58 w 68"/>
                  <a:gd name="T5" fmla="*/ 10 h 68"/>
                  <a:gd name="T6" fmla="*/ 53 w 68"/>
                  <a:gd name="T7" fmla="*/ 6 h 68"/>
                  <a:gd name="T8" fmla="*/ 47 w 68"/>
                  <a:gd name="T9" fmla="*/ 11 h 68"/>
                  <a:gd name="T10" fmla="*/ 44 w 68"/>
                  <a:gd name="T11" fmla="*/ 9 h 68"/>
                  <a:gd name="T12" fmla="*/ 43 w 68"/>
                  <a:gd name="T13" fmla="*/ 2 h 68"/>
                  <a:gd name="T14" fmla="*/ 37 w 68"/>
                  <a:gd name="T15" fmla="*/ 0 h 68"/>
                  <a:gd name="T16" fmla="*/ 33 w 68"/>
                  <a:gd name="T17" fmla="*/ 8 h 68"/>
                  <a:gd name="T18" fmla="*/ 30 w 68"/>
                  <a:gd name="T19" fmla="*/ 8 h 68"/>
                  <a:gd name="T20" fmla="*/ 25 w 68"/>
                  <a:gd name="T21" fmla="*/ 2 h 68"/>
                  <a:gd name="T22" fmla="*/ 19 w 68"/>
                  <a:gd name="T23" fmla="*/ 4 h 68"/>
                  <a:gd name="T24" fmla="*/ 20 w 68"/>
                  <a:gd name="T25" fmla="*/ 12 h 68"/>
                  <a:gd name="T26" fmla="*/ 17 w 68"/>
                  <a:gd name="T27" fmla="*/ 14 h 68"/>
                  <a:gd name="T28" fmla="*/ 10 w 68"/>
                  <a:gd name="T29" fmla="*/ 11 h 68"/>
                  <a:gd name="T30" fmla="*/ 6 w 68"/>
                  <a:gd name="T31" fmla="*/ 16 h 68"/>
                  <a:gd name="T32" fmla="*/ 11 w 68"/>
                  <a:gd name="T33" fmla="*/ 22 h 68"/>
                  <a:gd name="T34" fmla="*/ 9 w 68"/>
                  <a:gd name="T35" fmla="*/ 25 h 68"/>
                  <a:gd name="T36" fmla="*/ 2 w 68"/>
                  <a:gd name="T37" fmla="*/ 26 h 68"/>
                  <a:gd name="T38" fmla="*/ 0 w 68"/>
                  <a:gd name="T39" fmla="*/ 32 h 68"/>
                  <a:gd name="T40" fmla="*/ 8 w 68"/>
                  <a:gd name="T41" fmla="*/ 36 h 68"/>
                  <a:gd name="T42" fmla="*/ 8 w 68"/>
                  <a:gd name="T43" fmla="*/ 39 h 68"/>
                  <a:gd name="T44" fmla="*/ 2 w 68"/>
                  <a:gd name="T45" fmla="*/ 44 h 68"/>
                  <a:gd name="T46" fmla="*/ 4 w 68"/>
                  <a:gd name="T47" fmla="*/ 50 h 68"/>
                  <a:gd name="T48" fmla="*/ 12 w 68"/>
                  <a:gd name="T49" fmla="*/ 49 h 68"/>
                  <a:gd name="T50" fmla="*/ 14 w 68"/>
                  <a:gd name="T51" fmla="*/ 52 h 68"/>
                  <a:gd name="T52" fmla="*/ 11 w 68"/>
                  <a:gd name="T53" fmla="*/ 59 h 68"/>
                  <a:gd name="T54" fmla="*/ 16 w 68"/>
                  <a:gd name="T55" fmla="*/ 63 h 68"/>
                  <a:gd name="T56" fmla="*/ 22 w 68"/>
                  <a:gd name="T57" fmla="*/ 58 h 68"/>
                  <a:gd name="T58" fmla="*/ 25 w 68"/>
                  <a:gd name="T59" fmla="*/ 59 h 68"/>
                  <a:gd name="T60" fmla="*/ 26 w 68"/>
                  <a:gd name="T61" fmla="*/ 67 h 68"/>
                  <a:gd name="T62" fmla="*/ 32 w 68"/>
                  <a:gd name="T63" fmla="*/ 68 h 68"/>
                  <a:gd name="T64" fmla="*/ 36 w 68"/>
                  <a:gd name="T65" fmla="*/ 61 h 68"/>
                  <a:gd name="T66" fmla="*/ 39 w 68"/>
                  <a:gd name="T67" fmla="*/ 61 h 68"/>
                  <a:gd name="T68" fmla="*/ 44 w 68"/>
                  <a:gd name="T69" fmla="*/ 67 h 68"/>
                  <a:gd name="T70" fmla="*/ 50 w 68"/>
                  <a:gd name="T71" fmla="*/ 65 h 68"/>
                  <a:gd name="T72" fmla="*/ 49 w 68"/>
                  <a:gd name="T73" fmla="*/ 57 h 68"/>
                  <a:gd name="T74" fmla="*/ 52 w 68"/>
                  <a:gd name="T75" fmla="*/ 55 h 68"/>
                  <a:gd name="T76" fmla="*/ 59 w 68"/>
                  <a:gd name="T77" fmla="*/ 58 h 68"/>
                  <a:gd name="T78" fmla="*/ 63 w 68"/>
                  <a:gd name="T79" fmla="*/ 53 h 68"/>
                  <a:gd name="T80" fmla="*/ 58 w 68"/>
                  <a:gd name="T81" fmla="*/ 47 h 68"/>
                  <a:gd name="T82" fmla="*/ 60 w 68"/>
                  <a:gd name="T83" fmla="*/ 44 h 68"/>
                  <a:gd name="T84" fmla="*/ 67 w 68"/>
                  <a:gd name="T85" fmla="*/ 43 h 68"/>
                  <a:gd name="T86" fmla="*/ 68 w 68"/>
                  <a:gd name="T87" fmla="*/ 37 h 68"/>
                  <a:gd name="T88" fmla="*/ 61 w 68"/>
                  <a:gd name="T89" fmla="*/ 33 h 68"/>
                  <a:gd name="T90" fmla="*/ 61 w 68"/>
                  <a:gd name="T91" fmla="*/ 30 h 68"/>
                  <a:gd name="T92" fmla="*/ 67 w 68"/>
                  <a:gd name="T93" fmla="*/ 25 h 68"/>
                  <a:gd name="T94" fmla="*/ 65 w 68"/>
                  <a:gd name="T95" fmla="*/ 19 h 68"/>
                  <a:gd name="T96" fmla="*/ 23 w 68"/>
                  <a:gd name="T97" fmla="*/ 38 h 68"/>
                  <a:gd name="T98" fmla="*/ 44 w 68"/>
                  <a:gd name="T99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68">
                    <a:moveTo>
                      <a:pt x="65" y="19"/>
                    </a:move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5" y="19"/>
                      <a:pt x="65" y="19"/>
                      <a:pt x="65" y="19"/>
                    </a:cubicBezTo>
                    <a:close/>
                    <a:moveTo>
                      <a:pt x="38" y="44"/>
                    </a:moveTo>
                    <a:cubicBezTo>
                      <a:pt x="32" y="47"/>
                      <a:pt x="25" y="44"/>
                      <a:pt x="23" y="38"/>
                    </a:cubicBezTo>
                    <a:cubicBezTo>
                      <a:pt x="21" y="32"/>
                      <a:pt x="23" y="26"/>
                      <a:pt x="29" y="23"/>
                    </a:cubicBezTo>
                    <a:cubicBezTo>
                      <a:pt x="35" y="21"/>
                      <a:pt x="42" y="24"/>
                      <a:pt x="44" y="30"/>
                    </a:cubicBezTo>
                    <a:cubicBezTo>
                      <a:pt x="46" y="36"/>
                      <a:pt x="43" y="42"/>
                      <a:pt x="3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0" name="Freeform 53"/>
              <p:cNvSpPr>
                <a:spLocks noEditPoints="1"/>
              </p:cNvSpPr>
              <p:nvPr/>
            </p:nvSpPr>
            <p:spPr bwMode="auto">
              <a:xfrm>
                <a:off x="875" y="2182"/>
                <a:ext cx="111" cy="110"/>
              </a:xfrm>
              <a:custGeom>
                <a:avLst/>
                <a:gdLst>
                  <a:gd name="T0" fmla="*/ 63 w 76"/>
                  <a:gd name="T1" fmla="*/ 22 h 76"/>
                  <a:gd name="T2" fmla="*/ 61 w 76"/>
                  <a:gd name="T3" fmla="*/ 19 h 76"/>
                  <a:gd name="T4" fmla="*/ 64 w 76"/>
                  <a:gd name="T5" fmla="*/ 11 h 76"/>
                  <a:gd name="T6" fmla="*/ 59 w 76"/>
                  <a:gd name="T7" fmla="*/ 6 h 76"/>
                  <a:gd name="T8" fmla="*/ 52 w 76"/>
                  <a:gd name="T9" fmla="*/ 11 h 76"/>
                  <a:gd name="T10" fmla="*/ 48 w 76"/>
                  <a:gd name="T11" fmla="*/ 10 h 76"/>
                  <a:gd name="T12" fmla="*/ 47 w 76"/>
                  <a:gd name="T13" fmla="*/ 1 h 76"/>
                  <a:gd name="T14" fmla="*/ 40 w 76"/>
                  <a:gd name="T15" fmla="*/ 0 h 76"/>
                  <a:gd name="T16" fmla="*/ 37 w 76"/>
                  <a:gd name="T17" fmla="*/ 8 h 76"/>
                  <a:gd name="T18" fmla="*/ 33 w 76"/>
                  <a:gd name="T19" fmla="*/ 9 h 76"/>
                  <a:gd name="T20" fmla="*/ 27 w 76"/>
                  <a:gd name="T21" fmla="*/ 2 h 76"/>
                  <a:gd name="T22" fmla="*/ 21 w 76"/>
                  <a:gd name="T23" fmla="*/ 4 h 76"/>
                  <a:gd name="T24" fmla="*/ 22 w 76"/>
                  <a:gd name="T25" fmla="*/ 13 h 76"/>
                  <a:gd name="T26" fmla="*/ 19 w 76"/>
                  <a:gd name="T27" fmla="*/ 15 h 76"/>
                  <a:gd name="T28" fmla="*/ 11 w 76"/>
                  <a:gd name="T29" fmla="*/ 12 h 76"/>
                  <a:gd name="T30" fmla="*/ 6 w 76"/>
                  <a:gd name="T31" fmla="*/ 17 h 76"/>
                  <a:gd name="T32" fmla="*/ 11 w 76"/>
                  <a:gd name="T33" fmla="*/ 24 h 76"/>
                  <a:gd name="T34" fmla="*/ 10 w 76"/>
                  <a:gd name="T35" fmla="*/ 28 h 76"/>
                  <a:gd name="T36" fmla="*/ 1 w 76"/>
                  <a:gd name="T37" fmla="*/ 29 h 76"/>
                  <a:gd name="T38" fmla="*/ 0 w 76"/>
                  <a:gd name="T39" fmla="*/ 36 h 76"/>
                  <a:gd name="T40" fmla="*/ 8 w 76"/>
                  <a:gd name="T41" fmla="*/ 39 h 76"/>
                  <a:gd name="T42" fmla="*/ 9 w 76"/>
                  <a:gd name="T43" fmla="*/ 43 h 76"/>
                  <a:gd name="T44" fmla="*/ 2 w 76"/>
                  <a:gd name="T45" fmla="*/ 49 h 76"/>
                  <a:gd name="T46" fmla="*/ 4 w 76"/>
                  <a:gd name="T47" fmla="*/ 55 h 76"/>
                  <a:gd name="T48" fmla="*/ 13 w 76"/>
                  <a:gd name="T49" fmla="*/ 54 h 76"/>
                  <a:gd name="T50" fmla="*/ 15 w 76"/>
                  <a:gd name="T51" fmla="*/ 57 h 76"/>
                  <a:gd name="T52" fmla="*/ 12 w 76"/>
                  <a:gd name="T53" fmla="*/ 65 h 76"/>
                  <a:gd name="T54" fmla="*/ 17 w 76"/>
                  <a:gd name="T55" fmla="*/ 70 h 76"/>
                  <a:gd name="T56" fmla="*/ 24 w 76"/>
                  <a:gd name="T57" fmla="*/ 65 h 76"/>
                  <a:gd name="T58" fmla="*/ 28 w 76"/>
                  <a:gd name="T59" fmla="*/ 66 h 76"/>
                  <a:gd name="T60" fmla="*/ 29 w 76"/>
                  <a:gd name="T61" fmla="*/ 75 h 76"/>
                  <a:gd name="T62" fmla="*/ 36 w 76"/>
                  <a:gd name="T63" fmla="*/ 76 h 76"/>
                  <a:gd name="T64" fmla="*/ 39 w 76"/>
                  <a:gd name="T65" fmla="*/ 68 h 76"/>
                  <a:gd name="T66" fmla="*/ 43 w 76"/>
                  <a:gd name="T67" fmla="*/ 67 h 76"/>
                  <a:gd name="T68" fmla="*/ 48 w 76"/>
                  <a:gd name="T69" fmla="*/ 74 h 76"/>
                  <a:gd name="T70" fmla="*/ 55 w 76"/>
                  <a:gd name="T71" fmla="*/ 72 h 76"/>
                  <a:gd name="T72" fmla="*/ 54 w 76"/>
                  <a:gd name="T73" fmla="*/ 63 h 76"/>
                  <a:gd name="T74" fmla="*/ 57 w 76"/>
                  <a:gd name="T75" fmla="*/ 61 h 76"/>
                  <a:gd name="T76" fmla="*/ 65 w 76"/>
                  <a:gd name="T77" fmla="*/ 64 h 76"/>
                  <a:gd name="T78" fmla="*/ 70 w 76"/>
                  <a:gd name="T79" fmla="*/ 59 h 76"/>
                  <a:gd name="T80" fmla="*/ 65 w 76"/>
                  <a:gd name="T81" fmla="*/ 52 h 76"/>
                  <a:gd name="T82" fmla="*/ 66 w 76"/>
                  <a:gd name="T83" fmla="*/ 48 h 76"/>
                  <a:gd name="T84" fmla="*/ 75 w 76"/>
                  <a:gd name="T85" fmla="*/ 47 h 76"/>
                  <a:gd name="T86" fmla="*/ 76 w 76"/>
                  <a:gd name="T87" fmla="*/ 40 h 76"/>
                  <a:gd name="T88" fmla="*/ 68 w 76"/>
                  <a:gd name="T89" fmla="*/ 37 h 76"/>
                  <a:gd name="T90" fmla="*/ 67 w 76"/>
                  <a:gd name="T91" fmla="*/ 33 h 76"/>
                  <a:gd name="T92" fmla="*/ 74 w 76"/>
                  <a:gd name="T93" fmla="*/ 28 h 76"/>
                  <a:gd name="T94" fmla="*/ 72 w 76"/>
                  <a:gd name="T95" fmla="*/ 21 h 76"/>
                  <a:gd name="T96" fmla="*/ 25 w 76"/>
                  <a:gd name="T97" fmla="*/ 42 h 76"/>
                  <a:gd name="T98" fmla="*/ 48 w 76"/>
                  <a:gd name="T99" fmla="*/ 3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76">
                    <a:moveTo>
                      <a:pt x="72" y="21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2" y="21"/>
                      <a:pt x="72" y="21"/>
                      <a:pt x="72" y="21"/>
                    </a:cubicBezTo>
                    <a:close/>
                    <a:moveTo>
                      <a:pt x="41" y="49"/>
                    </a:moveTo>
                    <a:cubicBezTo>
                      <a:pt x="35" y="52"/>
                      <a:pt x="28" y="49"/>
                      <a:pt x="25" y="42"/>
                    </a:cubicBezTo>
                    <a:cubicBezTo>
                      <a:pt x="22" y="36"/>
                      <a:pt x="26" y="28"/>
                      <a:pt x="32" y="26"/>
                    </a:cubicBezTo>
                    <a:cubicBezTo>
                      <a:pt x="39" y="23"/>
                      <a:pt x="46" y="26"/>
                      <a:pt x="48" y="33"/>
                    </a:cubicBezTo>
                    <a:cubicBezTo>
                      <a:pt x="51" y="39"/>
                      <a:pt x="48" y="47"/>
                      <a:pt x="4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1" name="Freeform 54"/>
              <p:cNvSpPr>
                <a:spLocks noEditPoints="1"/>
              </p:cNvSpPr>
              <p:nvPr/>
            </p:nvSpPr>
            <p:spPr bwMode="auto">
              <a:xfrm>
                <a:off x="1102" y="2961"/>
                <a:ext cx="99" cy="99"/>
              </a:xfrm>
              <a:custGeom>
                <a:avLst/>
                <a:gdLst>
                  <a:gd name="T0" fmla="*/ 57 w 68"/>
                  <a:gd name="T1" fmla="*/ 19 h 68"/>
                  <a:gd name="T2" fmla="*/ 55 w 68"/>
                  <a:gd name="T3" fmla="*/ 17 h 68"/>
                  <a:gd name="T4" fmla="*/ 58 w 68"/>
                  <a:gd name="T5" fmla="*/ 9 h 68"/>
                  <a:gd name="T6" fmla="*/ 53 w 68"/>
                  <a:gd name="T7" fmla="*/ 5 h 68"/>
                  <a:gd name="T8" fmla="*/ 47 w 68"/>
                  <a:gd name="T9" fmla="*/ 10 h 68"/>
                  <a:gd name="T10" fmla="*/ 44 w 68"/>
                  <a:gd name="T11" fmla="*/ 9 h 68"/>
                  <a:gd name="T12" fmla="*/ 43 w 68"/>
                  <a:gd name="T13" fmla="*/ 1 h 68"/>
                  <a:gd name="T14" fmla="*/ 36 w 68"/>
                  <a:gd name="T15" fmla="*/ 0 h 68"/>
                  <a:gd name="T16" fmla="*/ 33 w 68"/>
                  <a:gd name="T17" fmla="*/ 7 h 68"/>
                  <a:gd name="T18" fmla="*/ 30 w 68"/>
                  <a:gd name="T19" fmla="*/ 7 h 68"/>
                  <a:gd name="T20" fmla="*/ 25 w 68"/>
                  <a:gd name="T21" fmla="*/ 1 h 68"/>
                  <a:gd name="T22" fmla="*/ 19 w 68"/>
                  <a:gd name="T23" fmla="*/ 3 h 68"/>
                  <a:gd name="T24" fmla="*/ 20 w 68"/>
                  <a:gd name="T25" fmla="*/ 11 h 68"/>
                  <a:gd name="T26" fmla="*/ 17 w 68"/>
                  <a:gd name="T27" fmla="*/ 13 h 68"/>
                  <a:gd name="T28" fmla="*/ 10 w 68"/>
                  <a:gd name="T29" fmla="*/ 10 h 68"/>
                  <a:gd name="T30" fmla="*/ 6 w 68"/>
                  <a:gd name="T31" fmla="*/ 15 h 68"/>
                  <a:gd name="T32" fmla="*/ 10 w 68"/>
                  <a:gd name="T33" fmla="*/ 21 h 68"/>
                  <a:gd name="T34" fmla="*/ 9 w 68"/>
                  <a:gd name="T35" fmla="*/ 25 h 68"/>
                  <a:gd name="T36" fmla="*/ 2 w 68"/>
                  <a:gd name="T37" fmla="*/ 26 h 68"/>
                  <a:gd name="T38" fmla="*/ 0 w 68"/>
                  <a:gd name="T39" fmla="*/ 32 h 68"/>
                  <a:gd name="T40" fmla="*/ 7 w 68"/>
                  <a:gd name="T41" fmla="*/ 35 h 68"/>
                  <a:gd name="T42" fmla="*/ 8 w 68"/>
                  <a:gd name="T43" fmla="*/ 38 h 68"/>
                  <a:gd name="T44" fmla="*/ 2 w 68"/>
                  <a:gd name="T45" fmla="*/ 43 h 68"/>
                  <a:gd name="T46" fmla="*/ 4 w 68"/>
                  <a:gd name="T47" fmla="*/ 49 h 68"/>
                  <a:gd name="T48" fmla="*/ 12 w 68"/>
                  <a:gd name="T49" fmla="*/ 48 h 68"/>
                  <a:gd name="T50" fmla="*/ 14 w 68"/>
                  <a:gd name="T51" fmla="*/ 51 h 68"/>
                  <a:gd name="T52" fmla="*/ 11 w 68"/>
                  <a:gd name="T53" fmla="*/ 58 h 68"/>
                  <a:gd name="T54" fmla="*/ 16 w 68"/>
                  <a:gd name="T55" fmla="*/ 62 h 68"/>
                  <a:gd name="T56" fmla="*/ 22 w 68"/>
                  <a:gd name="T57" fmla="*/ 58 h 68"/>
                  <a:gd name="T58" fmla="*/ 25 w 68"/>
                  <a:gd name="T59" fmla="*/ 59 h 68"/>
                  <a:gd name="T60" fmla="*/ 26 w 68"/>
                  <a:gd name="T61" fmla="*/ 67 h 68"/>
                  <a:gd name="T62" fmla="*/ 32 w 68"/>
                  <a:gd name="T63" fmla="*/ 68 h 68"/>
                  <a:gd name="T64" fmla="*/ 36 w 68"/>
                  <a:gd name="T65" fmla="*/ 61 h 68"/>
                  <a:gd name="T66" fmla="*/ 39 w 68"/>
                  <a:gd name="T67" fmla="*/ 60 h 68"/>
                  <a:gd name="T68" fmla="*/ 44 w 68"/>
                  <a:gd name="T69" fmla="*/ 66 h 68"/>
                  <a:gd name="T70" fmla="*/ 50 w 68"/>
                  <a:gd name="T71" fmla="*/ 64 h 68"/>
                  <a:gd name="T72" fmla="*/ 49 w 68"/>
                  <a:gd name="T73" fmla="*/ 56 h 68"/>
                  <a:gd name="T74" fmla="*/ 52 w 68"/>
                  <a:gd name="T75" fmla="*/ 54 h 68"/>
                  <a:gd name="T76" fmla="*/ 59 w 68"/>
                  <a:gd name="T77" fmla="*/ 57 h 68"/>
                  <a:gd name="T78" fmla="*/ 63 w 68"/>
                  <a:gd name="T79" fmla="*/ 52 h 68"/>
                  <a:gd name="T80" fmla="*/ 58 w 68"/>
                  <a:gd name="T81" fmla="*/ 46 h 68"/>
                  <a:gd name="T82" fmla="*/ 59 w 68"/>
                  <a:gd name="T83" fmla="*/ 43 h 68"/>
                  <a:gd name="T84" fmla="*/ 67 w 68"/>
                  <a:gd name="T85" fmla="*/ 42 h 68"/>
                  <a:gd name="T86" fmla="*/ 68 w 68"/>
                  <a:gd name="T87" fmla="*/ 36 h 68"/>
                  <a:gd name="T88" fmla="*/ 61 w 68"/>
                  <a:gd name="T89" fmla="*/ 33 h 68"/>
                  <a:gd name="T90" fmla="*/ 61 w 68"/>
                  <a:gd name="T91" fmla="*/ 29 h 68"/>
                  <a:gd name="T92" fmla="*/ 67 w 68"/>
                  <a:gd name="T93" fmla="*/ 24 h 68"/>
                  <a:gd name="T94" fmla="*/ 65 w 68"/>
                  <a:gd name="T95" fmla="*/ 19 h 68"/>
                  <a:gd name="T96" fmla="*/ 37 w 68"/>
                  <a:gd name="T97" fmla="*/ 44 h 68"/>
                  <a:gd name="T98" fmla="*/ 29 w 68"/>
                  <a:gd name="T99" fmla="*/ 23 h 68"/>
                  <a:gd name="T100" fmla="*/ 37 w 68"/>
                  <a:gd name="T101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68">
                    <a:moveTo>
                      <a:pt x="64" y="18"/>
                    </a:move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5" y="19"/>
                      <a:pt x="65" y="19"/>
                      <a:pt x="65" y="19"/>
                    </a:cubicBezTo>
                    <a:lnTo>
                      <a:pt x="64" y="18"/>
                    </a:lnTo>
                    <a:close/>
                    <a:moveTo>
                      <a:pt x="37" y="44"/>
                    </a:moveTo>
                    <a:cubicBezTo>
                      <a:pt x="32" y="46"/>
                      <a:pt x="25" y="43"/>
                      <a:pt x="23" y="37"/>
                    </a:cubicBezTo>
                    <a:cubicBezTo>
                      <a:pt x="21" y="32"/>
                      <a:pt x="23" y="25"/>
                      <a:pt x="29" y="23"/>
                    </a:cubicBezTo>
                    <a:cubicBezTo>
                      <a:pt x="35" y="20"/>
                      <a:pt x="42" y="23"/>
                      <a:pt x="44" y="29"/>
                    </a:cubicBezTo>
                    <a:cubicBezTo>
                      <a:pt x="46" y="35"/>
                      <a:pt x="43" y="41"/>
                      <a:pt x="37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2" name="Freeform 55"/>
              <p:cNvSpPr>
                <a:spLocks noEditPoints="1"/>
              </p:cNvSpPr>
              <p:nvPr/>
            </p:nvSpPr>
            <p:spPr bwMode="auto">
              <a:xfrm>
                <a:off x="2080" y="2057"/>
                <a:ext cx="222" cy="222"/>
              </a:xfrm>
              <a:custGeom>
                <a:avLst/>
                <a:gdLst>
                  <a:gd name="T0" fmla="*/ 128 w 153"/>
                  <a:gd name="T1" fmla="*/ 44 h 153"/>
                  <a:gd name="T2" fmla="*/ 123 w 153"/>
                  <a:gd name="T3" fmla="*/ 38 h 153"/>
                  <a:gd name="T4" fmla="*/ 130 w 153"/>
                  <a:gd name="T5" fmla="*/ 21 h 153"/>
                  <a:gd name="T6" fmla="*/ 119 w 153"/>
                  <a:gd name="T7" fmla="*/ 12 h 153"/>
                  <a:gd name="T8" fmla="*/ 105 w 153"/>
                  <a:gd name="T9" fmla="*/ 22 h 153"/>
                  <a:gd name="T10" fmla="*/ 98 w 153"/>
                  <a:gd name="T11" fmla="*/ 20 h 153"/>
                  <a:gd name="T12" fmla="*/ 95 w 153"/>
                  <a:gd name="T13" fmla="*/ 2 h 153"/>
                  <a:gd name="T14" fmla="*/ 82 w 153"/>
                  <a:gd name="T15" fmla="*/ 0 h 153"/>
                  <a:gd name="T16" fmla="*/ 74 w 153"/>
                  <a:gd name="T17" fmla="*/ 16 h 153"/>
                  <a:gd name="T18" fmla="*/ 66 w 153"/>
                  <a:gd name="T19" fmla="*/ 17 h 153"/>
                  <a:gd name="T20" fmla="*/ 56 w 153"/>
                  <a:gd name="T21" fmla="*/ 3 h 153"/>
                  <a:gd name="T22" fmla="*/ 43 w 153"/>
                  <a:gd name="T23" fmla="*/ 8 h 153"/>
                  <a:gd name="T24" fmla="*/ 44 w 153"/>
                  <a:gd name="T25" fmla="*/ 25 h 153"/>
                  <a:gd name="T26" fmla="*/ 38 w 153"/>
                  <a:gd name="T27" fmla="*/ 30 h 153"/>
                  <a:gd name="T28" fmla="*/ 22 w 153"/>
                  <a:gd name="T29" fmla="*/ 23 h 153"/>
                  <a:gd name="T30" fmla="*/ 13 w 153"/>
                  <a:gd name="T31" fmla="*/ 34 h 153"/>
                  <a:gd name="T32" fmla="*/ 23 w 153"/>
                  <a:gd name="T33" fmla="*/ 48 h 153"/>
                  <a:gd name="T34" fmla="*/ 20 w 153"/>
                  <a:gd name="T35" fmla="*/ 55 h 153"/>
                  <a:gd name="T36" fmla="*/ 3 w 153"/>
                  <a:gd name="T37" fmla="*/ 58 h 153"/>
                  <a:gd name="T38" fmla="*/ 0 w 153"/>
                  <a:gd name="T39" fmla="*/ 71 h 153"/>
                  <a:gd name="T40" fmla="*/ 16 w 153"/>
                  <a:gd name="T41" fmla="*/ 79 h 153"/>
                  <a:gd name="T42" fmla="*/ 18 w 153"/>
                  <a:gd name="T43" fmla="*/ 86 h 153"/>
                  <a:gd name="T44" fmla="*/ 4 w 153"/>
                  <a:gd name="T45" fmla="*/ 97 h 153"/>
                  <a:gd name="T46" fmla="*/ 8 w 153"/>
                  <a:gd name="T47" fmla="*/ 110 h 153"/>
                  <a:gd name="T48" fmla="*/ 26 w 153"/>
                  <a:gd name="T49" fmla="*/ 109 h 153"/>
                  <a:gd name="T50" fmla="*/ 31 w 153"/>
                  <a:gd name="T51" fmla="*/ 115 h 153"/>
                  <a:gd name="T52" fmla="*/ 24 w 153"/>
                  <a:gd name="T53" fmla="*/ 131 h 153"/>
                  <a:gd name="T54" fmla="*/ 35 w 153"/>
                  <a:gd name="T55" fmla="*/ 140 h 153"/>
                  <a:gd name="T56" fmla="*/ 49 w 153"/>
                  <a:gd name="T57" fmla="*/ 130 h 153"/>
                  <a:gd name="T58" fmla="*/ 56 w 153"/>
                  <a:gd name="T59" fmla="*/ 132 h 153"/>
                  <a:gd name="T60" fmla="*/ 58 w 153"/>
                  <a:gd name="T61" fmla="*/ 150 h 153"/>
                  <a:gd name="T62" fmla="*/ 72 w 153"/>
                  <a:gd name="T63" fmla="*/ 153 h 153"/>
                  <a:gd name="T64" fmla="*/ 79 w 153"/>
                  <a:gd name="T65" fmla="*/ 137 h 153"/>
                  <a:gd name="T66" fmla="*/ 87 w 153"/>
                  <a:gd name="T67" fmla="*/ 135 h 153"/>
                  <a:gd name="T68" fmla="*/ 98 w 153"/>
                  <a:gd name="T69" fmla="*/ 149 h 153"/>
                  <a:gd name="T70" fmla="*/ 111 w 153"/>
                  <a:gd name="T71" fmla="*/ 145 h 153"/>
                  <a:gd name="T72" fmla="*/ 109 w 153"/>
                  <a:gd name="T73" fmla="*/ 127 h 153"/>
                  <a:gd name="T74" fmla="*/ 115 w 153"/>
                  <a:gd name="T75" fmla="*/ 122 h 153"/>
                  <a:gd name="T76" fmla="*/ 132 w 153"/>
                  <a:gd name="T77" fmla="*/ 129 h 153"/>
                  <a:gd name="T78" fmla="*/ 141 w 153"/>
                  <a:gd name="T79" fmla="*/ 118 h 153"/>
                  <a:gd name="T80" fmla="*/ 131 w 153"/>
                  <a:gd name="T81" fmla="*/ 104 h 153"/>
                  <a:gd name="T82" fmla="*/ 133 w 153"/>
                  <a:gd name="T83" fmla="*/ 97 h 153"/>
                  <a:gd name="T84" fmla="*/ 151 w 153"/>
                  <a:gd name="T85" fmla="*/ 94 h 153"/>
                  <a:gd name="T86" fmla="*/ 153 w 153"/>
                  <a:gd name="T87" fmla="*/ 81 h 153"/>
                  <a:gd name="T88" fmla="*/ 137 w 153"/>
                  <a:gd name="T89" fmla="*/ 73 h 153"/>
                  <a:gd name="T90" fmla="*/ 136 w 153"/>
                  <a:gd name="T91" fmla="*/ 66 h 153"/>
                  <a:gd name="T92" fmla="*/ 150 w 153"/>
                  <a:gd name="T93" fmla="*/ 55 h 153"/>
                  <a:gd name="T94" fmla="*/ 145 w 153"/>
                  <a:gd name="T95" fmla="*/ 42 h 153"/>
                  <a:gd name="T96" fmla="*/ 84 w 153"/>
                  <a:gd name="T97" fmla="*/ 98 h 153"/>
                  <a:gd name="T98" fmla="*/ 65 w 153"/>
                  <a:gd name="T99" fmla="*/ 51 h 153"/>
                  <a:gd name="T100" fmla="*/ 84 w 153"/>
                  <a:gd name="T101" fmla="*/ 9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3" h="153">
                    <a:moveTo>
                      <a:pt x="144" y="41"/>
                    </a:move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8" y="110"/>
                      <a:pt x="8" y="110"/>
                      <a:pt x="8" y="110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49" y="130"/>
                      <a:pt x="49" y="130"/>
                      <a:pt x="49" y="130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8" y="150"/>
                      <a:pt x="58" y="150"/>
                      <a:pt x="58" y="150"/>
                    </a:cubicBezTo>
                    <a:cubicBezTo>
                      <a:pt x="59" y="151"/>
                      <a:pt x="59" y="151"/>
                      <a:pt x="59" y="151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98" y="149"/>
                      <a:pt x="98" y="149"/>
                      <a:pt x="98" y="149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32" y="129"/>
                      <a:pt x="132" y="129"/>
                      <a:pt x="132" y="129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0" y="103"/>
                      <a:pt x="130" y="103"/>
                      <a:pt x="130" y="103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3" y="81"/>
                      <a:pt x="153" y="81"/>
                      <a:pt x="153" y="81"/>
                    </a:cubicBezTo>
                    <a:cubicBezTo>
                      <a:pt x="153" y="80"/>
                      <a:pt x="153" y="80"/>
                      <a:pt x="153" y="80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5"/>
                      <a:pt x="136" y="65"/>
                      <a:pt x="136" y="65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5" y="42"/>
                      <a:pt x="145" y="42"/>
                      <a:pt x="145" y="42"/>
                    </a:cubicBezTo>
                    <a:lnTo>
                      <a:pt x="144" y="41"/>
                    </a:lnTo>
                    <a:close/>
                    <a:moveTo>
                      <a:pt x="84" y="98"/>
                    </a:moveTo>
                    <a:cubicBezTo>
                      <a:pt x="71" y="104"/>
                      <a:pt x="56" y="97"/>
                      <a:pt x="51" y="84"/>
                    </a:cubicBezTo>
                    <a:cubicBezTo>
                      <a:pt x="46" y="71"/>
                      <a:pt x="52" y="56"/>
                      <a:pt x="65" y="51"/>
                    </a:cubicBezTo>
                    <a:cubicBezTo>
                      <a:pt x="78" y="46"/>
                      <a:pt x="93" y="53"/>
                      <a:pt x="98" y="66"/>
                    </a:cubicBezTo>
                    <a:cubicBezTo>
                      <a:pt x="103" y="79"/>
                      <a:pt x="97" y="93"/>
                      <a:pt x="84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3" name="Freeform 56"/>
              <p:cNvSpPr>
                <a:spLocks noEditPoints="1"/>
              </p:cNvSpPr>
              <p:nvPr/>
            </p:nvSpPr>
            <p:spPr bwMode="auto">
              <a:xfrm>
                <a:off x="1239" y="1703"/>
                <a:ext cx="131" cy="133"/>
              </a:xfrm>
              <a:custGeom>
                <a:avLst/>
                <a:gdLst>
                  <a:gd name="T0" fmla="*/ 75 w 90"/>
                  <a:gd name="T1" fmla="*/ 26 h 91"/>
                  <a:gd name="T2" fmla="*/ 72 w 90"/>
                  <a:gd name="T3" fmla="*/ 23 h 91"/>
                  <a:gd name="T4" fmla="*/ 76 w 90"/>
                  <a:gd name="T5" fmla="*/ 13 h 91"/>
                  <a:gd name="T6" fmla="*/ 70 w 90"/>
                  <a:gd name="T7" fmla="*/ 8 h 91"/>
                  <a:gd name="T8" fmla="*/ 62 w 90"/>
                  <a:gd name="T9" fmla="*/ 14 h 91"/>
                  <a:gd name="T10" fmla="*/ 57 w 90"/>
                  <a:gd name="T11" fmla="*/ 12 h 91"/>
                  <a:gd name="T12" fmla="*/ 56 w 90"/>
                  <a:gd name="T13" fmla="*/ 2 h 91"/>
                  <a:gd name="T14" fmla="*/ 48 w 90"/>
                  <a:gd name="T15" fmla="*/ 0 h 91"/>
                  <a:gd name="T16" fmla="*/ 44 w 90"/>
                  <a:gd name="T17" fmla="*/ 10 h 91"/>
                  <a:gd name="T18" fmla="*/ 39 w 90"/>
                  <a:gd name="T19" fmla="*/ 11 h 91"/>
                  <a:gd name="T20" fmla="*/ 33 w 90"/>
                  <a:gd name="T21" fmla="*/ 2 h 91"/>
                  <a:gd name="T22" fmla="*/ 25 w 90"/>
                  <a:gd name="T23" fmla="*/ 5 h 91"/>
                  <a:gd name="T24" fmla="*/ 26 w 90"/>
                  <a:gd name="T25" fmla="*/ 15 h 91"/>
                  <a:gd name="T26" fmla="*/ 22 w 90"/>
                  <a:gd name="T27" fmla="*/ 18 h 91"/>
                  <a:gd name="T28" fmla="*/ 13 w 90"/>
                  <a:gd name="T29" fmla="*/ 14 h 91"/>
                  <a:gd name="T30" fmla="*/ 7 w 90"/>
                  <a:gd name="T31" fmla="*/ 21 h 91"/>
                  <a:gd name="T32" fmla="*/ 13 w 90"/>
                  <a:gd name="T33" fmla="*/ 29 h 91"/>
                  <a:gd name="T34" fmla="*/ 12 w 90"/>
                  <a:gd name="T35" fmla="*/ 33 h 91"/>
                  <a:gd name="T36" fmla="*/ 2 w 90"/>
                  <a:gd name="T37" fmla="*/ 35 h 91"/>
                  <a:gd name="T38" fmla="*/ 0 w 90"/>
                  <a:gd name="T39" fmla="*/ 43 h 91"/>
                  <a:gd name="T40" fmla="*/ 9 w 90"/>
                  <a:gd name="T41" fmla="*/ 47 h 91"/>
                  <a:gd name="T42" fmla="*/ 10 w 90"/>
                  <a:gd name="T43" fmla="*/ 52 h 91"/>
                  <a:gd name="T44" fmla="*/ 2 w 90"/>
                  <a:gd name="T45" fmla="*/ 58 h 91"/>
                  <a:gd name="T46" fmla="*/ 5 w 90"/>
                  <a:gd name="T47" fmla="*/ 66 h 91"/>
                  <a:gd name="T48" fmla="*/ 15 w 90"/>
                  <a:gd name="T49" fmla="*/ 65 h 91"/>
                  <a:gd name="T50" fmla="*/ 18 w 90"/>
                  <a:gd name="T51" fmla="*/ 68 h 91"/>
                  <a:gd name="T52" fmla="*/ 14 w 90"/>
                  <a:gd name="T53" fmla="*/ 78 h 91"/>
                  <a:gd name="T54" fmla="*/ 20 w 90"/>
                  <a:gd name="T55" fmla="*/ 83 h 91"/>
                  <a:gd name="T56" fmla="*/ 29 w 90"/>
                  <a:gd name="T57" fmla="*/ 77 h 91"/>
                  <a:gd name="T58" fmla="*/ 33 w 90"/>
                  <a:gd name="T59" fmla="*/ 79 h 91"/>
                  <a:gd name="T60" fmla="*/ 34 w 90"/>
                  <a:gd name="T61" fmla="*/ 89 h 91"/>
                  <a:gd name="T62" fmla="*/ 42 w 90"/>
                  <a:gd name="T63" fmla="*/ 91 h 91"/>
                  <a:gd name="T64" fmla="*/ 47 w 90"/>
                  <a:gd name="T65" fmla="*/ 81 h 91"/>
                  <a:gd name="T66" fmla="*/ 51 w 90"/>
                  <a:gd name="T67" fmla="*/ 80 h 91"/>
                  <a:gd name="T68" fmla="*/ 58 w 90"/>
                  <a:gd name="T69" fmla="*/ 89 h 91"/>
                  <a:gd name="T70" fmla="*/ 65 w 90"/>
                  <a:gd name="T71" fmla="*/ 86 h 91"/>
                  <a:gd name="T72" fmla="*/ 64 w 90"/>
                  <a:gd name="T73" fmla="*/ 76 h 91"/>
                  <a:gd name="T74" fmla="*/ 68 w 90"/>
                  <a:gd name="T75" fmla="*/ 73 h 91"/>
                  <a:gd name="T76" fmla="*/ 78 w 90"/>
                  <a:gd name="T77" fmla="*/ 77 h 91"/>
                  <a:gd name="T78" fmla="*/ 83 w 90"/>
                  <a:gd name="T79" fmla="*/ 70 h 91"/>
                  <a:gd name="T80" fmla="*/ 77 w 90"/>
                  <a:gd name="T81" fmla="*/ 62 h 91"/>
                  <a:gd name="T82" fmla="*/ 78 w 90"/>
                  <a:gd name="T83" fmla="*/ 58 h 91"/>
                  <a:gd name="T84" fmla="*/ 89 w 90"/>
                  <a:gd name="T85" fmla="*/ 56 h 91"/>
                  <a:gd name="T86" fmla="*/ 90 w 90"/>
                  <a:gd name="T87" fmla="*/ 48 h 91"/>
                  <a:gd name="T88" fmla="*/ 81 w 90"/>
                  <a:gd name="T89" fmla="*/ 44 h 91"/>
                  <a:gd name="T90" fmla="*/ 80 w 90"/>
                  <a:gd name="T91" fmla="*/ 39 h 91"/>
                  <a:gd name="T92" fmla="*/ 88 w 90"/>
                  <a:gd name="T93" fmla="*/ 33 h 91"/>
                  <a:gd name="T94" fmla="*/ 86 w 90"/>
                  <a:gd name="T95" fmla="*/ 25 h 91"/>
                  <a:gd name="T96" fmla="*/ 49 w 90"/>
                  <a:gd name="T97" fmla="*/ 59 h 91"/>
                  <a:gd name="T98" fmla="*/ 38 w 90"/>
                  <a:gd name="T99" fmla="*/ 31 h 91"/>
                  <a:gd name="T100" fmla="*/ 49 w 90"/>
                  <a:gd name="T101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" h="91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6" y="25"/>
                      <a:pt x="86" y="25"/>
                      <a:pt x="86" y="25"/>
                    </a:cubicBezTo>
                    <a:lnTo>
                      <a:pt x="85" y="25"/>
                    </a:lnTo>
                    <a:close/>
                    <a:moveTo>
                      <a:pt x="49" y="59"/>
                    </a:moveTo>
                    <a:cubicBezTo>
                      <a:pt x="42" y="62"/>
                      <a:pt x="33" y="58"/>
                      <a:pt x="30" y="50"/>
                    </a:cubicBezTo>
                    <a:cubicBezTo>
                      <a:pt x="27" y="43"/>
                      <a:pt x="31" y="34"/>
                      <a:pt x="38" y="31"/>
                    </a:cubicBezTo>
                    <a:cubicBezTo>
                      <a:pt x="46" y="28"/>
                      <a:pt x="55" y="32"/>
                      <a:pt x="58" y="39"/>
                    </a:cubicBezTo>
                    <a:cubicBezTo>
                      <a:pt x="61" y="47"/>
                      <a:pt x="57" y="5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4" name="Freeform 57"/>
              <p:cNvSpPr>
                <a:spLocks noEditPoints="1"/>
              </p:cNvSpPr>
              <p:nvPr/>
            </p:nvSpPr>
            <p:spPr bwMode="auto">
              <a:xfrm>
                <a:off x="2611" y="2208"/>
                <a:ext cx="70" cy="70"/>
              </a:xfrm>
              <a:custGeom>
                <a:avLst/>
                <a:gdLst>
                  <a:gd name="T0" fmla="*/ 40 w 48"/>
                  <a:gd name="T1" fmla="*/ 14 h 48"/>
                  <a:gd name="T2" fmla="*/ 38 w 48"/>
                  <a:gd name="T3" fmla="*/ 12 h 48"/>
                  <a:gd name="T4" fmla="*/ 40 w 48"/>
                  <a:gd name="T5" fmla="*/ 7 h 48"/>
                  <a:gd name="T6" fmla="*/ 37 w 48"/>
                  <a:gd name="T7" fmla="*/ 4 h 48"/>
                  <a:gd name="T8" fmla="*/ 33 w 48"/>
                  <a:gd name="T9" fmla="*/ 7 h 48"/>
                  <a:gd name="T10" fmla="*/ 30 w 48"/>
                  <a:gd name="T11" fmla="*/ 7 h 48"/>
                  <a:gd name="T12" fmla="*/ 30 w 48"/>
                  <a:gd name="T13" fmla="*/ 1 h 48"/>
                  <a:gd name="T14" fmla="*/ 25 w 48"/>
                  <a:gd name="T15" fmla="*/ 0 h 48"/>
                  <a:gd name="T16" fmla="*/ 23 w 48"/>
                  <a:gd name="T17" fmla="*/ 5 h 48"/>
                  <a:gd name="T18" fmla="*/ 21 w 48"/>
                  <a:gd name="T19" fmla="*/ 6 h 48"/>
                  <a:gd name="T20" fmla="*/ 17 w 48"/>
                  <a:gd name="T21" fmla="*/ 1 h 48"/>
                  <a:gd name="T22" fmla="*/ 13 w 48"/>
                  <a:gd name="T23" fmla="*/ 3 h 48"/>
                  <a:gd name="T24" fmla="*/ 14 w 48"/>
                  <a:gd name="T25" fmla="*/ 8 h 48"/>
                  <a:gd name="T26" fmla="*/ 12 w 48"/>
                  <a:gd name="T27" fmla="*/ 10 h 48"/>
                  <a:gd name="T28" fmla="*/ 7 w 48"/>
                  <a:gd name="T29" fmla="*/ 8 h 48"/>
                  <a:gd name="T30" fmla="*/ 4 w 48"/>
                  <a:gd name="T31" fmla="*/ 11 h 48"/>
                  <a:gd name="T32" fmla="*/ 7 w 48"/>
                  <a:gd name="T33" fmla="*/ 15 h 48"/>
                  <a:gd name="T34" fmla="*/ 6 w 48"/>
                  <a:gd name="T35" fmla="*/ 18 h 48"/>
                  <a:gd name="T36" fmla="*/ 1 w 48"/>
                  <a:gd name="T37" fmla="*/ 18 h 48"/>
                  <a:gd name="T38" fmla="*/ 0 w 48"/>
                  <a:gd name="T39" fmla="*/ 23 h 48"/>
                  <a:gd name="T40" fmla="*/ 5 w 48"/>
                  <a:gd name="T41" fmla="*/ 25 h 48"/>
                  <a:gd name="T42" fmla="*/ 6 w 48"/>
                  <a:gd name="T43" fmla="*/ 27 h 48"/>
                  <a:gd name="T44" fmla="*/ 1 w 48"/>
                  <a:gd name="T45" fmla="*/ 31 h 48"/>
                  <a:gd name="T46" fmla="*/ 3 w 48"/>
                  <a:gd name="T47" fmla="*/ 35 h 48"/>
                  <a:gd name="T48" fmla="*/ 8 w 48"/>
                  <a:gd name="T49" fmla="*/ 34 h 48"/>
                  <a:gd name="T50" fmla="*/ 10 w 48"/>
                  <a:gd name="T51" fmla="*/ 36 h 48"/>
                  <a:gd name="T52" fmla="*/ 8 w 48"/>
                  <a:gd name="T53" fmla="*/ 41 h 48"/>
                  <a:gd name="T54" fmla="*/ 11 w 48"/>
                  <a:gd name="T55" fmla="*/ 44 h 48"/>
                  <a:gd name="T56" fmla="*/ 15 w 48"/>
                  <a:gd name="T57" fmla="*/ 41 h 48"/>
                  <a:gd name="T58" fmla="*/ 17 w 48"/>
                  <a:gd name="T59" fmla="*/ 42 h 48"/>
                  <a:gd name="T60" fmla="*/ 18 w 48"/>
                  <a:gd name="T61" fmla="*/ 47 h 48"/>
                  <a:gd name="T62" fmla="*/ 22 w 48"/>
                  <a:gd name="T63" fmla="*/ 48 h 48"/>
                  <a:gd name="T64" fmla="*/ 25 w 48"/>
                  <a:gd name="T65" fmla="*/ 43 h 48"/>
                  <a:gd name="T66" fmla="*/ 27 w 48"/>
                  <a:gd name="T67" fmla="*/ 42 h 48"/>
                  <a:gd name="T68" fmla="*/ 30 w 48"/>
                  <a:gd name="T69" fmla="*/ 47 h 48"/>
                  <a:gd name="T70" fmla="*/ 35 w 48"/>
                  <a:gd name="T71" fmla="*/ 45 h 48"/>
                  <a:gd name="T72" fmla="*/ 34 w 48"/>
                  <a:gd name="T73" fmla="*/ 40 h 48"/>
                  <a:gd name="T74" fmla="*/ 36 w 48"/>
                  <a:gd name="T75" fmla="*/ 38 h 48"/>
                  <a:gd name="T76" fmla="*/ 41 w 48"/>
                  <a:gd name="T77" fmla="*/ 40 h 48"/>
                  <a:gd name="T78" fmla="*/ 44 w 48"/>
                  <a:gd name="T79" fmla="*/ 37 h 48"/>
                  <a:gd name="T80" fmla="*/ 41 w 48"/>
                  <a:gd name="T81" fmla="*/ 33 h 48"/>
                  <a:gd name="T82" fmla="*/ 41 w 48"/>
                  <a:gd name="T83" fmla="*/ 30 h 48"/>
                  <a:gd name="T84" fmla="*/ 47 w 48"/>
                  <a:gd name="T85" fmla="*/ 30 h 48"/>
                  <a:gd name="T86" fmla="*/ 48 w 48"/>
                  <a:gd name="T87" fmla="*/ 25 h 48"/>
                  <a:gd name="T88" fmla="*/ 43 w 48"/>
                  <a:gd name="T89" fmla="*/ 23 h 48"/>
                  <a:gd name="T90" fmla="*/ 42 w 48"/>
                  <a:gd name="T91" fmla="*/ 21 h 48"/>
                  <a:gd name="T92" fmla="*/ 47 w 48"/>
                  <a:gd name="T93" fmla="*/ 18 h 48"/>
                  <a:gd name="T94" fmla="*/ 45 w 48"/>
                  <a:gd name="T95" fmla="*/ 13 h 48"/>
                  <a:gd name="T96" fmla="*/ 16 w 48"/>
                  <a:gd name="T97" fmla="*/ 27 h 48"/>
                  <a:gd name="T98" fmla="*/ 31 w 48"/>
                  <a:gd name="T9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8">
                    <a:moveTo>
                      <a:pt x="45" y="13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5" y="13"/>
                      <a:pt x="45" y="13"/>
                      <a:pt x="45" y="13"/>
                    </a:cubicBezTo>
                    <a:close/>
                    <a:moveTo>
                      <a:pt x="26" y="31"/>
                    </a:moveTo>
                    <a:cubicBezTo>
                      <a:pt x="22" y="33"/>
                      <a:pt x="17" y="31"/>
                      <a:pt x="16" y="27"/>
                    </a:cubicBezTo>
                    <a:cubicBezTo>
                      <a:pt x="14" y="23"/>
                      <a:pt x="16" y="18"/>
                      <a:pt x="20" y="16"/>
                    </a:cubicBezTo>
                    <a:cubicBezTo>
                      <a:pt x="24" y="15"/>
                      <a:pt x="29" y="17"/>
                      <a:pt x="31" y="21"/>
                    </a:cubicBezTo>
                    <a:cubicBezTo>
                      <a:pt x="32" y="25"/>
                      <a:pt x="30" y="29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5" name="Freeform 58"/>
              <p:cNvSpPr>
                <a:spLocks noEditPoints="1"/>
              </p:cNvSpPr>
              <p:nvPr/>
            </p:nvSpPr>
            <p:spPr bwMode="auto">
              <a:xfrm>
                <a:off x="810" y="1523"/>
                <a:ext cx="131" cy="131"/>
              </a:xfrm>
              <a:custGeom>
                <a:avLst/>
                <a:gdLst>
                  <a:gd name="T0" fmla="*/ 75 w 90"/>
                  <a:gd name="T1" fmla="*/ 26 h 90"/>
                  <a:gd name="T2" fmla="*/ 72 w 90"/>
                  <a:gd name="T3" fmla="*/ 22 h 90"/>
                  <a:gd name="T4" fmla="*/ 76 w 90"/>
                  <a:gd name="T5" fmla="*/ 13 h 90"/>
                  <a:gd name="T6" fmla="*/ 70 w 90"/>
                  <a:gd name="T7" fmla="*/ 7 h 90"/>
                  <a:gd name="T8" fmla="*/ 61 w 90"/>
                  <a:gd name="T9" fmla="*/ 13 h 90"/>
                  <a:gd name="T10" fmla="*/ 57 w 90"/>
                  <a:gd name="T11" fmla="*/ 12 h 90"/>
                  <a:gd name="T12" fmla="*/ 56 w 90"/>
                  <a:gd name="T13" fmla="*/ 2 h 90"/>
                  <a:gd name="T14" fmla="*/ 48 w 90"/>
                  <a:gd name="T15" fmla="*/ 0 h 90"/>
                  <a:gd name="T16" fmla="*/ 43 w 90"/>
                  <a:gd name="T17" fmla="*/ 9 h 90"/>
                  <a:gd name="T18" fmla="*/ 39 w 90"/>
                  <a:gd name="T19" fmla="*/ 10 h 90"/>
                  <a:gd name="T20" fmla="*/ 32 w 90"/>
                  <a:gd name="T21" fmla="*/ 2 h 90"/>
                  <a:gd name="T22" fmla="*/ 25 w 90"/>
                  <a:gd name="T23" fmla="*/ 5 h 90"/>
                  <a:gd name="T24" fmla="*/ 26 w 90"/>
                  <a:gd name="T25" fmla="*/ 15 h 90"/>
                  <a:gd name="T26" fmla="*/ 22 w 90"/>
                  <a:gd name="T27" fmla="*/ 18 h 90"/>
                  <a:gd name="T28" fmla="*/ 12 w 90"/>
                  <a:gd name="T29" fmla="*/ 14 h 90"/>
                  <a:gd name="T30" fmla="*/ 7 w 90"/>
                  <a:gd name="T31" fmla="*/ 20 h 90"/>
                  <a:gd name="T32" fmla="*/ 13 w 90"/>
                  <a:gd name="T33" fmla="*/ 29 h 90"/>
                  <a:gd name="T34" fmla="*/ 12 w 90"/>
                  <a:gd name="T35" fmla="*/ 33 h 90"/>
                  <a:gd name="T36" fmla="*/ 1 w 90"/>
                  <a:gd name="T37" fmla="*/ 34 h 90"/>
                  <a:gd name="T38" fmla="*/ 0 w 90"/>
                  <a:gd name="T39" fmla="*/ 42 h 90"/>
                  <a:gd name="T40" fmla="*/ 9 w 90"/>
                  <a:gd name="T41" fmla="*/ 47 h 90"/>
                  <a:gd name="T42" fmla="*/ 10 w 90"/>
                  <a:gd name="T43" fmla="*/ 51 h 90"/>
                  <a:gd name="T44" fmla="*/ 2 w 90"/>
                  <a:gd name="T45" fmla="*/ 58 h 90"/>
                  <a:gd name="T46" fmla="*/ 4 w 90"/>
                  <a:gd name="T47" fmla="*/ 65 h 90"/>
                  <a:gd name="T48" fmla="*/ 15 w 90"/>
                  <a:gd name="T49" fmla="*/ 64 h 90"/>
                  <a:gd name="T50" fmla="*/ 18 w 90"/>
                  <a:gd name="T51" fmla="*/ 68 h 90"/>
                  <a:gd name="T52" fmla="*/ 14 w 90"/>
                  <a:gd name="T53" fmla="*/ 77 h 90"/>
                  <a:gd name="T54" fmla="*/ 20 w 90"/>
                  <a:gd name="T55" fmla="*/ 83 h 90"/>
                  <a:gd name="T56" fmla="*/ 28 w 90"/>
                  <a:gd name="T57" fmla="*/ 77 h 90"/>
                  <a:gd name="T58" fmla="*/ 33 w 90"/>
                  <a:gd name="T59" fmla="*/ 78 h 90"/>
                  <a:gd name="T60" fmla="*/ 34 w 90"/>
                  <a:gd name="T61" fmla="*/ 89 h 90"/>
                  <a:gd name="T62" fmla="*/ 42 w 90"/>
                  <a:gd name="T63" fmla="*/ 90 h 90"/>
                  <a:gd name="T64" fmla="*/ 46 w 90"/>
                  <a:gd name="T65" fmla="*/ 81 h 90"/>
                  <a:gd name="T66" fmla="*/ 51 w 90"/>
                  <a:gd name="T67" fmla="*/ 80 h 90"/>
                  <a:gd name="T68" fmla="*/ 57 w 90"/>
                  <a:gd name="T69" fmla="*/ 88 h 90"/>
                  <a:gd name="T70" fmla="*/ 65 w 90"/>
                  <a:gd name="T71" fmla="*/ 86 h 90"/>
                  <a:gd name="T72" fmla="*/ 64 w 90"/>
                  <a:gd name="T73" fmla="*/ 75 h 90"/>
                  <a:gd name="T74" fmla="*/ 68 w 90"/>
                  <a:gd name="T75" fmla="*/ 72 h 90"/>
                  <a:gd name="T76" fmla="*/ 77 w 90"/>
                  <a:gd name="T77" fmla="*/ 76 h 90"/>
                  <a:gd name="T78" fmla="*/ 83 w 90"/>
                  <a:gd name="T79" fmla="*/ 70 h 90"/>
                  <a:gd name="T80" fmla="*/ 77 w 90"/>
                  <a:gd name="T81" fmla="*/ 61 h 90"/>
                  <a:gd name="T82" fmla="*/ 78 w 90"/>
                  <a:gd name="T83" fmla="*/ 57 h 90"/>
                  <a:gd name="T84" fmla="*/ 88 w 90"/>
                  <a:gd name="T85" fmla="*/ 56 h 90"/>
                  <a:gd name="T86" fmla="*/ 90 w 90"/>
                  <a:gd name="T87" fmla="*/ 48 h 90"/>
                  <a:gd name="T88" fmla="*/ 81 w 90"/>
                  <a:gd name="T89" fmla="*/ 44 h 90"/>
                  <a:gd name="T90" fmla="*/ 80 w 90"/>
                  <a:gd name="T91" fmla="*/ 39 h 90"/>
                  <a:gd name="T92" fmla="*/ 88 w 90"/>
                  <a:gd name="T93" fmla="*/ 33 h 90"/>
                  <a:gd name="T94" fmla="*/ 85 w 90"/>
                  <a:gd name="T95" fmla="*/ 25 h 90"/>
                  <a:gd name="T96" fmla="*/ 30 w 90"/>
                  <a:gd name="T97" fmla="*/ 50 h 90"/>
                  <a:gd name="T98" fmla="*/ 57 w 90"/>
                  <a:gd name="T99" fmla="*/ 3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" h="90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5" y="25"/>
                      <a:pt x="85" y="25"/>
                      <a:pt x="85" y="25"/>
                    </a:cubicBezTo>
                    <a:close/>
                    <a:moveTo>
                      <a:pt x="49" y="58"/>
                    </a:moveTo>
                    <a:cubicBezTo>
                      <a:pt x="41" y="61"/>
                      <a:pt x="33" y="58"/>
                      <a:pt x="30" y="50"/>
                    </a:cubicBezTo>
                    <a:cubicBezTo>
                      <a:pt x="27" y="42"/>
                      <a:pt x="30" y="33"/>
                      <a:pt x="38" y="30"/>
                    </a:cubicBezTo>
                    <a:cubicBezTo>
                      <a:pt x="46" y="27"/>
                      <a:pt x="54" y="31"/>
                      <a:pt x="57" y="39"/>
                    </a:cubicBezTo>
                    <a:cubicBezTo>
                      <a:pt x="60" y="47"/>
                      <a:pt x="57" y="55"/>
                      <a:pt x="4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6" name="Freeform 59"/>
              <p:cNvSpPr>
                <a:spLocks noEditPoints="1"/>
              </p:cNvSpPr>
              <p:nvPr/>
            </p:nvSpPr>
            <p:spPr bwMode="auto">
              <a:xfrm>
                <a:off x="813" y="2170"/>
                <a:ext cx="58" cy="58"/>
              </a:xfrm>
              <a:custGeom>
                <a:avLst/>
                <a:gdLst>
                  <a:gd name="T0" fmla="*/ 33 w 40"/>
                  <a:gd name="T1" fmla="*/ 12 h 40"/>
                  <a:gd name="T2" fmla="*/ 32 w 40"/>
                  <a:gd name="T3" fmla="*/ 10 h 40"/>
                  <a:gd name="T4" fmla="*/ 34 w 40"/>
                  <a:gd name="T5" fmla="*/ 6 h 40"/>
                  <a:gd name="T6" fmla="*/ 31 w 40"/>
                  <a:gd name="T7" fmla="*/ 4 h 40"/>
                  <a:gd name="T8" fmla="*/ 27 w 40"/>
                  <a:gd name="T9" fmla="*/ 6 h 40"/>
                  <a:gd name="T10" fmla="*/ 25 w 40"/>
                  <a:gd name="T11" fmla="*/ 6 h 40"/>
                  <a:gd name="T12" fmla="*/ 25 w 40"/>
                  <a:gd name="T13" fmla="*/ 1 h 40"/>
                  <a:gd name="T14" fmla="*/ 21 w 40"/>
                  <a:gd name="T15" fmla="*/ 0 h 40"/>
                  <a:gd name="T16" fmla="*/ 19 w 40"/>
                  <a:gd name="T17" fmla="*/ 4 h 40"/>
                  <a:gd name="T18" fmla="*/ 17 w 40"/>
                  <a:gd name="T19" fmla="*/ 5 h 40"/>
                  <a:gd name="T20" fmla="*/ 15 w 40"/>
                  <a:gd name="T21" fmla="*/ 1 h 40"/>
                  <a:gd name="T22" fmla="*/ 11 w 40"/>
                  <a:gd name="T23" fmla="*/ 2 h 40"/>
                  <a:gd name="T24" fmla="*/ 12 w 40"/>
                  <a:gd name="T25" fmla="*/ 7 h 40"/>
                  <a:gd name="T26" fmla="*/ 10 w 40"/>
                  <a:gd name="T27" fmla="*/ 8 h 40"/>
                  <a:gd name="T28" fmla="*/ 6 w 40"/>
                  <a:gd name="T29" fmla="*/ 7 h 40"/>
                  <a:gd name="T30" fmla="*/ 3 w 40"/>
                  <a:gd name="T31" fmla="*/ 9 h 40"/>
                  <a:gd name="T32" fmla="*/ 6 w 40"/>
                  <a:gd name="T33" fmla="*/ 13 h 40"/>
                  <a:gd name="T34" fmla="*/ 5 w 40"/>
                  <a:gd name="T35" fmla="*/ 15 h 40"/>
                  <a:gd name="T36" fmla="*/ 1 w 40"/>
                  <a:gd name="T37" fmla="*/ 15 h 40"/>
                  <a:gd name="T38" fmla="*/ 0 w 40"/>
                  <a:gd name="T39" fmla="*/ 19 h 40"/>
                  <a:gd name="T40" fmla="*/ 4 w 40"/>
                  <a:gd name="T41" fmla="*/ 21 h 40"/>
                  <a:gd name="T42" fmla="*/ 5 w 40"/>
                  <a:gd name="T43" fmla="*/ 23 h 40"/>
                  <a:gd name="T44" fmla="*/ 1 w 40"/>
                  <a:gd name="T45" fmla="*/ 26 h 40"/>
                  <a:gd name="T46" fmla="*/ 2 w 40"/>
                  <a:gd name="T47" fmla="*/ 29 h 40"/>
                  <a:gd name="T48" fmla="*/ 7 w 40"/>
                  <a:gd name="T49" fmla="*/ 29 h 40"/>
                  <a:gd name="T50" fmla="*/ 8 w 40"/>
                  <a:gd name="T51" fmla="*/ 30 h 40"/>
                  <a:gd name="T52" fmla="*/ 6 w 40"/>
                  <a:gd name="T53" fmla="*/ 35 h 40"/>
                  <a:gd name="T54" fmla="*/ 9 w 40"/>
                  <a:gd name="T55" fmla="*/ 37 h 40"/>
                  <a:gd name="T56" fmla="*/ 13 w 40"/>
                  <a:gd name="T57" fmla="*/ 34 h 40"/>
                  <a:gd name="T58" fmla="*/ 15 w 40"/>
                  <a:gd name="T59" fmla="*/ 35 h 40"/>
                  <a:gd name="T60" fmla="*/ 15 w 40"/>
                  <a:gd name="T61" fmla="*/ 39 h 40"/>
                  <a:gd name="T62" fmla="*/ 19 w 40"/>
                  <a:gd name="T63" fmla="*/ 40 h 40"/>
                  <a:gd name="T64" fmla="*/ 21 w 40"/>
                  <a:gd name="T65" fmla="*/ 36 h 40"/>
                  <a:gd name="T66" fmla="*/ 23 w 40"/>
                  <a:gd name="T67" fmla="*/ 36 h 40"/>
                  <a:gd name="T68" fmla="*/ 25 w 40"/>
                  <a:gd name="T69" fmla="*/ 39 h 40"/>
                  <a:gd name="T70" fmla="*/ 29 w 40"/>
                  <a:gd name="T71" fmla="*/ 38 h 40"/>
                  <a:gd name="T72" fmla="*/ 28 w 40"/>
                  <a:gd name="T73" fmla="*/ 34 h 40"/>
                  <a:gd name="T74" fmla="*/ 30 w 40"/>
                  <a:gd name="T75" fmla="*/ 32 h 40"/>
                  <a:gd name="T76" fmla="*/ 34 w 40"/>
                  <a:gd name="T77" fmla="*/ 34 h 40"/>
                  <a:gd name="T78" fmla="*/ 37 w 40"/>
                  <a:gd name="T79" fmla="*/ 31 h 40"/>
                  <a:gd name="T80" fmla="*/ 34 w 40"/>
                  <a:gd name="T81" fmla="*/ 27 h 40"/>
                  <a:gd name="T82" fmla="*/ 35 w 40"/>
                  <a:gd name="T83" fmla="*/ 26 h 40"/>
                  <a:gd name="T84" fmla="*/ 39 w 40"/>
                  <a:gd name="T85" fmla="*/ 25 h 40"/>
                  <a:gd name="T86" fmla="*/ 40 w 40"/>
                  <a:gd name="T87" fmla="*/ 21 h 40"/>
                  <a:gd name="T88" fmla="*/ 36 w 40"/>
                  <a:gd name="T89" fmla="*/ 20 h 40"/>
                  <a:gd name="T90" fmla="*/ 35 w 40"/>
                  <a:gd name="T91" fmla="*/ 18 h 40"/>
                  <a:gd name="T92" fmla="*/ 39 w 40"/>
                  <a:gd name="T93" fmla="*/ 15 h 40"/>
                  <a:gd name="T94" fmla="*/ 38 w 40"/>
                  <a:gd name="T95" fmla="*/ 11 h 40"/>
                  <a:gd name="T96" fmla="*/ 13 w 40"/>
                  <a:gd name="T97" fmla="*/ 22 h 40"/>
                  <a:gd name="T98" fmla="*/ 26 w 40"/>
                  <a:gd name="T9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" h="40">
                    <a:moveTo>
                      <a:pt x="38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22" y="26"/>
                    </a:moveTo>
                    <a:cubicBezTo>
                      <a:pt x="18" y="27"/>
                      <a:pt x="15" y="26"/>
                      <a:pt x="13" y="22"/>
                    </a:cubicBezTo>
                    <a:cubicBezTo>
                      <a:pt x="12" y="19"/>
                      <a:pt x="14" y="15"/>
                      <a:pt x="17" y="14"/>
                    </a:cubicBezTo>
                    <a:cubicBezTo>
                      <a:pt x="20" y="12"/>
                      <a:pt x="24" y="14"/>
                      <a:pt x="26" y="17"/>
                    </a:cubicBezTo>
                    <a:cubicBezTo>
                      <a:pt x="27" y="21"/>
                      <a:pt x="25" y="25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7" name="Freeform 60"/>
              <p:cNvSpPr>
                <a:spLocks noEditPoints="1"/>
              </p:cNvSpPr>
              <p:nvPr/>
            </p:nvSpPr>
            <p:spPr bwMode="auto">
              <a:xfrm>
                <a:off x="2182" y="1299"/>
                <a:ext cx="67" cy="67"/>
              </a:xfrm>
              <a:custGeom>
                <a:avLst/>
                <a:gdLst>
                  <a:gd name="T0" fmla="*/ 38 w 46"/>
                  <a:gd name="T1" fmla="*/ 13 h 46"/>
                  <a:gd name="T2" fmla="*/ 37 w 46"/>
                  <a:gd name="T3" fmla="*/ 11 h 46"/>
                  <a:gd name="T4" fmla="*/ 39 w 46"/>
                  <a:gd name="T5" fmla="*/ 7 h 46"/>
                  <a:gd name="T6" fmla="*/ 36 w 46"/>
                  <a:gd name="T7" fmla="*/ 4 h 46"/>
                  <a:gd name="T8" fmla="*/ 31 w 46"/>
                  <a:gd name="T9" fmla="*/ 7 h 46"/>
                  <a:gd name="T10" fmla="*/ 29 w 46"/>
                  <a:gd name="T11" fmla="*/ 6 h 46"/>
                  <a:gd name="T12" fmla="*/ 29 w 46"/>
                  <a:gd name="T13" fmla="*/ 1 h 46"/>
                  <a:gd name="T14" fmla="*/ 25 w 46"/>
                  <a:gd name="T15" fmla="*/ 0 h 46"/>
                  <a:gd name="T16" fmla="*/ 22 w 46"/>
                  <a:gd name="T17" fmla="*/ 5 h 46"/>
                  <a:gd name="T18" fmla="*/ 20 w 46"/>
                  <a:gd name="T19" fmla="*/ 5 h 46"/>
                  <a:gd name="T20" fmla="*/ 17 w 46"/>
                  <a:gd name="T21" fmla="*/ 1 h 46"/>
                  <a:gd name="T22" fmla="*/ 13 w 46"/>
                  <a:gd name="T23" fmla="*/ 2 h 46"/>
                  <a:gd name="T24" fmla="*/ 13 w 46"/>
                  <a:gd name="T25" fmla="*/ 8 h 46"/>
                  <a:gd name="T26" fmla="*/ 11 w 46"/>
                  <a:gd name="T27" fmla="*/ 9 h 46"/>
                  <a:gd name="T28" fmla="*/ 7 w 46"/>
                  <a:gd name="T29" fmla="*/ 7 h 46"/>
                  <a:gd name="T30" fmla="*/ 4 w 46"/>
                  <a:gd name="T31" fmla="*/ 10 h 46"/>
                  <a:gd name="T32" fmla="*/ 7 w 46"/>
                  <a:gd name="T33" fmla="*/ 15 h 46"/>
                  <a:gd name="T34" fmla="*/ 6 w 46"/>
                  <a:gd name="T35" fmla="*/ 17 h 46"/>
                  <a:gd name="T36" fmla="*/ 1 w 46"/>
                  <a:gd name="T37" fmla="*/ 18 h 46"/>
                  <a:gd name="T38" fmla="*/ 0 w 46"/>
                  <a:gd name="T39" fmla="*/ 22 h 46"/>
                  <a:gd name="T40" fmla="*/ 5 w 46"/>
                  <a:gd name="T41" fmla="*/ 24 h 46"/>
                  <a:gd name="T42" fmla="*/ 5 w 46"/>
                  <a:gd name="T43" fmla="*/ 26 h 46"/>
                  <a:gd name="T44" fmla="*/ 1 w 46"/>
                  <a:gd name="T45" fmla="*/ 29 h 46"/>
                  <a:gd name="T46" fmla="*/ 2 w 46"/>
                  <a:gd name="T47" fmla="*/ 33 h 46"/>
                  <a:gd name="T48" fmla="*/ 8 w 46"/>
                  <a:gd name="T49" fmla="*/ 33 h 46"/>
                  <a:gd name="T50" fmla="*/ 9 w 46"/>
                  <a:gd name="T51" fmla="*/ 35 h 46"/>
                  <a:gd name="T52" fmla="*/ 7 w 46"/>
                  <a:gd name="T53" fmla="*/ 40 h 46"/>
                  <a:gd name="T54" fmla="*/ 10 w 46"/>
                  <a:gd name="T55" fmla="*/ 42 h 46"/>
                  <a:gd name="T56" fmla="*/ 15 w 46"/>
                  <a:gd name="T57" fmla="*/ 39 h 46"/>
                  <a:gd name="T58" fmla="*/ 17 w 46"/>
                  <a:gd name="T59" fmla="*/ 40 h 46"/>
                  <a:gd name="T60" fmla="*/ 18 w 46"/>
                  <a:gd name="T61" fmla="*/ 45 h 46"/>
                  <a:gd name="T62" fmla="*/ 22 w 46"/>
                  <a:gd name="T63" fmla="*/ 46 h 46"/>
                  <a:gd name="T64" fmla="*/ 24 w 46"/>
                  <a:gd name="T65" fmla="*/ 41 h 46"/>
                  <a:gd name="T66" fmla="*/ 26 w 46"/>
                  <a:gd name="T67" fmla="*/ 41 h 46"/>
                  <a:gd name="T68" fmla="*/ 29 w 46"/>
                  <a:gd name="T69" fmla="*/ 45 h 46"/>
                  <a:gd name="T70" fmla="*/ 33 w 46"/>
                  <a:gd name="T71" fmla="*/ 44 h 46"/>
                  <a:gd name="T72" fmla="*/ 33 w 46"/>
                  <a:gd name="T73" fmla="*/ 38 h 46"/>
                  <a:gd name="T74" fmla="*/ 35 w 46"/>
                  <a:gd name="T75" fmla="*/ 37 h 46"/>
                  <a:gd name="T76" fmla="*/ 40 w 46"/>
                  <a:gd name="T77" fmla="*/ 39 h 46"/>
                  <a:gd name="T78" fmla="*/ 42 w 46"/>
                  <a:gd name="T79" fmla="*/ 36 h 46"/>
                  <a:gd name="T80" fmla="*/ 39 w 46"/>
                  <a:gd name="T81" fmla="*/ 31 h 46"/>
                  <a:gd name="T82" fmla="*/ 40 w 46"/>
                  <a:gd name="T83" fmla="*/ 29 h 46"/>
                  <a:gd name="T84" fmla="*/ 45 w 46"/>
                  <a:gd name="T85" fmla="*/ 29 h 46"/>
                  <a:gd name="T86" fmla="*/ 46 w 46"/>
                  <a:gd name="T87" fmla="*/ 24 h 46"/>
                  <a:gd name="T88" fmla="*/ 41 w 46"/>
                  <a:gd name="T89" fmla="*/ 22 h 46"/>
                  <a:gd name="T90" fmla="*/ 41 w 46"/>
                  <a:gd name="T91" fmla="*/ 20 h 46"/>
                  <a:gd name="T92" fmla="*/ 45 w 46"/>
                  <a:gd name="T93" fmla="*/ 17 h 46"/>
                  <a:gd name="T94" fmla="*/ 44 w 46"/>
                  <a:gd name="T95" fmla="*/ 13 h 46"/>
                  <a:gd name="T96" fmla="*/ 25 w 46"/>
                  <a:gd name="T97" fmla="*/ 30 h 46"/>
                  <a:gd name="T98" fmla="*/ 20 w 46"/>
                  <a:gd name="T99" fmla="*/ 16 h 46"/>
                  <a:gd name="T100" fmla="*/ 25 w 46"/>
                  <a:gd name="T101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46">
                    <a:moveTo>
                      <a:pt x="43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4" y="13"/>
                      <a:pt x="44" y="13"/>
                      <a:pt x="44" y="13"/>
                    </a:cubicBezTo>
                    <a:lnTo>
                      <a:pt x="43" y="13"/>
                    </a:lnTo>
                    <a:close/>
                    <a:moveTo>
                      <a:pt x="25" y="30"/>
                    </a:moveTo>
                    <a:cubicBezTo>
                      <a:pt x="21" y="31"/>
                      <a:pt x="17" y="29"/>
                      <a:pt x="15" y="26"/>
                    </a:cubicBezTo>
                    <a:cubicBezTo>
                      <a:pt x="14" y="22"/>
                      <a:pt x="16" y="17"/>
                      <a:pt x="20" y="16"/>
                    </a:cubicBezTo>
                    <a:cubicBezTo>
                      <a:pt x="23" y="14"/>
                      <a:pt x="28" y="16"/>
                      <a:pt x="29" y="20"/>
                    </a:cubicBezTo>
                    <a:cubicBezTo>
                      <a:pt x="31" y="24"/>
                      <a:pt x="29" y="28"/>
                      <a:pt x="2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8" name="Freeform 61"/>
              <p:cNvSpPr>
                <a:spLocks noEditPoints="1"/>
              </p:cNvSpPr>
              <p:nvPr/>
            </p:nvSpPr>
            <p:spPr bwMode="auto">
              <a:xfrm>
                <a:off x="2279" y="1559"/>
                <a:ext cx="183" cy="184"/>
              </a:xfrm>
              <a:custGeom>
                <a:avLst/>
                <a:gdLst>
                  <a:gd name="T0" fmla="*/ 105 w 126"/>
                  <a:gd name="T1" fmla="*/ 36 h 126"/>
                  <a:gd name="T2" fmla="*/ 101 w 126"/>
                  <a:gd name="T3" fmla="*/ 31 h 126"/>
                  <a:gd name="T4" fmla="*/ 106 w 126"/>
                  <a:gd name="T5" fmla="*/ 18 h 126"/>
                  <a:gd name="T6" fmla="*/ 98 w 126"/>
                  <a:gd name="T7" fmla="*/ 10 h 126"/>
                  <a:gd name="T8" fmla="*/ 86 w 126"/>
                  <a:gd name="T9" fmla="*/ 19 h 126"/>
                  <a:gd name="T10" fmla="*/ 80 w 126"/>
                  <a:gd name="T11" fmla="*/ 17 h 126"/>
                  <a:gd name="T12" fmla="*/ 78 w 126"/>
                  <a:gd name="T13" fmla="*/ 2 h 126"/>
                  <a:gd name="T14" fmla="*/ 67 w 126"/>
                  <a:gd name="T15" fmla="*/ 0 h 126"/>
                  <a:gd name="T16" fmla="*/ 61 w 126"/>
                  <a:gd name="T17" fmla="*/ 13 h 126"/>
                  <a:gd name="T18" fmla="*/ 54 w 126"/>
                  <a:gd name="T19" fmla="*/ 14 h 126"/>
                  <a:gd name="T20" fmla="*/ 45 w 126"/>
                  <a:gd name="T21" fmla="*/ 3 h 126"/>
                  <a:gd name="T22" fmla="*/ 34 w 126"/>
                  <a:gd name="T23" fmla="*/ 7 h 126"/>
                  <a:gd name="T24" fmla="*/ 36 w 126"/>
                  <a:gd name="T25" fmla="*/ 21 h 126"/>
                  <a:gd name="T26" fmla="*/ 31 w 126"/>
                  <a:gd name="T27" fmla="*/ 25 h 126"/>
                  <a:gd name="T28" fmla="*/ 17 w 126"/>
                  <a:gd name="T29" fmla="*/ 20 h 126"/>
                  <a:gd name="T30" fmla="*/ 10 w 126"/>
                  <a:gd name="T31" fmla="*/ 29 h 126"/>
                  <a:gd name="T32" fmla="*/ 18 w 126"/>
                  <a:gd name="T33" fmla="*/ 40 h 126"/>
                  <a:gd name="T34" fmla="*/ 16 w 126"/>
                  <a:gd name="T35" fmla="*/ 46 h 126"/>
                  <a:gd name="T36" fmla="*/ 2 w 126"/>
                  <a:gd name="T37" fmla="*/ 48 h 126"/>
                  <a:gd name="T38" fmla="*/ 0 w 126"/>
                  <a:gd name="T39" fmla="*/ 59 h 126"/>
                  <a:gd name="T40" fmla="*/ 13 w 126"/>
                  <a:gd name="T41" fmla="*/ 65 h 126"/>
                  <a:gd name="T42" fmla="*/ 14 w 126"/>
                  <a:gd name="T43" fmla="*/ 72 h 126"/>
                  <a:gd name="T44" fmla="*/ 2 w 126"/>
                  <a:gd name="T45" fmla="*/ 81 h 126"/>
                  <a:gd name="T46" fmla="*/ 6 w 126"/>
                  <a:gd name="T47" fmla="*/ 92 h 126"/>
                  <a:gd name="T48" fmla="*/ 21 w 126"/>
                  <a:gd name="T49" fmla="*/ 90 h 126"/>
                  <a:gd name="T50" fmla="*/ 25 w 126"/>
                  <a:gd name="T51" fmla="*/ 95 h 126"/>
                  <a:gd name="T52" fmla="*/ 19 w 126"/>
                  <a:gd name="T53" fmla="*/ 109 h 126"/>
                  <a:gd name="T54" fmla="*/ 28 w 126"/>
                  <a:gd name="T55" fmla="*/ 116 h 126"/>
                  <a:gd name="T56" fmla="*/ 40 w 126"/>
                  <a:gd name="T57" fmla="*/ 108 h 126"/>
                  <a:gd name="T58" fmla="*/ 46 w 126"/>
                  <a:gd name="T59" fmla="*/ 110 h 126"/>
                  <a:gd name="T60" fmla="*/ 48 w 126"/>
                  <a:gd name="T61" fmla="*/ 124 h 126"/>
                  <a:gd name="T62" fmla="*/ 59 w 126"/>
                  <a:gd name="T63" fmla="*/ 126 h 126"/>
                  <a:gd name="T64" fmla="*/ 65 w 126"/>
                  <a:gd name="T65" fmla="*/ 113 h 126"/>
                  <a:gd name="T66" fmla="*/ 71 w 126"/>
                  <a:gd name="T67" fmla="*/ 112 h 126"/>
                  <a:gd name="T68" fmla="*/ 80 w 126"/>
                  <a:gd name="T69" fmla="*/ 124 h 126"/>
                  <a:gd name="T70" fmla="*/ 91 w 126"/>
                  <a:gd name="T71" fmla="*/ 120 h 126"/>
                  <a:gd name="T72" fmla="*/ 90 w 126"/>
                  <a:gd name="T73" fmla="*/ 105 h 126"/>
                  <a:gd name="T74" fmla="*/ 95 w 126"/>
                  <a:gd name="T75" fmla="*/ 101 h 126"/>
                  <a:gd name="T76" fmla="*/ 108 w 126"/>
                  <a:gd name="T77" fmla="*/ 107 h 126"/>
                  <a:gd name="T78" fmla="*/ 116 w 126"/>
                  <a:gd name="T79" fmla="*/ 98 h 126"/>
                  <a:gd name="T80" fmla="*/ 107 w 126"/>
                  <a:gd name="T81" fmla="*/ 86 h 126"/>
                  <a:gd name="T82" fmla="*/ 109 w 126"/>
                  <a:gd name="T83" fmla="*/ 80 h 126"/>
                  <a:gd name="T84" fmla="*/ 124 w 126"/>
                  <a:gd name="T85" fmla="*/ 78 h 126"/>
                  <a:gd name="T86" fmla="*/ 126 w 126"/>
                  <a:gd name="T87" fmla="*/ 67 h 126"/>
                  <a:gd name="T88" fmla="*/ 113 w 126"/>
                  <a:gd name="T89" fmla="*/ 61 h 126"/>
                  <a:gd name="T90" fmla="*/ 112 w 126"/>
                  <a:gd name="T91" fmla="*/ 55 h 126"/>
                  <a:gd name="T92" fmla="*/ 123 w 126"/>
                  <a:gd name="T93" fmla="*/ 46 h 126"/>
                  <a:gd name="T94" fmla="*/ 119 w 126"/>
                  <a:gd name="T95" fmla="*/ 35 h 126"/>
                  <a:gd name="T96" fmla="*/ 41 w 126"/>
                  <a:gd name="T97" fmla="*/ 70 h 126"/>
                  <a:gd name="T98" fmla="*/ 80 w 126"/>
                  <a:gd name="T99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6" h="126">
                    <a:moveTo>
                      <a:pt x="119" y="35"/>
                    </a:move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9" y="107"/>
                      <a:pt x="109" y="107"/>
                      <a:pt x="109" y="107"/>
                    </a:cubicBezTo>
                    <a:cubicBezTo>
                      <a:pt x="116" y="98"/>
                      <a:pt x="116" y="98"/>
                      <a:pt x="116" y="98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0" y="80"/>
                      <a:pt x="110" y="80"/>
                      <a:pt x="110" y="80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6" y="66"/>
                      <a:pt x="126" y="66"/>
                      <a:pt x="126" y="66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9" y="35"/>
                      <a:pt x="119" y="35"/>
                      <a:pt x="119" y="35"/>
                    </a:cubicBezTo>
                    <a:close/>
                    <a:moveTo>
                      <a:pt x="69" y="82"/>
                    </a:moveTo>
                    <a:cubicBezTo>
                      <a:pt x="58" y="86"/>
                      <a:pt x="46" y="81"/>
                      <a:pt x="41" y="70"/>
                    </a:cubicBezTo>
                    <a:cubicBezTo>
                      <a:pt x="37" y="59"/>
                      <a:pt x="42" y="47"/>
                      <a:pt x="53" y="43"/>
                    </a:cubicBezTo>
                    <a:cubicBezTo>
                      <a:pt x="64" y="38"/>
                      <a:pt x="76" y="44"/>
                      <a:pt x="80" y="55"/>
                    </a:cubicBezTo>
                    <a:cubicBezTo>
                      <a:pt x="85" y="65"/>
                      <a:pt x="79" y="78"/>
                      <a:pt x="69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9" name="Freeform 62"/>
              <p:cNvSpPr>
                <a:spLocks noEditPoints="1"/>
              </p:cNvSpPr>
              <p:nvPr/>
            </p:nvSpPr>
            <p:spPr bwMode="auto">
              <a:xfrm>
                <a:off x="1464" y="2020"/>
                <a:ext cx="233" cy="235"/>
              </a:xfrm>
              <a:custGeom>
                <a:avLst/>
                <a:gdLst>
                  <a:gd name="T0" fmla="*/ 134 w 160"/>
                  <a:gd name="T1" fmla="*/ 47 h 161"/>
                  <a:gd name="T2" fmla="*/ 128 w 160"/>
                  <a:gd name="T3" fmla="*/ 40 h 161"/>
                  <a:gd name="T4" fmla="*/ 135 w 160"/>
                  <a:gd name="T5" fmla="*/ 23 h 161"/>
                  <a:gd name="T6" fmla="*/ 124 w 160"/>
                  <a:gd name="T7" fmla="*/ 14 h 161"/>
                  <a:gd name="T8" fmla="*/ 109 w 160"/>
                  <a:gd name="T9" fmla="*/ 24 h 161"/>
                  <a:gd name="T10" fmla="*/ 102 w 160"/>
                  <a:gd name="T11" fmla="*/ 22 h 161"/>
                  <a:gd name="T12" fmla="*/ 99 w 160"/>
                  <a:gd name="T13" fmla="*/ 3 h 161"/>
                  <a:gd name="T14" fmla="*/ 85 w 160"/>
                  <a:gd name="T15" fmla="*/ 0 h 161"/>
                  <a:gd name="T16" fmla="*/ 77 w 160"/>
                  <a:gd name="T17" fmla="*/ 17 h 161"/>
                  <a:gd name="T18" fmla="*/ 69 w 160"/>
                  <a:gd name="T19" fmla="*/ 19 h 161"/>
                  <a:gd name="T20" fmla="*/ 58 w 160"/>
                  <a:gd name="T21" fmla="*/ 4 h 161"/>
                  <a:gd name="T22" fmla="*/ 44 w 160"/>
                  <a:gd name="T23" fmla="*/ 9 h 161"/>
                  <a:gd name="T24" fmla="*/ 46 w 160"/>
                  <a:gd name="T25" fmla="*/ 27 h 161"/>
                  <a:gd name="T26" fmla="*/ 39 w 160"/>
                  <a:gd name="T27" fmla="*/ 33 h 161"/>
                  <a:gd name="T28" fmla="*/ 22 w 160"/>
                  <a:gd name="T29" fmla="*/ 26 h 161"/>
                  <a:gd name="T30" fmla="*/ 13 w 160"/>
                  <a:gd name="T31" fmla="*/ 37 h 161"/>
                  <a:gd name="T32" fmla="*/ 23 w 160"/>
                  <a:gd name="T33" fmla="*/ 52 h 161"/>
                  <a:gd name="T34" fmla="*/ 21 w 160"/>
                  <a:gd name="T35" fmla="*/ 59 h 161"/>
                  <a:gd name="T36" fmla="*/ 2 w 160"/>
                  <a:gd name="T37" fmla="*/ 62 h 161"/>
                  <a:gd name="T38" fmla="*/ 0 w 160"/>
                  <a:gd name="T39" fmla="*/ 76 h 161"/>
                  <a:gd name="T40" fmla="*/ 16 w 160"/>
                  <a:gd name="T41" fmla="*/ 84 h 161"/>
                  <a:gd name="T42" fmla="*/ 18 w 160"/>
                  <a:gd name="T43" fmla="*/ 92 h 161"/>
                  <a:gd name="T44" fmla="*/ 3 w 160"/>
                  <a:gd name="T45" fmla="*/ 103 h 161"/>
                  <a:gd name="T46" fmla="*/ 8 w 160"/>
                  <a:gd name="T47" fmla="*/ 117 h 161"/>
                  <a:gd name="T48" fmla="*/ 26 w 160"/>
                  <a:gd name="T49" fmla="*/ 115 h 161"/>
                  <a:gd name="T50" fmla="*/ 32 w 160"/>
                  <a:gd name="T51" fmla="*/ 121 h 161"/>
                  <a:gd name="T52" fmla="*/ 25 w 160"/>
                  <a:gd name="T53" fmla="*/ 138 h 161"/>
                  <a:gd name="T54" fmla="*/ 36 w 160"/>
                  <a:gd name="T55" fmla="*/ 148 h 161"/>
                  <a:gd name="T56" fmla="*/ 51 w 160"/>
                  <a:gd name="T57" fmla="*/ 137 h 161"/>
                  <a:gd name="T58" fmla="*/ 58 w 160"/>
                  <a:gd name="T59" fmla="*/ 140 h 161"/>
                  <a:gd name="T60" fmla="*/ 61 w 160"/>
                  <a:gd name="T61" fmla="*/ 158 h 161"/>
                  <a:gd name="T62" fmla="*/ 75 w 160"/>
                  <a:gd name="T63" fmla="*/ 161 h 161"/>
                  <a:gd name="T64" fmla="*/ 83 w 160"/>
                  <a:gd name="T65" fmla="*/ 144 h 161"/>
                  <a:gd name="T66" fmla="*/ 91 w 160"/>
                  <a:gd name="T67" fmla="*/ 143 h 161"/>
                  <a:gd name="T68" fmla="*/ 102 w 160"/>
                  <a:gd name="T69" fmla="*/ 158 h 161"/>
                  <a:gd name="T70" fmla="*/ 116 w 160"/>
                  <a:gd name="T71" fmla="*/ 153 h 161"/>
                  <a:gd name="T72" fmla="*/ 114 w 160"/>
                  <a:gd name="T73" fmla="*/ 135 h 161"/>
                  <a:gd name="T74" fmla="*/ 121 w 160"/>
                  <a:gd name="T75" fmla="*/ 129 h 161"/>
                  <a:gd name="T76" fmla="*/ 138 w 160"/>
                  <a:gd name="T77" fmla="*/ 136 h 161"/>
                  <a:gd name="T78" fmla="*/ 147 w 160"/>
                  <a:gd name="T79" fmla="*/ 125 h 161"/>
                  <a:gd name="T80" fmla="*/ 137 w 160"/>
                  <a:gd name="T81" fmla="*/ 110 h 161"/>
                  <a:gd name="T82" fmla="*/ 139 w 160"/>
                  <a:gd name="T83" fmla="*/ 103 h 161"/>
                  <a:gd name="T84" fmla="*/ 158 w 160"/>
                  <a:gd name="T85" fmla="*/ 100 h 161"/>
                  <a:gd name="T86" fmla="*/ 160 w 160"/>
                  <a:gd name="T87" fmla="*/ 86 h 161"/>
                  <a:gd name="T88" fmla="*/ 144 w 160"/>
                  <a:gd name="T89" fmla="*/ 78 h 161"/>
                  <a:gd name="T90" fmla="*/ 142 w 160"/>
                  <a:gd name="T91" fmla="*/ 70 h 161"/>
                  <a:gd name="T92" fmla="*/ 157 w 160"/>
                  <a:gd name="T93" fmla="*/ 59 h 161"/>
                  <a:gd name="T94" fmla="*/ 152 w 160"/>
                  <a:gd name="T95" fmla="*/ 45 h 161"/>
                  <a:gd name="T96" fmla="*/ 87 w 160"/>
                  <a:gd name="T97" fmla="*/ 104 h 161"/>
                  <a:gd name="T98" fmla="*/ 68 w 160"/>
                  <a:gd name="T99" fmla="*/ 55 h 161"/>
                  <a:gd name="T100" fmla="*/ 87 w 160"/>
                  <a:gd name="T101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161">
                    <a:moveTo>
                      <a:pt x="151" y="44"/>
                    </a:moveTo>
                    <a:cubicBezTo>
                      <a:pt x="134" y="47"/>
                      <a:pt x="134" y="47"/>
                      <a:pt x="134" y="4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9"/>
                      <a:pt x="20" y="60"/>
                      <a:pt x="20" y="60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1" y="159"/>
                      <a:pt x="61" y="159"/>
                      <a:pt x="61" y="159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4"/>
                      <a:pt x="84" y="144"/>
                      <a:pt x="84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2" y="143"/>
                      <a:pt x="92" y="143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4" y="135"/>
                      <a:pt x="114" y="135"/>
                      <a:pt x="114" y="135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8" y="136"/>
                      <a:pt x="138" y="136"/>
                      <a:pt x="138" y="136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7" y="125"/>
                      <a:pt x="147" y="125"/>
                      <a:pt x="147" y="125"/>
                    </a:cubicBezTo>
                    <a:cubicBezTo>
                      <a:pt x="147" y="124"/>
                      <a:pt x="147" y="124"/>
                      <a:pt x="147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8" y="100"/>
                      <a:pt x="158" y="100"/>
                      <a:pt x="158" y="99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5"/>
                      <a:pt x="160" y="85"/>
                      <a:pt x="160" y="85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3" y="77"/>
                      <a:pt x="143" y="77"/>
                      <a:pt x="143" y="77"/>
                    </a:cubicBezTo>
                    <a:cubicBezTo>
                      <a:pt x="142" y="70"/>
                      <a:pt x="142" y="70"/>
                      <a:pt x="142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7" y="58"/>
                      <a:pt x="157" y="58"/>
                      <a:pt x="157" y="58"/>
                    </a:cubicBezTo>
                    <a:cubicBezTo>
                      <a:pt x="152" y="45"/>
                      <a:pt x="152" y="45"/>
                      <a:pt x="152" y="45"/>
                    </a:cubicBezTo>
                    <a:lnTo>
                      <a:pt x="151" y="44"/>
                    </a:lnTo>
                    <a:close/>
                    <a:moveTo>
                      <a:pt x="87" y="104"/>
                    </a:moveTo>
                    <a:cubicBezTo>
                      <a:pt x="74" y="110"/>
                      <a:pt x="58" y="103"/>
                      <a:pt x="53" y="89"/>
                    </a:cubicBezTo>
                    <a:cubicBezTo>
                      <a:pt x="47" y="76"/>
                      <a:pt x="54" y="60"/>
                      <a:pt x="68" y="55"/>
                    </a:cubicBezTo>
                    <a:cubicBezTo>
                      <a:pt x="81" y="49"/>
                      <a:pt x="97" y="56"/>
                      <a:pt x="102" y="70"/>
                    </a:cubicBezTo>
                    <a:cubicBezTo>
                      <a:pt x="108" y="83"/>
                      <a:pt x="101" y="99"/>
                      <a:pt x="8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0" name="Freeform 63"/>
              <p:cNvSpPr/>
              <p:nvPr/>
            </p:nvSpPr>
            <p:spPr bwMode="auto">
              <a:xfrm>
                <a:off x="1952" y="3065"/>
                <a:ext cx="233" cy="152"/>
              </a:xfrm>
              <a:custGeom>
                <a:avLst/>
                <a:gdLst>
                  <a:gd name="T0" fmla="*/ 2 w 160"/>
                  <a:gd name="T1" fmla="*/ 5 h 105"/>
                  <a:gd name="T2" fmla="*/ 4 w 160"/>
                  <a:gd name="T3" fmla="*/ 1 h 105"/>
                  <a:gd name="T4" fmla="*/ 8 w 160"/>
                  <a:gd name="T5" fmla="*/ 0 h 105"/>
                  <a:gd name="T6" fmla="*/ 15 w 160"/>
                  <a:gd name="T7" fmla="*/ 0 h 105"/>
                  <a:gd name="T8" fmla="*/ 34 w 160"/>
                  <a:gd name="T9" fmla="*/ 2 h 105"/>
                  <a:gd name="T10" fmla="*/ 36 w 160"/>
                  <a:gd name="T11" fmla="*/ 2 h 105"/>
                  <a:gd name="T12" fmla="*/ 36 w 160"/>
                  <a:gd name="T13" fmla="*/ 2 h 105"/>
                  <a:gd name="T14" fmla="*/ 39 w 160"/>
                  <a:gd name="T15" fmla="*/ 8 h 105"/>
                  <a:gd name="T16" fmla="*/ 35 w 160"/>
                  <a:gd name="T17" fmla="*/ 13 h 105"/>
                  <a:gd name="T18" fmla="*/ 33 w 160"/>
                  <a:gd name="T19" fmla="*/ 13 h 105"/>
                  <a:gd name="T20" fmla="*/ 27 w 160"/>
                  <a:gd name="T21" fmla="*/ 12 h 105"/>
                  <a:gd name="T22" fmla="*/ 23 w 160"/>
                  <a:gd name="T23" fmla="*/ 12 h 105"/>
                  <a:gd name="T24" fmla="*/ 29 w 160"/>
                  <a:gd name="T25" fmla="*/ 17 h 105"/>
                  <a:gd name="T26" fmla="*/ 40 w 160"/>
                  <a:gd name="T27" fmla="*/ 28 h 105"/>
                  <a:gd name="T28" fmla="*/ 46 w 160"/>
                  <a:gd name="T29" fmla="*/ 34 h 105"/>
                  <a:gd name="T30" fmla="*/ 54 w 160"/>
                  <a:gd name="T31" fmla="*/ 41 h 105"/>
                  <a:gd name="T32" fmla="*/ 59 w 160"/>
                  <a:gd name="T33" fmla="*/ 45 h 105"/>
                  <a:gd name="T34" fmla="*/ 65 w 160"/>
                  <a:gd name="T35" fmla="*/ 40 h 105"/>
                  <a:gd name="T36" fmla="*/ 67 w 160"/>
                  <a:gd name="T37" fmla="*/ 38 h 105"/>
                  <a:gd name="T38" fmla="*/ 74 w 160"/>
                  <a:gd name="T39" fmla="*/ 32 h 105"/>
                  <a:gd name="T40" fmla="*/ 75 w 160"/>
                  <a:gd name="T41" fmla="*/ 31 h 105"/>
                  <a:gd name="T42" fmla="*/ 83 w 160"/>
                  <a:gd name="T43" fmla="*/ 31 h 105"/>
                  <a:gd name="T44" fmla="*/ 89 w 160"/>
                  <a:gd name="T45" fmla="*/ 36 h 105"/>
                  <a:gd name="T46" fmla="*/ 95 w 160"/>
                  <a:gd name="T47" fmla="*/ 41 h 105"/>
                  <a:gd name="T48" fmla="*/ 99 w 160"/>
                  <a:gd name="T49" fmla="*/ 44 h 105"/>
                  <a:gd name="T50" fmla="*/ 101 w 160"/>
                  <a:gd name="T51" fmla="*/ 46 h 105"/>
                  <a:gd name="T52" fmla="*/ 121 w 160"/>
                  <a:gd name="T53" fmla="*/ 64 h 105"/>
                  <a:gd name="T54" fmla="*/ 122 w 160"/>
                  <a:gd name="T55" fmla="*/ 64 h 105"/>
                  <a:gd name="T56" fmla="*/ 128 w 160"/>
                  <a:gd name="T57" fmla="*/ 69 h 105"/>
                  <a:gd name="T58" fmla="*/ 154 w 160"/>
                  <a:gd name="T59" fmla="*/ 92 h 105"/>
                  <a:gd name="T60" fmla="*/ 157 w 160"/>
                  <a:gd name="T61" fmla="*/ 95 h 105"/>
                  <a:gd name="T62" fmla="*/ 158 w 160"/>
                  <a:gd name="T63" fmla="*/ 103 h 105"/>
                  <a:gd name="T64" fmla="*/ 152 w 160"/>
                  <a:gd name="T65" fmla="*/ 104 h 105"/>
                  <a:gd name="T66" fmla="*/ 150 w 160"/>
                  <a:gd name="T67" fmla="*/ 103 h 105"/>
                  <a:gd name="T68" fmla="*/ 127 w 160"/>
                  <a:gd name="T69" fmla="*/ 83 h 105"/>
                  <a:gd name="T70" fmla="*/ 121 w 160"/>
                  <a:gd name="T71" fmla="*/ 78 h 105"/>
                  <a:gd name="T72" fmla="*/ 120 w 160"/>
                  <a:gd name="T73" fmla="*/ 78 h 105"/>
                  <a:gd name="T74" fmla="*/ 100 w 160"/>
                  <a:gd name="T75" fmla="*/ 61 h 105"/>
                  <a:gd name="T76" fmla="*/ 98 w 160"/>
                  <a:gd name="T77" fmla="*/ 59 h 105"/>
                  <a:gd name="T78" fmla="*/ 94 w 160"/>
                  <a:gd name="T79" fmla="*/ 55 h 105"/>
                  <a:gd name="T80" fmla="*/ 88 w 160"/>
                  <a:gd name="T81" fmla="*/ 50 h 105"/>
                  <a:gd name="T82" fmla="*/ 79 w 160"/>
                  <a:gd name="T83" fmla="*/ 42 h 105"/>
                  <a:gd name="T84" fmla="*/ 73 w 160"/>
                  <a:gd name="T85" fmla="*/ 48 h 105"/>
                  <a:gd name="T86" fmla="*/ 66 w 160"/>
                  <a:gd name="T87" fmla="*/ 54 h 105"/>
                  <a:gd name="T88" fmla="*/ 64 w 160"/>
                  <a:gd name="T89" fmla="*/ 56 h 105"/>
                  <a:gd name="T90" fmla="*/ 63 w 160"/>
                  <a:gd name="T91" fmla="*/ 57 h 105"/>
                  <a:gd name="T92" fmla="*/ 55 w 160"/>
                  <a:gd name="T93" fmla="*/ 57 h 105"/>
                  <a:gd name="T94" fmla="*/ 53 w 160"/>
                  <a:gd name="T95" fmla="*/ 55 h 105"/>
                  <a:gd name="T96" fmla="*/ 45 w 160"/>
                  <a:gd name="T97" fmla="*/ 48 h 105"/>
                  <a:gd name="T98" fmla="*/ 39 w 160"/>
                  <a:gd name="T99" fmla="*/ 42 h 105"/>
                  <a:gd name="T100" fmla="*/ 31 w 160"/>
                  <a:gd name="T101" fmla="*/ 35 h 105"/>
                  <a:gd name="T102" fmla="*/ 13 w 160"/>
                  <a:gd name="T103" fmla="*/ 18 h 105"/>
                  <a:gd name="T104" fmla="*/ 13 w 160"/>
                  <a:gd name="T105" fmla="*/ 18 h 105"/>
                  <a:gd name="T106" fmla="*/ 12 w 160"/>
                  <a:gd name="T107" fmla="*/ 30 h 105"/>
                  <a:gd name="T108" fmla="*/ 6 w 160"/>
                  <a:gd name="T109" fmla="*/ 36 h 105"/>
                  <a:gd name="T110" fmla="*/ 1 w 160"/>
                  <a:gd name="T111" fmla="*/ 30 h 105"/>
                  <a:gd name="T112" fmla="*/ 2 w 160"/>
                  <a:gd name="T11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105">
                    <a:moveTo>
                      <a:pt x="2" y="5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3"/>
                      <a:pt x="39" y="5"/>
                      <a:pt x="39" y="8"/>
                    </a:cubicBezTo>
                    <a:cubicBezTo>
                      <a:pt x="39" y="10"/>
                      <a:pt x="37" y="12"/>
                      <a:pt x="35" y="13"/>
                    </a:cubicBezTo>
                    <a:cubicBezTo>
                      <a:pt x="35" y="13"/>
                      <a:pt x="34" y="13"/>
                      <a:pt x="33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7" y="29"/>
                      <a:pt x="81" y="29"/>
                      <a:pt x="83" y="31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60" y="97"/>
                      <a:pt x="160" y="100"/>
                      <a:pt x="158" y="103"/>
                    </a:cubicBezTo>
                    <a:cubicBezTo>
                      <a:pt x="156" y="104"/>
                      <a:pt x="154" y="105"/>
                      <a:pt x="152" y="104"/>
                    </a:cubicBezTo>
                    <a:cubicBezTo>
                      <a:pt x="151" y="104"/>
                      <a:pt x="150" y="104"/>
                      <a:pt x="150" y="10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9"/>
                      <a:pt x="57" y="59"/>
                      <a:pt x="55" y="57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4"/>
                      <a:pt x="9" y="36"/>
                      <a:pt x="6" y="36"/>
                    </a:cubicBezTo>
                    <a:cubicBezTo>
                      <a:pt x="3" y="35"/>
                      <a:pt x="0" y="33"/>
                      <a:pt x="1" y="30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1" name="Freeform 64"/>
              <p:cNvSpPr/>
              <p:nvPr/>
            </p:nvSpPr>
            <p:spPr bwMode="auto">
              <a:xfrm>
                <a:off x="1963" y="3107"/>
                <a:ext cx="192" cy="115"/>
              </a:xfrm>
              <a:custGeom>
                <a:avLst/>
                <a:gdLst>
                  <a:gd name="T0" fmla="*/ 0 w 192"/>
                  <a:gd name="T1" fmla="*/ 115 h 115"/>
                  <a:gd name="T2" fmla="*/ 192 w 192"/>
                  <a:gd name="T3" fmla="*/ 115 h 115"/>
                  <a:gd name="T4" fmla="*/ 107 w 192"/>
                  <a:gd name="T5" fmla="*/ 58 h 115"/>
                  <a:gd name="T6" fmla="*/ 79 w 192"/>
                  <a:gd name="T7" fmla="*/ 67 h 115"/>
                  <a:gd name="T8" fmla="*/ 0 w 192"/>
                  <a:gd name="T9" fmla="*/ 0 h 115"/>
                  <a:gd name="T10" fmla="*/ 0 w 192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15">
                    <a:moveTo>
                      <a:pt x="0" y="115"/>
                    </a:moveTo>
                    <a:lnTo>
                      <a:pt x="192" y="115"/>
                    </a:lnTo>
                    <a:lnTo>
                      <a:pt x="107" y="58"/>
                    </a:lnTo>
                    <a:lnTo>
                      <a:pt x="79" y="67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2" name="Freeform 65"/>
              <p:cNvSpPr/>
              <p:nvPr/>
            </p:nvSpPr>
            <p:spPr bwMode="auto">
              <a:xfrm>
                <a:off x="2062" y="1853"/>
                <a:ext cx="259" cy="172"/>
              </a:xfrm>
              <a:custGeom>
                <a:avLst/>
                <a:gdLst>
                  <a:gd name="T0" fmla="*/ 2 w 178"/>
                  <a:gd name="T1" fmla="*/ 6 h 118"/>
                  <a:gd name="T2" fmla="*/ 4 w 178"/>
                  <a:gd name="T3" fmla="*/ 1 h 118"/>
                  <a:gd name="T4" fmla="*/ 8 w 178"/>
                  <a:gd name="T5" fmla="*/ 0 h 118"/>
                  <a:gd name="T6" fmla="*/ 15 w 178"/>
                  <a:gd name="T7" fmla="*/ 0 h 118"/>
                  <a:gd name="T8" fmla="*/ 37 w 178"/>
                  <a:gd name="T9" fmla="*/ 2 h 118"/>
                  <a:gd name="T10" fmla="*/ 40 w 178"/>
                  <a:gd name="T11" fmla="*/ 2 h 118"/>
                  <a:gd name="T12" fmla="*/ 40 w 178"/>
                  <a:gd name="T13" fmla="*/ 3 h 118"/>
                  <a:gd name="T14" fmla="*/ 43 w 178"/>
                  <a:gd name="T15" fmla="*/ 9 h 118"/>
                  <a:gd name="T16" fmla="*/ 39 w 178"/>
                  <a:gd name="T17" fmla="*/ 14 h 118"/>
                  <a:gd name="T18" fmla="*/ 37 w 178"/>
                  <a:gd name="T19" fmla="*/ 14 h 118"/>
                  <a:gd name="T20" fmla="*/ 29 w 178"/>
                  <a:gd name="T21" fmla="*/ 14 h 118"/>
                  <a:gd name="T22" fmla="*/ 25 w 178"/>
                  <a:gd name="T23" fmla="*/ 14 h 118"/>
                  <a:gd name="T24" fmla="*/ 32 w 178"/>
                  <a:gd name="T25" fmla="*/ 19 h 118"/>
                  <a:gd name="T26" fmla="*/ 44 w 178"/>
                  <a:gd name="T27" fmla="*/ 31 h 118"/>
                  <a:gd name="T28" fmla="*/ 51 w 178"/>
                  <a:gd name="T29" fmla="*/ 38 h 118"/>
                  <a:gd name="T30" fmla="*/ 60 w 178"/>
                  <a:gd name="T31" fmla="*/ 46 h 118"/>
                  <a:gd name="T32" fmla="*/ 65 w 178"/>
                  <a:gd name="T33" fmla="*/ 51 h 118"/>
                  <a:gd name="T34" fmla="*/ 72 w 178"/>
                  <a:gd name="T35" fmla="*/ 45 h 118"/>
                  <a:gd name="T36" fmla="*/ 75 w 178"/>
                  <a:gd name="T37" fmla="*/ 43 h 118"/>
                  <a:gd name="T38" fmla="*/ 82 w 178"/>
                  <a:gd name="T39" fmla="*/ 36 h 118"/>
                  <a:gd name="T40" fmla="*/ 84 w 178"/>
                  <a:gd name="T41" fmla="*/ 34 h 118"/>
                  <a:gd name="T42" fmla="*/ 92 w 178"/>
                  <a:gd name="T43" fmla="*/ 34 h 118"/>
                  <a:gd name="T44" fmla="*/ 99 w 178"/>
                  <a:gd name="T45" fmla="*/ 40 h 118"/>
                  <a:gd name="T46" fmla="*/ 106 w 178"/>
                  <a:gd name="T47" fmla="*/ 46 h 118"/>
                  <a:gd name="T48" fmla="*/ 110 w 178"/>
                  <a:gd name="T49" fmla="*/ 50 h 118"/>
                  <a:gd name="T50" fmla="*/ 113 w 178"/>
                  <a:gd name="T51" fmla="*/ 52 h 118"/>
                  <a:gd name="T52" fmla="*/ 135 w 178"/>
                  <a:gd name="T53" fmla="*/ 71 h 118"/>
                  <a:gd name="T54" fmla="*/ 136 w 178"/>
                  <a:gd name="T55" fmla="*/ 72 h 118"/>
                  <a:gd name="T56" fmla="*/ 143 w 178"/>
                  <a:gd name="T57" fmla="*/ 78 h 118"/>
                  <a:gd name="T58" fmla="*/ 172 w 178"/>
                  <a:gd name="T59" fmla="*/ 103 h 118"/>
                  <a:gd name="T60" fmla="*/ 176 w 178"/>
                  <a:gd name="T61" fmla="*/ 106 h 118"/>
                  <a:gd name="T62" fmla="*/ 176 w 178"/>
                  <a:gd name="T63" fmla="*/ 115 h 118"/>
                  <a:gd name="T64" fmla="*/ 170 w 178"/>
                  <a:gd name="T65" fmla="*/ 117 h 118"/>
                  <a:gd name="T66" fmla="*/ 167 w 178"/>
                  <a:gd name="T67" fmla="*/ 116 h 118"/>
                  <a:gd name="T68" fmla="*/ 141 w 178"/>
                  <a:gd name="T69" fmla="*/ 94 h 118"/>
                  <a:gd name="T70" fmla="*/ 135 w 178"/>
                  <a:gd name="T71" fmla="*/ 88 h 118"/>
                  <a:gd name="T72" fmla="*/ 134 w 178"/>
                  <a:gd name="T73" fmla="*/ 87 h 118"/>
                  <a:gd name="T74" fmla="*/ 112 w 178"/>
                  <a:gd name="T75" fmla="*/ 68 h 118"/>
                  <a:gd name="T76" fmla="*/ 109 w 178"/>
                  <a:gd name="T77" fmla="*/ 66 h 118"/>
                  <a:gd name="T78" fmla="*/ 105 w 178"/>
                  <a:gd name="T79" fmla="*/ 62 h 118"/>
                  <a:gd name="T80" fmla="*/ 98 w 178"/>
                  <a:gd name="T81" fmla="*/ 56 h 118"/>
                  <a:gd name="T82" fmla="*/ 88 w 178"/>
                  <a:gd name="T83" fmla="*/ 47 h 118"/>
                  <a:gd name="T84" fmla="*/ 81 w 178"/>
                  <a:gd name="T85" fmla="*/ 54 h 118"/>
                  <a:gd name="T86" fmla="*/ 73 w 178"/>
                  <a:gd name="T87" fmla="*/ 60 h 118"/>
                  <a:gd name="T88" fmla="*/ 71 w 178"/>
                  <a:gd name="T89" fmla="*/ 63 h 118"/>
                  <a:gd name="T90" fmla="*/ 69 w 178"/>
                  <a:gd name="T91" fmla="*/ 64 h 118"/>
                  <a:gd name="T92" fmla="*/ 61 w 178"/>
                  <a:gd name="T93" fmla="*/ 64 h 118"/>
                  <a:gd name="T94" fmla="*/ 59 w 178"/>
                  <a:gd name="T95" fmla="*/ 62 h 118"/>
                  <a:gd name="T96" fmla="*/ 50 w 178"/>
                  <a:gd name="T97" fmla="*/ 54 h 118"/>
                  <a:gd name="T98" fmla="*/ 43 w 178"/>
                  <a:gd name="T99" fmla="*/ 47 h 118"/>
                  <a:gd name="T100" fmla="*/ 34 w 178"/>
                  <a:gd name="T101" fmla="*/ 39 h 118"/>
                  <a:gd name="T102" fmla="*/ 14 w 178"/>
                  <a:gd name="T103" fmla="*/ 20 h 118"/>
                  <a:gd name="T104" fmla="*/ 13 w 178"/>
                  <a:gd name="T105" fmla="*/ 20 h 118"/>
                  <a:gd name="T106" fmla="*/ 12 w 178"/>
                  <a:gd name="T107" fmla="*/ 34 h 118"/>
                  <a:gd name="T108" fmla="*/ 6 w 178"/>
                  <a:gd name="T109" fmla="*/ 40 h 118"/>
                  <a:gd name="T110" fmla="*/ 0 w 178"/>
                  <a:gd name="T111" fmla="*/ 33 h 118"/>
                  <a:gd name="T112" fmla="*/ 2 w 178"/>
                  <a:gd name="T113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" h="118">
                    <a:moveTo>
                      <a:pt x="2" y="6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40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2" y="4"/>
                      <a:pt x="43" y="6"/>
                      <a:pt x="43" y="9"/>
                    </a:cubicBezTo>
                    <a:cubicBezTo>
                      <a:pt x="43" y="11"/>
                      <a:pt x="41" y="13"/>
                      <a:pt x="39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6" y="32"/>
                      <a:pt x="90" y="32"/>
                      <a:pt x="92" y="34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3" y="52"/>
                      <a:pt x="113" y="52"/>
                      <a:pt x="113" y="52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6" y="72"/>
                      <a:pt x="136" y="72"/>
                      <a:pt x="136" y="72"/>
                    </a:cubicBezTo>
                    <a:cubicBezTo>
                      <a:pt x="143" y="78"/>
                      <a:pt x="143" y="78"/>
                      <a:pt x="143" y="78"/>
                    </a:cubicBezTo>
                    <a:cubicBezTo>
                      <a:pt x="172" y="103"/>
                      <a:pt x="172" y="103"/>
                      <a:pt x="172" y="103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8" y="108"/>
                      <a:pt x="178" y="112"/>
                      <a:pt x="176" y="115"/>
                    </a:cubicBezTo>
                    <a:cubicBezTo>
                      <a:pt x="175" y="117"/>
                      <a:pt x="172" y="118"/>
                      <a:pt x="170" y="117"/>
                    </a:cubicBezTo>
                    <a:cubicBezTo>
                      <a:pt x="169" y="117"/>
                      <a:pt x="168" y="116"/>
                      <a:pt x="167" y="116"/>
                    </a:cubicBezTo>
                    <a:cubicBezTo>
                      <a:pt x="141" y="94"/>
                      <a:pt x="141" y="94"/>
                      <a:pt x="141" y="94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4" y="87"/>
                      <a:pt x="134" y="87"/>
                      <a:pt x="134" y="87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7" y="66"/>
                      <a:pt x="63" y="66"/>
                      <a:pt x="61" y="64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8"/>
                      <a:pt x="9" y="40"/>
                      <a:pt x="6" y="40"/>
                    </a:cubicBezTo>
                    <a:cubicBezTo>
                      <a:pt x="2" y="40"/>
                      <a:pt x="0" y="37"/>
                      <a:pt x="0" y="33"/>
                    </a:cubicBez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3" name="Freeform 66"/>
              <p:cNvSpPr/>
              <p:nvPr/>
            </p:nvSpPr>
            <p:spPr bwMode="auto">
              <a:xfrm>
                <a:off x="2074" y="1901"/>
                <a:ext cx="215" cy="130"/>
              </a:xfrm>
              <a:custGeom>
                <a:avLst/>
                <a:gdLst>
                  <a:gd name="T0" fmla="*/ 0 w 215"/>
                  <a:gd name="T1" fmla="*/ 130 h 130"/>
                  <a:gd name="T2" fmla="*/ 215 w 215"/>
                  <a:gd name="T3" fmla="*/ 130 h 130"/>
                  <a:gd name="T4" fmla="*/ 121 w 215"/>
                  <a:gd name="T5" fmla="*/ 64 h 130"/>
                  <a:gd name="T6" fmla="*/ 87 w 215"/>
                  <a:gd name="T7" fmla="*/ 74 h 130"/>
                  <a:gd name="T8" fmla="*/ 0 w 215"/>
                  <a:gd name="T9" fmla="*/ 0 h 130"/>
                  <a:gd name="T10" fmla="*/ 0 w 21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30">
                    <a:moveTo>
                      <a:pt x="0" y="130"/>
                    </a:moveTo>
                    <a:lnTo>
                      <a:pt x="215" y="130"/>
                    </a:lnTo>
                    <a:lnTo>
                      <a:pt x="121" y="64"/>
                    </a:lnTo>
                    <a:lnTo>
                      <a:pt x="87" y="74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4" name="Freeform 67"/>
              <p:cNvSpPr/>
              <p:nvPr/>
            </p:nvSpPr>
            <p:spPr bwMode="auto">
              <a:xfrm>
                <a:off x="670" y="1382"/>
                <a:ext cx="125" cy="55"/>
              </a:xfrm>
              <a:custGeom>
                <a:avLst/>
                <a:gdLst>
                  <a:gd name="T0" fmla="*/ 86 w 86"/>
                  <a:gd name="T1" fmla="*/ 30 h 38"/>
                  <a:gd name="T2" fmla="*/ 78 w 86"/>
                  <a:gd name="T3" fmla="*/ 38 h 38"/>
                  <a:gd name="T4" fmla="*/ 8 w 86"/>
                  <a:gd name="T5" fmla="*/ 38 h 38"/>
                  <a:gd name="T6" fmla="*/ 0 w 86"/>
                  <a:gd name="T7" fmla="*/ 30 h 38"/>
                  <a:gd name="T8" fmla="*/ 0 w 86"/>
                  <a:gd name="T9" fmla="*/ 8 h 38"/>
                  <a:gd name="T10" fmla="*/ 8 w 86"/>
                  <a:gd name="T11" fmla="*/ 0 h 38"/>
                  <a:gd name="T12" fmla="*/ 78 w 86"/>
                  <a:gd name="T13" fmla="*/ 0 h 38"/>
                  <a:gd name="T14" fmla="*/ 86 w 86"/>
                  <a:gd name="T15" fmla="*/ 8 h 38"/>
                  <a:gd name="T16" fmla="*/ 86 w 86"/>
                  <a:gd name="T17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38">
                    <a:moveTo>
                      <a:pt x="86" y="30"/>
                    </a:moveTo>
                    <a:cubicBezTo>
                      <a:pt x="86" y="35"/>
                      <a:pt x="82" y="38"/>
                      <a:pt x="7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8"/>
                      <a:pt x="0" y="35"/>
                      <a:pt x="0" y="3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2" y="0"/>
                      <a:pt x="86" y="3"/>
                      <a:pt x="86" y="8"/>
                    </a:cubicBezTo>
                    <a:lnTo>
                      <a:pt x="8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5" name="Freeform 68"/>
              <p:cNvSpPr/>
              <p:nvPr/>
            </p:nvSpPr>
            <p:spPr bwMode="auto">
              <a:xfrm>
                <a:off x="718" y="1424"/>
                <a:ext cx="29" cy="125"/>
              </a:xfrm>
              <a:custGeom>
                <a:avLst/>
                <a:gdLst>
                  <a:gd name="T0" fmla="*/ 4 w 20"/>
                  <a:gd name="T1" fmla="*/ 86 h 86"/>
                  <a:gd name="T2" fmla="*/ 0 w 20"/>
                  <a:gd name="T3" fmla="*/ 78 h 86"/>
                  <a:gd name="T4" fmla="*/ 0 w 20"/>
                  <a:gd name="T5" fmla="*/ 8 h 86"/>
                  <a:gd name="T6" fmla="*/ 4 w 20"/>
                  <a:gd name="T7" fmla="*/ 0 h 86"/>
                  <a:gd name="T8" fmla="*/ 16 w 20"/>
                  <a:gd name="T9" fmla="*/ 0 h 86"/>
                  <a:gd name="T10" fmla="*/ 20 w 20"/>
                  <a:gd name="T11" fmla="*/ 8 h 86"/>
                  <a:gd name="T12" fmla="*/ 20 w 20"/>
                  <a:gd name="T13" fmla="*/ 78 h 86"/>
                  <a:gd name="T14" fmla="*/ 16 w 20"/>
                  <a:gd name="T15" fmla="*/ 86 h 86"/>
                  <a:gd name="T16" fmla="*/ 4 w 2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86">
                    <a:moveTo>
                      <a:pt x="4" y="86"/>
                    </a:moveTo>
                    <a:cubicBezTo>
                      <a:pt x="2" y="86"/>
                      <a:pt x="0" y="82"/>
                      <a:pt x="0" y="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4"/>
                      <a:pt x="20" y="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82"/>
                      <a:pt x="18" y="86"/>
                      <a:pt x="16" y="86"/>
                    </a:cubicBezTo>
                    <a:lnTo>
                      <a:pt x="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6" name="Freeform 69"/>
              <p:cNvSpPr/>
              <p:nvPr/>
            </p:nvSpPr>
            <p:spPr bwMode="auto">
              <a:xfrm>
                <a:off x="2426" y="2381"/>
                <a:ext cx="90" cy="41"/>
              </a:xfrm>
              <a:custGeom>
                <a:avLst/>
                <a:gdLst>
                  <a:gd name="T0" fmla="*/ 62 w 62"/>
                  <a:gd name="T1" fmla="*/ 22 h 28"/>
                  <a:gd name="T2" fmla="*/ 56 w 62"/>
                  <a:gd name="T3" fmla="*/ 28 h 28"/>
                  <a:gd name="T4" fmla="*/ 6 w 62"/>
                  <a:gd name="T5" fmla="*/ 28 h 28"/>
                  <a:gd name="T6" fmla="*/ 0 w 62"/>
                  <a:gd name="T7" fmla="*/ 22 h 28"/>
                  <a:gd name="T8" fmla="*/ 0 w 62"/>
                  <a:gd name="T9" fmla="*/ 5 h 28"/>
                  <a:gd name="T10" fmla="*/ 6 w 62"/>
                  <a:gd name="T11" fmla="*/ 0 h 28"/>
                  <a:gd name="T12" fmla="*/ 56 w 62"/>
                  <a:gd name="T13" fmla="*/ 0 h 28"/>
                  <a:gd name="T14" fmla="*/ 62 w 62"/>
                  <a:gd name="T15" fmla="*/ 5 h 28"/>
                  <a:gd name="T16" fmla="*/ 62 w 62"/>
                  <a:gd name="T17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8">
                    <a:moveTo>
                      <a:pt x="62" y="22"/>
                    </a:moveTo>
                    <a:cubicBezTo>
                      <a:pt x="62" y="25"/>
                      <a:pt x="59" y="28"/>
                      <a:pt x="5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2" y="28"/>
                      <a:pt x="0" y="25"/>
                      <a:pt x="0" y="2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2" y="2"/>
                      <a:pt x="62" y="5"/>
                    </a:cubicBezTo>
                    <a:lnTo>
                      <a:pt x="6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7" name="Freeform 70"/>
              <p:cNvSpPr/>
              <p:nvPr/>
            </p:nvSpPr>
            <p:spPr bwMode="auto">
              <a:xfrm>
                <a:off x="2461" y="2412"/>
                <a:ext cx="20" cy="90"/>
              </a:xfrm>
              <a:custGeom>
                <a:avLst/>
                <a:gdLst>
                  <a:gd name="T0" fmla="*/ 3 w 14"/>
                  <a:gd name="T1" fmla="*/ 62 h 62"/>
                  <a:gd name="T2" fmla="*/ 0 w 14"/>
                  <a:gd name="T3" fmla="*/ 56 h 62"/>
                  <a:gd name="T4" fmla="*/ 0 w 14"/>
                  <a:gd name="T5" fmla="*/ 6 h 62"/>
                  <a:gd name="T6" fmla="*/ 3 w 14"/>
                  <a:gd name="T7" fmla="*/ 0 h 62"/>
                  <a:gd name="T8" fmla="*/ 11 w 14"/>
                  <a:gd name="T9" fmla="*/ 0 h 62"/>
                  <a:gd name="T10" fmla="*/ 14 w 14"/>
                  <a:gd name="T11" fmla="*/ 6 h 62"/>
                  <a:gd name="T12" fmla="*/ 14 w 14"/>
                  <a:gd name="T13" fmla="*/ 56 h 62"/>
                  <a:gd name="T14" fmla="*/ 11 w 14"/>
                  <a:gd name="T15" fmla="*/ 62 h 62"/>
                  <a:gd name="T16" fmla="*/ 3 w 14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2">
                    <a:moveTo>
                      <a:pt x="3" y="62"/>
                    </a:moveTo>
                    <a:cubicBezTo>
                      <a:pt x="1" y="62"/>
                      <a:pt x="0" y="59"/>
                      <a:pt x="0" y="5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3"/>
                      <a:pt x="14" y="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9"/>
                      <a:pt x="12" y="62"/>
                      <a:pt x="11" y="62"/>
                    </a:cubicBezTo>
                    <a:lnTo>
                      <a:pt x="3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8" name="Freeform 71"/>
              <p:cNvSpPr/>
              <p:nvPr/>
            </p:nvSpPr>
            <p:spPr bwMode="auto">
              <a:xfrm>
                <a:off x="2006" y="678"/>
                <a:ext cx="136" cy="61"/>
              </a:xfrm>
              <a:custGeom>
                <a:avLst/>
                <a:gdLst>
                  <a:gd name="T0" fmla="*/ 94 w 94"/>
                  <a:gd name="T1" fmla="*/ 33 h 42"/>
                  <a:gd name="T2" fmla="*/ 85 w 94"/>
                  <a:gd name="T3" fmla="*/ 42 h 42"/>
                  <a:gd name="T4" fmla="*/ 9 w 94"/>
                  <a:gd name="T5" fmla="*/ 42 h 42"/>
                  <a:gd name="T6" fmla="*/ 0 w 94"/>
                  <a:gd name="T7" fmla="*/ 33 h 42"/>
                  <a:gd name="T8" fmla="*/ 0 w 94"/>
                  <a:gd name="T9" fmla="*/ 9 h 42"/>
                  <a:gd name="T10" fmla="*/ 9 w 94"/>
                  <a:gd name="T11" fmla="*/ 0 h 42"/>
                  <a:gd name="T12" fmla="*/ 85 w 94"/>
                  <a:gd name="T13" fmla="*/ 0 h 42"/>
                  <a:gd name="T14" fmla="*/ 94 w 94"/>
                  <a:gd name="T15" fmla="*/ 9 h 42"/>
                  <a:gd name="T16" fmla="*/ 94 w 94"/>
                  <a:gd name="T17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42">
                    <a:moveTo>
                      <a:pt x="94" y="33"/>
                    </a:moveTo>
                    <a:cubicBezTo>
                      <a:pt x="94" y="38"/>
                      <a:pt x="90" y="42"/>
                      <a:pt x="85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4" y="42"/>
                      <a:pt x="0" y="38"/>
                      <a:pt x="0" y="3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0" y="0"/>
                      <a:pt x="94" y="4"/>
                      <a:pt x="94" y="9"/>
                    </a:cubicBezTo>
                    <a:lnTo>
                      <a:pt x="9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9" name="Freeform 72"/>
              <p:cNvSpPr/>
              <p:nvPr/>
            </p:nvSpPr>
            <p:spPr bwMode="auto">
              <a:xfrm>
                <a:off x="2059" y="725"/>
                <a:ext cx="31" cy="136"/>
              </a:xfrm>
              <a:custGeom>
                <a:avLst/>
                <a:gdLst>
                  <a:gd name="T0" fmla="*/ 4 w 21"/>
                  <a:gd name="T1" fmla="*/ 94 h 94"/>
                  <a:gd name="T2" fmla="*/ 0 w 21"/>
                  <a:gd name="T3" fmla="*/ 85 h 94"/>
                  <a:gd name="T4" fmla="*/ 0 w 21"/>
                  <a:gd name="T5" fmla="*/ 9 h 94"/>
                  <a:gd name="T6" fmla="*/ 4 w 21"/>
                  <a:gd name="T7" fmla="*/ 0 h 94"/>
                  <a:gd name="T8" fmla="*/ 16 w 21"/>
                  <a:gd name="T9" fmla="*/ 0 h 94"/>
                  <a:gd name="T10" fmla="*/ 21 w 21"/>
                  <a:gd name="T11" fmla="*/ 9 h 94"/>
                  <a:gd name="T12" fmla="*/ 21 w 21"/>
                  <a:gd name="T13" fmla="*/ 85 h 94"/>
                  <a:gd name="T14" fmla="*/ 16 w 21"/>
                  <a:gd name="T15" fmla="*/ 94 h 94"/>
                  <a:gd name="T16" fmla="*/ 4 w 21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4">
                    <a:moveTo>
                      <a:pt x="4" y="94"/>
                    </a:moveTo>
                    <a:cubicBezTo>
                      <a:pt x="1" y="94"/>
                      <a:pt x="0" y="90"/>
                      <a:pt x="0" y="8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1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4"/>
                      <a:pt x="21" y="9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90"/>
                      <a:pt x="19" y="94"/>
                      <a:pt x="16" y="94"/>
                    </a:cubicBezTo>
                    <a:lnTo>
                      <a:pt x="4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0" name="Freeform 73"/>
              <p:cNvSpPr>
                <a:spLocks noEditPoints="1"/>
              </p:cNvSpPr>
              <p:nvPr/>
            </p:nvSpPr>
            <p:spPr bwMode="auto">
              <a:xfrm>
                <a:off x="1364" y="597"/>
                <a:ext cx="247" cy="247"/>
              </a:xfrm>
              <a:custGeom>
                <a:avLst/>
                <a:gdLst>
                  <a:gd name="T0" fmla="*/ 1 w 170"/>
                  <a:gd name="T1" fmla="*/ 87 h 170"/>
                  <a:gd name="T2" fmla="*/ 169 w 170"/>
                  <a:gd name="T3" fmla="*/ 83 h 170"/>
                  <a:gd name="T4" fmla="*/ 140 w 170"/>
                  <a:gd name="T5" fmla="*/ 131 h 170"/>
                  <a:gd name="T6" fmla="*/ 125 w 170"/>
                  <a:gd name="T7" fmla="*/ 123 h 170"/>
                  <a:gd name="T8" fmla="*/ 133 w 170"/>
                  <a:gd name="T9" fmla="*/ 139 h 170"/>
                  <a:gd name="T10" fmla="*/ 114 w 170"/>
                  <a:gd name="T11" fmla="*/ 141 h 170"/>
                  <a:gd name="T12" fmla="*/ 107 w 170"/>
                  <a:gd name="T13" fmla="*/ 144 h 170"/>
                  <a:gd name="T14" fmla="*/ 92 w 170"/>
                  <a:gd name="T15" fmla="*/ 156 h 170"/>
                  <a:gd name="T16" fmla="*/ 86 w 170"/>
                  <a:gd name="T17" fmla="*/ 140 h 170"/>
                  <a:gd name="T18" fmla="*/ 81 w 170"/>
                  <a:gd name="T19" fmla="*/ 157 h 170"/>
                  <a:gd name="T20" fmla="*/ 66 w 170"/>
                  <a:gd name="T21" fmla="*/ 145 h 170"/>
                  <a:gd name="T22" fmla="*/ 59 w 170"/>
                  <a:gd name="T23" fmla="*/ 142 h 170"/>
                  <a:gd name="T24" fmla="*/ 40 w 170"/>
                  <a:gd name="T25" fmla="*/ 141 h 170"/>
                  <a:gd name="T26" fmla="*/ 47 w 170"/>
                  <a:gd name="T27" fmla="*/ 125 h 170"/>
                  <a:gd name="T28" fmla="*/ 32 w 170"/>
                  <a:gd name="T29" fmla="*/ 133 h 170"/>
                  <a:gd name="T30" fmla="*/ 29 w 170"/>
                  <a:gd name="T31" fmla="*/ 114 h 170"/>
                  <a:gd name="T32" fmla="*/ 26 w 170"/>
                  <a:gd name="T33" fmla="*/ 107 h 170"/>
                  <a:gd name="T34" fmla="*/ 14 w 170"/>
                  <a:gd name="T35" fmla="*/ 93 h 170"/>
                  <a:gd name="T36" fmla="*/ 30 w 170"/>
                  <a:gd name="T37" fmla="*/ 87 h 170"/>
                  <a:gd name="T38" fmla="*/ 14 w 170"/>
                  <a:gd name="T39" fmla="*/ 81 h 170"/>
                  <a:gd name="T40" fmla="*/ 25 w 170"/>
                  <a:gd name="T41" fmla="*/ 67 h 170"/>
                  <a:gd name="T42" fmla="*/ 28 w 170"/>
                  <a:gd name="T43" fmla="*/ 60 h 170"/>
                  <a:gd name="T44" fmla="*/ 30 w 170"/>
                  <a:gd name="T45" fmla="*/ 40 h 170"/>
                  <a:gd name="T46" fmla="*/ 45 w 170"/>
                  <a:gd name="T47" fmla="*/ 47 h 170"/>
                  <a:gd name="T48" fmla="*/ 37 w 170"/>
                  <a:gd name="T49" fmla="*/ 32 h 170"/>
                  <a:gd name="T50" fmla="*/ 56 w 170"/>
                  <a:gd name="T51" fmla="*/ 30 h 170"/>
                  <a:gd name="T52" fmla="*/ 63 w 170"/>
                  <a:gd name="T53" fmla="*/ 27 h 170"/>
                  <a:gd name="T54" fmla="*/ 78 w 170"/>
                  <a:gd name="T55" fmla="*/ 14 h 170"/>
                  <a:gd name="T56" fmla="*/ 84 w 170"/>
                  <a:gd name="T57" fmla="*/ 30 h 170"/>
                  <a:gd name="T58" fmla="*/ 89 w 170"/>
                  <a:gd name="T59" fmla="*/ 14 h 170"/>
                  <a:gd name="T60" fmla="*/ 104 w 170"/>
                  <a:gd name="T61" fmla="*/ 26 h 170"/>
                  <a:gd name="T62" fmla="*/ 111 w 170"/>
                  <a:gd name="T63" fmla="*/ 29 h 170"/>
                  <a:gd name="T64" fmla="*/ 130 w 170"/>
                  <a:gd name="T65" fmla="*/ 30 h 170"/>
                  <a:gd name="T66" fmla="*/ 123 w 170"/>
                  <a:gd name="T67" fmla="*/ 46 h 170"/>
                  <a:gd name="T68" fmla="*/ 138 w 170"/>
                  <a:gd name="T69" fmla="*/ 38 h 170"/>
                  <a:gd name="T70" fmla="*/ 141 w 170"/>
                  <a:gd name="T71" fmla="*/ 57 h 170"/>
                  <a:gd name="T72" fmla="*/ 144 w 170"/>
                  <a:gd name="T73" fmla="*/ 65 h 170"/>
                  <a:gd name="T74" fmla="*/ 156 w 170"/>
                  <a:gd name="T75" fmla="*/ 78 h 170"/>
                  <a:gd name="T76" fmla="*/ 140 w 170"/>
                  <a:gd name="T77" fmla="*/ 84 h 170"/>
                  <a:gd name="T78" fmla="*/ 157 w 170"/>
                  <a:gd name="T79" fmla="*/ 89 h 170"/>
                  <a:gd name="T80" fmla="*/ 145 w 170"/>
                  <a:gd name="T81" fmla="*/ 104 h 170"/>
                  <a:gd name="T82" fmla="*/ 142 w 170"/>
                  <a:gd name="T83" fmla="*/ 112 h 170"/>
                  <a:gd name="T84" fmla="*/ 140 w 170"/>
                  <a:gd name="T85" fmla="*/ 131 h 170"/>
                  <a:gd name="T86" fmla="*/ 85 w 170"/>
                  <a:gd name="T87" fmla="*/ 97 h 170"/>
                  <a:gd name="T88" fmla="*/ 81 w 170"/>
                  <a:gd name="T89" fmla="*/ 73 h 170"/>
                  <a:gd name="T90" fmla="*/ 84 w 170"/>
                  <a:gd name="T91" fmla="*/ 35 h 170"/>
                  <a:gd name="T92" fmla="*/ 89 w 170"/>
                  <a:gd name="T93" fmla="*/ 73 h 170"/>
                  <a:gd name="T94" fmla="*/ 85 w 170"/>
                  <a:gd name="T95" fmla="*/ 103 h 170"/>
                  <a:gd name="T96" fmla="*/ 92 w 170"/>
                  <a:gd name="T97" fmla="*/ 126 h 170"/>
                  <a:gd name="T98" fmla="*/ 79 w 170"/>
                  <a:gd name="T99" fmla="*/ 127 h 170"/>
                  <a:gd name="T100" fmla="*/ 85 w 170"/>
                  <a:gd name="T101" fmla="*/ 10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0" h="170">
                    <a:moveTo>
                      <a:pt x="83" y="1"/>
                    </a:moveTo>
                    <a:cubicBezTo>
                      <a:pt x="37" y="2"/>
                      <a:pt x="0" y="41"/>
                      <a:pt x="1" y="87"/>
                    </a:cubicBezTo>
                    <a:cubicBezTo>
                      <a:pt x="2" y="134"/>
                      <a:pt x="40" y="170"/>
                      <a:pt x="87" y="169"/>
                    </a:cubicBezTo>
                    <a:cubicBezTo>
                      <a:pt x="133" y="168"/>
                      <a:pt x="170" y="130"/>
                      <a:pt x="169" y="83"/>
                    </a:cubicBezTo>
                    <a:cubicBezTo>
                      <a:pt x="168" y="37"/>
                      <a:pt x="130" y="0"/>
                      <a:pt x="83" y="1"/>
                    </a:cubicBezTo>
                    <a:close/>
                    <a:moveTo>
                      <a:pt x="140" y="131"/>
                    </a:moveTo>
                    <a:cubicBezTo>
                      <a:pt x="133" y="123"/>
                      <a:pt x="133" y="123"/>
                      <a:pt x="133" y="123"/>
                    </a:cubicBezTo>
                    <a:cubicBezTo>
                      <a:pt x="131" y="121"/>
                      <a:pt x="127" y="121"/>
                      <a:pt x="125" y="123"/>
                    </a:cubicBezTo>
                    <a:cubicBezTo>
                      <a:pt x="123" y="126"/>
                      <a:pt x="123" y="129"/>
                      <a:pt x="125" y="131"/>
                    </a:cubicBezTo>
                    <a:cubicBezTo>
                      <a:pt x="133" y="139"/>
                      <a:pt x="133" y="139"/>
                      <a:pt x="133" y="139"/>
                    </a:cubicBezTo>
                    <a:cubicBezTo>
                      <a:pt x="128" y="143"/>
                      <a:pt x="123" y="146"/>
                      <a:pt x="117" y="149"/>
                    </a:cubicBezTo>
                    <a:cubicBezTo>
                      <a:pt x="114" y="141"/>
                      <a:pt x="114" y="141"/>
                      <a:pt x="114" y="141"/>
                    </a:cubicBezTo>
                    <a:cubicBezTo>
                      <a:pt x="113" y="139"/>
                      <a:pt x="111" y="138"/>
                      <a:pt x="109" y="139"/>
                    </a:cubicBezTo>
                    <a:cubicBezTo>
                      <a:pt x="107" y="140"/>
                      <a:pt x="106" y="142"/>
                      <a:pt x="107" y="144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5" y="154"/>
                      <a:pt x="99" y="156"/>
                      <a:pt x="92" y="156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43"/>
                      <a:pt x="89" y="140"/>
                      <a:pt x="86" y="140"/>
                    </a:cubicBezTo>
                    <a:cubicBezTo>
                      <a:pt x="83" y="141"/>
                      <a:pt x="81" y="143"/>
                      <a:pt x="81" y="146"/>
                    </a:cubicBezTo>
                    <a:cubicBezTo>
                      <a:pt x="81" y="157"/>
                      <a:pt x="81" y="157"/>
                      <a:pt x="81" y="157"/>
                    </a:cubicBezTo>
                    <a:cubicBezTo>
                      <a:pt x="75" y="156"/>
                      <a:pt x="69" y="155"/>
                      <a:pt x="63" y="153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7" y="143"/>
                      <a:pt x="66" y="141"/>
                      <a:pt x="64" y="140"/>
                    </a:cubicBezTo>
                    <a:cubicBezTo>
                      <a:pt x="62" y="139"/>
                      <a:pt x="60" y="140"/>
                      <a:pt x="59" y="142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0" y="148"/>
                      <a:pt x="45" y="145"/>
                      <a:pt x="40" y="141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49" y="131"/>
                      <a:pt x="49" y="127"/>
                      <a:pt x="47" y="125"/>
                    </a:cubicBezTo>
                    <a:cubicBezTo>
                      <a:pt x="45" y="123"/>
                      <a:pt x="41" y="123"/>
                      <a:pt x="39" y="125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7" y="128"/>
                      <a:pt x="24" y="123"/>
                      <a:pt x="21" y="118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31" y="113"/>
                      <a:pt x="32" y="111"/>
                      <a:pt x="31" y="109"/>
                    </a:cubicBezTo>
                    <a:cubicBezTo>
                      <a:pt x="30" y="107"/>
                      <a:pt x="28" y="106"/>
                      <a:pt x="26" y="107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6" y="105"/>
                      <a:pt x="14" y="99"/>
                      <a:pt x="14" y="93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7" y="92"/>
                      <a:pt x="30" y="90"/>
                      <a:pt x="30" y="87"/>
                    </a:cubicBezTo>
                    <a:cubicBezTo>
                      <a:pt x="30" y="83"/>
                      <a:pt x="27" y="81"/>
                      <a:pt x="24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75"/>
                      <a:pt x="15" y="69"/>
                      <a:pt x="17" y="64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7" y="68"/>
                      <a:pt x="30" y="67"/>
                      <a:pt x="30" y="65"/>
                    </a:cubicBezTo>
                    <a:cubicBezTo>
                      <a:pt x="31" y="63"/>
                      <a:pt x="30" y="61"/>
                      <a:pt x="28" y="60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2" y="51"/>
                      <a:pt x="25" y="45"/>
                      <a:pt x="30" y="40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9" y="50"/>
                      <a:pt x="43" y="50"/>
                      <a:pt x="45" y="47"/>
                    </a:cubicBezTo>
                    <a:cubicBezTo>
                      <a:pt x="47" y="45"/>
                      <a:pt x="47" y="41"/>
                      <a:pt x="45" y="39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2" y="28"/>
                      <a:pt x="47" y="24"/>
                      <a:pt x="52" y="22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7" y="32"/>
                      <a:pt x="59" y="33"/>
                      <a:pt x="61" y="32"/>
                    </a:cubicBezTo>
                    <a:cubicBezTo>
                      <a:pt x="63" y="31"/>
                      <a:pt x="64" y="29"/>
                      <a:pt x="63" y="2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5" y="16"/>
                      <a:pt x="71" y="15"/>
                      <a:pt x="78" y="14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8"/>
                      <a:pt x="81" y="30"/>
                      <a:pt x="84" y="30"/>
                    </a:cubicBezTo>
                    <a:cubicBezTo>
                      <a:pt x="87" y="30"/>
                      <a:pt x="89" y="28"/>
                      <a:pt x="89" y="2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96" y="14"/>
                      <a:pt x="102" y="15"/>
                      <a:pt x="107" y="1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3" y="28"/>
                      <a:pt x="104" y="30"/>
                      <a:pt x="106" y="31"/>
                    </a:cubicBezTo>
                    <a:cubicBezTo>
                      <a:pt x="108" y="32"/>
                      <a:pt x="111" y="31"/>
                      <a:pt x="111" y="29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20" y="23"/>
                      <a:pt x="126" y="26"/>
                      <a:pt x="130" y="30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1" y="40"/>
                      <a:pt x="121" y="43"/>
                      <a:pt x="123" y="46"/>
                    </a:cubicBezTo>
                    <a:cubicBezTo>
                      <a:pt x="125" y="48"/>
                      <a:pt x="129" y="48"/>
                      <a:pt x="131" y="45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43" y="43"/>
                      <a:pt x="146" y="48"/>
                      <a:pt x="149" y="54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9" y="58"/>
                      <a:pt x="138" y="61"/>
                      <a:pt x="139" y="63"/>
                    </a:cubicBezTo>
                    <a:cubicBezTo>
                      <a:pt x="140" y="64"/>
                      <a:pt x="142" y="65"/>
                      <a:pt x="144" y="65"/>
                    </a:cubicBezTo>
                    <a:cubicBezTo>
                      <a:pt x="152" y="61"/>
                      <a:pt x="152" y="61"/>
                      <a:pt x="152" y="61"/>
                    </a:cubicBezTo>
                    <a:cubicBezTo>
                      <a:pt x="154" y="66"/>
                      <a:pt x="156" y="72"/>
                      <a:pt x="156" y="78"/>
                    </a:cubicBezTo>
                    <a:cubicBezTo>
                      <a:pt x="146" y="78"/>
                      <a:pt x="146" y="78"/>
                      <a:pt x="146" y="78"/>
                    </a:cubicBezTo>
                    <a:cubicBezTo>
                      <a:pt x="143" y="78"/>
                      <a:pt x="140" y="81"/>
                      <a:pt x="140" y="84"/>
                    </a:cubicBezTo>
                    <a:cubicBezTo>
                      <a:pt x="140" y="87"/>
                      <a:pt x="143" y="90"/>
                      <a:pt x="146" y="90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6" y="96"/>
                      <a:pt x="155" y="102"/>
                      <a:pt x="153" y="107"/>
                    </a:cubicBezTo>
                    <a:cubicBezTo>
                      <a:pt x="145" y="104"/>
                      <a:pt x="145" y="104"/>
                      <a:pt x="145" y="104"/>
                    </a:cubicBezTo>
                    <a:cubicBezTo>
                      <a:pt x="143" y="104"/>
                      <a:pt x="141" y="105"/>
                      <a:pt x="140" y="107"/>
                    </a:cubicBezTo>
                    <a:cubicBezTo>
                      <a:pt x="139" y="109"/>
                      <a:pt x="140" y="111"/>
                      <a:pt x="142" y="112"/>
                    </a:cubicBezTo>
                    <a:cubicBezTo>
                      <a:pt x="150" y="115"/>
                      <a:pt x="150" y="115"/>
                      <a:pt x="150" y="115"/>
                    </a:cubicBezTo>
                    <a:cubicBezTo>
                      <a:pt x="148" y="120"/>
                      <a:pt x="144" y="126"/>
                      <a:pt x="140" y="131"/>
                    </a:cubicBezTo>
                    <a:close/>
                    <a:moveTo>
                      <a:pt x="97" y="84"/>
                    </a:moveTo>
                    <a:cubicBezTo>
                      <a:pt x="97" y="91"/>
                      <a:pt x="92" y="97"/>
                      <a:pt x="85" y="97"/>
                    </a:cubicBezTo>
                    <a:cubicBezTo>
                      <a:pt x="78" y="97"/>
                      <a:pt x="73" y="92"/>
                      <a:pt x="73" y="85"/>
                    </a:cubicBezTo>
                    <a:cubicBezTo>
                      <a:pt x="73" y="80"/>
                      <a:pt x="76" y="75"/>
                      <a:pt x="81" y="73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7"/>
                      <a:pt x="82" y="35"/>
                      <a:pt x="84" y="35"/>
                    </a:cubicBezTo>
                    <a:cubicBezTo>
                      <a:pt x="86" y="35"/>
                      <a:pt x="88" y="37"/>
                      <a:pt x="88" y="40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94" y="75"/>
                      <a:pt x="97" y="79"/>
                      <a:pt x="97" y="84"/>
                    </a:cubicBezTo>
                    <a:close/>
                    <a:moveTo>
                      <a:pt x="85" y="103"/>
                    </a:moveTo>
                    <a:cubicBezTo>
                      <a:pt x="87" y="103"/>
                      <a:pt x="89" y="103"/>
                      <a:pt x="91" y="102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130"/>
                      <a:pt x="89" y="133"/>
                      <a:pt x="85" y="133"/>
                    </a:cubicBezTo>
                    <a:cubicBezTo>
                      <a:pt x="82" y="133"/>
                      <a:pt x="79" y="130"/>
                      <a:pt x="79" y="127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80" y="103"/>
                      <a:pt x="82" y="103"/>
                      <a:pt x="8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1" name="Freeform 74"/>
              <p:cNvSpPr>
                <a:spLocks noEditPoints="1"/>
              </p:cNvSpPr>
              <p:nvPr/>
            </p:nvSpPr>
            <p:spPr bwMode="auto">
              <a:xfrm>
                <a:off x="1287" y="1855"/>
                <a:ext cx="221" cy="221"/>
              </a:xfrm>
              <a:custGeom>
                <a:avLst/>
                <a:gdLst>
                  <a:gd name="T0" fmla="*/ 1 w 152"/>
                  <a:gd name="T1" fmla="*/ 78 h 152"/>
                  <a:gd name="T2" fmla="*/ 151 w 152"/>
                  <a:gd name="T3" fmla="*/ 74 h 152"/>
                  <a:gd name="T4" fmla="*/ 125 w 152"/>
                  <a:gd name="T5" fmla="*/ 116 h 152"/>
                  <a:gd name="T6" fmla="*/ 112 w 152"/>
                  <a:gd name="T7" fmla="*/ 110 h 152"/>
                  <a:gd name="T8" fmla="*/ 118 w 152"/>
                  <a:gd name="T9" fmla="*/ 124 h 152"/>
                  <a:gd name="T10" fmla="*/ 102 w 152"/>
                  <a:gd name="T11" fmla="*/ 126 h 152"/>
                  <a:gd name="T12" fmla="*/ 95 w 152"/>
                  <a:gd name="T13" fmla="*/ 129 h 152"/>
                  <a:gd name="T14" fmla="*/ 83 w 152"/>
                  <a:gd name="T15" fmla="*/ 139 h 152"/>
                  <a:gd name="T16" fmla="*/ 77 w 152"/>
                  <a:gd name="T17" fmla="*/ 125 h 152"/>
                  <a:gd name="T18" fmla="*/ 72 w 152"/>
                  <a:gd name="T19" fmla="*/ 140 h 152"/>
                  <a:gd name="T20" fmla="*/ 59 w 152"/>
                  <a:gd name="T21" fmla="*/ 129 h 152"/>
                  <a:gd name="T22" fmla="*/ 53 w 152"/>
                  <a:gd name="T23" fmla="*/ 127 h 152"/>
                  <a:gd name="T24" fmla="*/ 36 w 152"/>
                  <a:gd name="T25" fmla="*/ 125 h 152"/>
                  <a:gd name="T26" fmla="*/ 42 w 152"/>
                  <a:gd name="T27" fmla="*/ 112 h 152"/>
                  <a:gd name="T28" fmla="*/ 29 w 152"/>
                  <a:gd name="T29" fmla="*/ 118 h 152"/>
                  <a:gd name="T30" fmla="*/ 27 w 152"/>
                  <a:gd name="T31" fmla="*/ 102 h 152"/>
                  <a:gd name="T32" fmla="*/ 24 w 152"/>
                  <a:gd name="T33" fmla="*/ 95 h 152"/>
                  <a:gd name="T34" fmla="*/ 13 w 152"/>
                  <a:gd name="T35" fmla="*/ 83 h 152"/>
                  <a:gd name="T36" fmla="*/ 27 w 152"/>
                  <a:gd name="T37" fmla="*/ 77 h 152"/>
                  <a:gd name="T38" fmla="*/ 13 w 152"/>
                  <a:gd name="T39" fmla="*/ 72 h 152"/>
                  <a:gd name="T40" fmla="*/ 23 w 152"/>
                  <a:gd name="T41" fmla="*/ 60 h 152"/>
                  <a:gd name="T42" fmla="*/ 25 w 152"/>
                  <a:gd name="T43" fmla="*/ 54 h 152"/>
                  <a:gd name="T44" fmla="*/ 27 w 152"/>
                  <a:gd name="T45" fmla="*/ 36 h 152"/>
                  <a:gd name="T46" fmla="*/ 41 w 152"/>
                  <a:gd name="T47" fmla="*/ 42 h 152"/>
                  <a:gd name="T48" fmla="*/ 34 w 152"/>
                  <a:gd name="T49" fmla="*/ 29 h 152"/>
                  <a:gd name="T50" fmla="*/ 51 w 152"/>
                  <a:gd name="T51" fmla="*/ 27 h 152"/>
                  <a:gd name="T52" fmla="*/ 57 w 152"/>
                  <a:gd name="T53" fmla="*/ 24 h 152"/>
                  <a:gd name="T54" fmla="*/ 70 w 152"/>
                  <a:gd name="T55" fmla="*/ 13 h 152"/>
                  <a:gd name="T56" fmla="*/ 75 w 152"/>
                  <a:gd name="T57" fmla="*/ 27 h 152"/>
                  <a:gd name="T58" fmla="*/ 80 w 152"/>
                  <a:gd name="T59" fmla="*/ 13 h 152"/>
                  <a:gd name="T60" fmla="*/ 93 w 152"/>
                  <a:gd name="T61" fmla="*/ 24 h 152"/>
                  <a:gd name="T62" fmla="*/ 99 w 152"/>
                  <a:gd name="T63" fmla="*/ 26 h 152"/>
                  <a:gd name="T64" fmla="*/ 116 w 152"/>
                  <a:gd name="T65" fmla="*/ 27 h 152"/>
                  <a:gd name="T66" fmla="*/ 110 w 152"/>
                  <a:gd name="T67" fmla="*/ 41 h 152"/>
                  <a:gd name="T68" fmla="*/ 124 w 152"/>
                  <a:gd name="T69" fmla="*/ 34 h 152"/>
                  <a:gd name="T70" fmla="*/ 126 w 152"/>
                  <a:gd name="T71" fmla="*/ 51 h 152"/>
                  <a:gd name="T72" fmla="*/ 128 w 152"/>
                  <a:gd name="T73" fmla="*/ 58 h 152"/>
                  <a:gd name="T74" fmla="*/ 139 w 152"/>
                  <a:gd name="T75" fmla="*/ 70 h 152"/>
                  <a:gd name="T76" fmla="*/ 125 w 152"/>
                  <a:gd name="T77" fmla="*/ 75 h 152"/>
                  <a:gd name="T78" fmla="*/ 140 w 152"/>
                  <a:gd name="T79" fmla="*/ 80 h 152"/>
                  <a:gd name="T80" fmla="*/ 129 w 152"/>
                  <a:gd name="T81" fmla="*/ 93 h 152"/>
                  <a:gd name="T82" fmla="*/ 127 w 152"/>
                  <a:gd name="T83" fmla="*/ 99 h 152"/>
                  <a:gd name="T84" fmla="*/ 125 w 152"/>
                  <a:gd name="T85" fmla="*/ 116 h 152"/>
                  <a:gd name="T86" fmla="*/ 76 w 152"/>
                  <a:gd name="T87" fmla="*/ 86 h 152"/>
                  <a:gd name="T88" fmla="*/ 72 w 152"/>
                  <a:gd name="T89" fmla="*/ 65 h 152"/>
                  <a:gd name="T90" fmla="*/ 75 w 152"/>
                  <a:gd name="T91" fmla="*/ 32 h 152"/>
                  <a:gd name="T92" fmla="*/ 80 w 152"/>
                  <a:gd name="T93" fmla="*/ 65 h 152"/>
                  <a:gd name="T94" fmla="*/ 76 w 152"/>
                  <a:gd name="T95" fmla="*/ 92 h 152"/>
                  <a:gd name="T96" fmla="*/ 82 w 152"/>
                  <a:gd name="T97" fmla="*/ 113 h 152"/>
                  <a:gd name="T98" fmla="*/ 70 w 152"/>
                  <a:gd name="T99" fmla="*/ 113 h 152"/>
                  <a:gd name="T100" fmla="*/ 76 w 152"/>
                  <a:gd name="T101" fmla="*/ 9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2" h="152">
                    <a:moveTo>
                      <a:pt x="74" y="1"/>
                    </a:moveTo>
                    <a:cubicBezTo>
                      <a:pt x="33" y="2"/>
                      <a:pt x="0" y="37"/>
                      <a:pt x="1" y="78"/>
                    </a:cubicBezTo>
                    <a:cubicBezTo>
                      <a:pt x="2" y="119"/>
                      <a:pt x="36" y="152"/>
                      <a:pt x="78" y="151"/>
                    </a:cubicBezTo>
                    <a:cubicBezTo>
                      <a:pt x="119" y="150"/>
                      <a:pt x="152" y="116"/>
                      <a:pt x="151" y="74"/>
                    </a:cubicBezTo>
                    <a:cubicBezTo>
                      <a:pt x="150" y="33"/>
                      <a:pt x="116" y="0"/>
                      <a:pt x="74" y="1"/>
                    </a:cubicBezTo>
                    <a:close/>
                    <a:moveTo>
                      <a:pt x="125" y="116"/>
                    </a:moveTo>
                    <a:cubicBezTo>
                      <a:pt x="119" y="110"/>
                      <a:pt x="119" y="110"/>
                      <a:pt x="119" y="110"/>
                    </a:cubicBezTo>
                    <a:cubicBezTo>
                      <a:pt x="117" y="108"/>
                      <a:pt x="113" y="108"/>
                      <a:pt x="112" y="110"/>
                    </a:cubicBezTo>
                    <a:cubicBezTo>
                      <a:pt x="110" y="112"/>
                      <a:pt x="110" y="115"/>
                      <a:pt x="112" y="117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14" y="127"/>
                      <a:pt x="110" y="130"/>
                      <a:pt x="105" y="133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1" y="124"/>
                      <a:pt x="99" y="123"/>
                      <a:pt x="97" y="124"/>
                    </a:cubicBezTo>
                    <a:cubicBezTo>
                      <a:pt x="95" y="125"/>
                      <a:pt x="95" y="127"/>
                      <a:pt x="95" y="129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93" y="138"/>
                      <a:pt x="88" y="139"/>
                      <a:pt x="83" y="139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2" y="127"/>
                      <a:pt x="80" y="125"/>
                      <a:pt x="77" y="125"/>
                    </a:cubicBezTo>
                    <a:cubicBezTo>
                      <a:pt x="74" y="125"/>
                      <a:pt x="72" y="128"/>
                      <a:pt x="72" y="130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67" y="139"/>
                      <a:pt x="61" y="138"/>
                      <a:pt x="56" y="137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60" y="128"/>
                      <a:pt x="59" y="126"/>
                      <a:pt x="57" y="125"/>
                    </a:cubicBezTo>
                    <a:cubicBezTo>
                      <a:pt x="55" y="124"/>
                      <a:pt x="53" y="125"/>
                      <a:pt x="53" y="127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5" y="132"/>
                      <a:pt x="40" y="129"/>
                      <a:pt x="36" y="125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4" y="117"/>
                      <a:pt x="44" y="113"/>
                      <a:pt x="42" y="112"/>
                    </a:cubicBezTo>
                    <a:cubicBezTo>
                      <a:pt x="40" y="110"/>
                      <a:pt x="37" y="110"/>
                      <a:pt x="35" y="112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5" y="114"/>
                      <a:pt x="22" y="110"/>
                      <a:pt x="19" y="105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8" y="101"/>
                      <a:pt x="29" y="99"/>
                      <a:pt x="28" y="97"/>
                    </a:cubicBezTo>
                    <a:cubicBezTo>
                      <a:pt x="28" y="95"/>
                      <a:pt x="25" y="95"/>
                      <a:pt x="24" y="95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5" y="93"/>
                      <a:pt x="13" y="88"/>
                      <a:pt x="13" y="8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5" y="82"/>
                      <a:pt x="27" y="80"/>
                      <a:pt x="27" y="77"/>
                    </a:cubicBezTo>
                    <a:cubicBezTo>
                      <a:pt x="27" y="74"/>
                      <a:pt x="25" y="72"/>
                      <a:pt x="22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67"/>
                      <a:pt x="14" y="62"/>
                      <a:pt x="15" y="57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1"/>
                      <a:pt x="27" y="60"/>
                      <a:pt x="27" y="58"/>
                    </a:cubicBezTo>
                    <a:cubicBezTo>
                      <a:pt x="28" y="56"/>
                      <a:pt x="27" y="54"/>
                      <a:pt x="25" y="54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45"/>
                      <a:pt x="23" y="40"/>
                      <a:pt x="27" y="3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6" y="44"/>
                      <a:pt x="39" y="44"/>
                      <a:pt x="41" y="42"/>
                    </a:cubicBezTo>
                    <a:cubicBezTo>
                      <a:pt x="43" y="40"/>
                      <a:pt x="43" y="37"/>
                      <a:pt x="41" y="35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8" y="25"/>
                      <a:pt x="42" y="22"/>
                      <a:pt x="47" y="20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9"/>
                      <a:pt x="53" y="30"/>
                      <a:pt x="55" y="29"/>
                    </a:cubicBezTo>
                    <a:cubicBezTo>
                      <a:pt x="57" y="28"/>
                      <a:pt x="58" y="26"/>
                      <a:pt x="57" y="24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9" y="15"/>
                      <a:pt x="64" y="13"/>
                      <a:pt x="70" y="1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5"/>
                      <a:pt x="72" y="27"/>
                      <a:pt x="75" y="27"/>
                    </a:cubicBezTo>
                    <a:cubicBezTo>
                      <a:pt x="78" y="27"/>
                      <a:pt x="80" y="25"/>
                      <a:pt x="80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5" y="13"/>
                      <a:pt x="91" y="14"/>
                      <a:pt x="96" y="16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2" y="25"/>
                      <a:pt x="93" y="27"/>
                      <a:pt x="95" y="28"/>
                    </a:cubicBezTo>
                    <a:cubicBezTo>
                      <a:pt x="97" y="29"/>
                      <a:pt x="99" y="28"/>
                      <a:pt x="99" y="2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7" y="21"/>
                      <a:pt x="112" y="23"/>
                      <a:pt x="116" y="27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08" y="36"/>
                      <a:pt x="108" y="39"/>
                      <a:pt x="110" y="41"/>
                    </a:cubicBezTo>
                    <a:cubicBezTo>
                      <a:pt x="112" y="43"/>
                      <a:pt x="115" y="43"/>
                      <a:pt x="117" y="41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7" y="38"/>
                      <a:pt x="131" y="43"/>
                      <a:pt x="133" y="48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4" y="52"/>
                      <a:pt x="123" y="54"/>
                      <a:pt x="124" y="56"/>
                    </a:cubicBezTo>
                    <a:cubicBezTo>
                      <a:pt x="125" y="58"/>
                      <a:pt x="127" y="58"/>
                      <a:pt x="128" y="58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38" y="59"/>
                      <a:pt x="139" y="64"/>
                      <a:pt x="139" y="70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27" y="70"/>
                      <a:pt x="125" y="72"/>
                      <a:pt x="125" y="75"/>
                    </a:cubicBezTo>
                    <a:cubicBezTo>
                      <a:pt x="125" y="78"/>
                      <a:pt x="128" y="80"/>
                      <a:pt x="130" y="80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39" y="85"/>
                      <a:pt x="138" y="91"/>
                      <a:pt x="137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7" y="92"/>
                      <a:pt x="125" y="93"/>
                      <a:pt x="125" y="95"/>
                    </a:cubicBezTo>
                    <a:cubicBezTo>
                      <a:pt x="124" y="97"/>
                      <a:pt x="125" y="99"/>
                      <a:pt x="127" y="99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2" y="107"/>
                      <a:pt x="129" y="112"/>
                      <a:pt x="125" y="116"/>
                    </a:cubicBezTo>
                    <a:close/>
                    <a:moveTo>
                      <a:pt x="87" y="75"/>
                    </a:moveTo>
                    <a:cubicBezTo>
                      <a:pt x="87" y="81"/>
                      <a:pt x="82" y="86"/>
                      <a:pt x="76" y="86"/>
                    </a:cubicBezTo>
                    <a:cubicBezTo>
                      <a:pt x="70" y="86"/>
                      <a:pt x="65" y="82"/>
                      <a:pt x="65" y="76"/>
                    </a:cubicBezTo>
                    <a:cubicBezTo>
                      <a:pt x="65" y="71"/>
                      <a:pt x="68" y="67"/>
                      <a:pt x="72" y="65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1" y="34"/>
                      <a:pt x="73" y="32"/>
                      <a:pt x="75" y="32"/>
                    </a:cubicBezTo>
                    <a:cubicBezTo>
                      <a:pt x="77" y="32"/>
                      <a:pt x="79" y="33"/>
                      <a:pt x="79" y="3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4" y="67"/>
                      <a:pt x="87" y="70"/>
                      <a:pt x="87" y="75"/>
                    </a:cubicBezTo>
                    <a:close/>
                    <a:moveTo>
                      <a:pt x="76" y="92"/>
                    </a:moveTo>
                    <a:cubicBezTo>
                      <a:pt x="78" y="92"/>
                      <a:pt x="80" y="92"/>
                      <a:pt x="82" y="91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6"/>
                      <a:pt x="80" y="119"/>
                      <a:pt x="76" y="119"/>
                    </a:cubicBezTo>
                    <a:cubicBezTo>
                      <a:pt x="73" y="119"/>
                      <a:pt x="70" y="116"/>
                      <a:pt x="70" y="113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2" y="92"/>
                      <a:pt x="74" y="92"/>
                      <a:pt x="76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2" name="Freeform 75"/>
              <p:cNvSpPr/>
              <p:nvPr/>
            </p:nvSpPr>
            <p:spPr bwMode="auto">
              <a:xfrm>
                <a:off x="2061" y="2652"/>
                <a:ext cx="68" cy="127"/>
              </a:xfrm>
              <a:custGeom>
                <a:avLst/>
                <a:gdLst>
                  <a:gd name="T0" fmla="*/ 47 w 47"/>
                  <a:gd name="T1" fmla="*/ 60 h 88"/>
                  <a:gd name="T2" fmla="*/ 45 w 47"/>
                  <a:gd name="T3" fmla="*/ 68 h 88"/>
                  <a:gd name="T4" fmla="*/ 42 w 47"/>
                  <a:gd name="T5" fmla="*/ 73 h 88"/>
                  <a:gd name="T6" fmla="*/ 36 w 47"/>
                  <a:gd name="T7" fmla="*/ 77 h 88"/>
                  <a:gd name="T8" fmla="*/ 30 w 47"/>
                  <a:gd name="T9" fmla="*/ 79 h 88"/>
                  <a:gd name="T10" fmla="*/ 30 w 47"/>
                  <a:gd name="T11" fmla="*/ 85 h 88"/>
                  <a:gd name="T12" fmla="*/ 29 w 47"/>
                  <a:gd name="T13" fmla="*/ 88 h 88"/>
                  <a:gd name="T14" fmla="*/ 27 w 47"/>
                  <a:gd name="T15" fmla="*/ 88 h 88"/>
                  <a:gd name="T16" fmla="*/ 20 w 47"/>
                  <a:gd name="T17" fmla="*/ 88 h 88"/>
                  <a:gd name="T18" fmla="*/ 17 w 47"/>
                  <a:gd name="T19" fmla="*/ 88 h 88"/>
                  <a:gd name="T20" fmla="*/ 17 w 47"/>
                  <a:gd name="T21" fmla="*/ 84 h 88"/>
                  <a:gd name="T22" fmla="*/ 17 w 47"/>
                  <a:gd name="T23" fmla="*/ 80 h 88"/>
                  <a:gd name="T24" fmla="*/ 6 w 47"/>
                  <a:gd name="T25" fmla="*/ 79 h 88"/>
                  <a:gd name="T26" fmla="*/ 0 w 47"/>
                  <a:gd name="T27" fmla="*/ 76 h 88"/>
                  <a:gd name="T28" fmla="*/ 0 w 47"/>
                  <a:gd name="T29" fmla="*/ 74 h 88"/>
                  <a:gd name="T30" fmla="*/ 0 w 47"/>
                  <a:gd name="T31" fmla="*/ 70 h 88"/>
                  <a:gd name="T32" fmla="*/ 1 w 47"/>
                  <a:gd name="T33" fmla="*/ 67 h 88"/>
                  <a:gd name="T34" fmla="*/ 3 w 47"/>
                  <a:gd name="T35" fmla="*/ 66 h 88"/>
                  <a:gd name="T36" fmla="*/ 4 w 47"/>
                  <a:gd name="T37" fmla="*/ 66 h 88"/>
                  <a:gd name="T38" fmla="*/ 4 w 47"/>
                  <a:gd name="T39" fmla="*/ 66 h 88"/>
                  <a:gd name="T40" fmla="*/ 10 w 47"/>
                  <a:gd name="T41" fmla="*/ 68 h 88"/>
                  <a:gd name="T42" fmla="*/ 19 w 47"/>
                  <a:gd name="T43" fmla="*/ 69 h 88"/>
                  <a:gd name="T44" fmla="*/ 29 w 47"/>
                  <a:gd name="T45" fmla="*/ 67 h 88"/>
                  <a:gd name="T46" fmla="*/ 33 w 47"/>
                  <a:gd name="T47" fmla="*/ 61 h 88"/>
                  <a:gd name="T48" fmla="*/ 30 w 47"/>
                  <a:gd name="T49" fmla="*/ 54 h 88"/>
                  <a:gd name="T50" fmla="*/ 20 w 47"/>
                  <a:gd name="T51" fmla="*/ 49 h 88"/>
                  <a:gd name="T52" fmla="*/ 13 w 47"/>
                  <a:gd name="T53" fmla="*/ 46 h 88"/>
                  <a:gd name="T54" fmla="*/ 7 w 47"/>
                  <a:gd name="T55" fmla="*/ 41 h 88"/>
                  <a:gd name="T56" fmla="*/ 3 w 47"/>
                  <a:gd name="T57" fmla="*/ 36 h 88"/>
                  <a:gd name="T58" fmla="*/ 1 w 47"/>
                  <a:gd name="T59" fmla="*/ 28 h 88"/>
                  <a:gd name="T60" fmla="*/ 6 w 47"/>
                  <a:gd name="T61" fmla="*/ 16 h 88"/>
                  <a:gd name="T62" fmla="*/ 19 w 47"/>
                  <a:gd name="T63" fmla="*/ 10 h 88"/>
                  <a:gd name="T64" fmla="*/ 19 w 47"/>
                  <a:gd name="T65" fmla="*/ 4 h 88"/>
                  <a:gd name="T66" fmla="*/ 19 w 47"/>
                  <a:gd name="T67" fmla="*/ 1 h 88"/>
                  <a:gd name="T68" fmla="*/ 23 w 47"/>
                  <a:gd name="T69" fmla="*/ 0 h 88"/>
                  <a:gd name="T70" fmla="*/ 29 w 47"/>
                  <a:gd name="T71" fmla="*/ 0 h 88"/>
                  <a:gd name="T72" fmla="*/ 32 w 47"/>
                  <a:gd name="T73" fmla="*/ 1 h 88"/>
                  <a:gd name="T74" fmla="*/ 32 w 47"/>
                  <a:gd name="T75" fmla="*/ 4 h 88"/>
                  <a:gd name="T76" fmla="*/ 32 w 47"/>
                  <a:gd name="T77" fmla="*/ 9 h 88"/>
                  <a:gd name="T78" fmla="*/ 38 w 47"/>
                  <a:gd name="T79" fmla="*/ 10 h 88"/>
                  <a:gd name="T80" fmla="*/ 42 w 47"/>
                  <a:gd name="T81" fmla="*/ 11 h 88"/>
                  <a:gd name="T82" fmla="*/ 43 w 47"/>
                  <a:gd name="T83" fmla="*/ 13 h 88"/>
                  <a:gd name="T84" fmla="*/ 42 w 47"/>
                  <a:gd name="T85" fmla="*/ 17 h 88"/>
                  <a:gd name="T86" fmla="*/ 41 w 47"/>
                  <a:gd name="T87" fmla="*/ 20 h 88"/>
                  <a:gd name="T88" fmla="*/ 39 w 47"/>
                  <a:gd name="T89" fmla="*/ 22 h 88"/>
                  <a:gd name="T90" fmla="*/ 34 w 47"/>
                  <a:gd name="T91" fmla="*/ 20 h 88"/>
                  <a:gd name="T92" fmla="*/ 27 w 47"/>
                  <a:gd name="T93" fmla="*/ 20 h 88"/>
                  <a:gd name="T94" fmla="*/ 18 w 47"/>
                  <a:gd name="T95" fmla="*/ 22 h 88"/>
                  <a:gd name="T96" fmla="*/ 15 w 47"/>
                  <a:gd name="T97" fmla="*/ 28 h 88"/>
                  <a:gd name="T98" fmla="*/ 18 w 47"/>
                  <a:gd name="T99" fmla="*/ 33 h 88"/>
                  <a:gd name="T100" fmla="*/ 27 w 47"/>
                  <a:gd name="T101" fmla="*/ 38 h 88"/>
                  <a:gd name="T102" fmla="*/ 41 w 47"/>
                  <a:gd name="T103" fmla="*/ 47 h 88"/>
                  <a:gd name="T104" fmla="*/ 47 w 47"/>
                  <a:gd name="T105" fmla="*/ 6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" h="88">
                    <a:moveTo>
                      <a:pt x="47" y="60"/>
                    </a:moveTo>
                    <a:cubicBezTo>
                      <a:pt x="47" y="63"/>
                      <a:pt x="46" y="66"/>
                      <a:pt x="45" y="68"/>
                    </a:cubicBezTo>
                    <a:cubicBezTo>
                      <a:pt x="44" y="70"/>
                      <a:pt x="43" y="72"/>
                      <a:pt x="42" y="73"/>
                    </a:cubicBezTo>
                    <a:cubicBezTo>
                      <a:pt x="40" y="75"/>
                      <a:pt x="38" y="76"/>
                      <a:pt x="36" y="77"/>
                    </a:cubicBezTo>
                    <a:cubicBezTo>
                      <a:pt x="34" y="78"/>
                      <a:pt x="32" y="79"/>
                      <a:pt x="30" y="79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86"/>
                      <a:pt x="30" y="87"/>
                      <a:pt x="29" y="88"/>
                    </a:cubicBezTo>
                    <a:cubicBezTo>
                      <a:pt x="29" y="88"/>
                      <a:pt x="28" y="88"/>
                      <a:pt x="27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19" y="88"/>
                      <a:pt x="18" y="88"/>
                      <a:pt x="17" y="88"/>
                    </a:cubicBezTo>
                    <a:cubicBezTo>
                      <a:pt x="17" y="87"/>
                      <a:pt x="17" y="86"/>
                      <a:pt x="17" y="84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2" y="80"/>
                      <a:pt x="9" y="80"/>
                      <a:pt x="6" y="79"/>
                    </a:cubicBezTo>
                    <a:cubicBezTo>
                      <a:pt x="3" y="78"/>
                      <a:pt x="1" y="77"/>
                      <a:pt x="0" y="76"/>
                    </a:cubicBezTo>
                    <a:cubicBezTo>
                      <a:pt x="0" y="76"/>
                      <a:pt x="0" y="75"/>
                      <a:pt x="0" y="74"/>
                    </a:cubicBezTo>
                    <a:cubicBezTo>
                      <a:pt x="0" y="73"/>
                      <a:pt x="0" y="72"/>
                      <a:pt x="0" y="70"/>
                    </a:cubicBezTo>
                    <a:cubicBezTo>
                      <a:pt x="1" y="69"/>
                      <a:pt x="1" y="68"/>
                      <a:pt x="1" y="67"/>
                    </a:cubicBezTo>
                    <a:cubicBezTo>
                      <a:pt x="2" y="66"/>
                      <a:pt x="2" y="65"/>
                      <a:pt x="3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6" y="67"/>
                      <a:pt x="8" y="67"/>
                      <a:pt x="10" y="68"/>
                    </a:cubicBezTo>
                    <a:cubicBezTo>
                      <a:pt x="12" y="68"/>
                      <a:pt x="15" y="69"/>
                      <a:pt x="19" y="69"/>
                    </a:cubicBezTo>
                    <a:cubicBezTo>
                      <a:pt x="23" y="69"/>
                      <a:pt x="26" y="68"/>
                      <a:pt x="29" y="67"/>
                    </a:cubicBezTo>
                    <a:cubicBezTo>
                      <a:pt x="31" y="66"/>
                      <a:pt x="33" y="64"/>
                      <a:pt x="33" y="61"/>
                    </a:cubicBezTo>
                    <a:cubicBezTo>
                      <a:pt x="33" y="58"/>
                      <a:pt x="32" y="56"/>
                      <a:pt x="30" y="54"/>
                    </a:cubicBezTo>
                    <a:cubicBezTo>
                      <a:pt x="28" y="52"/>
                      <a:pt x="25" y="51"/>
                      <a:pt x="20" y="49"/>
                    </a:cubicBezTo>
                    <a:cubicBezTo>
                      <a:pt x="18" y="48"/>
                      <a:pt x="15" y="47"/>
                      <a:pt x="13" y="46"/>
                    </a:cubicBezTo>
                    <a:cubicBezTo>
                      <a:pt x="11" y="44"/>
                      <a:pt x="9" y="43"/>
                      <a:pt x="7" y="41"/>
                    </a:cubicBezTo>
                    <a:cubicBezTo>
                      <a:pt x="5" y="40"/>
                      <a:pt x="4" y="38"/>
                      <a:pt x="3" y="36"/>
                    </a:cubicBezTo>
                    <a:cubicBezTo>
                      <a:pt x="2" y="33"/>
                      <a:pt x="1" y="31"/>
                      <a:pt x="1" y="28"/>
                    </a:cubicBezTo>
                    <a:cubicBezTo>
                      <a:pt x="1" y="23"/>
                      <a:pt x="3" y="20"/>
                      <a:pt x="6" y="16"/>
                    </a:cubicBezTo>
                    <a:cubicBezTo>
                      <a:pt x="9" y="13"/>
                      <a:pt x="13" y="11"/>
                      <a:pt x="19" y="1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20" y="1"/>
                      <a:pt x="21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1" y="1"/>
                      <a:pt x="32" y="1"/>
                    </a:cubicBezTo>
                    <a:cubicBezTo>
                      <a:pt x="32" y="2"/>
                      <a:pt x="32" y="3"/>
                      <a:pt x="32" y="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5" y="9"/>
                      <a:pt x="37" y="10"/>
                      <a:pt x="38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3" y="11"/>
                      <a:pt x="43" y="12"/>
                      <a:pt x="43" y="13"/>
                    </a:cubicBezTo>
                    <a:cubicBezTo>
                      <a:pt x="43" y="14"/>
                      <a:pt x="43" y="16"/>
                      <a:pt x="42" y="17"/>
                    </a:cubicBezTo>
                    <a:cubicBezTo>
                      <a:pt x="42" y="18"/>
                      <a:pt x="42" y="19"/>
                      <a:pt x="41" y="20"/>
                    </a:cubicBezTo>
                    <a:cubicBezTo>
                      <a:pt x="40" y="21"/>
                      <a:pt x="40" y="22"/>
                      <a:pt x="39" y="22"/>
                    </a:cubicBezTo>
                    <a:cubicBezTo>
                      <a:pt x="38" y="21"/>
                      <a:pt x="36" y="21"/>
                      <a:pt x="34" y="20"/>
                    </a:cubicBezTo>
                    <a:cubicBezTo>
                      <a:pt x="32" y="20"/>
                      <a:pt x="29" y="20"/>
                      <a:pt x="27" y="20"/>
                    </a:cubicBezTo>
                    <a:cubicBezTo>
                      <a:pt x="22" y="20"/>
                      <a:pt x="19" y="20"/>
                      <a:pt x="18" y="22"/>
                    </a:cubicBezTo>
                    <a:cubicBezTo>
                      <a:pt x="16" y="23"/>
                      <a:pt x="15" y="25"/>
                      <a:pt x="15" y="28"/>
                    </a:cubicBezTo>
                    <a:cubicBezTo>
                      <a:pt x="15" y="30"/>
                      <a:pt x="16" y="32"/>
                      <a:pt x="18" y="33"/>
                    </a:cubicBezTo>
                    <a:cubicBezTo>
                      <a:pt x="20" y="35"/>
                      <a:pt x="23" y="36"/>
                      <a:pt x="27" y="38"/>
                    </a:cubicBezTo>
                    <a:cubicBezTo>
                      <a:pt x="33" y="40"/>
                      <a:pt x="38" y="43"/>
                      <a:pt x="41" y="47"/>
                    </a:cubicBezTo>
                    <a:cubicBezTo>
                      <a:pt x="45" y="50"/>
                      <a:pt x="47" y="55"/>
                      <a:pt x="4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3" name="Oval 76"/>
              <p:cNvSpPr>
                <a:spLocks noChangeArrowheads="1"/>
              </p:cNvSpPr>
              <p:nvPr/>
            </p:nvSpPr>
            <p:spPr bwMode="auto">
              <a:xfrm>
                <a:off x="2007" y="2628"/>
                <a:ext cx="176" cy="176"/>
              </a:xfrm>
              <a:prstGeom prst="ellipse">
                <a:avLst/>
              </a:pr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4" name="Freeform 77"/>
              <p:cNvSpPr/>
              <p:nvPr/>
            </p:nvSpPr>
            <p:spPr bwMode="auto">
              <a:xfrm>
                <a:off x="1248" y="2413"/>
                <a:ext cx="43" cy="81"/>
              </a:xfrm>
              <a:custGeom>
                <a:avLst/>
                <a:gdLst>
                  <a:gd name="T0" fmla="*/ 30 w 30"/>
                  <a:gd name="T1" fmla="*/ 38 h 56"/>
                  <a:gd name="T2" fmla="*/ 29 w 30"/>
                  <a:gd name="T3" fmla="*/ 43 h 56"/>
                  <a:gd name="T4" fmla="*/ 27 w 30"/>
                  <a:gd name="T5" fmla="*/ 46 h 56"/>
                  <a:gd name="T6" fmla="*/ 24 w 30"/>
                  <a:gd name="T7" fmla="*/ 49 h 56"/>
                  <a:gd name="T8" fmla="*/ 20 w 30"/>
                  <a:gd name="T9" fmla="*/ 50 h 56"/>
                  <a:gd name="T10" fmla="*/ 20 w 30"/>
                  <a:gd name="T11" fmla="*/ 54 h 56"/>
                  <a:gd name="T12" fmla="*/ 19 w 30"/>
                  <a:gd name="T13" fmla="*/ 55 h 56"/>
                  <a:gd name="T14" fmla="*/ 18 w 30"/>
                  <a:gd name="T15" fmla="*/ 56 h 56"/>
                  <a:gd name="T16" fmla="*/ 13 w 30"/>
                  <a:gd name="T17" fmla="*/ 56 h 56"/>
                  <a:gd name="T18" fmla="*/ 12 w 30"/>
                  <a:gd name="T19" fmla="*/ 55 h 56"/>
                  <a:gd name="T20" fmla="*/ 11 w 30"/>
                  <a:gd name="T21" fmla="*/ 53 h 56"/>
                  <a:gd name="T22" fmla="*/ 11 w 30"/>
                  <a:gd name="T23" fmla="*/ 51 h 56"/>
                  <a:gd name="T24" fmla="*/ 4 w 30"/>
                  <a:gd name="T25" fmla="*/ 50 h 56"/>
                  <a:gd name="T26" fmla="*/ 1 w 30"/>
                  <a:gd name="T27" fmla="*/ 48 h 56"/>
                  <a:gd name="T28" fmla="*/ 0 w 30"/>
                  <a:gd name="T29" fmla="*/ 47 h 56"/>
                  <a:gd name="T30" fmla="*/ 1 w 30"/>
                  <a:gd name="T31" fmla="*/ 44 h 56"/>
                  <a:gd name="T32" fmla="*/ 2 w 30"/>
                  <a:gd name="T33" fmla="*/ 42 h 56"/>
                  <a:gd name="T34" fmla="*/ 2 w 30"/>
                  <a:gd name="T35" fmla="*/ 41 h 56"/>
                  <a:gd name="T36" fmla="*/ 3 w 30"/>
                  <a:gd name="T37" fmla="*/ 42 h 56"/>
                  <a:gd name="T38" fmla="*/ 3 w 30"/>
                  <a:gd name="T39" fmla="*/ 42 h 56"/>
                  <a:gd name="T40" fmla="*/ 7 w 30"/>
                  <a:gd name="T41" fmla="*/ 43 h 56"/>
                  <a:gd name="T42" fmla="*/ 13 w 30"/>
                  <a:gd name="T43" fmla="*/ 43 h 56"/>
                  <a:gd name="T44" fmla="*/ 19 w 30"/>
                  <a:gd name="T45" fmla="*/ 42 h 56"/>
                  <a:gd name="T46" fmla="*/ 21 w 30"/>
                  <a:gd name="T47" fmla="*/ 38 h 56"/>
                  <a:gd name="T48" fmla="*/ 20 w 30"/>
                  <a:gd name="T49" fmla="*/ 34 h 56"/>
                  <a:gd name="T50" fmla="*/ 14 w 30"/>
                  <a:gd name="T51" fmla="*/ 31 h 56"/>
                  <a:gd name="T52" fmla="*/ 9 w 30"/>
                  <a:gd name="T53" fmla="*/ 29 h 56"/>
                  <a:gd name="T54" fmla="*/ 5 w 30"/>
                  <a:gd name="T55" fmla="*/ 26 h 56"/>
                  <a:gd name="T56" fmla="*/ 2 w 30"/>
                  <a:gd name="T57" fmla="*/ 22 h 56"/>
                  <a:gd name="T58" fmla="*/ 1 w 30"/>
                  <a:gd name="T59" fmla="*/ 17 h 56"/>
                  <a:gd name="T60" fmla="*/ 4 w 30"/>
                  <a:gd name="T61" fmla="*/ 10 h 56"/>
                  <a:gd name="T62" fmla="*/ 13 w 30"/>
                  <a:gd name="T63" fmla="*/ 6 h 56"/>
                  <a:gd name="T64" fmla="*/ 13 w 30"/>
                  <a:gd name="T65" fmla="*/ 2 h 56"/>
                  <a:gd name="T66" fmla="*/ 13 w 30"/>
                  <a:gd name="T67" fmla="*/ 0 h 56"/>
                  <a:gd name="T68" fmla="*/ 15 w 30"/>
                  <a:gd name="T69" fmla="*/ 0 h 56"/>
                  <a:gd name="T70" fmla="*/ 19 w 30"/>
                  <a:gd name="T71" fmla="*/ 0 h 56"/>
                  <a:gd name="T72" fmla="*/ 21 w 30"/>
                  <a:gd name="T73" fmla="*/ 0 h 56"/>
                  <a:gd name="T74" fmla="*/ 21 w 30"/>
                  <a:gd name="T75" fmla="*/ 2 h 56"/>
                  <a:gd name="T76" fmla="*/ 21 w 30"/>
                  <a:gd name="T77" fmla="*/ 5 h 56"/>
                  <a:gd name="T78" fmla="*/ 25 w 30"/>
                  <a:gd name="T79" fmla="*/ 6 h 56"/>
                  <a:gd name="T80" fmla="*/ 27 w 30"/>
                  <a:gd name="T81" fmla="*/ 7 h 56"/>
                  <a:gd name="T82" fmla="*/ 28 w 30"/>
                  <a:gd name="T83" fmla="*/ 8 h 56"/>
                  <a:gd name="T84" fmla="*/ 28 w 30"/>
                  <a:gd name="T85" fmla="*/ 10 h 56"/>
                  <a:gd name="T86" fmla="*/ 27 w 30"/>
                  <a:gd name="T87" fmla="*/ 13 h 56"/>
                  <a:gd name="T88" fmla="*/ 26 w 30"/>
                  <a:gd name="T89" fmla="*/ 13 h 56"/>
                  <a:gd name="T90" fmla="*/ 22 w 30"/>
                  <a:gd name="T91" fmla="*/ 13 h 56"/>
                  <a:gd name="T92" fmla="*/ 18 w 30"/>
                  <a:gd name="T93" fmla="*/ 12 h 56"/>
                  <a:gd name="T94" fmla="*/ 12 w 30"/>
                  <a:gd name="T95" fmla="*/ 13 h 56"/>
                  <a:gd name="T96" fmla="*/ 10 w 30"/>
                  <a:gd name="T97" fmla="*/ 17 h 56"/>
                  <a:gd name="T98" fmla="*/ 12 w 30"/>
                  <a:gd name="T99" fmla="*/ 21 h 56"/>
                  <a:gd name="T100" fmla="*/ 18 w 30"/>
                  <a:gd name="T101" fmla="*/ 24 h 56"/>
                  <a:gd name="T102" fmla="*/ 27 w 30"/>
                  <a:gd name="T103" fmla="*/ 29 h 56"/>
                  <a:gd name="T104" fmla="*/ 30 w 30"/>
                  <a:gd name="T105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56">
                    <a:moveTo>
                      <a:pt x="30" y="38"/>
                    </a:moveTo>
                    <a:cubicBezTo>
                      <a:pt x="30" y="40"/>
                      <a:pt x="30" y="41"/>
                      <a:pt x="29" y="43"/>
                    </a:cubicBezTo>
                    <a:cubicBezTo>
                      <a:pt x="29" y="44"/>
                      <a:pt x="28" y="45"/>
                      <a:pt x="27" y="46"/>
                    </a:cubicBezTo>
                    <a:cubicBezTo>
                      <a:pt x="26" y="47"/>
                      <a:pt x="25" y="48"/>
                      <a:pt x="24" y="49"/>
                    </a:cubicBezTo>
                    <a:cubicBezTo>
                      <a:pt x="23" y="49"/>
                      <a:pt x="21" y="50"/>
                      <a:pt x="20" y="50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19" y="55"/>
                      <a:pt x="19" y="55"/>
                    </a:cubicBezTo>
                    <a:cubicBezTo>
                      <a:pt x="19" y="56"/>
                      <a:pt x="19" y="56"/>
                      <a:pt x="18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1" y="55"/>
                      <a:pt x="11" y="54"/>
                      <a:pt x="11" y="53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8" y="51"/>
                      <a:pt x="6" y="50"/>
                      <a:pt x="4" y="50"/>
                    </a:cubicBezTo>
                    <a:cubicBezTo>
                      <a:pt x="3" y="49"/>
                      <a:pt x="1" y="49"/>
                      <a:pt x="1" y="48"/>
                    </a:cubicBezTo>
                    <a:cubicBezTo>
                      <a:pt x="1" y="48"/>
                      <a:pt x="0" y="48"/>
                      <a:pt x="0" y="47"/>
                    </a:cubicBezTo>
                    <a:cubicBezTo>
                      <a:pt x="1" y="46"/>
                      <a:pt x="1" y="45"/>
                      <a:pt x="1" y="44"/>
                    </a:cubicBezTo>
                    <a:cubicBezTo>
                      <a:pt x="1" y="44"/>
                      <a:pt x="1" y="43"/>
                      <a:pt x="2" y="42"/>
                    </a:cubicBezTo>
                    <a:cubicBezTo>
                      <a:pt x="2" y="42"/>
                      <a:pt x="2" y="41"/>
                      <a:pt x="2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5" y="42"/>
                      <a:pt x="7" y="43"/>
                    </a:cubicBezTo>
                    <a:cubicBezTo>
                      <a:pt x="8" y="43"/>
                      <a:pt x="10" y="43"/>
                      <a:pt x="13" y="43"/>
                    </a:cubicBezTo>
                    <a:cubicBezTo>
                      <a:pt x="15" y="43"/>
                      <a:pt x="17" y="43"/>
                      <a:pt x="19" y="42"/>
                    </a:cubicBezTo>
                    <a:cubicBezTo>
                      <a:pt x="21" y="42"/>
                      <a:pt x="21" y="40"/>
                      <a:pt x="21" y="38"/>
                    </a:cubicBezTo>
                    <a:cubicBezTo>
                      <a:pt x="21" y="37"/>
                      <a:pt x="21" y="35"/>
                      <a:pt x="20" y="34"/>
                    </a:cubicBezTo>
                    <a:cubicBezTo>
                      <a:pt x="19" y="33"/>
                      <a:pt x="17" y="32"/>
                      <a:pt x="14" y="31"/>
                    </a:cubicBezTo>
                    <a:cubicBezTo>
                      <a:pt x="12" y="30"/>
                      <a:pt x="10" y="29"/>
                      <a:pt x="9" y="29"/>
                    </a:cubicBezTo>
                    <a:cubicBezTo>
                      <a:pt x="8" y="28"/>
                      <a:pt x="6" y="27"/>
                      <a:pt x="5" y="26"/>
                    </a:cubicBezTo>
                    <a:cubicBezTo>
                      <a:pt x="4" y="25"/>
                      <a:pt x="3" y="24"/>
                      <a:pt x="2" y="22"/>
                    </a:cubicBezTo>
                    <a:cubicBezTo>
                      <a:pt x="2" y="21"/>
                      <a:pt x="1" y="19"/>
                      <a:pt x="1" y="17"/>
                    </a:cubicBezTo>
                    <a:cubicBezTo>
                      <a:pt x="1" y="15"/>
                      <a:pt x="2" y="12"/>
                      <a:pt x="4" y="10"/>
                    </a:cubicBezTo>
                    <a:cubicBezTo>
                      <a:pt x="6" y="8"/>
                      <a:pt x="9" y="6"/>
                      <a:pt x="13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2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6"/>
                      <a:pt x="25" y="6"/>
                    </a:cubicBezTo>
                    <a:cubicBezTo>
                      <a:pt x="26" y="6"/>
                      <a:pt x="27" y="6"/>
                      <a:pt x="27" y="7"/>
                    </a:cubicBezTo>
                    <a:cubicBezTo>
                      <a:pt x="28" y="7"/>
                      <a:pt x="28" y="7"/>
                      <a:pt x="28" y="8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7" y="11"/>
                      <a:pt x="27" y="12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4" y="13"/>
                      <a:pt x="22" y="13"/>
                    </a:cubicBezTo>
                    <a:cubicBezTo>
                      <a:pt x="21" y="12"/>
                      <a:pt x="19" y="12"/>
                      <a:pt x="18" y="12"/>
                    </a:cubicBezTo>
                    <a:cubicBezTo>
                      <a:pt x="15" y="12"/>
                      <a:pt x="13" y="13"/>
                      <a:pt x="12" y="13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2"/>
                      <a:pt x="15" y="23"/>
                      <a:pt x="18" y="24"/>
                    </a:cubicBezTo>
                    <a:cubicBezTo>
                      <a:pt x="22" y="25"/>
                      <a:pt x="25" y="27"/>
                      <a:pt x="27" y="29"/>
                    </a:cubicBezTo>
                    <a:cubicBezTo>
                      <a:pt x="29" y="32"/>
                      <a:pt x="30" y="35"/>
                      <a:pt x="3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5" name="Freeform 78"/>
              <p:cNvSpPr>
                <a:spLocks noEditPoints="1"/>
              </p:cNvSpPr>
              <p:nvPr/>
            </p:nvSpPr>
            <p:spPr bwMode="auto">
              <a:xfrm>
                <a:off x="1185" y="2371"/>
                <a:ext cx="166" cy="166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96 h 114"/>
                  <a:gd name="T12" fmla="*/ 18 w 114"/>
                  <a:gd name="T13" fmla="*/ 57 h 114"/>
                  <a:gd name="T14" fmla="*/ 57 w 114"/>
                  <a:gd name="T15" fmla="*/ 17 h 114"/>
                  <a:gd name="T16" fmla="*/ 96 w 114"/>
                  <a:gd name="T17" fmla="*/ 57 h 114"/>
                  <a:gd name="T18" fmla="*/ 57 w 114"/>
                  <a:gd name="T19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4"/>
                      <a:pt x="57" y="114"/>
                    </a:cubicBezTo>
                    <a:cubicBezTo>
                      <a:pt x="88" y="114"/>
                      <a:pt x="114" y="88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lose/>
                    <a:moveTo>
                      <a:pt x="57" y="96"/>
                    </a:moveTo>
                    <a:cubicBezTo>
                      <a:pt x="35" y="96"/>
                      <a:pt x="18" y="79"/>
                      <a:pt x="18" y="57"/>
                    </a:cubicBezTo>
                    <a:cubicBezTo>
                      <a:pt x="18" y="35"/>
                      <a:pt x="35" y="17"/>
                      <a:pt x="57" y="17"/>
                    </a:cubicBezTo>
                    <a:cubicBezTo>
                      <a:pt x="79" y="17"/>
                      <a:pt x="96" y="35"/>
                      <a:pt x="96" y="57"/>
                    </a:cubicBezTo>
                    <a:cubicBezTo>
                      <a:pt x="96" y="79"/>
                      <a:pt x="79" y="96"/>
                      <a:pt x="5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6" name="Rectangle 79"/>
              <p:cNvSpPr>
                <a:spLocks noChangeArrowheads="1"/>
              </p:cNvSpPr>
              <p:nvPr/>
            </p:nvSpPr>
            <p:spPr bwMode="auto">
              <a:xfrm>
                <a:off x="1249" y="2524"/>
                <a:ext cx="38" cy="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7" name="Freeform 80"/>
              <p:cNvSpPr/>
              <p:nvPr/>
            </p:nvSpPr>
            <p:spPr bwMode="auto">
              <a:xfrm>
                <a:off x="931" y="857"/>
                <a:ext cx="39" cy="73"/>
              </a:xfrm>
              <a:custGeom>
                <a:avLst/>
                <a:gdLst>
                  <a:gd name="T0" fmla="*/ 27 w 27"/>
                  <a:gd name="T1" fmla="*/ 34 h 50"/>
                  <a:gd name="T2" fmla="*/ 26 w 27"/>
                  <a:gd name="T3" fmla="*/ 38 h 50"/>
                  <a:gd name="T4" fmla="*/ 24 w 27"/>
                  <a:gd name="T5" fmla="*/ 42 h 50"/>
                  <a:gd name="T6" fmla="*/ 21 w 27"/>
                  <a:gd name="T7" fmla="*/ 44 h 50"/>
                  <a:gd name="T8" fmla="*/ 17 w 27"/>
                  <a:gd name="T9" fmla="*/ 45 h 50"/>
                  <a:gd name="T10" fmla="*/ 17 w 27"/>
                  <a:gd name="T11" fmla="*/ 48 h 50"/>
                  <a:gd name="T12" fmla="*/ 17 w 27"/>
                  <a:gd name="T13" fmla="*/ 50 h 50"/>
                  <a:gd name="T14" fmla="*/ 15 w 27"/>
                  <a:gd name="T15" fmla="*/ 50 h 50"/>
                  <a:gd name="T16" fmla="*/ 11 w 27"/>
                  <a:gd name="T17" fmla="*/ 50 h 50"/>
                  <a:gd name="T18" fmla="*/ 10 w 27"/>
                  <a:gd name="T19" fmla="*/ 50 h 50"/>
                  <a:gd name="T20" fmla="*/ 9 w 27"/>
                  <a:gd name="T21" fmla="*/ 48 h 50"/>
                  <a:gd name="T22" fmla="*/ 9 w 27"/>
                  <a:gd name="T23" fmla="*/ 46 h 50"/>
                  <a:gd name="T24" fmla="*/ 3 w 27"/>
                  <a:gd name="T25" fmla="*/ 45 h 50"/>
                  <a:gd name="T26" fmla="*/ 0 w 27"/>
                  <a:gd name="T27" fmla="*/ 43 h 50"/>
                  <a:gd name="T28" fmla="*/ 0 w 27"/>
                  <a:gd name="T29" fmla="*/ 42 h 50"/>
                  <a:gd name="T30" fmla="*/ 0 w 27"/>
                  <a:gd name="T31" fmla="*/ 40 h 50"/>
                  <a:gd name="T32" fmla="*/ 1 w 27"/>
                  <a:gd name="T33" fmla="*/ 38 h 50"/>
                  <a:gd name="T34" fmla="*/ 1 w 27"/>
                  <a:gd name="T35" fmla="*/ 37 h 50"/>
                  <a:gd name="T36" fmla="*/ 2 w 27"/>
                  <a:gd name="T37" fmla="*/ 37 h 50"/>
                  <a:gd name="T38" fmla="*/ 2 w 27"/>
                  <a:gd name="T39" fmla="*/ 38 h 50"/>
                  <a:gd name="T40" fmla="*/ 6 w 27"/>
                  <a:gd name="T41" fmla="*/ 39 h 50"/>
                  <a:gd name="T42" fmla="*/ 11 w 27"/>
                  <a:gd name="T43" fmla="*/ 39 h 50"/>
                  <a:gd name="T44" fmla="*/ 16 w 27"/>
                  <a:gd name="T45" fmla="*/ 38 h 50"/>
                  <a:gd name="T46" fmla="*/ 19 w 27"/>
                  <a:gd name="T47" fmla="*/ 34 h 50"/>
                  <a:gd name="T48" fmla="*/ 17 w 27"/>
                  <a:gd name="T49" fmla="*/ 31 h 50"/>
                  <a:gd name="T50" fmla="*/ 12 w 27"/>
                  <a:gd name="T51" fmla="*/ 28 h 50"/>
                  <a:gd name="T52" fmla="*/ 7 w 27"/>
                  <a:gd name="T53" fmla="*/ 26 h 50"/>
                  <a:gd name="T54" fmla="*/ 4 w 27"/>
                  <a:gd name="T55" fmla="*/ 23 h 50"/>
                  <a:gd name="T56" fmla="*/ 2 w 27"/>
                  <a:gd name="T57" fmla="*/ 20 h 50"/>
                  <a:gd name="T58" fmla="*/ 1 w 27"/>
                  <a:gd name="T59" fmla="*/ 15 h 50"/>
                  <a:gd name="T60" fmla="*/ 3 w 27"/>
                  <a:gd name="T61" fmla="*/ 9 h 50"/>
                  <a:gd name="T62" fmla="*/ 11 w 27"/>
                  <a:gd name="T63" fmla="*/ 5 h 50"/>
                  <a:gd name="T64" fmla="*/ 11 w 27"/>
                  <a:gd name="T65" fmla="*/ 2 h 50"/>
                  <a:gd name="T66" fmla="*/ 11 w 27"/>
                  <a:gd name="T67" fmla="*/ 0 h 50"/>
                  <a:gd name="T68" fmla="*/ 13 w 27"/>
                  <a:gd name="T69" fmla="*/ 0 h 50"/>
                  <a:gd name="T70" fmla="*/ 17 w 27"/>
                  <a:gd name="T71" fmla="*/ 0 h 50"/>
                  <a:gd name="T72" fmla="*/ 18 w 27"/>
                  <a:gd name="T73" fmla="*/ 0 h 50"/>
                  <a:gd name="T74" fmla="*/ 18 w 27"/>
                  <a:gd name="T75" fmla="*/ 2 h 50"/>
                  <a:gd name="T76" fmla="*/ 18 w 27"/>
                  <a:gd name="T77" fmla="*/ 5 h 50"/>
                  <a:gd name="T78" fmla="*/ 22 w 27"/>
                  <a:gd name="T79" fmla="*/ 5 h 50"/>
                  <a:gd name="T80" fmla="*/ 24 w 27"/>
                  <a:gd name="T81" fmla="*/ 6 h 50"/>
                  <a:gd name="T82" fmla="*/ 24 w 27"/>
                  <a:gd name="T83" fmla="*/ 7 h 50"/>
                  <a:gd name="T84" fmla="*/ 24 w 27"/>
                  <a:gd name="T85" fmla="*/ 9 h 50"/>
                  <a:gd name="T86" fmla="*/ 23 w 27"/>
                  <a:gd name="T87" fmla="*/ 11 h 50"/>
                  <a:gd name="T88" fmla="*/ 22 w 27"/>
                  <a:gd name="T89" fmla="*/ 12 h 50"/>
                  <a:gd name="T90" fmla="*/ 19 w 27"/>
                  <a:gd name="T91" fmla="*/ 11 h 50"/>
                  <a:gd name="T92" fmla="*/ 15 w 27"/>
                  <a:gd name="T93" fmla="*/ 11 h 50"/>
                  <a:gd name="T94" fmla="*/ 10 w 27"/>
                  <a:gd name="T95" fmla="*/ 12 h 50"/>
                  <a:gd name="T96" fmla="*/ 9 w 27"/>
                  <a:gd name="T97" fmla="*/ 15 h 50"/>
                  <a:gd name="T98" fmla="*/ 10 w 27"/>
                  <a:gd name="T99" fmla="*/ 19 h 50"/>
                  <a:gd name="T100" fmla="*/ 15 w 27"/>
                  <a:gd name="T101" fmla="*/ 21 h 50"/>
                  <a:gd name="T102" fmla="*/ 24 w 27"/>
                  <a:gd name="T103" fmla="*/ 26 h 50"/>
                  <a:gd name="T104" fmla="*/ 27 w 27"/>
                  <a:gd name="T10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" h="50">
                    <a:moveTo>
                      <a:pt x="27" y="34"/>
                    </a:moveTo>
                    <a:cubicBezTo>
                      <a:pt x="27" y="36"/>
                      <a:pt x="26" y="37"/>
                      <a:pt x="26" y="38"/>
                    </a:cubicBezTo>
                    <a:cubicBezTo>
                      <a:pt x="25" y="40"/>
                      <a:pt x="25" y="41"/>
                      <a:pt x="24" y="42"/>
                    </a:cubicBezTo>
                    <a:cubicBezTo>
                      <a:pt x="23" y="43"/>
                      <a:pt x="22" y="43"/>
                      <a:pt x="21" y="44"/>
                    </a:cubicBezTo>
                    <a:cubicBezTo>
                      <a:pt x="20" y="44"/>
                      <a:pt x="18" y="45"/>
                      <a:pt x="17" y="4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0" y="50"/>
                      <a:pt x="10" y="50"/>
                    </a:cubicBezTo>
                    <a:cubicBezTo>
                      <a:pt x="10" y="50"/>
                      <a:pt x="9" y="49"/>
                      <a:pt x="9" y="4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7" y="46"/>
                      <a:pt x="5" y="45"/>
                      <a:pt x="3" y="45"/>
                    </a:cubicBezTo>
                    <a:cubicBezTo>
                      <a:pt x="2" y="44"/>
                      <a:pt x="1" y="44"/>
                      <a:pt x="0" y="43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41"/>
                      <a:pt x="0" y="41"/>
                      <a:pt x="0" y="40"/>
                    </a:cubicBezTo>
                    <a:cubicBezTo>
                      <a:pt x="0" y="39"/>
                      <a:pt x="0" y="39"/>
                      <a:pt x="1" y="38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8"/>
                      <a:pt x="4" y="38"/>
                      <a:pt x="6" y="39"/>
                    </a:cubicBezTo>
                    <a:cubicBezTo>
                      <a:pt x="7" y="39"/>
                      <a:pt x="8" y="39"/>
                      <a:pt x="11" y="39"/>
                    </a:cubicBezTo>
                    <a:cubicBezTo>
                      <a:pt x="13" y="39"/>
                      <a:pt x="15" y="39"/>
                      <a:pt x="16" y="38"/>
                    </a:cubicBezTo>
                    <a:cubicBezTo>
                      <a:pt x="18" y="37"/>
                      <a:pt x="19" y="36"/>
                      <a:pt x="19" y="34"/>
                    </a:cubicBezTo>
                    <a:cubicBezTo>
                      <a:pt x="19" y="33"/>
                      <a:pt x="18" y="32"/>
                      <a:pt x="17" y="31"/>
                    </a:cubicBezTo>
                    <a:cubicBezTo>
                      <a:pt x="16" y="30"/>
                      <a:pt x="14" y="29"/>
                      <a:pt x="12" y="28"/>
                    </a:cubicBezTo>
                    <a:cubicBezTo>
                      <a:pt x="10" y="27"/>
                      <a:pt x="9" y="26"/>
                      <a:pt x="7" y="26"/>
                    </a:cubicBezTo>
                    <a:cubicBezTo>
                      <a:pt x="6" y="25"/>
                      <a:pt x="5" y="24"/>
                      <a:pt x="4" y="23"/>
                    </a:cubicBezTo>
                    <a:cubicBezTo>
                      <a:pt x="3" y="22"/>
                      <a:pt x="2" y="21"/>
                      <a:pt x="2" y="20"/>
                    </a:cubicBezTo>
                    <a:cubicBezTo>
                      <a:pt x="1" y="19"/>
                      <a:pt x="1" y="17"/>
                      <a:pt x="1" y="15"/>
                    </a:cubicBezTo>
                    <a:cubicBezTo>
                      <a:pt x="1" y="13"/>
                      <a:pt x="1" y="11"/>
                      <a:pt x="3" y="9"/>
                    </a:cubicBezTo>
                    <a:cubicBezTo>
                      <a:pt x="5" y="7"/>
                      <a:pt x="7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2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8"/>
                      <a:pt x="24" y="8"/>
                      <a:pt x="24" y="9"/>
                    </a:cubicBezTo>
                    <a:cubicBezTo>
                      <a:pt x="24" y="10"/>
                      <a:pt x="24" y="11"/>
                      <a:pt x="23" y="11"/>
                    </a:cubicBezTo>
                    <a:cubicBezTo>
                      <a:pt x="23" y="12"/>
                      <a:pt x="23" y="12"/>
                      <a:pt x="22" y="12"/>
                    </a:cubicBezTo>
                    <a:cubicBezTo>
                      <a:pt x="22" y="12"/>
                      <a:pt x="21" y="12"/>
                      <a:pt x="19" y="11"/>
                    </a:cubicBezTo>
                    <a:cubicBezTo>
                      <a:pt x="18" y="11"/>
                      <a:pt x="17" y="11"/>
                      <a:pt x="15" y="11"/>
                    </a:cubicBezTo>
                    <a:cubicBezTo>
                      <a:pt x="13" y="11"/>
                      <a:pt x="11" y="11"/>
                      <a:pt x="10" y="12"/>
                    </a:cubicBezTo>
                    <a:cubicBezTo>
                      <a:pt x="9" y="13"/>
                      <a:pt x="9" y="14"/>
                      <a:pt x="9" y="15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11" y="19"/>
                      <a:pt x="13" y="20"/>
                      <a:pt x="15" y="21"/>
                    </a:cubicBezTo>
                    <a:cubicBezTo>
                      <a:pt x="19" y="23"/>
                      <a:pt x="22" y="24"/>
                      <a:pt x="24" y="26"/>
                    </a:cubicBezTo>
                    <a:cubicBezTo>
                      <a:pt x="26" y="28"/>
                      <a:pt x="27" y="31"/>
                      <a:pt x="2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8" name="Freeform 81"/>
              <p:cNvSpPr>
                <a:spLocks noEditPoints="1"/>
              </p:cNvSpPr>
              <p:nvPr/>
            </p:nvSpPr>
            <p:spPr bwMode="auto">
              <a:xfrm>
                <a:off x="874" y="819"/>
                <a:ext cx="148" cy="149"/>
              </a:xfrm>
              <a:custGeom>
                <a:avLst/>
                <a:gdLst>
                  <a:gd name="T0" fmla="*/ 51 w 102"/>
                  <a:gd name="T1" fmla="*/ 0 h 102"/>
                  <a:gd name="T2" fmla="*/ 0 w 102"/>
                  <a:gd name="T3" fmla="*/ 51 h 102"/>
                  <a:gd name="T4" fmla="*/ 51 w 102"/>
                  <a:gd name="T5" fmla="*/ 102 h 102"/>
                  <a:gd name="T6" fmla="*/ 102 w 102"/>
                  <a:gd name="T7" fmla="*/ 51 h 102"/>
                  <a:gd name="T8" fmla="*/ 51 w 102"/>
                  <a:gd name="T9" fmla="*/ 0 h 102"/>
                  <a:gd name="T10" fmla="*/ 51 w 102"/>
                  <a:gd name="T11" fmla="*/ 87 h 102"/>
                  <a:gd name="T12" fmla="*/ 15 w 102"/>
                  <a:gd name="T13" fmla="*/ 51 h 102"/>
                  <a:gd name="T14" fmla="*/ 51 w 102"/>
                  <a:gd name="T15" fmla="*/ 16 h 102"/>
                  <a:gd name="T16" fmla="*/ 86 w 102"/>
                  <a:gd name="T17" fmla="*/ 51 h 102"/>
                  <a:gd name="T18" fmla="*/ 51 w 102"/>
                  <a:gd name="T19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87"/>
                    </a:moveTo>
                    <a:cubicBezTo>
                      <a:pt x="31" y="87"/>
                      <a:pt x="15" y="71"/>
                      <a:pt x="15" y="51"/>
                    </a:cubicBezTo>
                    <a:cubicBezTo>
                      <a:pt x="15" y="31"/>
                      <a:pt x="31" y="16"/>
                      <a:pt x="51" y="16"/>
                    </a:cubicBezTo>
                    <a:cubicBezTo>
                      <a:pt x="71" y="16"/>
                      <a:pt x="86" y="31"/>
                      <a:pt x="86" y="51"/>
                    </a:cubicBezTo>
                    <a:cubicBezTo>
                      <a:pt x="86" y="71"/>
                      <a:pt x="71" y="87"/>
                      <a:pt x="51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9" name="Rectangle 82"/>
              <p:cNvSpPr>
                <a:spLocks noChangeArrowheads="1"/>
              </p:cNvSpPr>
              <p:nvPr/>
            </p:nvSpPr>
            <p:spPr bwMode="auto">
              <a:xfrm>
                <a:off x="931" y="956"/>
                <a:ext cx="33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0" name="Freeform 83"/>
              <p:cNvSpPr>
                <a:spLocks noEditPoints="1"/>
              </p:cNvSpPr>
              <p:nvPr/>
            </p:nvSpPr>
            <p:spPr bwMode="auto">
              <a:xfrm>
                <a:off x="2257" y="1799"/>
                <a:ext cx="76" cy="76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4 w 52"/>
                  <a:gd name="T11" fmla="*/ 26 h 52"/>
                  <a:gd name="T12" fmla="*/ 26 w 52"/>
                  <a:gd name="T13" fmla="*/ 44 h 52"/>
                  <a:gd name="T14" fmla="*/ 8 w 52"/>
                  <a:gd name="T15" fmla="*/ 26 h 52"/>
                  <a:gd name="T16" fmla="*/ 26 w 52"/>
                  <a:gd name="T17" fmla="*/ 8 h 52"/>
                  <a:gd name="T18" fmla="*/ 44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1" name="Rectangle 84"/>
              <p:cNvSpPr>
                <a:spLocks noChangeArrowheads="1"/>
              </p:cNvSpPr>
              <p:nvPr/>
            </p:nvSpPr>
            <p:spPr bwMode="auto">
              <a:xfrm>
                <a:off x="2286" y="1760"/>
                <a:ext cx="16" cy="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2" name="Freeform 85"/>
              <p:cNvSpPr>
                <a:spLocks noEditPoints="1"/>
              </p:cNvSpPr>
              <p:nvPr/>
            </p:nvSpPr>
            <p:spPr bwMode="auto">
              <a:xfrm>
                <a:off x="2263" y="808"/>
                <a:ext cx="76" cy="7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39 w 52"/>
                  <a:gd name="T11" fmla="*/ 26 h 52"/>
                  <a:gd name="T12" fmla="*/ 26 w 52"/>
                  <a:gd name="T13" fmla="*/ 39 h 52"/>
                  <a:gd name="T14" fmla="*/ 13 w 52"/>
                  <a:gd name="T15" fmla="*/ 26 h 52"/>
                  <a:gd name="T16" fmla="*/ 26 w 52"/>
                  <a:gd name="T17" fmla="*/ 12 h 52"/>
                  <a:gd name="T18" fmla="*/ 39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39" y="26"/>
                    </a:moveTo>
                    <a:cubicBezTo>
                      <a:pt x="39" y="33"/>
                      <a:pt x="33" y="39"/>
                      <a:pt x="26" y="39"/>
                    </a:cubicBezTo>
                    <a:cubicBezTo>
                      <a:pt x="19" y="39"/>
                      <a:pt x="13" y="33"/>
                      <a:pt x="13" y="26"/>
                    </a:cubicBezTo>
                    <a:cubicBezTo>
                      <a:pt x="13" y="18"/>
                      <a:pt x="19" y="12"/>
                      <a:pt x="26" y="12"/>
                    </a:cubicBezTo>
                    <a:cubicBezTo>
                      <a:pt x="33" y="12"/>
                      <a:pt x="39" y="18"/>
                      <a:pt x="3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3" name="Rectangle 86"/>
              <p:cNvSpPr>
                <a:spLocks noChangeArrowheads="1"/>
              </p:cNvSpPr>
              <p:nvPr/>
            </p:nvSpPr>
            <p:spPr bwMode="auto">
              <a:xfrm>
                <a:off x="2292" y="767"/>
                <a:ext cx="18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4" name="Freeform 87"/>
              <p:cNvSpPr>
                <a:spLocks noEditPoints="1"/>
              </p:cNvSpPr>
              <p:nvPr/>
            </p:nvSpPr>
            <p:spPr bwMode="auto">
              <a:xfrm>
                <a:off x="1387" y="1762"/>
                <a:ext cx="76" cy="7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4 w 52"/>
                  <a:gd name="T11" fmla="*/ 26 h 52"/>
                  <a:gd name="T12" fmla="*/ 26 w 52"/>
                  <a:gd name="T13" fmla="*/ 44 h 52"/>
                  <a:gd name="T14" fmla="*/ 8 w 52"/>
                  <a:gd name="T15" fmla="*/ 26 h 52"/>
                  <a:gd name="T16" fmla="*/ 26 w 52"/>
                  <a:gd name="T17" fmla="*/ 8 h 52"/>
                  <a:gd name="T18" fmla="*/ 44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1"/>
                      <a:pt x="41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5" name="Rectangle 88"/>
              <p:cNvSpPr>
                <a:spLocks noChangeArrowheads="1"/>
              </p:cNvSpPr>
              <p:nvPr/>
            </p:nvSpPr>
            <p:spPr bwMode="auto">
              <a:xfrm>
                <a:off x="1418" y="1721"/>
                <a:ext cx="16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6" name="Freeform 89"/>
              <p:cNvSpPr>
                <a:spLocks noEditPoints="1"/>
              </p:cNvSpPr>
              <p:nvPr/>
            </p:nvSpPr>
            <p:spPr bwMode="auto">
              <a:xfrm>
                <a:off x="1911" y="915"/>
                <a:ext cx="76" cy="76"/>
              </a:xfrm>
              <a:custGeom>
                <a:avLst/>
                <a:gdLst>
                  <a:gd name="T0" fmla="*/ 26 w 52"/>
                  <a:gd name="T1" fmla="*/ 52 h 52"/>
                  <a:gd name="T2" fmla="*/ 52 w 52"/>
                  <a:gd name="T3" fmla="*/ 26 h 52"/>
                  <a:gd name="T4" fmla="*/ 26 w 52"/>
                  <a:gd name="T5" fmla="*/ 0 h 52"/>
                  <a:gd name="T6" fmla="*/ 0 w 52"/>
                  <a:gd name="T7" fmla="*/ 26 h 52"/>
                  <a:gd name="T8" fmla="*/ 26 w 52"/>
                  <a:gd name="T9" fmla="*/ 52 h 52"/>
                  <a:gd name="T10" fmla="*/ 26 w 52"/>
                  <a:gd name="T11" fmla="*/ 44 h 52"/>
                  <a:gd name="T12" fmla="*/ 8 w 52"/>
                  <a:gd name="T13" fmla="*/ 26 h 52"/>
                  <a:gd name="T14" fmla="*/ 26 w 52"/>
                  <a:gd name="T15" fmla="*/ 8 h 52"/>
                  <a:gd name="T16" fmla="*/ 44 w 52"/>
                  <a:gd name="T17" fmla="*/ 26 h 52"/>
                  <a:gd name="T18" fmla="*/ 26 w 52"/>
                  <a:gd name="T19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cubicBezTo>
                      <a:pt x="40" y="52"/>
                      <a:pt x="52" y="41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ubicBezTo>
                      <a:pt x="44" y="36"/>
                      <a:pt x="36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7" name="Rectangle 90"/>
              <p:cNvSpPr>
                <a:spLocks noChangeArrowheads="1"/>
              </p:cNvSpPr>
              <p:nvPr/>
            </p:nvSpPr>
            <p:spPr bwMode="auto">
              <a:xfrm>
                <a:off x="1981" y="946"/>
                <a:ext cx="45" cy="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8" name="Freeform 91"/>
              <p:cNvSpPr>
                <a:spLocks noEditPoints="1"/>
              </p:cNvSpPr>
              <p:nvPr/>
            </p:nvSpPr>
            <p:spPr bwMode="auto">
              <a:xfrm>
                <a:off x="1776" y="1965"/>
                <a:ext cx="75" cy="74"/>
              </a:xfrm>
              <a:custGeom>
                <a:avLst/>
                <a:gdLst>
                  <a:gd name="T0" fmla="*/ 52 w 52"/>
                  <a:gd name="T1" fmla="*/ 25 h 51"/>
                  <a:gd name="T2" fmla="*/ 26 w 52"/>
                  <a:gd name="T3" fmla="*/ 0 h 51"/>
                  <a:gd name="T4" fmla="*/ 0 w 52"/>
                  <a:gd name="T5" fmla="*/ 25 h 51"/>
                  <a:gd name="T6" fmla="*/ 26 w 52"/>
                  <a:gd name="T7" fmla="*/ 51 h 51"/>
                  <a:gd name="T8" fmla="*/ 52 w 52"/>
                  <a:gd name="T9" fmla="*/ 25 h 51"/>
                  <a:gd name="T10" fmla="*/ 44 w 52"/>
                  <a:gd name="T11" fmla="*/ 25 h 51"/>
                  <a:gd name="T12" fmla="*/ 26 w 52"/>
                  <a:gd name="T13" fmla="*/ 43 h 51"/>
                  <a:gd name="T14" fmla="*/ 8 w 52"/>
                  <a:gd name="T15" fmla="*/ 25 h 51"/>
                  <a:gd name="T16" fmla="*/ 26 w 52"/>
                  <a:gd name="T17" fmla="*/ 7 h 51"/>
                  <a:gd name="T18" fmla="*/ 44 w 52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52" y="25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40"/>
                      <a:pt x="11" y="51"/>
                      <a:pt x="26" y="51"/>
                    </a:cubicBezTo>
                    <a:cubicBezTo>
                      <a:pt x="40" y="51"/>
                      <a:pt x="52" y="40"/>
                      <a:pt x="52" y="25"/>
                    </a:cubicBezTo>
                    <a:close/>
                    <a:moveTo>
                      <a:pt x="44" y="25"/>
                    </a:moveTo>
                    <a:cubicBezTo>
                      <a:pt x="44" y="35"/>
                      <a:pt x="36" y="43"/>
                      <a:pt x="26" y="43"/>
                    </a:cubicBezTo>
                    <a:cubicBezTo>
                      <a:pt x="16" y="43"/>
                      <a:pt x="8" y="35"/>
                      <a:pt x="8" y="25"/>
                    </a:cubicBezTo>
                    <a:cubicBezTo>
                      <a:pt x="8" y="15"/>
                      <a:pt x="16" y="7"/>
                      <a:pt x="26" y="7"/>
                    </a:cubicBezTo>
                    <a:cubicBezTo>
                      <a:pt x="36" y="7"/>
                      <a:pt x="44" y="15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9" name="Rectangle 92"/>
              <p:cNvSpPr>
                <a:spLocks noChangeArrowheads="1"/>
              </p:cNvSpPr>
              <p:nvPr/>
            </p:nvSpPr>
            <p:spPr bwMode="auto">
              <a:xfrm>
                <a:off x="1805" y="1924"/>
                <a:ext cx="16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0" name="Freeform 93"/>
              <p:cNvSpPr>
                <a:spLocks noEditPoints="1"/>
              </p:cNvSpPr>
              <p:nvPr/>
            </p:nvSpPr>
            <p:spPr bwMode="auto">
              <a:xfrm>
                <a:off x="951" y="2986"/>
                <a:ext cx="74" cy="76"/>
              </a:xfrm>
              <a:custGeom>
                <a:avLst/>
                <a:gdLst>
                  <a:gd name="T0" fmla="*/ 26 w 51"/>
                  <a:gd name="T1" fmla="*/ 52 h 52"/>
                  <a:gd name="T2" fmla="*/ 51 w 51"/>
                  <a:gd name="T3" fmla="*/ 26 h 52"/>
                  <a:gd name="T4" fmla="*/ 26 w 51"/>
                  <a:gd name="T5" fmla="*/ 0 h 52"/>
                  <a:gd name="T6" fmla="*/ 0 w 51"/>
                  <a:gd name="T7" fmla="*/ 26 h 52"/>
                  <a:gd name="T8" fmla="*/ 26 w 51"/>
                  <a:gd name="T9" fmla="*/ 52 h 52"/>
                  <a:gd name="T10" fmla="*/ 26 w 51"/>
                  <a:gd name="T11" fmla="*/ 44 h 52"/>
                  <a:gd name="T12" fmla="*/ 8 w 51"/>
                  <a:gd name="T13" fmla="*/ 26 h 52"/>
                  <a:gd name="T14" fmla="*/ 26 w 51"/>
                  <a:gd name="T15" fmla="*/ 8 h 52"/>
                  <a:gd name="T16" fmla="*/ 44 w 51"/>
                  <a:gd name="T17" fmla="*/ 26 h 52"/>
                  <a:gd name="T18" fmla="*/ 26 w 51"/>
                  <a:gd name="T19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2">
                    <a:moveTo>
                      <a:pt x="26" y="52"/>
                    </a:moveTo>
                    <a:cubicBezTo>
                      <a:pt x="40" y="52"/>
                      <a:pt x="51" y="40"/>
                      <a:pt x="51" y="26"/>
                    </a:cubicBezTo>
                    <a:cubicBezTo>
                      <a:pt x="51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5" y="8"/>
                      <a:pt x="44" y="16"/>
                      <a:pt x="44" y="26"/>
                    </a:cubicBezTo>
                    <a:cubicBezTo>
                      <a:pt x="44" y="36"/>
                      <a:pt x="35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1" name="Rectangle 94"/>
              <p:cNvSpPr>
                <a:spLocks noChangeArrowheads="1"/>
              </p:cNvSpPr>
              <p:nvPr/>
            </p:nvSpPr>
            <p:spPr bwMode="auto">
              <a:xfrm>
                <a:off x="1021" y="3015"/>
                <a:ext cx="45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2" name="Freeform 95"/>
              <p:cNvSpPr>
                <a:spLocks noEditPoints="1"/>
              </p:cNvSpPr>
              <p:nvPr/>
            </p:nvSpPr>
            <p:spPr bwMode="auto">
              <a:xfrm>
                <a:off x="1785" y="2705"/>
                <a:ext cx="94" cy="96"/>
              </a:xfrm>
              <a:custGeom>
                <a:avLst/>
                <a:gdLst>
                  <a:gd name="T0" fmla="*/ 65 w 65"/>
                  <a:gd name="T1" fmla="*/ 33 h 66"/>
                  <a:gd name="T2" fmla="*/ 32 w 65"/>
                  <a:gd name="T3" fmla="*/ 0 h 66"/>
                  <a:gd name="T4" fmla="*/ 0 w 65"/>
                  <a:gd name="T5" fmla="*/ 33 h 66"/>
                  <a:gd name="T6" fmla="*/ 32 w 65"/>
                  <a:gd name="T7" fmla="*/ 66 h 66"/>
                  <a:gd name="T8" fmla="*/ 65 w 65"/>
                  <a:gd name="T9" fmla="*/ 33 h 66"/>
                  <a:gd name="T10" fmla="*/ 55 w 65"/>
                  <a:gd name="T11" fmla="*/ 33 h 66"/>
                  <a:gd name="T12" fmla="*/ 32 w 65"/>
                  <a:gd name="T13" fmla="*/ 56 h 66"/>
                  <a:gd name="T14" fmla="*/ 10 w 65"/>
                  <a:gd name="T15" fmla="*/ 33 h 66"/>
                  <a:gd name="T16" fmla="*/ 32 w 65"/>
                  <a:gd name="T17" fmla="*/ 10 h 66"/>
                  <a:gd name="T18" fmla="*/ 55 w 65"/>
                  <a:gd name="T19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65" y="33"/>
                    </a:moveTo>
                    <a:cubicBezTo>
                      <a:pt x="65" y="15"/>
                      <a:pt x="50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51"/>
                      <a:pt x="14" y="66"/>
                      <a:pt x="32" y="66"/>
                    </a:cubicBezTo>
                    <a:cubicBezTo>
                      <a:pt x="50" y="66"/>
                      <a:pt x="65" y="51"/>
                      <a:pt x="65" y="33"/>
                    </a:cubicBezTo>
                    <a:close/>
                    <a:moveTo>
                      <a:pt x="55" y="33"/>
                    </a:moveTo>
                    <a:cubicBezTo>
                      <a:pt x="55" y="46"/>
                      <a:pt x="45" y="56"/>
                      <a:pt x="32" y="56"/>
                    </a:cubicBezTo>
                    <a:cubicBezTo>
                      <a:pt x="20" y="56"/>
                      <a:pt x="10" y="46"/>
                      <a:pt x="10" y="33"/>
                    </a:cubicBezTo>
                    <a:cubicBezTo>
                      <a:pt x="10" y="21"/>
                      <a:pt x="20" y="10"/>
                      <a:pt x="32" y="10"/>
                    </a:cubicBezTo>
                    <a:cubicBezTo>
                      <a:pt x="45" y="10"/>
                      <a:pt x="55" y="21"/>
                      <a:pt x="5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3" name="Rectangle 96"/>
              <p:cNvSpPr>
                <a:spLocks noChangeArrowheads="1"/>
              </p:cNvSpPr>
              <p:nvPr/>
            </p:nvSpPr>
            <p:spPr bwMode="auto">
              <a:xfrm>
                <a:off x="1821" y="2656"/>
                <a:ext cx="22" cy="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4" name="Freeform 97"/>
              <p:cNvSpPr/>
              <p:nvPr/>
            </p:nvSpPr>
            <p:spPr bwMode="auto">
              <a:xfrm>
                <a:off x="2153" y="1625"/>
                <a:ext cx="48" cy="91"/>
              </a:xfrm>
              <a:custGeom>
                <a:avLst/>
                <a:gdLst>
                  <a:gd name="T0" fmla="*/ 33 w 33"/>
                  <a:gd name="T1" fmla="*/ 43 h 63"/>
                  <a:gd name="T2" fmla="*/ 32 w 33"/>
                  <a:gd name="T3" fmla="*/ 48 h 63"/>
                  <a:gd name="T4" fmla="*/ 30 w 33"/>
                  <a:gd name="T5" fmla="*/ 52 h 63"/>
                  <a:gd name="T6" fmla="*/ 26 w 33"/>
                  <a:gd name="T7" fmla="*/ 55 h 63"/>
                  <a:gd name="T8" fmla="*/ 21 w 33"/>
                  <a:gd name="T9" fmla="*/ 56 h 63"/>
                  <a:gd name="T10" fmla="*/ 21 w 33"/>
                  <a:gd name="T11" fmla="*/ 60 h 63"/>
                  <a:gd name="T12" fmla="*/ 21 w 33"/>
                  <a:gd name="T13" fmla="*/ 62 h 63"/>
                  <a:gd name="T14" fmla="*/ 19 w 33"/>
                  <a:gd name="T15" fmla="*/ 63 h 63"/>
                  <a:gd name="T16" fmla="*/ 15 w 33"/>
                  <a:gd name="T17" fmla="*/ 63 h 63"/>
                  <a:gd name="T18" fmla="*/ 13 w 33"/>
                  <a:gd name="T19" fmla="*/ 62 h 63"/>
                  <a:gd name="T20" fmla="*/ 12 w 33"/>
                  <a:gd name="T21" fmla="*/ 60 h 63"/>
                  <a:gd name="T22" fmla="*/ 12 w 33"/>
                  <a:gd name="T23" fmla="*/ 57 h 63"/>
                  <a:gd name="T24" fmla="*/ 4 w 33"/>
                  <a:gd name="T25" fmla="*/ 56 h 63"/>
                  <a:gd name="T26" fmla="*/ 0 w 33"/>
                  <a:gd name="T27" fmla="*/ 54 h 63"/>
                  <a:gd name="T28" fmla="*/ 0 w 33"/>
                  <a:gd name="T29" fmla="*/ 53 h 63"/>
                  <a:gd name="T30" fmla="*/ 0 w 33"/>
                  <a:gd name="T31" fmla="*/ 50 h 63"/>
                  <a:gd name="T32" fmla="*/ 1 w 33"/>
                  <a:gd name="T33" fmla="*/ 47 h 63"/>
                  <a:gd name="T34" fmla="*/ 2 w 33"/>
                  <a:gd name="T35" fmla="*/ 46 h 63"/>
                  <a:gd name="T36" fmla="*/ 3 w 33"/>
                  <a:gd name="T37" fmla="*/ 47 h 63"/>
                  <a:gd name="T38" fmla="*/ 3 w 33"/>
                  <a:gd name="T39" fmla="*/ 47 h 63"/>
                  <a:gd name="T40" fmla="*/ 7 w 33"/>
                  <a:gd name="T41" fmla="*/ 48 h 63"/>
                  <a:gd name="T42" fmla="*/ 14 w 33"/>
                  <a:gd name="T43" fmla="*/ 49 h 63"/>
                  <a:gd name="T44" fmla="*/ 20 w 33"/>
                  <a:gd name="T45" fmla="*/ 47 h 63"/>
                  <a:gd name="T46" fmla="*/ 23 w 33"/>
                  <a:gd name="T47" fmla="*/ 43 h 63"/>
                  <a:gd name="T48" fmla="*/ 22 w 33"/>
                  <a:gd name="T49" fmla="*/ 38 h 63"/>
                  <a:gd name="T50" fmla="*/ 15 w 33"/>
                  <a:gd name="T51" fmla="*/ 35 h 63"/>
                  <a:gd name="T52" fmla="*/ 10 w 33"/>
                  <a:gd name="T53" fmla="*/ 32 h 63"/>
                  <a:gd name="T54" fmla="*/ 5 w 33"/>
                  <a:gd name="T55" fmla="*/ 29 h 63"/>
                  <a:gd name="T56" fmla="*/ 2 w 33"/>
                  <a:gd name="T57" fmla="*/ 25 h 63"/>
                  <a:gd name="T58" fmla="*/ 1 w 33"/>
                  <a:gd name="T59" fmla="*/ 19 h 63"/>
                  <a:gd name="T60" fmla="*/ 4 w 33"/>
                  <a:gd name="T61" fmla="*/ 11 h 63"/>
                  <a:gd name="T62" fmla="*/ 13 w 33"/>
                  <a:gd name="T63" fmla="*/ 7 h 63"/>
                  <a:gd name="T64" fmla="*/ 13 w 33"/>
                  <a:gd name="T65" fmla="*/ 3 h 63"/>
                  <a:gd name="T66" fmla="*/ 14 w 33"/>
                  <a:gd name="T67" fmla="*/ 1 h 63"/>
                  <a:gd name="T68" fmla="*/ 16 w 33"/>
                  <a:gd name="T69" fmla="*/ 0 h 63"/>
                  <a:gd name="T70" fmla="*/ 21 w 33"/>
                  <a:gd name="T71" fmla="*/ 0 h 63"/>
                  <a:gd name="T72" fmla="*/ 23 w 33"/>
                  <a:gd name="T73" fmla="*/ 1 h 63"/>
                  <a:gd name="T74" fmla="*/ 23 w 33"/>
                  <a:gd name="T75" fmla="*/ 3 h 63"/>
                  <a:gd name="T76" fmla="*/ 23 w 33"/>
                  <a:gd name="T77" fmla="*/ 6 h 63"/>
                  <a:gd name="T78" fmla="*/ 27 w 33"/>
                  <a:gd name="T79" fmla="*/ 7 h 63"/>
                  <a:gd name="T80" fmla="*/ 30 w 33"/>
                  <a:gd name="T81" fmla="*/ 8 h 63"/>
                  <a:gd name="T82" fmla="*/ 31 w 33"/>
                  <a:gd name="T83" fmla="*/ 9 h 63"/>
                  <a:gd name="T84" fmla="*/ 30 w 33"/>
                  <a:gd name="T85" fmla="*/ 12 h 63"/>
                  <a:gd name="T86" fmla="*/ 29 w 33"/>
                  <a:gd name="T87" fmla="*/ 14 h 63"/>
                  <a:gd name="T88" fmla="*/ 28 w 33"/>
                  <a:gd name="T89" fmla="*/ 15 h 63"/>
                  <a:gd name="T90" fmla="*/ 24 w 33"/>
                  <a:gd name="T91" fmla="*/ 14 h 63"/>
                  <a:gd name="T92" fmla="*/ 19 w 33"/>
                  <a:gd name="T93" fmla="*/ 14 h 63"/>
                  <a:gd name="T94" fmla="*/ 13 w 33"/>
                  <a:gd name="T95" fmla="*/ 15 h 63"/>
                  <a:gd name="T96" fmla="*/ 11 w 33"/>
                  <a:gd name="T97" fmla="*/ 19 h 63"/>
                  <a:gd name="T98" fmla="*/ 13 w 33"/>
                  <a:gd name="T99" fmla="*/ 23 h 63"/>
                  <a:gd name="T100" fmla="*/ 19 w 33"/>
                  <a:gd name="T101" fmla="*/ 27 h 63"/>
                  <a:gd name="T102" fmla="*/ 30 w 33"/>
                  <a:gd name="T103" fmla="*/ 33 h 63"/>
                  <a:gd name="T104" fmla="*/ 33 w 33"/>
                  <a:gd name="T105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63">
                    <a:moveTo>
                      <a:pt x="33" y="43"/>
                    </a:moveTo>
                    <a:cubicBezTo>
                      <a:pt x="33" y="45"/>
                      <a:pt x="33" y="46"/>
                      <a:pt x="32" y="48"/>
                    </a:cubicBezTo>
                    <a:cubicBezTo>
                      <a:pt x="32" y="50"/>
                      <a:pt x="31" y="51"/>
                      <a:pt x="30" y="52"/>
                    </a:cubicBezTo>
                    <a:cubicBezTo>
                      <a:pt x="29" y="53"/>
                      <a:pt x="28" y="54"/>
                      <a:pt x="26" y="55"/>
                    </a:cubicBezTo>
                    <a:cubicBezTo>
                      <a:pt x="25" y="55"/>
                      <a:pt x="23" y="56"/>
                      <a:pt x="21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61"/>
                      <a:pt x="21" y="62"/>
                      <a:pt x="21" y="62"/>
                    </a:cubicBezTo>
                    <a:cubicBezTo>
                      <a:pt x="21" y="63"/>
                      <a:pt x="20" y="63"/>
                      <a:pt x="19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2"/>
                      <a:pt x="13" y="62"/>
                    </a:cubicBezTo>
                    <a:cubicBezTo>
                      <a:pt x="12" y="62"/>
                      <a:pt x="12" y="61"/>
                      <a:pt x="12" y="60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7"/>
                      <a:pt x="6" y="56"/>
                      <a:pt x="4" y="56"/>
                    </a:cubicBezTo>
                    <a:cubicBezTo>
                      <a:pt x="2" y="55"/>
                      <a:pt x="1" y="55"/>
                      <a:pt x="0" y="54"/>
                    </a:cubicBezTo>
                    <a:cubicBezTo>
                      <a:pt x="0" y="54"/>
                      <a:pt x="0" y="53"/>
                      <a:pt x="0" y="53"/>
                    </a:cubicBezTo>
                    <a:cubicBezTo>
                      <a:pt x="0" y="52"/>
                      <a:pt x="0" y="51"/>
                      <a:pt x="0" y="50"/>
                    </a:cubicBezTo>
                    <a:cubicBezTo>
                      <a:pt x="1" y="49"/>
                      <a:pt x="1" y="48"/>
                      <a:pt x="1" y="47"/>
                    </a:cubicBezTo>
                    <a:cubicBezTo>
                      <a:pt x="2" y="47"/>
                      <a:pt x="2" y="46"/>
                      <a:pt x="2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6" y="48"/>
                      <a:pt x="7" y="48"/>
                    </a:cubicBezTo>
                    <a:cubicBezTo>
                      <a:pt x="9" y="49"/>
                      <a:pt x="11" y="49"/>
                      <a:pt x="14" y="49"/>
                    </a:cubicBezTo>
                    <a:cubicBezTo>
                      <a:pt x="16" y="49"/>
                      <a:pt x="19" y="48"/>
                      <a:pt x="20" y="47"/>
                    </a:cubicBezTo>
                    <a:cubicBezTo>
                      <a:pt x="22" y="47"/>
                      <a:pt x="23" y="45"/>
                      <a:pt x="23" y="43"/>
                    </a:cubicBezTo>
                    <a:cubicBezTo>
                      <a:pt x="23" y="41"/>
                      <a:pt x="23" y="40"/>
                      <a:pt x="22" y="38"/>
                    </a:cubicBezTo>
                    <a:cubicBezTo>
                      <a:pt x="20" y="37"/>
                      <a:pt x="18" y="36"/>
                      <a:pt x="15" y="35"/>
                    </a:cubicBezTo>
                    <a:cubicBezTo>
                      <a:pt x="13" y="34"/>
                      <a:pt x="11" y="33"/>
                      <a:pt x="10" y="32"/>
                    </a:cubicBezTo>
                    <a:cubicBezTo>
                      <a:pt x="8" y="31"/>
                      <a:pt x="7" y="30"/>
                      <a:pt x="5" y="29"/>
                    </a:cubicBezTo>
                    <a:cubicBezTo>
                      <a:pt x="4" y="28"/>
                      <a:pt x="3" y="27"/>
                      <a:pt x="2" y="25"/>
                    </a:cubicBezTo>
                    <a:cubicBezTo>
                      <a:pt x="2" y="24"/>
                      <a:pt x="1" y="22"/>
                      <a:pt x="1" y="19"/>
                    </a:cubicBezTo>
                    <a:cubicBezTo>
                      <a:pt x="1" y="16"/>
                      <a:pt x="2" y="14"/>
                      <a:pt x="4" y="11"/>
                    </a:cubicBezTo>
                    <a:cubicBezTo>
                      <a:pt x="6" y="9"/>
                      <a:pt x="9" y="8"/>
                      <a:pt x="13" y="7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cubicBezTo>
                      <a:pt x="23" y="1"/>
                      <a:pt x="23" y="2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7"/>
                      <a:pt x="26" y="7"/>
                      <a:pt x="27" y="7"/>
                    </a:cubicBezTo>
                    <a:cubicBezTo>
                      <a:pt x="29" y="7"/>
                      <a:pt x="29" y="8"/>
                      <a:pt x="30" y="8"/>
                    </a:cubicBezTo>
                    <a:cubicBezTo>
                      <a:pt x="30" y="8"/>
                      <a:pt x="31" y="8"/>
                      <a:pt x="31" y="9"/>
                    </a:cubicBezTo>
                    <a:cubicBezTo>
                      <a:pt x="31" y="10"/>
                      <a:pt x="31" y="11"/>
                      <a:pt x="30" y="12"/>
                    </a:cubicBezTo>
                    <a:cubicBezTo>
                      <a:pt x="30" y="13"/>
                      <a:pt x="30" y="14"/>
                      <a:pt x="29" y="14"/>
                    </a:cubicBezTo>
                    <a:cubicBezTo>
                      <a:pt x="29" y="15"/>
                      <a:pt x="29" y="15"/>
                      <a:pt x="28" y="15"/>
                    </a:cubicBezTo>
                    <a:cubicBezTo>
                      <a:pt x="27" y="15"/>
                      <a:pt x="26" y="15"/>
                      <a:pt x="24" y="14"/>
                    </a:cubicBezTo>
                    <a:cubicBezTo>
                      <a:pt x="23" y="14"/>
                      <a:pt x="21" y="14"/>
                      <a:pt x="19" y="14"/>
                    </a:cubicBezTo>
                    <a:cubicBezTo>
                      <a:pt x="16" y="14"/>
                      <a:pt x="14" y="14"/>
                      <a:pt x="13" y="15"/>
                    </a:cubicBezTo>
                    <a:cubicBezTo>
                      <a:pt x="12" y="16"/>
                      <a:pt x="11" y="18"/>
                      <a:pt x="11" y="19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5"/>
                      <a:pt x="17" y="26"/>
                      <a:pt x="19" y="27"/>
                    </a:cubicBezTo>
                    <a:cubicBezTo>
                      <a:pt x="24" y="29"/>
                      <a:pt x="27" y="31"/>
                      <a:pt x="30" y="33"/>
                    </a:cubicBezTo>
                    <a:cubicBezTo>
                      <a:pt x="32" y="36"/>
                      <a:pt x="33" y="39"/>
                      <a:pt x="3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5" name="Freeform 98"/>
              <p:cNvSpPr>
                <a:spLocks noEditPoints="1"/>
              </p:cNvSpPr>
              <p:nvPr/>
            </p:nvSpPr>
            <p:spPr bwMode="auto">
              <a:xfrm>
                <a:off x="2083" y="1578"/>
                <a:ext cx="183" cy="185"/>
              </a:xfrm>
              <a:custGeom>
                <a:avLst/>
                <a:gdLst>
                  <a:gd name="T0" fmla="*/ 63 w 126"/>
                  <a:gd name="T1" fmla="*/ 0 h 127"/>
                  <a:gd name="T2" fmla="*/ 0 w 126"/>
                  <a:gd name="T3" fmla="*/ 63 h 127"/>
                  <a:gd name="T4" fmla="*/ 63 w 126"/>
                  <a:gd name="T5" fmla="*/ 127 h 127"/>
                  <a:gd name="T6" fmla="*/ 126 w 126"/>
                  <a:gd name="T7" fmla="*/ 63 h 127"/>
                  <a:gd name="T8" fmla="*/ 63 w 126"/>
                  <a:gd name="T9" fmla="*/ 0 h 127"/>
                  <a:gd name="T10" fmla="*/ 63 w 126"/>
                  <a:gd name="T11" fmla="*/ 107 h 127"/>
                  <a:gd name="T12" fmla="*/ 19 w 126"/>
                  <a:gd name="T13" fmla="*/ 63 h 127"/>
                  <a:gd name="T14" fmla="*/ 63 w 126"/>
                  <a:gd name="T15" fmla="*/ 19 h 127"/>
                  <a:gd name="T16" fmla="*/ 107 w 126"/>
                  <a:gd name="T17" fmla="*/ 63 h 127"/>
                  <a:gd name="T18" fmla="*/ 63 w 126"/>
                  <a:gd name="T19" fmla="*/ 10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27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8"/>
                      <a:pt x="28" y="127"/>
                      <a:pt x="63" y="127"/>
                    </a:cubicBezTo>
                    <a:cubicBezTo>
                      <a:pt x="98" y="127"/>
                      <a:pt x="126" y="98"/>
                      <a:pt x="126" y="63"/>
                    </a:cubicBezTo>
                    <a:cubicBezTo>
                      <a:pt x="126" y="28"/>
                      <a:pt x="98" y="0"/>
                      <a:pt x="63" y="0"/>
                    </a:cubicBezTo>
                    <a:close/>
                    <a:moveTo>
                      <a:pt x="63" y="107"/>
                    </a:moveTo>
                    <a:cubicBezTo>
                      <a:pt x="39" y="107"/>
                      <a:pt x="19" y="88"/>
                      <a:pt x="19" y="63"/>
                    </a:cubicBezTo>
                    <a:cubicBezTo>
                      <a:pt x="19" y="39"/>
                      <a:pt x="39" y="19"/>
                      <a:pt x="63" y="19"/>
                    </a:cubicBezTo>
                    <a:cubicBezTo>
                      <a:pt x="87" y="19"/>
                      <a:pt x="107" y="39"/>
                      <a:pt x="107" y="63"/>
                    </a:cubicBezTo>
                    <a:cubicBezTo>
                      <a:pt x="107" y="88"/>
                      <a:pt x="87" y="107"/>
                      <a:pt x="6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6" name="Rectangle 99"/>
              <p:cNvSpPr>
                <a:spLocks noChangeArrowheads="1"/>
              </p:cNvSpPr>
              <p:nvPr/>
            </p:nvSpPr>
            <p:spPr bwMode="auto">
              <a:xfrm>
                <a:off x="2154" y="1748"/>
                <a:ext cx="41" cy="1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7" name="Freeform 100"/>
              <p:cNvSpPr/>
              <p:nvPr/>
            </p:nvSpPr>
            <p:spPr bwMode="auto">
              <a:xfrm>
                <a:off x="683" y="1929"/>
                <a:ext cx="96" cy="145"/>
              </a:xfrm>
              <a:custGeom>
                <a:avLst/>
                <a:gdLst>
                  <a:gd name="T0" fmla="*/ 34 w 66"/>
                  <a:gd name="T1" fmla="*/ 0 h 100"/>
                  <a:gd name="T2" fmla="*/ 12 w 66"/>
                  <a:gd name="T3" fmla="*/ 52 h 100"/>
                  <a:gd name="T4" fmla="*/ 31 w 66"/>
                  <a:gd name="T5" fmla="*/ 100 h 100"/>
                  <a:gd name="T6" fmla="*/ 54 w 66"/>
                  <a:gd name="T7" fmla="*/ 52 h 100"/>
                  <a:gd name="T8" fmla="*/ 34 w 66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00">
                    <a:moveTo>
                      <a:pt x="34" y="0"/>
                    </a:moveTo>
                    <a:cubicBezTo>
                      <a:pt x="34" y="0"/>
                      <a:pt x="24" y="34"/>
                      <a:pt x="12" y="52"/>
                    </a:cubicBezTo>
                    <a:cubicBezTo>
                      <a:pt x="0" y="71"/>
                      <a:pt x="15" y="100"/>
                      <a:pt x="31" y="100"/>
                    </a:cubicBezTo>
                    <a:cubicBezTo>
                      <a:pt x="46" y="100"/>
                      <a:pt x="66" y="75"/>
                      <a:pt x="54" y="52"/>
                    </a:cubicBezTo>
                    <a:cubicBezTo>
                      <a:pt x="49" y="42"/>
                      <a:pt x="32" y="7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8" name="Freeform 101"/>
              <p:cNvSpPr/>
              <p:nvPr/>
            </p:nvSpPr>
            <p:spPr bwMode="auto">
              <a:xfrm>
                <a:off x="2486" y="998"/>
                <a:ext cx="59" cy="90"/>
              </a:xfrm>
              <a:custGeom>
                <a:avLst/>
                <a:gdLst>
                  <a:gd name="T0" fmla="*/ 21 w 41"/>
                  <a:gd name="T1" fmla="*/ 0 h 62"/>
                  <a:gd name="T2" fmla="*/ 7 w 41"/>
                  <a:gd name="T3" fmla="*/ 33 h 62"/>
                  <a:gd name="T4" fmla="*/ 19 w 41"/>
                  <a:gd name="T5" fmla="*/ 62 h 62"/>
                  <a:gd name="T6" fmla="*/ 33 w 41"/>
                  <a:gd name="T7" fmla="*/ 33 h 62"/>
                  <a:gd name="T8" fmla="*/ 21 w 4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2">
                    <a:moveTo>
                      <a:pt x="21" y="0"/>
                    </a:moveTo>
                    <a:cubicBezTo>
                      <a:pt x="21" y="0"/>
                      <a:pt x="15" y="21"/>
                      <a:pt x="7" y="33"/>
                    </a:cubicBezTo>
                    <a:cubicBezTo>
                      <a:pt x="0" y="44"/>
                      <a:pt x="9" y="62"/>
                      <a:pt x="19" y="62"/>
                    </a:cubicBezTo>
                    <a:cubicBezTo>
                      <a:pt x="28" y="62"/>
                      <a:pt x="41" y="47"/>
                      <a:pt x="33" y="33"/>
                    </a:cubicBezTo>
                    <a:cubicBezTo>
                      <a:pt x="30" y="26"/>
                      <a:pt x="20" y="5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9" name="Freeform 102"/>
              <p:cNvSpPr/>
              <p:nvPr/>
            </p:nvSpPr>
            <p:spPr bwMode="auto">
              <a:xfrm>
                <a:off x="1991" y="768"/>
                <a:ext cx="60" cy="89"/>
              </a:xfrm>
              <a:custGeom>
                <a:avLst/>
                <a:gdLst>
                  <a:gd name="T0" fmla="*/ 21 w 41"/>
                  <a:gd name="T1" fmla="*/ 0 h 61"/>
                  <a:gd name="T2" fmla="*/ 7 w 41"/>
                  <a:gd name="T3" fmla="*/ 32 h 61"/>
                  <a:gd name="T4" fmla="*/ 19 w 41"/>
                  <a:gd name="T5" fmla="*/ 61 h 61"/>
                  <a:gd name="T6" fmla="*/ 33 w 41"/>
                  <a:gd name="T7" fmla="*/ 32 h 61"/>
                  <a:gd name="T8" fmla="*/ 21 w 4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21" y="0"/>
                    </a:moveTo>
                    <a:cubicBezTo>
                      <a:pt x="21" y="0"/>
                      <a:pt x="14" y="20"/>
                      <a:pt x="7" y="32"/>
                    </a:cubicBezTo>
                    <a:cubicBezTo>
                      <a:pt x="0" y="44"/>
                      <a:pt x="9" y="61"/>
                      <a:pt x="19" y="61"/>
                    </a:cubicBezTo>
                    <a:cubicBezTo>
                      <a:pt x="28" y="61"/>
                      <a:pt x="41" y="46"/>
                      <a:pt x="33" y="32"/>
                    </a:cubicBezTo>
                    <a:cubicBezTo>
                      <a:pt x="30" y="26"/>
                      <a:pt x="20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0" name="Freeform 103"/>
              <p:cNvSpPr/>
              <p:nvPr/>
            </p:nvSpPr>
            <p:spPr bwMode="auto">
              <a:xfrm>
                <a:off x="2599" y="2487"/>
                <a:ext cx="54" cy="80"/>
              </a:xfrm>
              <a:custGeom>
                <a:avLst/>
                <a:gdLst>
                  <a:gd name="T0" fmla="*/ 19 w 37"/>
                  <a:gd name="T1" fmla="*/ 0 h 55"/>
                  <a:gd name="T2" fmla="*/ 7 w 37"/>
                  <a:gd name="T3" fmla="*/ 28 h 55"/>
                  <a:gd name="T4" fmla="*/ 17 w 37"/>
                  <a:gd name="T5" fmla="*/ 54 h 55"/>
                  <a:gd name="T6" fmla="*/ 30 w 37"/>
                  <a:gd name="T7" fmla="*/ 28 h 55"/>
                  <a:gd name="T8" fmla="*/ 19 w 3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5">
                    <a:moveTo>
                      <a:pt x="19" y="0"/>
                    </a:moveTo>
                    <a:cubicBezTo>
                      <a:pt x="19" y="0"/>
                      <a:pt x="13" y="18"/>
                      <a:pt x="7" y="28"/>
                    </a:cubicBezTo>
                    <a:cubicBezTo>
                      <a:pt x="0" y="39"/>
                      <a:pt x="8" y="54"/>
                      <a:pt x="17" y="54"/>
                    </a:cubicBezTo>
                    <a:cubicBezTo>
                      <a:pt x="25" y="55"/>
                      <a:pt x="37" y="41"/>
                      <a:pt x="30" y="28"/>
                    </a:cubicBezTo>
                    <a:cubicBezTo>
                      <a:pt x="27" y="23"/>
                      <a:pt x="18" y="4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1" name="Freeform 104"/>
              <p:cNvSpPr/>
              <p:nvPr/>
            </p:nvSpPr>
            <p:spPr bwMode="auto">
              <a:xfrm>
                <a:off x="1232" y="1983"/>
                <a:ext cx="62" cy="96"/>
              </a:xfrm>
              <a:custGeom>
                <a:avLst/>
                <a:gdLst>
                  <a:gd name="T0" fmla="*/ 22 w 43"/>
                  <a:gd name="T1" fmla="*/ 0 h 66"/>
                  <a:gd name="T2" fmla="*/ 8 w 43"/>
                  <a:gd name="T3" fmla="*/ 34 h 66"/>
                  <a:gd name="T4" fmla="*/ 20 w 43"/>
                  <a:gd name="T5" fmla="*/ 65 h 66"/>
                  <a:gd name="T6" fmla="*/ 35 w 43"/>
                  <a:gd name="T7" fmla="*/ 34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8" y="34"/>
                    </a:cubicBezTo>
                    <a:cubicBezTo>
                      <a:pt x="0" y="47"/>
                      <a:pt x="9" y="65"/>
                      <a:pt x="20" y="65"/>
                    </a:cubicBezTo>
                    <a:cubicBezTo>
                      <a:pt x="30" y="66"/>
                      <a:pt x="43" y="49"/>
                      <a:pt x="35" y="34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2" name="Freeform 105"/>
              <p:cNvSpPr/>
              <p:nvPr/>
            </p:nvSpPr>
            <p:spPr bwMode="auto">
              <a:xfrm>
                <a:off x="977" y="726"/>
                <a:ext cx="63" cy="96"/>
              </a:xfrm>
              <a:custGeom>
                <a:avLst/>
                <a:gdLst>
                  <a:gd name="T0" fmla="*/ 22 w 43"/>
                  <a:gd name="T1" fmla="*/ 0 h 66"/>
                  <a:gd name="T2" fmla="*/ 8 w 43"/>
                  <a:gd name="T3" fmla="*/ 35 h 66"/>
                  <a:gd name="T4" fmla="*/ 20 w 43"/>
                  <a:gd name="T5" fmla="*/ 66 h 66"/>
                  <a:gd name="T6" fmla="*/ 35 w 43"/>
                  <a:gd name="T7" fmla="*/ 35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8" y="35"/>
                    </a:cubicBezTo>
                    <a:cubicBezTo>
                      <a:pt x="0" y="47"/>
                      <a:pt x="10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3" name="Freeform 106"/>
              <p:cNvSpPr/>
              <p:nvPr/>
            </p:nvSpPr>
            <p:spPr bwMode="auto">
              <a:xfrm>
                <a:off x="1181" y="2159"/>
                <a:ext cx="52" cy="80"/>
              </a:xfrm>
              <a:custGeom>
                <a:avLst/>
                <a:gdLst>
                  <a:gd name="T0" fmla="*/ 18 w 36"/>
                  <a:gd name="T1" fmla="*/ 0 h 55"/>
                  <a:gd name="T2" fmla="*/ 6 w 36"/>
                  <a:gd name="T3" fmla="*/ 29 h 55"/>
                  <a:gd name="T4" fmla="*/ 17 w 36"/>
                  <a:gd name="T5" fmla="*/ 55 h 55"/>
                  <a:gd name="T6" fmla="*/ 29 w 36"/>
                  <a:gd name="T7" fmla="*/ 29 h 55"/>
                  <a:gd name="T8" fmla="*/ 18 w 36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5">
                    <a:moveTo>
                      <a:pt x="18" y="0"/>
                    </a:moveTo>
                    <a:cubicBezTo>
                      <a:pt x="18" y="0"/>
                      <a:pt x="13" y="19"/>
                      <a:pt x="6" y="29"/>
                    </a:cubicBezTo>
                    <a:cubicBezTo>
                      <a:pt x="0" y="39"/>
                      <a:pt x="8" y="54"/>
                      <a:pt x="17" y="55"/>
                    </a:cubicBezTo>
                    <a:cubicBezTo>
                      <a:pt x="25" y="55"/>
                      <a:pt x="36" y="41"/>
                      <a:pt x="29" y="29"/>
                    </a:cubicBezTo>
                    <a:cubicBezTo>
                      <a:pt x="26" y="23"/>
                      <a:pt x="17" y="4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4" name="Freeform 107"/>
              <p:cNvSpPr/>
              <p:nvPr/>
            </p:nvSpPr>
            <p:spPr bwMode="auto">
              <a:xfrm>
                <a:off x="1019" y="2820"/>
                <a:ext cx="108" cy="165"/>
              </a:xfrm>
              <a:custGeom>
                <a:avLst/>
                <a:gdLst>
                  <a:gd name="T0" fmla="*/ 37 w 74"/>
                  <a:gd name="T1" fmla="*/ 0 h 113"/>
                  <a:gd name="T2" fmla="*/ 13 w 74"/>
                  <a:gd name="T3" fmla="*/ 59 h 113"/>
                  <a:gd name="T4" fmla="*/ 34 w 74"/>
                  <a:gd name="T5" fmla="*/ 112 h 113"/>
                  <a:gd name="T6" fmla="*/ 60 w 74"/>
                  <a:gd name="T7" fmla="*/ 59 h 113"/>
                  <a:gd name="T8" fmla="*/ 37 w 74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3">
                    <a:moveTo>
                      <a:pt x="37" y="0"/>
                    </a:moveTo>
                    <a:cubicBezTo>
                      <a:pt x="37" y="0"/>
                      <a:pt x="26" y="38"/>
                      <a:pt x="13" y="59"/>
                    </a:cubicBezTo>
                    <a:cubicBezTo>
                      <a:pt x="0" y="80"/>
                      <a:pt x="16" y="112"/>
                      <a:pt x="34" y="112"/>
                    </a:cubicBezTo>
                    <a:cubicBezTo>
                      <a:pt x="51" y="113"/>
                      <a:pt x="74" y="85"/>
                      <a:pt x="60" y="59"/>
                    </a:cubicBezTo>
                    <a:cubicBezTo>
                      <a:pt x="54" y="48"/>
                      <a:pt x="35" y="9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5" name="Freeform 108"/>
              <p:cNvSpPr/>
              <p:nvPr/>
            </p:nvSpPr>
            <p:spPr bwMode="auto">
              <a:xfrm>
                <a:off x="2733" y="1860"/>
                <a:ext cx="89" cy="136"/>
              </a:xfrm>
              <a:custGeom>
                <a:avLst/>
                <a:gdLst>
                  <a:gd name="T0" fmla="*/ 31 w 61"/>
                  <a:gd name="T1" fmla="*/ 0 h 93"/>
                  <a:gd name="T2" fmla="*/ 11 w 61"/>
                  <a:gd name="T3" fmla="*/ 49 h 93"/>
                  <a:gd name="T4" fmla="*/ 29 w 61"/>
                  <a:gd name="T5" fmla="*/ 93 h 93"/>
                  <a:gd name="T6" fmla="*/ 50 w 61"/>
                  <a:gd name="T7" fmla="*/ 49 h 93"/>
                  <a:gd name="T8" fmla="*/ 31 w 61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3">
                    <a:moveTo>
                      <a:pt x="31" y="0"/>
                    </a:moveTo>
                    <a:cubicBezTo>
                      <a:pt x="31" y="0"/>
                      <a:pt x="22" y="32"/>
                      <a:pt x="11" y="49"/>
                    </a:cubicBezTo>
                    <a:cubicBezTo>
                      <a:pt x="0" y="66"/>
                      <a:pt x="14" y="93"/>
                      <a:pt x="29" y="93"/>
                    </a:cubicBezTo>
                    <a:cubicBezTo>
                      <a:pt x="42" y="93"/>
                      <a:pt x="61" y="70"/>
                      <a:pt x="50" y="49"/>
                    </a:cubicBezTo>
                    <a:cubicBezTo>
                      <a:pt x="45" y="40"/>
                      <a:pt x="30" y="7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6" name="Freeform 109"/>
              <p:cNvSpPr/>
              <p:nvPr/>
            </p:nvSpPr>
            <p:spPr bwMode="auto">
              <a:xfrm>
                <a:off x="2441" y="2090"/>
                <a:ext cx="62" cy="96"/>
              </a:xfrm>
              <a:custGeom>
                <a:avLst/>
                <a:gdLst>
                  <a:gd name="T0" fmla="*/ 22 w 43"/>
                  <a:gd name="T1" fmla="*/ 0 h 66"/>
                  <a:gd name="T2" fmla="*/ 7 w 43"/>
                  <a:gd name="T3" fmla="*/ 35 h 66"/>
                  <a:gd name="T4" fmla="*/ 20 w 43"/>
                  <a:gd name="T5" fmla="*/ 66 h 66"/>
                  <a:gd name="T6" fmla="*/ 35 w 43"/>
                  <a:gd name="T7" fmla="*/ 35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7" y="35"/>
                    </a:cubicBezTo>
                    <a:cubicBezTo>
                      <a:pt x="0" y="47"/>
                      <a:pt x="9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7" name="Freeform 110"/>
              <p:cNvSpPr/>
              <p:nvPr/>
            </p:nvSpPr>
            <p:spPr bwMode="auto">
              <a:xfrm>
                <a:off x="1965" y="1442"/>
                <a:ext cx="81" cy="125"/>
              </a:xfrm>
              <a:custGeom>
                <a:avLst/>
                <a:gdLst>
                  <a:gd name="T0" fmla="*/ 28 w 56"/>
                  <a:gd name="T1" fmla="*/ 0 h 86"/>
                  <a:gd name="T2" fmla="*/ 10 w 56"/>
                  <a:gd name="T3" fmla="*/ 45 h 86"/>
                  <a:gd name="T4" fmla="*/ 26 w 56"/>
                  <a:gd name="T5" fmla="*/ 86 h 86"/>
                  <a:gd name="T6" fmla="*/ 46 w 56"/>
                  <a:gd name="T7" fmla="*/ 45 h 86"/>
                  <a:gd name="T8" fmla="*/ 28 w 56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6">
                    <a:moveTo>
                      <a:pt x="28" y="0"/>
                    </a:moveTo>
                    <a:cubicBezTo>
                      <a:pt x="28" y="0"/>
                      <a:pt x="20" y="29"/>
                      <a:pt x="10" y="45"/>
                    </a:cubicBezTo>
                    <a:cubicBezTo>
                      <a:pt x="0" y="61"/>
                      <a:pt x="12" y="86"/>
                      <a:pt x="26" y="86"/>
                    </a:cubicBezTo>
                    <a:cubicBezTo>
                      <a:pt x="39" y="86"/>
                      <a:pt x="56" y="65"/>
                      <a:pt x="46" y="45"/>
                    </a:cubicBezTo>
                    <a:cubicBezTo>
                      <a:pt x="41" y="37"/>
                      <a:pt x="27" y="7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8" name="Freeform 111"/>
              <p:cNvSpPr/>
              <p:nvPr/>
            </p:nvSpPr>
            <p:spPr bwMode="auto">
              <a:xfrm>
                <a:off x="2439" y="2207"/>
                <a:ext cx="63" cy="97"/>
              </a:xfrm>
              <a:custGeom>
                <a:avLst/>
                <a:gdLst>
                  <a:gd name="T0" fmla="*/ 22 w 43"/>
                  <a:gd name="T1" fmla="*/ 0 h 67"/>
                  <a:gd name="T2" fmla="*/ 7 w 43"/>
                  <a:gd name="T3" fmla="*/ 35 h 67"/>
                  <a:gd name="T4" fmla="*/ 20 w 43"/>
                  <a:gd name="T5" fmla="*/ 67 h 67"/>
                  <a:gd name="T6" fmla="*/ 35 w 43"/>
                  <a:gd name="T7" fmla="*/ 35 h 67"/>
                  <a:gd name="T8" fmla="*/ 22 w 43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7">
                    <a:moveTo>
                      <a:pt x="22" y="0"/>
                    </a:moveTo>
                    <a:cubicBezTo>
                      <a:pt x="22" y="0"/>
                      <a:pt x="15" y="23"/>
                      <a:pt x="7" y="35"/>
                    </a:cubicBezTo>
                    <a:cubicBezTo>
                      <a:pt x="0" y="48"/>
                      <a:pt x="9" y="67"/>
                      <a:pt x="20" y="67"/>
                    </a:cubicBezTo>
                    <a:cubicBezTo>
                      <a:pt x="30" y="67"/>
                      <a:pt x="43" y="50"/>
                      <a:pt x="35" y="35"/>
                    </a:cubicBezTo>
                    <a:cubicBezTo>
                      <a:pt x="32" y="29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9" name="Freeform 112"/>
              <p:cNvSpPr/>
              <p:nvPr/>
            </p:nvSpPr>
            <p:spPr bwMode="auto">
              <a:xfrm>
                <a:off x="1354" y="2121"/>
                <a:ext cx="35" cy="36"/>
              </a:xfrm>
              <a:custGeom>
                <a:avLst/>
                <a:gdLst>
                  <a:gd name="T0" fmla="*/ 13 w 35"/>
                  <a:gd name="T1" fmla="*/ 0 h 36"/>
                  <a:gd name="T2" fmla="*/ 13 w 35"/>
                  <a:gd name="T3" fmla="*/ 13 h 36"/>
                  <a:gd name="T4" fmla="*/ 0 w 35"/>
                  <a:gd name="T5" fmla="*/ 13 h 36"/>
                  <a:gd name="T6" fmla="*/ 0 w 35"/>
                  <a:gd name="T7" fmla="*/ 23 h 36"/>
                  <a:gd name="T8" fmla="*/ 13 w 35"/>
                  <a:gd name="T9" fmla="*/ 23 h 36"/>
                  <a:gd name="T10" fmla="*/ 13 w 35"/>
                  <a:gd name="T11" fmla="*/ 36 h 36"/>
                  <a:gd name="T12" fmla="*/ 23 w 35"/>
                  <a:gd name="T13" fmla="*/ 36 h 36"/>
                  <a:gd name="T14" fmla="*/ 23 w 35"/>
                  <a:gd name="T15" fmla="*/ 23 h 36"/>
                  <a:gd name="T16" fmla="*/ 35 w 35"/>
                  <a:gd name="T17" fmla="*/ 23 h 36"/>
                  <a:gd name="T18" fmla="*/ 35 w 35"/>
                  <a:gd name="T19" fmla="*/ 13 h 36"/>
                  <a:gd name="T20" fmla="*/ 23 w 35"/>
                  <a:gd name="T21" fmla="*/ 13 h 36"/>
                  <a:gd name="T22" fmla="*/ 23 w 35"/>
                  <a:gd name="T23" fmla="*/ 0 h 36"/>
                  <a:gd name="T24" fmla="*/ 13 w 35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6">
                    <a:moveTo>
                      <a:pt x="13" y="0"/>
                    </a:moveTo>
                    <a:lnTo>
                      <a:pt x="13" y="13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13" y="36"/>
                    </a:lnTo>
                    <a:lnTo>
                      <a:pt x="23" y="36"/>
                    </a:lnTo>
                    <a:lnTo>
                      <a:pt x="23" y="23"/>
                    </a:lnTo>
                    <a:lnTo>
                      <a:pt x="35" y="23"/>
                    </a:lnTo>
                    <a:lnTo>
                      <a:pt x="35" y="13"/>
                    </a:lnTo>
                    <a:lnTo>
                      <a:pt x="23" y="13"/>
                    </a:lnTo>
                    <a:lnTo>
                      <a:pt x="2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0" name="Freeform 113"/>
              <p:cNvSpPr/>
              <p:nvPr/>
            </p:nvSpPr>
            <p:spPr bwMode="auto">
              <a:xfrm>
                <a:off x="1336" y="2103"/>
                <a:ext cx="72" cy="72"/>
              </a:xfrm>
              <a:custGeom>
                <a:avLst/>
                <a:gdLst>
                  <a:gd name="T0" fmla="*/ 37 w 72"/>
                  <a:gd name="T1" fmla="*/ 72 h 72"/>
                  <a:gd name="T2" fmla="*/ 0 w 72"/>
                  <a:gd name="T3" fmla="*/ 37 h 72"/>
                  <a:gd name="T4" fmla="*/ 35 w 72"/>
                  <a:gd name="T5" fmla="*/ 0 h 72"/>
                  <a:gd name="T6" fmla="*/ 72 w 72"/>
                  <a:gd name="T7" fmla="*/ 37 h 72"/>
                  <a:gd name="T8" fmla="*/ 37 w 72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37" y="72"/>
                    </a:moveTo>
                    <a:lnTo>
                      <a:pt x="0" y="37"/>
                    </a:lnTo>
                    <a:lnTo>
                      <a:pt x="35" y="0"/>
                    </a:lnTo>
                    <a:lnTo>
                      <a:pt x="72" y="37"/>
                    </a:lnTo>
                    <a:lnTo>
                      <a:pt x="37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1" name="Rectangle 114"/>
              <p:cNvSpPr>
                <a:spLocks noChangeArrowheads="1"/>
              </p:cNvSpPr>
              <p:nvPr/>
            </p:nvSpPr>
            <p:spPr bwMode="auto">
              <a:xfrm>
                <a:off x="1288" y="2134"/>
                <a:ext cx="32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2" name="Freeform 115"/>
              <p:cNvSpPr/>
              <p:nvPr/>
            </p:nvSpPr>
            <p:spPr bwMode="auto">
              <a:xfrm>
                <a:off x="1284" y="2119"/>
                <a:ext cx="41" cy="41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2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lnTo>
                      <a:pt x="0" y="21"/>
                    </a:lnTo>
                    <a:lnTo>
                      <a:pt x="22" y="0"/>
                    </a:lnTo>
                    <a:lnTo>
                      <a:pt x="41" y="2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3" name="Freeform 116"/>
              <p:cNvSpPr>
                <a:spLocks noEditPoints="1"/>
              </p:cNvSpPr>
              <p:nvPr/>
            </p:nvSpPr>
            <p:spPr bwMode="auto">
              <a:xfrm>
                <a:off x="1242" y="2087"/>
                <a:ext cx="193" cy="256"/>
              </a:xfrm>
              <a:custGeom>
                <a:avLst/>
                <a:gdLst>
                  <a:gd name="T0" fmla="*/ 121 w 133"/>
                  <a:gd name="T1" fmla="*/ 0 h 176"/>
                  <a:gd name="T2" fmla="*/ 13 w 133"/>
                  <a:gd name="T3" fmla="*/ 0 h 176"/>
                  <a:gd name="T4" fmla="*/ 0 w 133"/>
                  <a:gd name="T5" fmla="*/ 12 h 176"/>
                  <a:gd name="T6" fmla="*/ 0 w 133"/>
                  <a:gd name="T7" fmla="*/ 164 h 176"/>
                  <a:gd name="T8" fmla="*/ 13 w 133"/>
                  <a:gd name="T9" fmla="*/ 176 h 176"/>
                  <a:gd name="T10" fmla="*/ 121 w 133"/>
                  <a:gd name="T11" fmla="*/ 176 h 176"/>
                  <a:gd name="T12" fmla="*/ 133 w 133"/>
                  <a:gd name="T13" fmla="*/ 164 h 176"/>
                  <a:gd name="T14" fmla="*/ 133 w 133"/>
                  <a:gd name="T15" fmla="*/ 12 h 176"/>
                  <a:gd name="T16" fmla="*/ 121 w 133"/>
                  <a:gd name="T17" fmla="*/ 0 h 176"/>
                  <a:gd name="T18" fmla="*/ 119 w 133"/>
                  <a:gd name="T19" fmla="*/ 56 h 176"/>
                  <a:gd name="T20" fmla="*/ 15 w 133"/>
                  <a:gd name="T21" fmla="*/ 56 h 176"/>
                  <a:gd name="T22" fmla="*/ 15 w 133"/>
                  <a:gd name="T23" fmla="*/ 14 h 176"/>
                  <a:gd name="T24" fmla="*/ 119 w 133"/>
                  <a:gd name="T25" fmla="*/ 14 h 176"/>
                  <a:gd name="T26" fmla="*/ 119 w 133"/>
                  <a:gd name="T27" fmla="*/ 56 h 176"/>
                  <a:gd name="T28" fmla="*/ 15 w 133"/>
                  <a:gd name="T29" fmla="*/ 66 h 176"/>
                  <a:gd name="T30" fmla="*/ 119 w 133"/>
                  <a:gd name="T31" fmla="*/ 66 h 176"/>
                  <a:gd name="T32" fmla="*/ 119 w 133"/>
                  <a:gd name="T33" fmla="*/ 161 h 176"/>
                  <a:gd name="T34" fmla="*/ 15 w 133"/>
                  <a:gd name="T35" fmla="*/ 161 h 176"/>
                  <a:gd name="T36" fmla="*/ 15 w 133"/>
                  <a:gd name="T37" fmla="*/ 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176">
                    <a:moveTo>
                      <a:pt x="1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0"/>
                      <a:pt x="6" y="176"/>
                      <a:pt x="13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8" y="176"/>
                      <a:pt x="133" y="170"/>
                      <a:pt x="133" y="164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3" y="5"/>
                      <a:pt x="128" y="0"/>
                      <a:pt x="121" y="0"/>
                    </a:cubicBezTo>
                    <a:moveTo>
                      <a:pt x="119" y="56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9" y="14"/>
                      <a:pt x="119" y="14"/>
                      <a:pt x="119" y="14"/>
                    </a:cubicBezTo>
                    <a:lnTo>
                      <a:pt x="119" y="56"/>
                    </a:lnTo>
                    <a:close/>
                    <a:moveTo>
                      <a:pt x="15" y="66"/>
                    </a:move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5" y="161"/>
                      <a:pt x="15" y="161"/>
                      <a:pt x="15" y="161"/>
                    </a:cubicBezTo>
                    <a:lnTo>
                      <a:pt x="15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4" name="Oval 117"/>
              <p:cNvSpPr>
                <a:spLocks noChangeArrowheads="1"/>
              </p:cNvSpPr>
              <p:nvPr/>
            </p:nvSpPr>
            <p:spPr bwMode="auto">
              <a:xfrm>
                <a:off x="1280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5" name="Oval 118"/>
              <p:cNvSpPr>
                <a:spLocks noChangeArrowheads="1"/>
              </p:cNvSpPr>
              <p:nvPr/>
            </p:nvSpPr>
            <p:spPr bwMode="auto">
              <a:xfrm>
                <a:off x="1323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6" name="Oval 119"/>
              <p:cNvSpPr>
                <a:spLocks noChangeArrowheads="1"/>
              </p:cNvSpPr>
              <p:nvPr/>
            </p:nvSpPr>
            <p:spPr bwMode="auto">
              <a:xfrm>
                <a:off x="1366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7" name="Oval 120"/>
              <p:cNvSpPr>
                <a:spLocks noChangeArrowheads="1"/>
              </p:cNvSpPr>
              <p:nvPr/>
            </p:nvSpPr>
            <p:spPr bwMode="auto">
              <a:xfrm>
                <a:off x="1280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8" name="Oval 121"/>
              <p:cNvSpPr>
                <a:spLocks noChangeArrowheads="1"/>
              </p:cNvSpPr>
              <p:nvPr/>
            </p:nvSpPr>
            <p:spPr bwMode="auto">
              <a:xfrm>
                <a:off x="1323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9" name="Oval 122"/>
              <p:cNvSpPr>
                <a:spLocks noChangeArrowheads="1"/>
              </p:cNvSpPr>
              <p:nvPr/>
            </p:nvSpPr>
            <p:spPr bwMode="auto">
              <a:xfrm>
                <a:off x="1366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0" name="Oval 123"/>
              <p:cNvSpPr>
                <a:spLocks noChangeArrowheads="1"/>
              </p:cNvSpPr>
              <p:nvPr/>
            </p:nvSpPr>
            <p:spPr bwMode="auto">
              <a:xfrm>
                <a:off x="1280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1" name="Oval 124"/>
              <p:cNvSpPr>
                <a:spLocks noChangeArrowheads="1"/>
              </p:cNvSpPr>
              <p:nvPr/>
            </p:nvSpPr>
            <p:spPr bwMode="auto">
              <a:xfrm>
                <a:off x="1323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2" name="Oval 125"/>
              <p:cNvSpPr>
                <a:spLocks noChangeArrowheads="1"/>
              </p:cNvSpPr>
              <p:nvPr/>
            </p:nvSpPr>
            <p:spPr bwMode="auto">
              <a:xfrm>
                <a:off x="1366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3" name="Freeform 126"/>
              <p:cNvSpPr/>
              <p:nvPr/>
            </p:nvSpPr>
            <p:spPr bwMode="auto">
              <a:xfrm>
                <a:off x="1261" y="1863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3 w 9"/>
                  <a:gd name="T3" fmla="*/ 3 h 9"/>
                  <a:gd name="T4" fmla="*/ 0 w 9"/>
                  <a:gd name="T5" fmla="*/ 3 h 9"/>
                  <a:gd name="T6" fmla="*/ 0 w 9"/>
                  <a:gd name="T7" fmla="*/ 6 h 9"/>
                  <a:gd name="T8" fmla="*/ 3 w 9"/>
                  <a:gd name="T9" fmla="*/ 6 h 9"/>
                  <a:gd name="T10" fmla="*/ 3 w 9"/>
                  <a:gd name="T11" fmla="*/ 9 h 9"/>
                  <a:gd name="T12" fmla="*/ 6 w 9"/>
                  <a:gd name="T13" fmla="*/ 9 h 9"/>
                  <a:gd name="T14" fmla="*/ 6 w 9"/>
                  <a:gd name="T15" fmla="*/ 6 h 9"/>
                  <a:gd name="T16" fmla="*/ 9 w 9"/>
                  <a:gd name="T17" fmla="*/ 6 h 9"/>
                  <a:gd name="T18" fmla="*/ 9 w 9"/>
                  <a:gd name="T19" fmla="*/ 3 h 9"/>
                  <a:gd name="T20" fmla="*/ 6 w 9"/>
                  <a:gd name="T21" fmla="*/ 3 h 9"/>
                  <a:gd name="T22" fmla="*/ 6 w 9"/>
                  <a:gd name="T23" fmla="*/ 0 h 9"/>
                  <a:gd name="T24" fmla="*/ 3 w 9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4" name="Freeform 127"/>
              <p:cNvSpPr/>
              <p:nvPr/>
            </p:nvSpPr>
            <p:spPr bwMode="auto">
              <a:xfrm>
                <a:off x="1256" y="186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9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5" name="Rectangle 128"/>
              <p:cNvSpPr>
                <a:spLocks noChangeArrowheads="1"/>
              </p:cNvSpPr>
              <p:nvPr/>
            </p:nvSpPr>
            <p:spPr bwMode="auto">
              <a:xfrm>
                <a:off x="1245" y="1868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6" name="Freeform 129"/>
              <p:cNvSpPr/>
              <p:nvPr/>
            </p:nvSpPr>
            <p:spPr bwMode="auto">
              <a:xfrm>
                <a:off x="1245" y="1863"/>
                <a:ext cx="9" cy="11"/>
              </a:xfrm>
              <a:custGeom>
                <a:avLst/>
                <a:gdLst>
                  <a:gd name="T0" fmla="*/ 4 w 9"/>
                  <a:gd name="T1" fmla="*/ 11 h 11"/>
                  <a:gd name="T2" fmla="*/ 0 w 9"/>
                  <a:gd name="T3" fmla="*/ 5 h 11"/>
                  <a:gd name="T4" fmla="*/ 4 w 9"/>
                  <a:gd name="T5" fmla="*/ 0 h 11"/>
                  <a:gd name="T6" fmla="*/ 9 w 9"/>
                  <a:gd name="T7" fmla="*/ 5 h 11"/>
                  <a:gd name="T8" fmla="*/ 4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4" y="11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7" name="Freeform 130"/>
              <p:cNvSpPr>
                <a:spLocks noEditPoints="1"/>
              </p:cNvSpPr>
              <p:nvPr/>
            </p:nvSpPr>
            <p:spPr bwMode="auto">
              <a:xfrm>
                <a:off x="1235" y="1856"/>
                <a:ext cx="45" cy="60"/>
              </a:xfrm>
              <a:custGeom>
                <a:avLst/>
                <a:gdLst>
                  <a:gd name="T0" fmla="*/ 28 w 31"/>
                  <a:gd name="T1" fmla="*/ 0 h 41"/>
                  <a:gd name="T2" fmla="*/ 3 w 31"/>
                  <a:gd name="T3" fmla="*/ 0 h 41"/>
                  <a:gd name="T4" fmla="*/ 0 w 31"/>
                  <a:gd name="T5" fmla="*/ 3 h 41"/>
                  <a:gd name="T6" fmla="*/ 0 w 31"/>
                  <a:gd name="T7" fmla="*/ 38 h 41"/>
                  <a:gd name="T8" fmla="*/ 3 w 31"/>
                  <a:gd name="T9" fmla="*/ 41 h 41"/>
                  <a:gd name="T10" fmla="*/ 28 w 31"/>
                  <a:gd name="T11" fmla="*/ 41 h 41"/>
                  <a:gd name="T12" fmla="*/ 31 w 31"/>
                  <a:gd name="T13" fmla="*/ 38 h 41"/>
                  <a:gd name="T14" fmla="*/ 31 w 31"/>
                  <a:gd name="T15" fmla="*/ 3 h 41"/>
                  <a:gd name="T16" fmla="*/ 28 w 31"/>
                  <a:gd name="T17" fmla="*/ 0 h 41"/>
                  <a:gd name="T18" fmla="*/ 28 w 31"/>
                  <a:gd name="T19" fmla="*/ 13 h 41"/>
                  <a:gd name="T20" fmla="*/ 3 w 31"/>
                  <a:gd name="T21" fmla="*/ 13 h 41"/>
                  <a:gd name="T22" fmla="*/ 3 w 31"/>
                  <a:gd name="T23" fmla="*/ 3 h 41"/>
                  <a:gd name="T24" fmla="*/ 28 w 31"/>
                  <a:gd name="T25" fmla="*/ 3 h 41"/>
                  <a:gd name="T26" fmla="*/ 28 w 31"/>
                  <a:gd name="T27" fmla="*/ 13 h 41"/>
                  <a:gd name="T28" fmla="*/ 3 w 31"/>
                  <a:gd name="T29" fmla="*/ 15 h 41"/>
                  <a:gd name="T30" fmla="*/ 28 w 31"/>
                  <a:gd name="T31" fmla="*/ 15 h 41"/>
                  <a:gd name="T32" fmla="*/ 28 w 31"/>
                  <a:gd name="T33" fmla="*/ 38 h 41"/>
                  <a:gd name="T34" fmla="*/ 3 w 31"/>
                  <a:gd name="T35" fmla="*/ 38 h 41"/>
                  <a:gd name="T36" fmla="*/ 3 w 31"/>
                  <a:gd name="T37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1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1" y="41"/>
                      <a:pt x="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0" y="41"/>
                      <a:pt x="31" y="40"/>
                      <a:pt x="31" y="3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1"/>
                      <a:pt x="30" y="0"/>
                      <a:pt x="28" y="0"/>
                    </a:cubicBezTo>
                    <a:moveTo>
                      <a:pt x="28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8" y="3"/>
                      <a:pt x="28" y="3"/>
                      <a:pt x="28" y="3"/>
                    </a:cubicBezTo>
                    <a:lnTo>
                      <a:pt x="28" y="13"/>
                    </a:lnTo>
                    <a:close/>
                    <a:moveTo>
                      <a:pt x="3" y="15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" y="38"/>
                      <a:pt x="3" y="38"/>
                      <a:pt x="3" y="38"/>
                    </a:cubicBezTo>
                    <a:lnTo>
                      <a:pt x="3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8" name="Oval 131"/>
              <p:cNvSpPr>
                <a:spLocks noChangeArrowheads="1"/>
              </p:cNvSpPr>
              <p:nvPr/>
            </p:nvSpPr>
            <p:spPr bwMode="auto">
              <a:xfrm>
                <a:off x="1243" y="188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9" name="Oval 132"/>
              <p:cNvSpPr>
                <a:spLocks noChangeArrowheads="1"/>
              </p:cNvSpPr>
              <p:nvPr/>
            </p:nvSpPr>
            <p:spPr bwMode="auto">
              <a:xfrm>
                <a:off x="1254" y="1882"/>
                <a:ext cx="5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0" name="Oval 133"/>
              <p:cNvSpPr>
                <a:spLocks noChangeArrowheads="1"/>
              </p:cNvSpPr>
              <p:nvPr/>
            </p:nvSpPr>
            <p:spPr bwMode="auto">
              <a:xfrm>
                <a:off x="1264" y="1882"/>
                <a:ext cx="6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1" name="Oval 134"/>
              <p:cNvSpPr>
                <a:spLocks noChangeArrowheads="1"/>
              </p:cNvSpPr>
              <p:nvPr/>
            </p:nvSpPr>
            <p:spPr bwMode="auto">
              <a:xfrm>
                <a:off x="1243" y="1891"/>
                <a:ext cx="8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2" name="Oval 135"/>
              <p:cNvSpPr>
                <a:spLocks noChangeArrowheads="1"/>
              </p:cNvSpPr>
              <p:nvPr/>
            </p:nvSpPr>
            <p:spPr bwMode="auto">
              <a:xfrm>
                <a:off x="1254" y="1891"/>
                <a:ext cx="5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3" name="Oval 136"/>
              <p:cNvSpPr>
                <a:spLocks noChangeArrowheads="1"/>
              </p:cNvSpPr>
              <p:nvPr/>
            </p:nvSpPr>
            <p:spPr bwMode="auto">
              <a:xfrm>
                <a:off x="1264" y="1891"/>
                <a:ext cx="6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4" name="Oval 137"/>
              <p:cNvSpPr>
                <a:spLocks noChangeArrowheads="1"/>
              </p:cNvSpPr>
              <p:nvPr/>
            </p:nvSpPr>
            <p:spPr bwMode="auto">
              <a:xfrm>
                <a:off x="1243" y="1901"/>
                <a:ext cx="8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5" name="Oval 138"/>
              <p:cNvSpPr>
                <a:spLocks noChangeArrowheads="1"/>
              </p:cNvSpPr>
              <p:nvPr/>
            </p:nvSpPr>
            <p:spPr bwMode="auto">
              <a:xfrm>
                <a:off x="1254" y="1901"/>
                <a:ext cx="5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6" name="Oval 139"/>
              <p:cNvSpPr>
                <a:spLocks noChangeArrowheads="1"/>
              </p:cNvSpPr>
              <p:nvPr/>
            </p:nvSpPr>
            <p:spPr bwMode="auto">
              <a:xfrm>
                <a:off x="1264" y="1901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7" name="Freeform 140"/>
              <p:cNvSpPr/>
              <p:nvPr/>
            </p:nvSpPr>
            <p:spPr bwMode="auto">
              <a:xfrm>
                <a:off x="1303" y="2877"/>
                <a:ext cx="25" cy="25"/>
              </a:xfrm>
              <a:custGeom>
                <a:avLst/>
                <a:gdLst>
                  <a:gd name="T0" fmla="*/ 9 w 25"/>
                  <a:gd name="T1" fmla="*/ 0 h 25"/>
                  <a:gd name="T2" fmla="*/ 9 w 25"/>
                  <a:gd name="T3" fmla="*/ 9 h 25"/>
                  <a:gd name="T4" fmla="*/ 0 w 25"/>
                  <a:gd name="T5" fmla="*/ 9 h 25"/>
                  <a:gd name="T6" fmla="*/ 0 w 25"/>
                  <a:gd name="T7" fmla="*/ 16 h 25"/>
                  <a:gd name="T8" fmla="*/ 9 w 25"/>
                  <a:gd name="T9" fmla="*/ 16 h 25"/>
                  <a:gd name="T10" fmla="*/ 9 w 25"/>
                  <a:gd name="T11" fmla="*/ 25 h 25"/>
                  <a:gd name="T12" fmla="*/ 16 w 25"/>
                  <a:gd name="T13" fmla="*/ 25 h 25"/>
                  <a:gd name="T14" fmla="*/ 16 w 25"/>
                  <a:gd name="T15" fmla="*/ 16 h 25"/>
                  <a:gd name="T16" fmla="*/ 25 w 25"/>
                  <a:gd name="T17" fmla="*/ 16 h 25"/>
                  <a:gd name="T18" fmla="*/ 25 w 25"/>
                  <a:gd name="T19" fmla="*/ 9 h 25"/>
                  <a:gd name="T20" fmla="*/ 16 w 25"/>
                  <a:gd name="T21" fmla="*/ 9 h 25"/>
                  <a:gd name="T22" fmla="*/ 16 w 25"/>
                  <a:gd name="T23" fmla="*/ 0 h 25"/>
                  <a:gd name="T24" fmla="*/ 9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9" y="0"/>
                    </a:moveTo>
                    <a:lnTo>
                      <a:pt x="9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9" y="25"/>
                    </a:lnTo>
                    <a:lnTo>
                      <a:pt x="16" y="25"/>
                    </a:lnTo>
                    <a:lnTo>
                      <a:pt x="16" y="16"/>
                    </a:lnTo>
                    <a:lnTo>
                      <a:pt x="25" y="16"/>
                    </a:lnTo>
                    <a:lnTo>
                      <a:pt x="25" y="9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8" name="Freeform 141"/>
              <p:cNvSpPr/>
              <p:nvPr/>
            </p:nvSpPr>
            <p:spPr bwMode="auto">
              <a:xfrm>
                <a:off x="1290" y="2865"/>
                <a:ext cx="49" cy="50"/>
              </a:xfrm>
              <a:custGeom>
                <a:avLst/>
                <a:gdLst>
                  <a:gd name="T0" fmla="*/ 25 w 49"/>
                  <a:gd name="T1" fmla="*/ 50 h 50"/>
                  <a:gd name="T2" fmla="*/ 0 w 49"/>
                  <a:gd name="T3" fmla="*/ 25 h 50"/>
                  <a:gd name="T4" fmla="*/ 25 w 49"/>
                  <a:gd name="T5" fmla="*/ 0 h 50"/>
                  <a:gd name="T6" fmla="*/ 49 w 49"/>
                  <a:gd name="T7" fmla="*/ 25 h 50"/>
                  <a:gd name="T8" fmla="*/ 25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lnTo>
                      <a:pt x="0" y="25"/>
                    </a:lnTo>
                    <a:lnTo>
                      <a:pt x="25" y="0"/>
                    </a:lnTo>
                    <a:lnTo>
                      <a:pt x="49" y="25"/>
                    </a:lnTo>
                    <a:lnTo>
                      <a:pt x="2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9" name="Rectangle 142"/>
              <p:cNvSpPr>
                <a:spLocks noChangeArrowheads="1"/>
              </p:cNvSpPr>
              <p:nvPr/>
            </p:nvSpPr>
            <p:spPr bwMode="auto">
              <a:xfrm>
                <a:off x="1256" y="2886"/>
                <a:ext cx="24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0" name="Freeform 143"/>
              <p:cNvSpPr/>
              <p:nvPr/>
            </p:nvSpPr>
            <p:spPr bwMode="auto">
              <a:xfrm>
                <a:off x="1254" y="2875"/>
                <a:ext cx="29" cy="30"/>
              </a:xfrm>
              <a:custGeom>
                <a:avLst/>
                <a:gdLst>
                  <a:gd name="T0" fmla="*/ 14 w 29"/>
                  <a:gd name="T1" fmla="*/ 30 h 30"/>
                  <a:gd name="T2" fmla="*/ 0 w 29"/>
                  <a:gd name="T3" fmla="*/ 15 h 30"/>
                  <a:gd name="T4" fmla="*/ 14 w 29"/>
                  <a:gd name="T5" fmla="*/ 0 h 30"/>
                  <a:gd name="T6" fmla="*/ 29 w 29"/>
                  <a:gd name="T7" fmla="*/ 15 h 30"/>
                  <a:gd name="T8" fmla="*/ 14 w 2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4" y="30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9" y="15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1" name="Freeform 144"/>
              <p:cNvSpPr>
                <a:spLocks noEditPoints="1"/>
              </p:cNvSpPr>
              <p:nvPr/>
            </p:nvSpPr>
            <p:spPr bwMode="auto">
              <a:xfrm>
                <a:off x="1224" y="2852"/>
                <a:ext cx="136" cy="181"/>
              </a:xfrm>
              <a:custGeom>
                <a:avLst/>
                <a:gdLst>
                  <a:gd name="T0" fmla="*/ 84 w 93"/>
                  <a:gd name="T1" fmla="*/ 0 h 124"/>
                  <a:gd name="T2" fmla="*/ 9 w 93"/>
                  <a:gd name="T3" fmla="*/ 0 h 124"/>
                  <a:gd name="T4" fmla="*/ 0 w 93"/>
                  <a:gd name="T5" fmla="*/ 9 h 124"/>
                  <a:gd name="T6" fmla="*/ 0 w 93"/>
                  <a:gd name="T7" fmla="*/ 115 h 124"/>
                  <a:gd name="T8" fmla="*/ 9 w 93"/>
                  <a:gd name="T9" fmla="*/ 124 h 124"/>
                  <a:gd name="T10" fmla="*/ 84 w 93"/>
                  <a:gd name="T11" fmla="*/ 124 h 124"/>
                  <a:gd name="T12" fmla="*/ 93 w 93"/>
                  <a:gd name="T13" fmla="*/ 115 h 124"/>
                  <a:gd name="T14" fmla="*/ 93 w 93"/>
                  <a:gd name="T15" fmla="*/ 9 h 124"/>
                  <a:gd name="T16" fmla="*/ 84 w 93"/>
                  <a:gd name="T17" fmla="*/ 0 h 124"/>
                  <a:gd name="T18" fmla="*/ 83 w 93"/>
                  <a:gd name="T19" fmla="*/ 40 h 124"/>
                  <a:gd name="T20" fmla="*/ 11 w 93"/>
                  <a:gd name="T21" fmla="*/ 40 h 124"/>
                  <a:gd name="T22" fmla="*/ 11 w 93"/>
                  <a:gd name="T23" fmla="*/ 11 h 124"/>
                  <a:gd name="T24" fmla="*/ 83 w 93"/>
                  <a:gd name="T25" fmla="*/ 11 h 124"/>
                  <a:gd name="T26" fmla="*/ 83 w 93"/>
                  <a:gd name="T27" fmla="*/ 40 h 124"/>
                  <a:gd name="T28" fmla="*/ 11 w 93"/>
                  <a:gd name="T29" fmla="*/ 47 h 124"/>
                  <a:gd name="T30" fmla="*/ 83 w 93"/>
                  <a:gd name="T31" fmla="*/ 47 h 124"/>
                  <a:gd name="T32" fmla="*/ 83 w 93"/>
                  <a:gd name="T33" fmla="*/ 113 h 124"/>
                  <a:gd name="T34" fmla="*/ 11 w 93"/>
                  <a:gd name="T35" fmla="*/ 113 h 124"/>
                  <a:gd name="T36" fmla="*/ 11 w 93"/>
                  <a:gd name="T37" fmla="*/ 4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124">
                    <a:moveTo>
                      <a:pt x="8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0"/>
                      <a:pt x="4" y="124"/>
                      <a:pt x="9" y="124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9" y="124"/>
                      <a:pt x="93" y="120"/>
                      <a:pt x="93" y="115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4"/>
                      <a:pt x="89" y="0"/>
                      <a:pt x="84" y="0"/>
                    </a:cubicBezTo>
                    <a:moveTo>
                      <a:pt x="83" y="40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83" y="11"/>
                      <a:pt x="83" y="11"/>
                      <a:pt x="83" y="11"/>
                    </a:cubicBezTo>
                    <a:lnTo>
                      <a:pt x="83" y="40"/>
                    </a:lnTo>
                    <a:close/>
                    <a:moveTo>
                      <a:pt x="11" y="47"/>
                    </a:move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11" y="113"/>
                      <a:pt x="11" y="113"/>
                      <a:pt x="11" y="113"/>
                    </a:cubicBezTo>
                    <a:lnTo>
                      <a:pt x="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2" name="Oval 145"/>
              <p:cNvSpPr>
                <a:spLocks noChangeArrowheads="1"/>
              </p:cNvSpPr>
              <p:nvPr/>
            </p:nvSpPr>
            <p:spPr bwMode="auto">
              <a:xfrm>
                <a:off x="1251" y="2931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3" name="Oval 146"/>
              <p:cNvSpPr>
                <a:spLocks noChangeArrowheads="1"/>
              </p:cNvSpPr>
              <p:nvPr/>
            </p:nvSpPr>
            <p:spPr bwMode="auto">
              <a:xfrm>
                <a:off x="1281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4" name="Oval 147"/>
              <p:cNvSpPr>
                <a:spLocks noChangeArrowheads="1"/>
              </p:cNvSpPr>
              <p:nvPr/>
            </p:nvSpPr>
            <p:spPr bwMode="auto">
              <a:xfrm>
                <a:off x="1310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5" name="Oval 148"/>
              <p:cNvSpPr>
                <a:spLocks noChangeArrowheads="1"/>
              </p:cNvSpPr>
              <p:nvPr/>
            </p:nvSpPr>
            <p:spPr bwMode="auto">
              <a:xfrm>
                <a:off x="1251" y="2958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6" name="Oval 149"/>
              <p:cNvSpPr>
                <a:spLocks noChangeArrowheads="1"/>
              </p:cNvSpPr>
              <p:nvPr/>
            </p:nvSpPr>
            <p:spPr bwMode="auto">
              <a:xfrm>
                <a:off x="1281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7" name="Oval 150"/>
              <p:cNvSpPr>
                <a:spLocks noChangeArrowheads="1"/>
              </p:cNvSpPr>
              <p:nvPr/>
            </p:nvSpPr>
            <p:spPr bwMode="auto">
              <a:xfrm>
                <a:off x="1310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8" name="Oval 151"/>
              <p:cNvSpPr>
                <a:spLocks noChangeArrowheads="1"/>
              </p:cNvSpPr>
              <p:nvPr/>
            </p:nvSpPr>
            <p:spPr bwMode="auto">
              <a:xfrm>
                <a:off x="1251" y="2986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9" name="Oval 152"/>
              <p:cNvSpPr>
                <a:spLocks noChangeArrowheads="1"/>
              </p:cNvSpPr>
              <p:nvPr/>
            </p:nvSpPr>
            <p:spPr bwMode="auto">
              <a:xfrm>
                <a:off x="1281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0" name="Oval 153"/>
              <p:cNvSpPr>
                <a:spLocks noChangeArrowheads="1"/>
              </p:cNvSpPr>
              <p:nvPr/>
            </p:nvSpPr>
            <p:spPr bwMode="auto">
              <a:xfrm>
                <a:off x="1310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1" name="Freeform 154"/>
              <p:cNvSpPr/>
              <p:nvPr/>
            </p:nvSpPr>
            <p:spPr bwMode="auto">
              <a:xfrm>
                <a:off x="1713" y="2672"/>
                <a:ext cx="21" cy="22"/>
              </a:xfrm>
              <a:custGeom>
                <a:avLst/>
                <a:gdLst>
                  <a:gd name="T0" fmla="*/ 8 w 21"/>
                  <a:gd name="T1" fmla="*/ 0 h 22"/>
                  <a:gd name="T2" fmla="*/ 8 w 21"/>
                  <a:gd name="T3" fmla="*/ 7 h 22"/>
                  <a:gd name="T4" fmla="*/ 0 w 21"/>
                  <a:gd name="T5" fmla="*/ 7 h 22"/>
                  <a:gd name="T6" fmla="*/ 0 w 21"/>
                  <a:gd name="T7" fmla="*/ 13 h 22"/>
                  <a:gd name="T8" fmla="*/ 8 w 21"/>
                  <a:gd name="T9" fmla="*/ 13 h 22"/>
                  <a:gd name="T10" fmla="*/ 8 w 21"/>
                  <a:gd name="T11" fmla="*/ 22 h 22"/>
                  <a:gd name="T12" fmla="*/ 13 w 21"/>
                  <a:gd name="T13" fmla="*/ 22 h 22"/>
                  <a:gd name="T14" fmla="*/ 13 w 21"/>
                  <a:gd name="T15" fmla="*/ 13 h 22"/>
                  <a:gd name="T16" fmla="*/ 21 w 21"/>
                  <a:gd name="T17" fmla="*/ 13 h 22"/>
                  <a:gd name="T18" fmla="*/ 21 w 21"/>
                  <a:gd name="T19" fmla="*/ 7 h 22"/>
                  <a:gd name="T20" fmla="*/ 13 w 21"/>
                  <a:gd name="T21" fmla="*/ 7 h 22"/>
                  <a:gd name="T22" fmla="*/ 13 w 21"/>
                  <a:gd name="T23" fmla="*/ 0 h 22"/>
                  <a:gd name="T24" fmla="*/ 8 w 21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8" y="0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8" y="22"/>
                    </a:lnTo>
                    <a:lnTo>
                      <a:pt x="13" y="22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21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2" name="Freeform 155"/>
              <p:cNvSpPr/>
              <p:nvPr/>
            </p:nvSpPr>
            <p:spPr bwMode="auto">
              <a:xfrm>
                <a:off x="1702" y="2660"/>
                <a:ext cx="43" cy="44"/>
              </a:xfrm>
              <a:custGeom>
                <a:avLst/>
                <a:gdLst>
                  <a:gd name="T0" fmla="*/ 21 w 43"/>
                  <a:gd name="T1" fmla="*/ 44 h 44"/>
                  <a:gd name="T2" fmla="*/ 0 w 43"/>
                  <a:gd name="T3" fmla="*/ 22 h 44"/>
                  <a:gd name="T4" fmla="*/ 21 w 43"/>
                  <a:gd name="T5" fmla="*/ 0 h 44"/>
                  <a:gd name="T6" fmla="*/ 43 w 43"/>
                  <a:gd name="T7" fmla="*/ 22 h 44"/>
                  <a:gd name="T8" fmla="*/ 21 w 43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1" y="44"/>
                    </a:moveTo>
                    <a:lnTo>
                      <a:pt x="0" y="22"/>
                    </a:lnTo>
                    <a:lnTo>
                      <a:pt x="21" y="0"/>
                    </a:lnTo>
                    <a:lnTo>
                      <a:pt x="43" y="22"/>
                    </a:lnTo>
                    <a:lnTo>
                      <a:pt x="2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3" name="Rectangle 156"/>
              <p:cNvSpPr>
                <a:spLocks noChangeArrowheads="1"/>
              </p:cNvSpPr>
              <p:nvPr/>
            </p:nvSpPr>
            <p:spPr bwMode="auto">
              <a:xfrm>
                <a:off x="1673" y="2679"/>
                <a:ext cx="18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4" name="Freeform 157"/>
              <p:cNvSpPr/>
              <p:nvPr/>
            </p:nvSpPr>
            <p:spPr bwMode="auto">
              <a:xfrm>
                <a:off x="1670" y="2669"/>
                <a:ext cx="24" cy="26"/>
              </a:xfrm>
              <a:custGeom>
                <a:avLst/>
                <a:gdLst>
                  <a:gd name="T0" fmla="*/ 11 w 24"/>
                  <a:gd name="T1" fmla="*/ 26 h 26"/>
                  <a:gd name="T2" fmla="*/ 0 w 24"/>
                  <a:gd name="T3" fmla="*/ 13 h 26"/>
                  <a:gd name="T4" fmla="*/ 13 w 24"/>
                  <a:gd name="T5" fmla="*/ 0 h 26"/>
                  <a:gd name="T6" fmla="*/ 24 w 24"/>
                  <a:gd name="T7" fmla="*/ 13 h 26"/>
                  <a:gd name="T8" fmla="*/ 1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1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5" name="Freeform 158"/>
              <p:cNvSpPr>
                <a:spLocks noEditPoints="1"/>
              </p:cNvSpPr>
              <p:nvPr/>
            </p:nvSpPr>
            <p:spPr bwMode="auto">
              <a:xfrm>
                <a:off x="1643" y="2650"/>
                <a:ext cx="120" cy="159"/>
              </a:xfrm>
              <a:custGeom>
                <a:avLst/>
                <a:gdLst>
                  <a:gd name="T0" fmla="*/ 74 w 82"/>
                  <a:gd name="T1" fmla="*/ 0 h 109"/>
                  <a:gd name="T2" fmla="*/ 8 w 82"/>
                  <a:gd name="T3" fmla="*/ 0 h 109"/>
                  <a:gd name="T4" fmla="*/ 0 w 82"/>
                  <a:gd name="T5" fmla="*/ 7 h 109"/>
                  <a:gd name="T6" fmla="*/ 0 w 82"/>
                  <a:gd name="T7" fmla="*/ 101 h 109"/>
                  <a:gd name="T8" fmla="*/ 8 w 82"/>
                  <a:gd name="T9" fmla="*/ 109 h 109"/>
                  <a:gd name="T10" fmla="*/ 74 w 82"/>
                  <a:gd name="T11" fmla="*/ 109 h 109"/>
                  <a:gd name="T12" fmla="*/ 82 w 82"/>
                  <a:gd name="T13" fmla="*/ 101 h 109"/>
                  <a:gd name="T14" fmla="*/ 82 w 82"/>
                  <a:gd name="T15" fmla="*/ 7 h 109"/>
                  <a:gd name="T16" fmla="*/ 74 w 82"/>
                  <a:gd name="T17" fmla="*/ 0 h 109"/>
                  <a:gd name="T18" fmla="*/ 73 w 82"/>
                  <a:gd name="T19" fmla="*/ 34 h 109"/>
                  <a:gd name="T20" fmla="*/ 9 w 82"/>
                  <a:gd name="T21" fmla="*/ 34 h 109"/>
                  <a:gd name="T22" fmla="*/ 9 w 82"/>
                  <a:gd name="T23" fmla="*/ 9 h 109"/>
                  <a:gd name="T24" fmla="*/ 73 w 82"/>
                  <a:gd name="T25" fmla="*/ 9 h 109"/>
                  <a:gd name="T26" fmla="*/ 73 w 82"/>
                  <a:gd name="T27" fmla="*/ 34 h 109"/>
                  <a:gd name="T28" fmla="*/ 9 w 82"/>
                  <a:gd name="T29" fmla="*/ 40 h 109"/>
                  <a:gd name="T30" fmla="*/ 73 w 82"/>
                  <a:gd name="T31" fmla="*/ 40 h 109"/>
                  <a:gd name="T32" fmla="*/ 73 w 82"/>
                  <a:gd name="T33" fmla="*/ 99 h 109"/>
                  <a:gd name="T34" fmla="*/ 9 w 82"/>
                  <a:gd name="T35" fmla="*/ 99 h 109"/>
                  <a:gd name="T36" fmla="*/ 9 w 82"/>
                  <a:gd name="T37" fmla="*/ 4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109">
                    <a:moveTo>
                      <a:pt x="7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5"/>
                      <a:pt x="4" y="109"/>
                      <a:pt x="8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9" y="109"/>
                      <a:pt x="82" y="105"/>
                      <a:pt x="82" y="101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3"/>
                      <a:pt x="79" y="0"/>
                      <a:pt x="74" y="0"/>
                    </a:cubicBezTo>
                    <a:moveTo>
                      <a:pt x="73" y="34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lnTo>
                      <a:pt x="73" y="34"/>
                    </a:lnTo>
                    <a:close/>
                    <a:moveTo>
                      <a:pt x="9" y="40"/>
                    </a:move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9" y="99"/>
                      <a:pt x="9" y="99"/>
                      <a:pt x="9" y="99"/>
                    </a:cubicBezTo>
                    <a:lnTo>
                      <a:pt x="9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6" name="Oval 159"/>
              <p:cNvSpPr>
                <a:spLocks noChangeArrowheads="1"/>
              </p:cNvSpPr>
              <p:nvPr/>
            </p:nvSpPr>
            <p:spPr bwMode="auto">
              <a:xfrm>
                <a:off x="1667" y="2718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7" name="Oval 160"/>
              <p:cNvSpPr>
                <a:spLocks noChangeArrowheads="1"/>
              </p:cNvSpPr>
              <p:nvPr/>
            </p:nvSpPr>
            <p:spPr bwMode="auto">
              <a:xfrm>
                <a:off x="1693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8" name="Oval 161"/>
              <p:cNvSpPr>
                <a:spLocks noChangeArrowheads="1"/>
              </p:cNvSpPr>
              <p:nvPr/>
            </p:nvSpPr>
            <p:spPr bwMode="auto">
              <a:xfrm>
                <a:off x="1719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9" name="Oval 162"/>
              <p:cNvSpPr>
                <a:spLocks noChangeArrowheads="1"/>
              </p:cNvSpPr>
              <p:nvPr/>
            </p:nvSpPr>
            <p:spPr bwMode="auto">
              <a:xfrm>
                <a:off x="1667" y="2743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0" name="Oval 163"/>
              <p:cNvSpPr>
                <a:spLocks noChangeArrowheads="1"/>
              </p:cNvSpPr>
              <p:nvPr/>
            </p:nvSpPr>
            <p:spPr bwMode="auto">
              <a:xfrm>
                <a:off x="1693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1" name="Oval 164"/>
              <p:cNvSpPr>
                <a:spLocks noChangeArrowheads="1"/>
              </p:cNvSpPr>
              <p:nvPr/>
            </p:nvSpPr>
            <p:spPr bwMode="auto">
              <a:xfrm>
                <a:off x="1719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2" name="Oval 165"/>
              <p:cNvSpPr>
                <a:spLocks noChangeArrowheads="1"/>
              </p:cNvSpPr>
              <p:nvPr/>
            </p:nvSpPr>
            <p:spPr bwMode="auto">
              <a:xfrm>
                <a:off x="1667" y="2768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3" name="Oval 166"/>
              <p:cNvSpPr>
                <a:spLocks noChangeArrowheads="1"/>
              </p:cNvSpPr>
              <p:nvPr/>
            </p:nvSpPr>
            <p:spPr bwMode="auto">
              <a:xfrm>
                <a:off x="1693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4" name="Oval 167"/>
              <p:cNvSpPr>
                <a:spLocks noChangeArrowheads="1"/>
              </p:cNvSpPr>
              <p:nvPr/>
            </p:nvSpPr>
            <p:spPr bwMode="auto">
              <a:xfrm>
                <a:off x="1719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5" name="Freeform 168"/>
              <p:cNvSpPr>
                <a:spLocks noEditPoints="1"/>
              </p:cNvSpPr>
              <p:nvPr/>
            </p:nvSpPr>
            <p:spPr bwMode="auto">
              <a:xfrm>
                <a:off x="628" y="1693"/>
                <a:ext cx="132" cy="221"/>
              </a:xfrm>
              <a:custGeom>
                <a:avLst/>
                <a:gdLst>
                  <a:gd name="T0" fmla="*/ 36 w 91"/>
                  <a:gd name="T1" fmla="*/ 125 h 152"/>
                  <a:gd name="T2" fmla="*/ 45 w 91"/>
                  <a:gd name="T3" fmla="*/ 116 h 152"/>
                  <a:gd name="T4" fmla="*/ 55 w 91"/>
                  <a:gd name="T5" fmla="*/ 125 h 152"/>
                  <a:gd name="T6" fmla="*/ 45 w 91"/>
                  <a:gd name="T7" fmla="*/ 134 h 152"/>
                  <a:gd name="T8" fmla="*/ 36 w 91"/>
                  <a:gd name="T9" fmla="*/ 125 h 152"/>
                  <a:gd name="T10" fmla="*/ 16 w 91"/>
                  <a:gd name="T11" fmla="*/ 74 h 152"/>
                  <a:gd name="T12" fmla="*/ 16 w 91"/>
                  <a:gd name="T13" fmla="*/ 44 h 152"/>
                  <a:gd name="T14" fmla="*/ 21 w 91"/>
                  <a:gd name="T15" fmla="*/ 40 h 152"/>
                  <a:gd name="T16" fmla="*/ 70 w 91"/>
                  <a:gd name="T17" fmla="*/ 40 h 152"/>
                  <a:gd name="T18" fmla="*/ 75 w 91"/>
                  <a:gd name="T19" fmla="*/ 44 h 152"/>
                  <a:gd name="T20" fmla="*/ 75 w 91"/>
                  <a:gd name="T21" fmla="*/ 74 h 152"/>
                  <a:gd name="T22" fmla="*/ 70 w 91"/>
                  <a:gd name="T23" fmla="*/ 79 h 152"/>
                  <a:gd name="T24" fmla="*/ 21 w 91"/>
                  <a:gd name="T25" fmla="*/ 79 h 152"/>
                  <a:gd name="T26" fmla="*/ 16 w 91"/>
                  <a:gd name="T27" fmla="*/ 74 h 152"/>
                  <a:gd name="T28" fmla="*/ 21 w 91"/>
                  <a:gd name="T29" fmla="*/ 0 h 152"/>
                  <a:gd name="T30" fmla="*/ 13 w 91"/>
                  <a:gd name="T31" fmla="*/ 9 h 152"/>
                  <a:gd name="T32" fmla="*/ 13 w 91"/>
                  <a:gd name="T33" fmla="*/ 22 h 152"/>
                  <a:gd name="T34" fmla="*/ 0 w 91"/>
                  <a:gd name="T35" fmla="*/ 43 h 152"/>
                  <a:gd name="T36" fmla="*/ 0 w 91"/>
                  <a:gd name="T37" fmla="*/ 88 h 152"/>
                  <a:gd name="T38" fmla="*/ 5 w 91"/>
                  <a:gd name="T39" fmla="*/ 132 h 152"/>
                  <a:gd name="T40" fmla="*/ 34 w 91"/>
                  <a:gd name="T41" fmla="*/ 152 h 152"/>
                  <a:gd name="T42" fmla="*/ 57 w 91"/>
                  <a:gd name="T43" fmla="*/ 152 h 152"/>
                  <a:gd name="T44" fmla="*/ 86 w 91"/>
                  <a:gd name="T45" fmla="*/ 131 h 152"/>
                  <a:gd name="T46" fmla="*/ 91 w 91"/>
                  <a:gd name="T47" fmla="*/ 86 h 152"/>
                  <a:gd name="T48" fmla="*/ 91 w 91"/>
                  <a:gd name="T49" fmla="*/ 43 h 152"/>
                  <a:gd name="T50" fmla="*/ 67 w 91"/>
                  <a:gd name="T51" fmla="*/ 19 h 152"/>
                  <a:gd name="T52" fmla="*/ 30 w 91"/>
                  <a:gd name="T53" fmla="*/ 19 h 152"/>
                  <a:gd name="T54" fmla="*/ 30 w 91"/>
                  <a:gd name="T55" fmla="*/ 9 h 152"/>
                  <a:gd name="T56" fmla="*/ 21 w 91"/>
                  <a:gd name="T57" fmla="*/ 0 h 152"/>
                  <a:gd name="T58" fmla="*/ 21 w 91"/>
                  <a:gd name="T5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" h="152">
                    <a:moveTo>
                      <a:pt x="36" y="125"/>
                    </a:moveTo>
                    <a:cubicBezTo>
                      <a:pt x="36" y="120"/>
                      <a:pt x="40" y="116"/>
                      <a:pt x="45" y="116"/>
                    </a:cubicBezTo>
                    <a:cubicBezTo>
                      <a:pt x="51" y="116"/>
                      <a:pt x="55" y="120"/>
                      <a:pt x="55" y="125"/>
                    </a:cubicBezTo>
                    <a:cubicBezTo>
                      <a:pt x="55" y="130"/>
                      <a:pt x="51" y="134"/>
                      <a:pt x="45" y="134"/>
                    </a:cubicBezTo>
                    <a:cubicBezTo>
                      <a:pt x="40" y="134"/>
                      <a:pt x="36" y="130"/>
                      <a:pt x="36" y="125"/>
                    </a:cubicBezTo>
                    <a:moveTo>
                      <a:pt x="16" y="7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8" y="40"/>
                      <a:pt x="21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2" y="40"/>
                      <a:pt x="75" y="42"/>
                      <a:pt x="75" y="44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7"/>
                      <a:pt x="72" y="79"/>
                      <a:pt x="70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18" y="79"/>
                      <a:pt x="16" y="77"/>
                      <a:pt x="16" y="74"/>
                    </a:cubicBezTo>
                    <a:moveTo>
                      <a:pt x="21" y="0"/>
                    </a:moveTo>
                    <a:cubicBezTo>
                      <a:pt x="17" y="0"/>
                      <a:pt x="13" y="4"/>
                      <a:pt x="13" y="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6"/>
                      <a:pt x="0" y="34"/>
                      <a:pt x="0" y="4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1"/>
                      <a:pt x="2" y="121"/>
                      <a:pt x="5" y="132"/>
                    </a:cubicBezTo>
                    <a:cubicBezTo>
                      <a:pt x="8" y="143"/>
                      <a:pt x="20" y="152"/>
                      <a:pt x="34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70" y="152"/>
                      <a:pt x="83" y="143"/>
                      <a:pt x="86" y="131"/>
                    </a:cubicBezTo>
                    <a:cubicBezTo>
                      <a:pt x="88" y="120"/>
                      <a:pt x="91" y="99"/>
                      <a:pt x="91" y="86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30"/>
                      <a:pt x="80" y="19"/>
                      <a:pt x="67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"/>
                      <a:pt x="26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6" name="Freeform 170"/>
              <p:cNvSpPr>
                <a:spLocks noEditPoints="1"/>
              </p:cNvSpPr>
              <p:nvPr/>
            </p:nvSpPr>
            <p:spPr bwMode="auto">
              <a:xfrm>
                <a:off x="2062" y="1042"/>
                <a:ext cx="152" cy="254"/>
              </a:xfrm>
              <a:custGeom>
                <a:avLst/>
                <a:gdLst>
                  <a:gd name="T0" fmla="*/ 41 w 104"/>
                  <a:gd name="T1" fmla="*/ 143 h 175"/>
                  <a:gd name="T2" fmla="*/ 52 w 104"/>
                  <a:gd name="T3" fmla="*/ 133 h 175"/>
                  <a:gd name="T4" fmla="*/ 63 w 104"/>
                  <a:gd name="T5" fmla="*/ 143 h 175"/>
                  <a:gd name="T6" fmla="*/ 52 w 104"/>
                  <a:gd name="T7" fmla="*/ 154 h 175"/>
                  <a:gd name="T8" fmla="*/ 41 w 104"/>
                  <a:gd name="T9" fmla="*/ 143 h 175"/>
                  <a:gd name="T10" fmla="*/ 19 w 104"/>
                  <a:gd name="T11" fmla="*/ 85 h 175"/>
                  <a:gd name="T12" fmla="*/ 19 w 104"/>
                  <a:gd name="T13" fmla="*/ 51 h 175"/>
                  <a:gd name="T14" fmla="*/ 24 w 104"/>
                  <a:gd name="T15" fmla="*/ 45 h 175"/>
                  <a:gd name="T16" fmla="*/ 80 w 104"/>
                  <a:gd name="T17" fmla="*/ 45 h 175"/>
                  <a:gd name="T18" fmla="*/ 86 w 104"/>
                  <a:gd name="T19" fmla="*/ 51 h 175"/>
                  <a:gd name="T20" fmla="*/ 86 w 104"/>
                  <a:gd name="T21" fmla="*/ 85 h 175"/>
                  <a:gd name="T22" fmla="*/ 80 w 104"/>
                  <a:gd name="T23" fmla="*/ 91 h 175"/>
                  <a:gd name="T24" fmla="*/ 24 w 104"/>
                  <a:gd name="T25" fmla="*/ 91 h 175"/>
                  <a:gd name="T26" fmla="*/ 19 w 104"/>
                  <a:gd name="T27" fmla="*/ 85 h 175"/>
                  <a:gd name="T28" fmla="*/ 25 w 104"/>
                  <a:gd name="T29" fmla="*/ 0 h 175"/>
                  <a:gd name="T30" fmla="*/ 15 w 104"/>
                  <a:gd name="T31" fmla="*/ 10 h 175"/>
                  <a:gd name="T32" fmla="*/ 15 w 104"/>
                  <a:gd name="T33" fmla="*/ 25 h 175"/>
                  <a:gd name="T34" fmla="*/ 0 w 104"/>
                  <a:gd name="T35" fmla="*/ 49 h 175"/>
                  <a:gd name="T36" fmla="*/ 0 w 104"/>
                  <a:gd name="T37" fmla="*/ 100 h 175"/>
                  <a:gd name="T38" fmla="*/ 6 w 104"/>
                  <a:gd name="T39" fmla="*/ 151 h 175"/>
                  <a:gd name="T40" fmla="*/ 38 w 104"/>
                  <a:gd name="T41" fmla="*/ 175 h 175"/>
                  <a:gd name="T42" fmla="*/ 66 w 104"/>
                  <a:gd name="T43" fmla="*/ 175 h 175"/>
                  <a:gd name="T44" fmla="*/ 98 w 104"/>
                  <a:gd name="T45" fmla="*/ 151 h 175"/>
                  <a:gd name="T46" fmla="*/ 104 w 104"/>
                  <a:gd name="T47" fmla="*/ 99 h 175"/>
                  <a:gd name="T48" fmla="*/ 104 w 104"/>
                  <a:gd name="T49" fmla="*/ 49 h 175"/>
                  <a:gd name="T50" fmla="*/ 77 w 104"/>
                  <a:gd name="T51" fmla="*/ 22 h 175"/>
                  <a:gd name="T52" fmla="*/ 34 w 104"/>
                  <a:gd name="T53" fmla="*/ 22 h 175"/>
                  <a:gd name="T54" fmla="*/ 34 w 104"/>
                  <a:gd name="T55" fmla="*/ 10 h 175"/>
                  <a:gd name="T56" fmla="*/ 25 w 104"/>
                  <a:gd name="T57" fmla="*/ 0 h 175"/>
                  <a:gd name="T58" fmla="*/ 25 w 104"/>
                  <a:gd name="T5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75">
                    <a:moveTo>
                      <a:pt x="41" y="143"/>
                    </a:moveTo>
                    <a:cubicBezTo>
                      <a:pt x="41" y="137"/>
                      <a:pt x="46" y="133"/>
                      <a:pt x="52" y="133"/>
                    </a:cubicBezTo>
                    <a:cubicBezTo>
                      <a:pt x="58" y="133"/>
                      <a:pt x="63" y="137"/>
                      <a:pt x="63" y="143"/>
                    </a:cubicBezTo>
                    <a:cubicBezTo>
                      <a:pt x="63" y="149"/>
                      <a:pt x="58" y="154"/>
                      <a:pt x="52" y="154"/>
                    </a:cubicBezTo>
                    <a:cubicBezTo>
                      <a:pt x="46" y="154"/>
                      <a:pt x="41" y="149"/>
                      <a:pt x="41" y="143"/>
                    </a:cubicBezTo>
                    <a:moveTo>
                      <a:pt x="19" y="85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48"/>
                      <a:pt x="21" y="45"/>
                      <a:pt x="24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3" y="45"/>
                      <a:pt x="86" y="48"/>
                      <a:pt x="86" y="51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8"/>
                      <a:pt x="83" y="91"/>
                      <a:pt x="80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1" y="91"/>
                      <a:pt x="19" y="88"/>
                      <a:pt x="19" y="85"/>
                    </a:cubicBezTo>
                    <a:moveTo>
                      <a:pt x="25" y="0"/>
                    </a:moveTo>
                    <a:cubicBezTo>
                      <a:pt x="19" y="0"/>
                      <a:pt x="15" y="5"/>
                      <a:pt x="15" y="10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6" y="30"/>
                      <a:pt x="0" y="39"/>
                      <a:pt x="0" y="4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5"/>
                      <a:pt x="3" y="138"/>
                      <a:pt x="6" y="151"/>
                    </a:cubicBezTo>
                    <a:cubicBezTo>
                      <a:pt x="9" y="164"/>
                      <a:pt x="23" y="175"/>
                      <a:pt x="38" y="175"/>
                    </a:cubicBezTo>
                    <a:cubicBezTo>
                      <a:pt x="66" y="175"/>
                      <a:pt x="66" y="175"/>
                      <a:pt x="66" y="175"/>
                    </a:cubicBezTo>
                    <a:cubicBezTo>
                      <a:pt x="81" y="175"/>
                      <a:pt x="95" y="164"/>
                      <a:pt x="98" y="151"/>
                    </a:cubicBezTo>
                    <a:cubicBezTo>
                      <a:pt x="101" y="137"/>
                      <a:pt x="104" y="114"/>
                      <a:pt x="104" y="9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34"/>
                      <a:pt x="92" y="22"/>
                      <a:pt x="7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5"/>
                      <a:pt x="30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7" name="Freeform 172"/>
              <p:cNvSpPr/>
              <p:nvPr/>
            </p:nvSpPr>
            <p:spPr bwMode="auto">
              <a:xfrm>
                <a:off x="999" y="2199"/>
                <a:ext cx="96" cy="207"/>
              </a:xfrm>
              <a:custGeom>
                <a:avLst/>
                <a:gdLst>
                  <a:gd name="T0" fmla="*/ 66 w 66"/>
                  <a:gd name="T1" fmla="*/ 0 h 142"/>
                  <a:gd name="T2" fmla="*/ 0 w 66"/>
                  <a:gd name="T3" fmla="*/ 71 h 142"/>
                  <a:gd name="T4" fmla="*/ 66 w 66"/>
                  <a:gd name="T5" fmla="*/ 142 h 142"/>
                  <a:gd name="T6" fmla="*/ 66 w 66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42">
                    <a:moveTo>
                      <a:pt x="66" y="0"/>
                    </a:moveTo>
                    <a:cubicBezTo>
                      <a:pt x="29" y="3"/>
                      <a:pt x="0" y="34"/>
                      <a:pt x="0" y="71"/>
                    </a:cubicBezTo>
                    <a:cubicBezTo>
                      <a:pt x="0" y="109"/>
                      <a:pt x="29" y="139"/>
                      <a:pt x="66" y="142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8" name="Freeform 173"/>
              <p:cNvSpPr/>
              <p:nvPr/>
            </p:nvSpPr>
            <p:spPr bwMode="auto">
              <a:xfrm>
                <a:off x="1104" y="2199"/>
                <a:ext cx="102" cy="102"/>
              </a:xfrm>
              <a:custGeom>
                <a:avLst/>
                <a:gdLst>
                  <a:gd name="T0" fmla="*/ 70 w 70"/>
                  <a:gd name="T1" fmla="*/ 70 h 70"/>
                  <a:gd name="T2" fmla="*/ 0 w 70"/>
                  <a:gd name="T3" fmla="*/ 0 h 70"/>
                  <a:gd name="T4" fmla="*/ 0 w 70"/>
                  <a:gd name="T5" fmla="*/ 70 h 70"/>
                  <a:gd name="T6" fmla="*/ 70 w 70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0">
                    <a:moveTo>
                      <a:pt x="70" y="70"/>
                    </a:moveTo>
                    <a:cubicBezTo>
                      <a:pt x="70" y="31"/>
                      <a:pt x="39" y="1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lnTo>
                      <a:pt x="7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9" name="Freeform 174"/>
              <p:cNvSpPr/>
              <p:nvPr/>
            </p:nvSpPr>
            <p:spPr bwMode="auto">
              <a:xfrm>
                <a:off x="1104" y="2310"/>
                <a:ext cx="102" cy="97"/>
              </a:xfrm>
              <a:custGeom>
                <a:avLst/>
                <a:gdLst>
                  <a:gd name="T0" fmla="*/ 0 w 70"/>
                  <a:gd name="T1" fmla="*/ 0 h 67"/>
                  <a:gd name="T2" fmla="*/ 0 w 70"/>
                  <a:gd name="T3" fmla="*/ 67 h 67"/>
                  <a:gd name="T4" fmla="*/ 70 w 70"/>
                  <a:gd name="T5" fmla="*/ 0 h 67"/>
                  <a:gd name="T6" fmla="*/ 0 w 7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67">
                    <a:moveTo>
                      <a:pt x="0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38" y="66"/>
                      <a:pt x="68" y="37"/>
                      <a:pt x="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0" name="Freeform 175"/>
              <p:cNvSpPr/>
              <p:nvPr/>
            </p:nvSpPr>
            <p:spPr bwMode="auto">
              <a:xfrm>
                <a:off x="948" y="1578"/>
                <a:ext cx="66" cy="144"/>
              </a:xfrm>
              <a:custGeom>
                <a:avLst/>
                <a:gdLst>
                  <a:gd name="T0" fmla="*/ 45 w 45"/>
                  <a:gd name="T1" fmla="*/ 0 h 99"/>
                  <a:gd name="T2" fmla="*/ 0 w 45"/>
                  <a:gd name="T3" fmla="*/ 50 h 99"/>
                  <a:gd name="T4" fmla="*/ 45 w 45"/>
                  <a:gd name="T5" fmla="*/ 99 h 99"/>
                  <a:gd name="T6" fmla="*/ 45 w 45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99">
                    <a:moveTo>
                      <a:pt x="45" y="0"/>
                    </a:moveTo>
                    <a:cubicBezTo>
                      <a:pt x="20" y="2"/>
                      <a:pt x="0" y="24"/>
                      <a:pt x="0" y="50"/>
                    </a:cubicBezTo>
                    <a:cubicBezTo>
                      <a:pt x="0" y="75"/>
                      <a:pt x="20" y="97"/>
                      <a:pt x="45" y="99"/>
                    </a:cubicBez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1" name="Freeform 176"/>
              <p:cNvSpPr/>
              <p:nvPr/>
            </p:nvSpPr>
            <p:spPr bwMode="auto">
              <a:xfrm>
                <a:off x="1021" y="1578"/>
                <a:ext cx="70" cy="70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cubicBezTo>
                      <a:pt x="48" y="22"/>
                      <a:pt x="26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4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2" name="Freeform 177"/>
              <p:cNvSpPr/>
              <p:nvPr/>
            </p:nvSpPr>
            <p:spPr bwMode="auto">
              <a:xfrm>
                <a:off x="1021" y="1655"/>
                <a:ext cx="70" cy="67"/>
              </a:xfrm>
              <a:custGeom>
                <a:avLst/>
                <a:gdLst>
                  <a:gd name="T0" fmla="*/ 0 w 48"/>
                  <a:gd name="T1" fmla="*/ 0 h 46"/>
                  <a:gd name="T2" fmla="*/ 0 w 48"/>
                  <a:gd name="T3" fmla="*/ 46 h 46"/>
                  <a:gd name="T4" fmla="*/ 48 w 48"/>
                  <a:gd name="T5" fmla="*/ 0 h 46"/>
                  <a:gd name="T6" fmla="*/ 0 w 48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6">
                    <a:moveTo>
                      <a:pt x="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26" y="45"/>
                      <a:pt x="47" y="2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3" name="Freeform 178"/>
              <p:cNvSpPr/>
              <p:nvPr/>
            </p:nvSpPr>
            <p:spPr bwMode="auto">
              <a:xfrm>
                <a:off x="1480" y="1740"/>
                <a:ext cx="206" cy="139"/>
              </a:xfrm>
              <a:custGeom>
                <a:avLst/>
                <a:gdLst>
                  <a:gd name="T0" fmla="*/ 131 w 141"/>
                  <a:gd name="T1" fmla="*/ 0 h 96"/>
                  <a:gd name="T2" fmla="*/ 126 w 141"/>
                  <a:gd name="T3" fmla="*/ 0 h 96"/>
                  <a:gd name="T4" fmla="*/ 122 w 141"/>
                  <a:gd name="T5" fmla="*/ 0 h 96"/>
                  <a:gd name="T6" fmla="*/ 19 w 141"/>
                  <a:gd name="T7" fmla="*/ 0 h 96"/>
                  <a:gd name="T8" fmla="*/ 16 w 141"/>
                  <a:gd name="T9" fmla="*/ 0 h 96"/>
                  <a:gd name="T10" fmla="*/ 10 w 141"/>
                  <a:gd name="T11" fmla="*/ 0 h 96"/>
                  <a:gd name="T12" fmla="*/ 0 w 141"/>
                  <a:gd name="T13" fmla="*/ 10 h 96"/>
                  <a:gd name="T14" fmla="*/ 0 w 141"/>
                  <a:gd name="T15" fmla="*/ 86 h 96"/>
                  <a:gd name="T16" fmla="*/ 10 w 141"/>
                  <a:gd name="T17" fmla="*/ 96 h 96"/>
                  <a:gd name="T18" fmla="*/ 16 w 141"/>
                  <a:gd name="T19" fmla="*/ 96 h 96"/>
                  <a:gd name="T20" fmla="*/ 19 w 141"/>
                  <a:gd name="T21" fmla="*/ 96 h 96"/>
                  <a:gd name="T22" fmla="*/ 122 w 141"/>
                  <a:gd name="T23" fmla="*/ 96 h 96"/>
                  <a:gd name="T24" fmla="*/ 126 w 141"/>
                  <a:gd name="T25" fmla="*/ 96 h 96"/>
                  <a:gd name="T26" fmla="*/ 131 w 141"/>
                  <a:gd name="T27" fmla="*/ 96 h 96"/>
                  <a:gd name="T28" fmla="*/ 141 w 141"/>
                  <a:gd name="T29" fmla="*/ 86 h 96"/>
                  <a:gd name="T30" fmla="*/ 141 w 141"/>
                  <a:gd name="T31" fmla="*/ 10 h 96"/>
                  <a:gd name="T32" fmla="*/ 131 w 141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6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4" name="Freeform 179"/>
              <p:cNvSpPr/>
              <p:nvPr/>
            </p:nvSpPr>
            <p:spPr bwMode="auto">
              <a:xfrm>
                <a:off x="1536" y="1711"/>
                <a:ext cx="94" cy="30"/>
              </a:xfrm>
              <a:custGeom>
                <a:avLst/>
                <a:gdLst>
                  <a:gd name="T0" fmla="*/ 11 w 65"/>
                  <a:gd name="T1" fmla="*/ 10 h 21"/>
                  <a:gd name="T2" fmla="*/ 55 w 65"/>
                  <a:gd name="T3" fmla="*/ 10 h 21"/>
                  <a:gd name="T4" fmla="*/ 55 w 65"/>
                  <a:gd name="T5" fmla="*/ 21 h 21"/>
                  <a:gd name="T6" fmla="*/ 65 w 65"/>
                  <a:gd name="T7" fmla="*/ 21 h 21"/>
                  <a:gd name="T8" fmla="*/ 65 w 65"/>
                  <a:gd name="T9" fmla="*/ 9 h 21"/>
                  <a:gd name="T10" fmla="*/ 56 w 65"/>
                  <a:gd name="T11" fmla="*/ 0 h 21"/>
                  <a:gd name="T12" fmla="*/ 9 w 65"/>
                  <a:gd name="T13" fmla="*/ 0 h 21"/>
                  <a:gd name="T14" fmla="*/ 0 w 65"/>
                  <a:gd name="T15" fmla="*/ 9 h 21"/>
                  <a:gd name="T16" fmla="*/ 0 w 65"/>
                  <a:gd name="T17" fmla="*/ 21 h 21"/>
                  <a:gd name="T18" fmla="*/ 11 w 65"/>
                  <a:gd name="T19" fmla="*/ 21 h 21"/>
                  <a:gd name="T20" fmla="*/ 11 w 65"/>
                  <a:gd name="T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1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5" name="Freeform 180"/>
              <p:cNvSpPr/>
              <p:nvPr/>
            </p:nvSpPr>
            <p:spPr bwMode="auto">
              <a:xfrm>
                <a:off x="2390" y="1154"/>
                <a:ext cx="165" cy="112"/>
              </a:xfrm>
              <a:custGeom>
                <a:avLst/>
                <a:gdLst>
                  <a:gd name="T0" fmla="*/ 106 w 114"/>
                  <a:gd name="T1" fmla="*/ 0 h 77"/>
                  <a:gd name="T2" fmla="*/ 102 w 114"/>
                  <a:gd name="T3" fmla="*/ 0 h 77"/>
                  <a:gd name="T4" fmla="*/ 99 w 114"/>
                  <a:gd name="T5" fmla="*/ 0 h 77"/>
                  <a:gd name="T6" fmla="*/ 16 w 114"/>
                  <a:gd name="T7" fmla="*/ 0 h 77"/>
                  <a:gd name="T8" fmla="*/ 13 w 114"/>
                  <a:gd name="T9" fmla="*/ 0 h 77"/>
                  <a:gd name="T10" fmla="*/ 8 w 114"/>
                  <a:gd name="T11" fmla="*/ 0 h 77"/>
                  <a:gd name="T12" fmla="*/ 0 w 114"/>
                  <a:gd name="T13" fmla="*/ 7 h 77"/>
                  <a:gd name="T14" fmla="*/ 0 w 114"/>
                  <a:gd name="T15" fmla="*/ 70 h 77"/>
                  <a:gd name="T16" fmla="*/ 8 w 114"/>
                  <a:gd name="T17" fmla="*/ 77 h 77"/>
                  <a:gd name="T18" fmla="*/ 13 w 114"/>
                  <a:gd name="T19" fmla="*/ 77 h 77"/>
                  <a:gd name="T20" fmla="*/ 16 w 114"/>
                  <a:gd name="T21" fmla="*/ 77 h 77"/>
                  <a:gd name="T22" fmla="*/ 99 w 114"/>
                  <a:gd name="T23" fmla="*/ 77 h 77"/>
                  <a:gd name="T24" fmla="*/ 102 w 114"/>
                  <a:gd name="T25" fmla="*/ 77 h 77"/>
                  <a:gd name="T26" fmla="*/ 106 w 114"/>
                  <a:gd name="T27" fmla="*/ 77 h 77"/>
                  <a:gd name="T28" fmla="*/ 114 w 114"/>
                  <a:gd name="T29" fmla="*/ 70 h 77"/>
                  <a:gd name="T30" fmla="*/ 114 w 114"/>
                  <a:gd name="T31" fmla="*/ 7 h 77"/>
                  <a:gd name="T32" fmla="*/ 106 w 114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77">
                    <a:moveTo>
                      <a:pt x="106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4" y="77"/>
                      <a:pt x="8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11" y="77"/>
                      <a:pt x="114" y="74"/>
                      <a:pt x="114" y="70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3"/>
                      <a:pt x="111" y="0"/>
                      <a:pt x="10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6" name="Freeform 181"/>
              <p:cNvSpPr/>
              <p:nvPr/>
            </p:nvSpPr>
            <p:spPr bwMode="auto">
              <a:xfrm>
                <a:off x="2435" y="1130"/>
                <a:ext cx="75" cy="25"/>
              </a:xfrm>
              <a:custGeom>
                <a:avLst/>
                <a:gdLst>
                  <a:gd name="T0" fmla="*/ 8 w 52"/>
                  <a:gd name="T1" fmla="*/ 8 h 17"/>
                  <a:gd name="T2" fmla="*/ 44 w 52"/>
                  <a:gd name="T3" fmla="*/ 8 h 17"/>
                  <a:gd name="T4" fmla="*/ 44 w 52"/>
                  <a:gd name="T5" fmla="*/ 17 h 17"/>
                  <a:gd name="T6" fmla="*/ 52 w 52"/>
                  <a:gd name="T7" fmla="*/ 17 h 17"/>
                  <a:gd name="T8" fmla="*/ 52 w 52"/>
                  <a:gd name="T9" fmla="*/ 7 h 17"/>
                  <a:gd name="T10" fmla="*/ 45 w 52"/>
                  <a:gd name="T11" fmla="*/ 0 h 17"/>
                  <a:gd name="T12" fmla="*/ 7 w 52"/>
                  <a:gd name="T13" fmla="*/ 0 h 17"/>
                  <a:gd name="T14" fmla="*/ 0 w 52"/>
                  <a:gd name="T15" fmla="*/ 7 h 17"/>
                  <a:gd name="T16" fmla="*/ 0 w 52"/>
                  <a:gd name="T17" fmla="*/ 17 h 17"/>
                  <a:gd name="T18" fmla="*/ 8 w 52"/>
                  <a:gd name="T19" fmla="*/ 17 h 17"/>
                  <a:gd name="T20" fmla="*/ 8 w 52"/>
                  <a:gd name="T2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17">
                    <a:moveTo>
                      <a:pt x="8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3"/>
                      <a:pt x="49" y="0"/>
                      <a:pt x="4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7" name="Freeform 182"/>
              <p:cNvSpPr/>
              <p:nvPr/>
            </p:nvSpPr>
            <p:spPr bwMode="auto">
              <a:xfrm>
                <a:off x="1425" y="2689"/>
                <a:ext cx="185" cy="125"/>
              </a:xfrm>
              <a:custGeom>
                <a:avLst/>
                <a:gdLst>
                  <a:gd name="T0" fmla="*/ 118 w 127"/>
                  <a:gd name="T1" fmla="*/ 0 h 86"/>
                  <a:gd name="T2" fmla="*/ 113 w 127"/>
                  <a:gd name="T3" fmla="*/ 0 h 86"/>
                  <a:gd name="T4" fmla="*/ 110 w 127"/>
                  <a:gd name="T5" fmla="*/ 0 h 86"/>
                  <a:gd name="T6" fmla="*/ 17 w 127"/>
                  <a:gd name="T7" fmla="*/ 0 h 86"/>
                  <a:gd name="T8" fmla="*/ 14 w 127"/>
                  <a:gd name="T9" fmla="*/ 0 h 86"/>
                  <a:gd name="T10" fmla="*/ 9 w 127"/>
                  <a:gd name="T11" fmla="*/ 0 h 86"/>
                  <a:gd name="T12" fmla="*/ 0 w 127"/>
                  <a:gd name="T13" fmla="*/ 8 h 86"/>
                  <a:gd name="T14" fmla="*/ 0 w 127"/>
                  <a:gd name="T15" fmla="*/ 77 h 86"/>
                  <a:gd name="T16" fmla="*/ 9 w 127"/>
                  <a:gd name="T17" fmla="*/ 86 h 86"/>
                  <a:gd name="T18" fmla="*/ 14 w 127"/>
                  <a:gd name="T19" fmla="*/ 86 h 86"/>
                  <a:gd name="T20" fmla="*/ 17 w 127"/>
                  <a:gd name="T21" fmla="*/ 86 h 86"/>
                  <a:gd name="T22" fmla="*/ 110 w 127"/>
                  <a:gd name="T23" fmla="*/ 86 h 86"/>
                  <a:gd name="T24" fmla="*/ 113 w 127"/>
                  <a:gd name="T25" fmla="*/ 86 h 86"/>
                  <a:gd name="T26" fmla="*/ 118 w 127"/>
                  <a:gd name="T27" fmla="*/ 86 h 86"/>
                  <a:gd name="T28" fmla="*/ 127 w 127"/>
                  <a:gd name="T29" fmla="*/ 77 h 86"/>
                  <a:gd name="T30" fmla="*/ 127 w 127"/>
                  <a:gd name="T31" fmla="*/ 8 h 86"/>
                  <a:gd name="T32" fmla="*/ 118 w 12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86">
                    <a:moveTo>
                      <a:pt x="118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2"/>
                      <a:pt x="4" y="86"/>
                      <a:pt x="9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23" y="86"/>
                      <a:pt x="127" y="82"/>
                      <a:pt x="127" y="77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7" y="3"/>
                      <a:pt x="123" y="0"/>
                      <a:pt x="1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8" name="Freeform 183"/>
              <p:cNvSpPr/>
              <p:nvPr/>
            </p:nvSpPr>
            <p:spPr bwMode="auto">
              <a:xfrm>
                <a:off x="1476" y="2663"/>
                <a:ext cx="84" cy="28"/>
              </a:xfrm>
              <a:custGeom>
                <a:avLst/>
                <a:gdLst>
                  <a:gd name="T0" fmla="*/ 9 w 58"/>
                  <a:gd name="T1" fmla="*/ 9 h 19"/>
                  <a:gd name="T2" fmla="*/ 48 w 58"/>
                  <a:gd name="T3" fmla="*/ 9 h 19"/>
                  <a:gd name="T4" fmla="*/ 48 w 58"/>
                  <a:gd name="T5" fmla="*/ 19 h 19"/>
                  <a:gd name="T6" fmla="*/ 58 w 58"/>
                  <a:gd name="T7" fmla="*/ 19 h 19"/>
                  <a:gd name="T8" fmla="*/ 58 w 58"/>
                  <a:gd name="T9" fmla="*/ 8 h 19"/>
                  <a:gd name="T10" fmla="*/ 50 w 58"/>
                  <a:gd name="T11" fmla="*/ 0 h 19"/>
                  <a:gd name="T12" fmla="*/ 8 w 58"/>
                  <a:gd name="T13" fmla="*/ 0 h 19"/>
                  <a:gd name="T14" fmla="*/ 0 w 58"/>
                  <a:gd name="T15" fmla="*/ 8 h 19"/>
                  <a:gd name="T16" fmla="*/ 0 w 58"/>
                  <a:gd name="T17" fmla="*/ 19 h 19"/>
                  <a:gd name="T18" fmla="*/ 9 w 58"/>
                  <a:gd name="T19" fmla="*/ 19 h 19"/>
                  <a:gd name="T20" fmla="*/ 9 w 5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9">
                    <a:moveTo>
                      <a:pt x="9" y="9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3"/>
                      <a:pt x="54" y="0"/>
                      <a:pt x="5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19"/>
                      <a:pt x="9" y="19"/>
                      <a:pt x="9" y="19"/>
                    </a:cubicBez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9" name="Freeform 184"/>
              <p:cNvSpPr/>
              <p:nvPr/>
            </p:nvSpPr>
            <p:spPr bwMode="auto">
              <a:xfrm>
                <a:off x="1843" y="2118"/>
                <a:ext cx="205" cy="139"/>
              </a:xfrm>
              <a:custGeom>
                <a:avLst/>
                <a:gdLst>
                  <a:gd name="T0" fmla="*/ 131 w 141"/>
                  <a:gd name="T1" fmla="*/ 0 h 96"/>
                  <a:gd name="T2" fmla="*/ 126 w 141"/>
                  <a:gd name="T3" fmla="*/ 0 h 96"/>
                  <a:gd name="T4" fmla="*/ 122 w 141"/>
                  <a:gd name="T5" fmla="*/ 0 h 96"/>
                  <a:gd name="T6" fmla="*/ 19 w 141"/>
                  <a:gd name="T7" fmla="*/ 0 h 96"/>
                  <a:gd name="T8" fmla="*/ 16 w 141"/>
                  <a:gd name="T9" fmla="*/ 0 h 96"/>
                  <a:gd name="T10" fmla="*/ 10 w 141"/>
                  <a:gd name="T11" fmla="*/ 0 h 96"/>
                  <a:gd name="T12" fmla="*/ 0 w 141"/>
                  <a:gd name="T13" fmla="*/ 10 h 96"/>
                  <a:gd name="T14" fmla="*/ 0 w 141"/>
                  <a:gd name="T15" fmla="*/ 86 h 96"/>
                  <a:gd name="T16" fmla="*/ 10 w 141"/>
                  <a:gd name="T17" fmla="*/ 96 h 96"/>
                  <a:gd name="T18" fmla="*/ 16 w 141"/>
                  <a:gd name="T19" fmla="*/ 96 h 96"/>
                  <a:gd name="T20" fmla="*/ 19 w 141"/>
                  <a:gd name="T21" fmla="*/ 96 h 96"/>
                  <a:gd name="T22" fmla="*/ 122 w 141"/>
                  <a:gd name="T23" fmla="*/ 96 h 96"/>
                  <a:gd name="T24" fmla="*/ 126 w 141"/>
                  <a:gd name="T25" fmla="*/ 96 h 96"/>
                  <a:gd name="T26" fmla="*/ 131 w 141"/>
                  <a:gd name="T27" fmla="*/ 96 h 96"/>
                  <a:gd name="T28" fmla="*/ 141 w 141"/>
                  <a:gd name="T29" fmla="*/ 86 h 96"/>
                  <a:gd name="T30" fmla="*/ 141 w 141"/>
                  <a:gd name="T31" fmla="*/ 10 h 96"/>
                  <a:gd name="T32" fmla="*/ 131 w 141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6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0" name="Freeform 185"/>
              <p:cNvSpPr/>
              <p:nvPr/>
            </p:nvSpPr>
            <p:spPr bwMode="auto">
              <a:xfrm>
                <a:off x="1898" y="2089"/>
                <a:ext cx="95" cy="30"/>
              </a:xfrm>
              <a:custGeom>
                <a:avLst/>
                <a:gdLst>
                  <a:gd name="T0" fmla="*/ 11 w 65"/>
                  <a:gd name="T1" fmla="*/ 10 h 21"/>
                  <a:gd name="T2" fmla="*/ 55 w 65"/>
                  <a:gd name="T3" fmla="*/ 10 h 21"/>
                  <a:gd name="T4" fmla="*/ 55 w 65"/>
                  <a:gd name="T5" fmla="*/ 21 h 21"/>
                  <a:gd name="T6" fmla="*/ 65 w 65"/>
                  <a:gd name="T7" fmla="*/ 21 h 21"/>
                  <a:gd name="T8" fmla="*/ 65 w 65"/>
                  <a:gd name="T9" fmla="*/ 9 h 21"/>
                  <a:gd name="T10" fmla="*/ 56 w 65"/>
                  <a:gd name="T11" fmla="*/ 0 h 21"/>
                  <a:gd name="T12" fmla="*/ 9 w 65"/>
                  <a:gd name="T13" fmla="*/ 0 h 21"/>
                  <a:gd name="T14" fmla="*/ 0 w 65"/>
                  <a:gd name="T15" fmla="*/ 9 h 21"/>
                  <a:gd name="T16" fmla="*/ 0 w 65"/>
                  <a:gd name="T17" fmla="*/ 21 h 21"/>
                  <a:gd name="T18" fmla="*/ 11 w 65"/>
                  <a:gd name="T19" fmla="*/ 21 h 21"/>
                  <a:gd name="T20" fmla="*/ 11 w 65"/>
                  <a:gd name="T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1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1" name="Freeform 186"/>
              <p:cNvSpPr/>
              <p:nvPr/>
            </p:nvSpPr>
            <p:spPr bwMode="auto">
              <a:xfrm>
                <a:off x="1140" y="3086"/>
                <a:ext cx="196" cy="136"/>
              </a:xfrm>
              <a:custGeom>
                <a:avLst/>
                <a:gdLst>
                  <a:gd name="T0" fmla="*/ 126 w 135"/>
                  <a:gd name="T1" fmla="*/ 0 h 93"/>
                  <a:gd name="T2" fmla="*/ 121 w 135"/>
                  <a:gd name="T3" fmla="*/ 0 h 93"/>
                  <a:gd name="T4" fmla="*/ 117 w 135"/>
                  <a:gd name="T5" fmla="*/ 0 h 93"/>
                  <a:gd name="T6" fmla="*/ 18 w 135"/>
                  <a:gd name="T7" fmla="*/ 0 h 93"/>
                  <a:gd name="T8" fmla="*/ 15 w 135"/>
                  <a:gd name="T9" fmla="*/ 0 h 93"/>
                  <a:gd name="T10" fmla="*/ 9 w 135"/>
                  <a:gd name="T11" fmla="*/ 0 h 93"/>
                  <a:gd name="T12" fmla="*/ 0 w 135"/>
                  <a:gd name="T13" fmla="*/ 9 h 93"/>
                  <a:gd name="T14" fmla="*/ 0 w 135"/>
                  <a:gd name="T15" fmla="*/ 83 h 93"/>
                  <a:gd name="T16" fmla="*/ 9 w 135"/>
                  <a:gd name="T17" fmla="*/ 93 h 93"/>
                  <a:gd name="T18" fmla="*/ 15 w 135"/>
                  <a:gd name="T19" fmla="*/ 93 h 93"/>
                  <a:gd name="T20" fmla="*/ 18 w 135"/>
                  <a:gd name="T21" fmla="*/ 93 h 93"/>
                  <a:gd name="T22" fmla="*/ 117 w 135"/>
                  <a:gd name="T23" fmla="*/ 93 h 93"/>
                  <a:gd name="T24" fmla="*/ 121 w 135"/>
                  <a:gd name="T25" fmla="*/ 93 h 93"/>
                  <a:gd name="T26" fmla="*/ 126 w 135"/>
                  <a:gd name="T27" fmla="*/ 93 h 93"/>
                  <a:gd name="T28" fmla="*/ 135 w 135"/>
                  <a:gd name="T29" fmla="*/ 83 h 93"/>
                  <a:gd name="T30" fmla="*/ 135 w 135"/>
                  <a:gd name="T31" fmla="*/ 9 h 93"/>
                  <a:gd name="T32" fmla="*/ 126 w 135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" h="93">
                    <a:moveTo>
                      <a:pt x="126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3"/>
                      <a:pt x="9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6" y="93"/>
                      <a:pt x="126" y="93"/>
                      <a:pt x="126" y="93"/>
                    </a:cubicBezTo>
                    <a:cubicBezTo>
                      <a:pt x="131" y="93"/>
                      <a:pt x="135" y="88"/>
                      <a:pt x="135" y="83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35" y="4"/>
                      <a:pt x="131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2" name="Freeform 187"/>
              <p:cNvSpPr/>
              <p:nvPr/>
            </p:nvSpPr>
            <p:spPr bwMode="auto">
              <a:xfrm>
                <a:off x="1194" y="3059"/>
                <a:ext cx="90" cy="29"/>
              </a:xfrm>
              <a:custGeom>
                <a:avLst/>
                <a:gdLst>
                  <a:gd name="T0" fmla="*/ 10 w 62"/>
                  <a:gd name="T1" fmla="*/ 10 h 20"/>
                  <a:gd name="T2" fmla="*/ 52 w 62"/>
                  <a:gd name="T3" fmla="*/ 10 h 20"/>
                  <a:gd name="T4" fmla="*/ 52 w 62"/>
                  <a:gd name="T5" fmla="*/ 20 h 20"/>
                  <a:gd name="T6" fmla="*/ 62 w 62"/>
                  <a:gd name="T7" fmla="*/ 20 h 20"/>
                  <a:gd name="T8" fmla="*/ 62 w 62"/>
                  <a:gd name="T9" fmla="*/ 8 h 20"/>
                  <a:gd name="T10" fmla="*/ 53 w 62"/>
                  <a:gd name="T11" fmla="*/ 0 h 20"/>
                  <a:gd name="T12" fmla="*/ 8 w 62"/>
                  <a:gd name="T13" fmla="*/ 0 h 20"/>
                  <a:gd name="T14" fmla="*/ 0 w 62"/>
                  <a:gd name="T15" fmla="*/ 8 h 20"/>
                  <a:gd name="T16" fmla="*/ 0 w 62"/>
                  <a:gd name="T17" fmla="*/ 20 h 20"/>
                  <a:gd name="T18" fmla="*/ 10 w 62"/>
                  <a:gd name="T19" fmla="*/ 20 h 20"/>
                  <a:gd name="T20" fmla="*/ 10 w 62"/>
                  <a:gd name="T2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20">
                    <a:moveTo>
                      <a:pt x="10" y="10"/>
                    </a:move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4"/>
                      <a:pt x="58" y="0"/>
                      <a:pt x="5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3" name="Freeform 188"/>
              <p:cNvSpPr>
                <a:spLocks noEditPoints="1"/>
              </p:cNvSpPr>
              <p:nvPr/>
            </p:nvSpPr>
            <p:spPr bwMode="auto">
              <a:xfrm>
                <a:off x="2481" y="1740"/>
                <a:ext cx="93" cy="139"/>
              </a:xfrm>
              <a:custGeom>
                <a:avLst/>
                <a:gdLst>
                  <a:gd name="T0" fmla="*/ 56 w 64"/>
                  <a:gd name="T1" fmla="*/ 0 h 96"/>
                  <a:gd name="T2" fmla="*/ 7 w 64"/>
                  <a:gd name="T3" fmla="*/ 0 h 96"/>
                  <a:gd name="T4" fmla="*/ 0 w 64"/>
                  <a:gd name="T5" fmla="*/ 8 h 96"/>
                  <a:gd name="T6" fmla="*/ 0 w 64"/>
                  <a:gd name="T7" fmla="*/ 88 h 96"/>
                  <a:gd name="T8" fmla="*/ 7 w 64"/>
                  <a:gd name="T9" fmla="*/ 96 h 96"/>
                  <a:gd name="T10" fmla="*/ 56 w 64"/>
                  <a:gd name="T11" fmla="*/ 96 h 96"/>
                  <a:gd name="T12" fmla="*/ 64 w 64"/>
                  <a:gd name="T13" fmla="*/ 88 h 96"/>
                  <a:gd name="T14" fmla="*/ 64 w 64"/>
                  <a:gd name="T15" fmla="*/ 8 h 96"/>
                  <a:gd name="T16" fmla="*/ 56 w 64"/>
                  <a:gd name="T17" fmla="*/ 0 h 96"/>
                  <a:gd name="T18" fmla="*/ 15 w 64"/>
                  <a:gd name="T19" fmla="*/ 85 h 96"/>
                  <a:gd name="T20" fmla="*/ 8 w 64"/>
                  <a:gd name="T21" fmla="*/ 78 h 96"/>
                  <a:gd name="T22" fmla="*/ 15 w 64"/>
                  <a:gd name="T23" fmla="*/ 71 h 96"/>
                  <a:gd name="T24" fmla="*/ 21 w 64"/>
                  <a:gd name="T25" fmla="*/ 78 h 96"/>
                  <a:gd name="T26" fmla="*/ 15 w 64"/>
                  <a:gd name="T27" fmla="*/ 85 h 96"/>
                  <a:gd name="T28" fmla="*/ 49 w 64"/>
                  <a:gd name="T29" fmla="*/ 85 h 96"/>
                  <a:gd name="T30" fmla="*/ 42 w 64"/>
                  <a:gd name="T31" fmla="*/ 78 h 96"/>
                  <a:gd name="T32" fmla="*/ 49 w 64"/>
                  <a:gd name="T33" fmla="*/ 71 h 96"/>
                  <a:gd name="T34" fmla="*/ 56 w 64"/>
                  <a:gd name="T35" fmla="*/ 78 h 96"/>
                  <a:gd name="T36" fmla="*/ 49 w 64"/>
                  <a:gd name="T37" fmla="*/ 8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96">
                    <a:moveTo>
                      <a:pt x="5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2"/>
                      <a:pt x="3" y="96"/>
                      <a:pt x="7" y="96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0" y="96"/>
                      <a:pt x="64" y="92"/>
                      <a:pt x="64" y="8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4"/>
                      <a:pt x="60" y="0"/>
                      <a:pt x="56" y="0"/>
                    </a:cubicBezTo>
                    <a:close/>
                    <a:moveTo>
                      <a:pt x="15" y="85"/>
                    </a:moveTo>
                    <a:cubicBezTo>
                      <a:pt x="11" y="85"/>
                      <a:pt x="8" y="82"/>
                      <a:pt x="8" y="78"/>
                    </a:cubicBezTo>
                    <a:cubicBezTo>
                      <a:pt x="8" y="74"/>
                      <a:pt x="11" y="71"/>
                      <a:pt x="15" y="71"/>
                    </a:cubicBezTo>
                    <a:cubicBezTo>
                      <a:pt x="18" y="71"/>
                      <a:pt x="21" y="74"/>
                      <a:pt x="21" y="78"/>
                    </a:cubicBezTo>
                    <a:cubicBezTo>
                      <a:pt x="21" y="82"/>
                      <a:pt x="18" y="85"/>
                      <a:pt x="15" y="85"/>
                    </a:cubicBezTo>
                    <a:close/>
                    <a:moveTo>
                      <a:pt x="49" y="85"/>
                    </a:moveTo>
                    <a:cubicBezTo>
                      <a:pt x="45" y="85"/>
                      <a:pt x="42" y="82"/>
                      <a:pt x="42" y="78"/>
                    </a:cubicBezTo>
                    <a:cubicBezTo>
                      <a:pt x="42" y="74"/>
                      <a:pt x="45" y="71"/>
                      <a:pt x="49" y="71"/>
                    </a:cubicBezTo>
                    <a:cubicBezTo>
                      <a:pt x="53" y="71"/>
                      <a:pt x="56" y="74"/>
                      <a:pt x="56" y="78"/>
                    </a:cubicBezTo>
                    <a:cubicBezTo>
                      <a:pt x="56" y="82"/>
                      <a:pt x="53" y="85"/>
                      <a:pt x="49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4" name="Freeform 189"/>
              <p:cNvSpPr>
                <a:spLocks noEditPoints="1"/>
              </p:cNvSpPr>
              <p:nvPr/>
            </p:nvSpPr>
            <p:spPr bwMode="auto">
              <a:xfrm>
                <a:off x="2379" y="1760"/>
                <a:ext cx="79" cy="116"/>
              </a:xfrm>
              <a:custGeom>
                <a:avLst/>
                <a:gdLst>
                  <a:gd name="T0" fmla="*/ 6 w 54"/>
                  <a:gd name="T1" fmla="*/ 80 h 80"/>
                  <a:gd name="T2" fmla="*/ 47 w 54"/>
                  <a:gd name="T3" fmla="*/ 80 h 80"/>
                  <a:gd name="T4" fmla="*/ 54 w 54"/>
                  <a:gd name="T5" fmla="*/ 74 h 80"/>
                  <a:gd name="T6" fmla="*/ 54 w 54"/>
                  <a:gd name="T7" fmla="*/ 7 h 80"/>
                  <a:gd name="T8" fmla="*/ 47 w 54"/>
                  <a:gd name="T9" fmla="*/ 0 h 80"/>
                  <a:gd name="T10" fmla="*/ 6 w 54"/>
                  <a:gd name="T11" fmla="*/ 0 h 80"/>
                  <a:gd name="T12" fmla="*/ 0 w 54"/>
                  <a:gd name="T13" fmla="*/ 7 h 80"/>
                  <a:gd name="T14" fmla="*/ 0 w 54"/>
                  <a:gd name="T15" fmla="*/ 74 h 80"/>
                  <a:gd name="T16" fmla="*/ 6 w 54"/>
                  <a:gd name="T17" fmla="*/ 80 h 80"/>
                  <a:gd name="T18" fmla="*/ 41 w 54"/>
                  <a:gd name="T19" fmla="*/ 10 h 80"/>
                  <a:gd name="T20" fmla="*/ 47 w 54"/>
                  <a:gd name="T21" fmla="*/ 15 h 80"/>
                  <a:gd name="T22" fmla="*/ 41 w 54"/>
                  <a:gd name="T23" fmla="*/ 21 h 80"/>
                  <a:gd name="T24" fmla="*/ 36 w 54"/>
                  <a:gd name="T25" fmla="*/ 15 h 80"/>
                  <a:gd name="T26" fmla="*/ 41 w 54"/>
                  <a:gd name="T27" fmla="*/ 10 h 80"/>
                  <a:gd name="T28" fmla="*/ 13 w 54"/>
                  <a:gd name="T29" fmla="*/ 10 h 80"/>
                  <a:gd name="T30" fmla="*/ 18 w 54"/>
                  <a:gd name="T31" fmla="*/ 15 h 80"/>
                  <a:gd name="T32" fmla="*/ 13 w 54"/>
                  <a:gd name="T33" fmla="*/ 21 h 80"/>
                  <a:gd name="T34" fmla="*/ 7 w 54"/>
                  <a:gd name="T35" fmla="*/ 15 h 80"/>
                  <a:gd name="T36" fmla="*/ 13 w 54"/>
                  <a:gd name="T37" fmla="*/ 1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80">
                    <a:moveTo>
                      <a:pt x="6" y="80"/>
                    </a:move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4" y="77"/>
                      <a:pt x="54" y="74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6" y="80"/>
                    </a:cubicBezTo>
                    <a:close/>
                    <a:moveTo>
                      <a:pt x="41" y="10"/>
                    </a:moveTo>
                    <a:cubicBezTo>
                      <a:pt x="44" y="10"/>
                      <a:pt x="47" y="12"/>
                      <a:pt x="47" y="15"/>
                    </a:cubicBezTo>
                    <a:cubicBezTo>
                      <a:pt x="47" y="19"/>
                      <a:pt x="44" y="21"/>
                      <a:pt x="41" y="21"/>
                    </a:cubicBezTo>
                    <a:cubicBezTo>
                      <a:pt x="38" y="21"/>
                      <a:pt x="36" y="19"/>
                      <a:pt x="36" y="15"/>
                    </a:cubicBezTo>
                    <a:cubicBezTo>
                      <a:pt x="36" y="12"/>
                      <a:pt x="38" y="10"/>
                      <a:pt x="41" y="10"/>
                    </a:cubicBezTo>
                    <a:close/>
                    <a:moveTo>
                      <a:pt x="13" y="10"/>
                    </a:moveTo>
                    <a:cubicBezTo>
                      <a:pt x="16" y="10"/>
                      <a:pt x="18" y="12"/>
                      <a:pt x="18" y="15"/>
                    </a:cubicBezTo>
                    <a:cubicBezTo>
                      <a:pt x="18" y="19"/>
                      <a:pt x="16" y="21"/>
                      <a:pt x="13" y="21"/>
                    </a:cubicBezTo>
                    <a:cubicBezTo>
                      <a:pt x="9" y="21"/>
                      <a:pt x="7" y="19"/>
                      <a:pt x="7" y="15"/>
                    </a:cubicBezTo>
                    <a:cubicBezTo>
                      <a:pt x="7" y="12"/>
                      <a:pt x="9" y="10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5" name="Freeform 190"/>
              <p:cNvSpPr>
                <a:spLocks noEditPoints="1"/>
              </p:cNvSpPr>
              <p:nvPr/>
            </p:nvSpPr>
            <p:spPr bwMode="auto">
              <a:xfrm>
                <a:off x="2471" y="1574"/>
                <a:ext cx="108" cy="131"/>
              </a:xfrm>
              <a:custGeom>
                <a:avLst/>
                <a:gdLst>
                  <a:gd name="T0" fmla="*/ 44 w 74"/>
                  <a:gd name="T1" fmla="*/ 1 h 90"/>
                  <a:gd name="T2" fmla="*/ 5 w 74"/>
                  <a:gd name="T3" fmla="*/ 14 h 90"/>
                  <a:gd name="T4" fmla="*/ 1 w 74"/>
                  <a:gd name="T5" fmla="*/ 22 h 90"/>
                  <a:gd name="T6" fmla="*/ 22 w 74"/>
                  <a:gd name="T7" fmla="*/ 85 h 90"/>
                  <a:gd name="T8" fmla="*/ 30 w 74"/>
                  <a:gd name="T9" fmla="*/ 89 h 90"/>
                  <a:gd name="T10" fmla="*/ 69 w 74"/>
                  <a:gd name="T11" fmla="*/ 76 h 90"/>
                  <a:gd name="T12" fmla="*/ 73 w 74"/>
                  <a:gd name="T13" fmla="*/ 68 h 90"/>
                  <a:gd name="T14" fmla="*/ 52 w 74"/>
                  <a:gd name="T15" fmla="*/ 5 h 90"/>
                  <a:gd name="T16" fmla="*/ 44 w 74"/>
                  <a:gd name="T17" fmla="*/ 1 h 90"/>
                  <a:gd name="T18" fmla="*/ 33 w 74"/>
                  <a:gd name="T19" fmla="*/ 78 h 90"/>
                  <a:gd name="T20" fmla="*/ 26 w 74"/>
                  <a:gd name="T21" fmla="*/ 75 h 90"/>
                  <a:gd name="T22" fmla="*/ 30 w 74"/>
                  <a:gd name="T23" fmla="*/ 67 h 90"/>
                  <a:gd name="T24" fmla="*/ 37 w 74"/>
                  <a:gd name="T25" fmla="*/ 71 h 90"/>
                  <a:gd name="T26" fmla="*/ 33 w 74"/>
                  <a:gd name="T27" fmla="*/ 78 h 90"/>
                  <a:gd name="T28" fmla="*/ 60 w 74"/>
                  <a:gd name="T29" fmla="*/ 69 h 90"/>
                  <a:gd name="T30" fmla="*/ 53 w 74"/>
                  <a:gd name="T31" fmla="*/ 66 h 90"/>
                  <a:gd name="T32" fmla="*/ 56 w 74"/>
                  <a:gd name="T33" fmla="*/ 58 h 90"/>
                  <a:gd name="T34" fmla="*/ 63 w 74"/>
                  <a:gd name="T35" fmla="*/ 62 h 90"/>
                  <a:gd name="T36" fmla="*/ 60 w 74"/>
                  <a:gd name="T3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90">
                    <a:moveTo>
                      <a:pt x="44" y="1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2" y="15"/>
                      <a:pt x="0" y="19"/>
                      <a:pt x="1" y="22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4" y="88"/>
                      <a:pt x="27" y="90"/>
                      <a:pt x="30" y="89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72" y="75"/>
                      <a:pt x="74" y="71"/>
                      <a:pt x="73" y="68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0" y="2"/>
                      <a:pt x="47" y="0"/>
                      <a:pt x="44" y="1"/>
                    </a:cubicBezTo>
                    <a:close/>
                    <a:moveTo>
                      <a:pt x="33" y="78"/>
                    </a:moveTo>
                    <a:cubicBezTo>
                      <a:pt x="30" y="79"/>
                      <a:pt x="27" y="77"/>
                      <a:pt x="26" y="75"/>
                    </a:cubicBezTo>
                    <a:cubicBezTo>
                      <a:pt x="25" y="72"/>
                      <a:pt x="27" y="68"/>
                      <a:pt x="30" y="67"/>
                    </a:cubicBezTo>
                    <a:cubicBezTo>
                      <a:pt x="33" y="66"/>
                      <a:pt x="36" y="68"/>
                      <a:pt x="37" y="71"/>
                    </a:cubicBezTo>
                    <a:cubicBezTo>
                      <a:pt x="38" y="74"/>
                      <a:pt x="36" y="77"/>
                      <a:pt x="33" y="78"/>
                    </a:cubicBezTo>
                    <a:close/>
                    <a:moveTo>
                      <a:pt x="60" y="69"/>
                    </a:moveTo>
                    <a:cubicBezTo>
                      <a:pt x="57" y="70"/>
                      <a:pt x="54" y="68"/>
                      <a:pt x="53" y="66"/>
                    </a:cubicBezTo>
                    <a:cubicBezTo>
                      <a:pt x="52" y="63"/>
                      <a:pt x="53" y="59"/>
                      <a:pt x="56" y="58"/>
                    </a:cubicBezTo>
                    <a:cubicBezTo>
                      <a:pt x="59" y="57"/>
                      <a:pt x="63" y="59"/>
                      <a:pt x="63" y="62"/>
                    </a:cubicBezTo>
                    <a:cubicBezTo>
                      <a:pt x="64" y="65"/>
                      <a:pt x="63" y="68"/>
                      <a:pt x="6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6" name="Freeform 191"/>
              <p:cNvSpPr>
                <a:spLocks noEditPoints="1"/>
              </p:cNvSpPr>
              <p:nvPr/>
            </p:nvSpPr>
            <p:spPr bwMode="auto">
              <a:xfrm>
                <a:off x="1802" y="860"/>
                <a:ext cx="84" cy="89"/>
              </a:xfrm>
              <a:custGeom>
                <a:avLst/>
                <a:gdLst>
                  <a:gd name="T0" fmla="*/ 23 w 58"/>
                  <a:gd name="T1" fmla="*/ 2 h 61"/>
                  <a:gd name="T2" fmla="*/ 2 w 58"/>
                  <a:gd name="T3" fmla="*/ 18 h 61"/>
                  <a:gd name="T4" fmla="*/ 2 w 58"/>
                  <a:gd name="T5" fmla="*/ 24 h 61"/>
                  <a:gd name="T6" fmla="*/ 29 w 58"/>
                  <a:gd name="T7" fmla="*/ 59 h 61"/>
                  <a:gd name="T8" fmla="*/ 35 w 58"/>
                  <a:gd name="T9" fmla="*/ 60 h 61"/>
                  <a:gd name="T10" fmla="*/ 56 w 58"/>
                  <a:gd name="T11" fmla="*/ 43 h 61"/>
                  <a:gd name="T12" fmla="*/ 57 w 58"/>
                  <a:gd name="T13" fmla="*/ 37 h 61"/>
                  <a:gd name="T14" fmla="*/ 29 w 58"/>
                  <a:gd name="T15" fmla="*/ 3 h 61"/>
                  <a:gd name="T16" fmla="*/ 23 w 58"/>
                  <a:gd name="T17" fmla="*/ 2 h 61"/>
                  <a:gd name="T18" fmla="*/ 34 w 58"/>
                  <a:gd name="T19" fmla="*/ 52 h 61"/>
                  <a:gd name="T20" fmla="*/ 29 w 58"/>
                  <a:gd name="T21" fmla="*/ 52 h 61"/>
                  <a:gd name="T22" fmla="*/ 29 w 58"/>
                  <a:gd name="T23" fmla="*/ 47 h 61"/>
                  <a:gd name="T24" fmla="*/ 35 w 58"/>
                  <a:gd name="T25" fmla="*/ 47 h 61"/>
                  <a:gd name="T26" fmla="*/ 34 w 58"/>
                  <a:gd name="T27" fmla="*/ 52 h 61"/>
                  <a:gd name="T28" fmla="*/ 49 w 58"/>
                  <a:gd name="T29" fmla="*/ 41 h 61"/>
                  <a:gd name="T30" fmla="*/ 44 w 58"/>
                  <a:gd name="T31" fmla="*/ 40 h 61"/>
                  <a:gd name="T32" fmla="*/ 44 w 58"/>
                  <a:gd name="T33" fmla="*/ 35 h 61"/>
                  <a:gd name="T34" fmla="*/ 49 w 58"/>
                  <a:gd name="T35" fmla="*/ 36 h 61"/>
                  <a:gd name="T36" fmla="*/ 49 w 58"/>
                  <a:gd name="T37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61">
                    <a:moveTo>
                      <a:pt x="23" y="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3"/>
                      <a:pt x="2" y="24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61"/>
                      <a:pt x="33" y="61"/>
                      <a:pt x="35" y="60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8" y="42"/>
                      <a:pt x="58" y="39"/>
                      <a:pt x="57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1"/>
                      <a:pt x="25" y="0"/>
                      <a:pt x="23" y="2"/>
                    </a:cubicBezTo>
                    <a:close/>
                    <a:moveTo>
                      <a:pt x="34" y="52"/>
                    </a:moveTo>
                    <a:cubicBezTo>
                      <a:pt x="32" y="54"/>
                      <a:pt x="30" y="53"/>
                      <a:pt x="29" y="52"/>
                    </a:cubicBezTo>
                    <a:cubicBezTo>
                      <a:pt x="27" y="50"/>
                      <a:pt x="28" y="48"/>
                      <a:pt x="29" y="47"/>
                    </a:cubicBezTo>
                    <a:cubicBezTo>
                      <a:pt x="31" y="45"/>
                      <a:pt x="33" y="46"/>
                      <a:pt x="35" y="47"/>
                    </a:cubicBezTo>
                    <a:cubicBezTo>
                      <a:pt x="36" y="49"/>
                      <a:pt x="36" y="51"/>
                      <a:pt x="34" y="52"/>
                    </a:cubicBezTo>
                    <a:close/>
                    <a:moveTo>
                      <a:pt x="49" y="41"/>
                    </a:moveTo>
                    <a:cubicBezTo>
                      <a:pt x="47" y="42"/>
                      <a:pt x="45" y="42"/>
                      <a:pt x="44" y="40"/>
                    </a:cubicBezTo>
                    <a:cubicBezTo>
                      <a:pt x="42" y="39"/>
                      <a:pt x="43" y="36"/>
                      <a:pt x="44" y="35"/>
                    </a:cubicBezTo>
                    <a:cubicBezTo>
                      <a:pt x="46" y="34"/>
                      <a:pt x="48" y="34"/>
                      <a:pt x="49" y="36"/>
                    </a:cubicBezTo>
                    <a:cubicBezTo>
                      <a:pt x="51" y="37"/>
                      <a:pt x="50" y="40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7" name="Freeform 192"/>
              <p:cNvSpPr/>
              <p:nvPr/>
            </p:nvSpPr>
            <p:spPr bwMode="auto">
              <a:xfrm>
                <a:off x="1703" y="2842"/>
                <a:ext cx="263" cy="182"/>
              </a:xfrm>
              <a:custGeom>
                <a:avLst/>
                <a:gdLst>
                  <a:gd name="T0" fmla="*/ 181 w 181"/>
                  <a:gd name="T1" fmla="*/ 113 h 125"/>
                  <a:gd name="T2" fmla="*/ 169 w 181"/>
                  <a:gd name="T3" fmla="*/ 125 h 125"/>
                  <a:gd name="T4" fmla="*/ 12 w 181"/>
                  <a:gd name="T5" fmla="*/ 125 h 125"/>
                  <a:gd name="T6" fmla="*/ 0 w 181"/>
                  <a:gd name="T7" fmla="*/ 113 h 125"/>
                  <a:gd name="T8" fmla="*/ 0 w 181"/>
                  <a:gd name="T9" fmla="*/ 12 h 125"/>
                  <a:gd name="T10" fmla="*/ 12 w 181"/>
                  <a:gd name="T11" fmla="*/ 0 h 125"/>
                  <a:gd name="T12" fmla="*/ 169 w 181"/>
                  <a:gd name="T13" fmla="*/ 0 h 125"/>
                  <a:gd name="T14" fmla="*/ 181 w 181"/>
                  <a:gd name="T15" fmla="*/ 12 h 125"/>
                  <a:gd name="T16" fmla="*/ 181 w 181"/>
                  <a:gd name="T17" fmla="*/ 1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125">
                    <a:moveTo>
                      <a:pt x="181" y="113"/>
                    </a:moveTo>
                    <a:cubicBezTo>
                      <a:pt x="181" y="120"/>
                      <a:pt x="176" y="125"/>
                      <a:pt x="169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5" y="125"/>
                      <a:pt x="0" y="120"/>
                      <a:pt x="0" y="1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6" y="0"/>
                      <a:pt x="181" y="5"/>
                      <a:pt x="181" y="12"/>
                    </a:cubicBezTo>
                    <a:lnTo>
                      <a:pt x="181" y="113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8" name="Rectangle 193"/>
              <p:cNvSpPr>
                <a:spLocks noChangeArrowheads="1"/>
              </p:cNvSpPr>
              <p:nvPr/>
            </p:nvSpPr>
            <p:spPr bwMode="auto">
              <a:xfrm>
                <a:off x="1809" y="2948"/>
                <a:ext cx="11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9" name="Rectangle 194"/>
              <p:cNvSpPr>
                <a:spLocks noChangeArrowheads="1"/>
              </p:cNvSpPr>
              <p:nvPr/>
            </p:nvSpPr>
            <p:spPr bwMode="auto">
              <a:xfrm>
                <a:off x="1853" y="2983"/>
                <a:ext cx="7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0" name="Rectangle 195"/>
              <p:cNvSpPr>
                <a:spLocks noChangeArrowheads="1"/>
              </p:cNvSpPr>
              <p:nvPr/>
            </p:nvSpPr>
            <p:spPr bwMode="auto">
              <a:xfrm>
                <a:off x="1707" y="2893"/>
                <a:ext cx="256" cy="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1" name="Freeform 196"/>
              <p:cNvSpPr/>
              <p:nvPr/>
            </p:nvSpPr>
            <p:spPr bwMode="auto">
              <a:xfrm>
                <a:off x="787" y="1959"/>
                <a:ext cx="280" cy="194"/>
              </a:xfrm>
              <a:custGeom>
                <a:avLst/>
                <a:gdLst>
                  <a:gd name="T0" fmla="*/ 193 w 193"/>
                  <a:gd name="T1" fmla="*/ 121 h 133"/>
                  <a:gd name="T2" fmla="*/ 180 w 193"/>
                  <a:gd name="T3" fmla="*/ 133 h 133"/>
                  <a:gd name="T4" fmla="*/ 13 w 193"/>
                  <a:gd name="T5" fmla="*/ 133 h 133"/>
                  <a:gd name="T6" fmla="*/ 0 w 193"/>
                  <a:gd name="T7" fmla="*/ 121 h 133"/>
                  <a:gd name="T8" fmla="*/ 0 w 193"/>
                  <a:gd name="T9" fmla="*/ 13 h 133"/>
                  <a:gd name="T10" fmla="*/ 13 w 193"/>
                  <a:gd name="T11" fmla="*/ 0 h 133"/>
                  <a:gd name="T12" fmla="*/ 180 w 193"/>
                  <a:gd name="T13" fmla="*/ 0 h 133"/>
                  <a:gd name="T14" fmla="*/ 193 w 193"/>
                  <a:gd name="T15" fmla="*/ 13 h 133"/>
                  <a:gd name="T16" fmla="*/ 193 w 193"/>
                  <a:gd name="T17" fmla="*/ 1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33">
                    <a:moveTo>
                      <a:pt x="193" y="121"/>
                    </a:moveTo>
                    <a:cubicBezTo>
                      <a:pt x="193" y="128"/>
                      <a:pt x="187" y="133"/>
                      <a:pt x="180" y="133"/>
                    </a:cubicBezTo>
                    <a:cubicBezTo>
                      <a:pt x="13" y="133"/>
                      <a:pt x="13" y="133"/>
                      <a:pt x="13" y="133"/>
                    </a:cubicBezTo>
                    <a:cubicBezTo>
                      <a:pt x="6" y="133"/>
                      <a:pt x="0" y="128"/>
                      <a:pt x="0" y="12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7" y="0"/>
                      <a:pt x="193" y="5"/>
                      <a:pt x="193" y="13"/>
                    </a:cubicBezTo>
                    <a:lnTo>
                      <a:pt x="193" y="121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2" name="Rectangle 197"/>
              <p:cNvSpPr>
                <a:spLocks noChangeArrowheads="1"/>
              </p:cNvSpPr>
              <p:nvPr/>
            </p:nvSpPr>
            <p:spPr bwMode="auto">
              <a:xfrm>
                <a:off x="900" y="2073"/>
                <a:ext cx="124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3" name="Rectangle 198"/>
              <p:cNvSpPr>
                <a:spLocks noChangeArrowheads="1"/>
              </p:cNvSpPr>
              <p:nvPr/>
            </p:nvSpPr>
            <p:spPr bwMode="auto">
              <a:xfrm>
                <a:off x="947" y="2109"/>
                <a:ext cx="77" cy="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4" name="Rectangle 199"/>
              <p:cNvSpPr>
                <a:spLocks noChangeArrowheads="1"/>
              </p:cNvSpPr>
              <p:nvPr/>
            </p:nvSpPr>
            <p:spPr bwMode="auto">
              <a:xfrm>
                <a:off x="791" y="2013"/>
                <a:ext cx="273" cy="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5" name="Freeform 200"/>
              <p:cNvSpPr/>
              <p:nvPr/>
            </p:nvSpPr>
            <p:spPr bwMode="auto">
              <a:xfrm>
                <a:off x="630" y="1175"/>
                <a:ext cx="260" cy="185"/>
              </a:xfrm>
              <a:custGeom>
                <a:avLst/>
                <a:gdLst>
                  <a:gd name="T0" fmla="*/ 173 w 179"/>
                  <a:gd name="T1" fmla="*/ 110 h 127"/>
                  <a:gd name="T2" fmla="*/ 167 w 179"/>
                  <a:gd name="T3" fmla="*/ 110 h 127"/>
                  <a:gd name="T4" fmla="*/ 162 w 179"/>
                  <a:gd name="T5" fmla="*/ 115 h 127"/>
                  <a:gd name="T6" fmla="*/ 17 w 179"/>
                  <a:gd name="T7" fmla="*/ 115 h 127"/>
                  <a:gd name="T8" fmla="*/ 12 w 179"/>
                  <a:gd name="T9" fmla="*/ 110 h 127"/>
                  <a:gd name="T10" fmla="*/ 12 w 179"/>
                  <a:gd name="T11" fmla="*/ 17 h 127"/>
                  <a:gd name="T12" fmla="*/ 17 w 179"/>
                  <a:gd name="T13" fmla="*/ 12 h 127"/>
                  <a:gd name="T14" fmla="*/ 162 w 179"/>
                  <a:gd name="T15" fmla="*/ 12 h 127"/>
                  <a:gd name="T16" fmla="*/ 167 w 179"/>
                  <a:gd name="T17" fmla="*/ 17 h 127"/>
                  <a:gd name="T18" fmla="*/ 167 w 179"/>
                  <a:gd name="T19" fmla="*/ 110 h 127"/>
                  <a:gd name="T20" fmla="*/ 173 w 179"/>
                  <a:gd name="T21" fmla="*/ 110 h 127"/>
                  <a:gd name="T22" fmla="*/ 179 w 179"/>
                  <a:gd name="T23" fmla="*/ 110 h 127"/>
                  <a:gd name="T24" fmla="*/ 179 w 179"/>
                  <a:gd name="T25" fmla="*/ 17 h 127"/>
                  <a:gd name="T26" fmla="*/ 162 w 179"/>
                  <a:gd name="T27" fmla="*/ 0 h 127"/>
                  <a:gd name="T28" fmla="*/ 17 w 179"/>
                  <a:gd name="T29" fmla="*/ 0 h 127"/>
                  <a:gd name="T30" fmla="*/ 0 w 179"/>
                  <a:gd name="T31" fmla="*/ 17 h 127"/>
                  <a:gd name="T32" fmla="*/ 0 w 179"/>
                  <a:gd name="T33" fmla="*/ 110 h 127"/>
                  <a:gd name="T34" fmla="*/ 17 w 179"/>
                  <a:gd name="T35" fmla="*/ 127 h 127"/>
                  <a:gd name="T36" fmla="*/ 162 w 179"/>
                  <a:gd name="T37" fmla="*/ 127 h 127"/>
                  <a:gd name="T38" fmla="*/ 179 w 179"/>
                  <a:gd name="T39" fmla="*/ 110 h 127"/>
                  <a:gd name="T40" fmla="*/ 173 w 179"/>
                  <a:gd name="T41" fmla="*/ 11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127">
                    <a:moveTo>
                      <a:pt x="173" y="110"/>
                    </a:move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7" y="113"/>
                      <a:pt x="165" y="115"/>
                      <a:pt x="162" y="115"/>
                    </a:cubicBezTo>
                    <a:cubicBezTo>
                      <a:pt x="17" y="115"/>
                      <a:pt x="17" y="115"/>
                      <a:pt x="17" y="115"/>
                    </a:cubicBezTo>
                    <a:cubicBezTo>
                      <a:pt x="14" y="115"/>
                      <a:pt x="12" y="113"/>
                      <a:pt x="12" y="110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4"/>
                      <a:pt x="14" y="12"/>
                      <a:pt x="17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5" y="12"/>
                      <a:pt x="167" y="14"/>
                      <a:pt x="167" y="17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73" y="110"/>
                      <a:pt x="173" y="110"/>
                      <a:pt x="173" y="110"/>
                    </a:cubicBezTo>
                    <a:cubicBezTo>
                      <a:pt x="179" y="110"/>
                      <a:pt x="179" y="110"/>
                      <a:pt x="179" y="110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7"/>
                      <a:pt x="172" y="0"/>
                      <a:pt x="16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0"/>
                      <a:pt x="8" y="127"/>
                      <a:pt x="17" y="127"/>
                    </a:cubicBezTo>
                    <a:cubicBezTo>
                      <a:pt x="162" y="127"/>
                      <a:pt x="162" y="127"/>
                      <a:pt x="162" y="127"/>
                    </a:cubicBezTo>
                    <a:cubicBezTo>
                      <a:pt x="172" y="127"/>
                      <a:pt x="179" y="120"/>
                      <a:pt x="179" y="110"/>
                    </a:cubicBezTo>
                    <a:cubicBezTo>
                      <a:pt x="173" y="110"/>
                      <a:pt x="173" y="110"/>
                      <a:pt x="173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6" name="Rectangle 201"/>
              <p:cNvSpPr>
                <a:spLocks noChangeArrowheads="1"/>
              </p:cNvSpPr>
              <p:nvPr/>
            </p:nvSpPr>
            <p:spPr bwMode="auto">
              <a:xfrm>
                <a:off x="736" y="1282"/>
                <a:ext cx="10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7" name="Rectangle 202"/>
              <p:cNvSpPr>
                <a:spLocks noChangeArrowheads="1"/>
              </p:cNvSpPr>
              <p:nvPr/>
            </p:nvSpPr>
            <p:spPr bwMode="auto">
              <a:xfrm>
                <a:off x="778" y="1314"/>
                <a:ext cx="65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8" name="Rectangle 203"/>
              <p:cNvSpPr>
                <a:spLocks noChangeArrowheads="1"/>
              </p:cNvSpPr>
              <p:nvPr/>
            </p:nvSpPr>
            <p:spPr bwMode="auto">
              <a:xfrm>
                <a:off x="643" y="1231"/>
                <a:ext cx="235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9" name="Freeform 204"/>
              <p:cNvSpPr/>
              <p:nvPr/>
            </p:nvSpPr>
            <p:spPr bwMode="auto">
              <a:xfrm>
                <a:off x="2048" y="895"/>
                <a:ext cx="185" cy="128"/>
              </a:xfrm>
              <a:custGeom>
                <a:avLst/>
                <a:gdLst>
                  <a:gd name="T0" fmla="*/ 127 w 127"/>
                  <a:gd name="T1" fmla="*/ 80 h 88"/>
                  <a:gd name="T2" fmla="*/ 119 w 127"/>
                  <a:gd name="T3" fmla="*/ 88 h 88"/>
                  <a:gd name="T4" fmla="*/ 9 w 127"/>
                  <a:gd name="T5" fmla="*/ 88 h 88"/>
                  <a:gd name="T6" fmla="*/ 0 w 127"/>
                  <a:gd name="T7" fmla="*/ 80 h 88"/>
                  <a:gd name="T8" fmla="*/ 0 w 127"/>
                  <a:gd name="T9" fmla="*/ 9 h 88"/>
                  <a:gd name="T10" fmla="*/ 9 w 127"/>
                  <a:gd name="T11" fmla="*/ 0 h 88"/>
                  <a:gd name="T12" fmla="*/ 119 w 127"/>
                  <a:gd name="T13" fmla="*/ 0 h 88"/>
                  <a:gd name="T14" fmla="*/ 127 w 127"/>
                  <a:gd name="T15" fmla="*/ 9 h 88"/>
                  <a:gd name="T16" fmla="*/ 127 w 127"/>
                  <a:gd name="T1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88">
                    <a:moveTo>
                      <a:pt x="127" y="80"/>
                    </a:moveTo>
                    <a:cubicBezTo>
                      <a:pt x="127" y="84"/>
                      <a:pt x="123" y="88"/>
                      <a:pt x="119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4" y="88"/>
                      <a:pt x="0" y="84"/>
                      <a:pt x="0" y="8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3" y="0"/>
                      <a:pt x="127" y="4"/>
                      <a:pt x="127" y="9"/>
                    </a:cubicBezTo>
                    <a:lnTo>
                      <a:pt x="127" y="80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8" name="Group 406"/>
            <p:cNvGrpSpPr/>
            <p:nvPr/>
          </p:nvGrpSpPr>
          <p:grpSpPr bwMode="auto">
            <a:xfrm>
              <a:off x="586" y="587"/>
              <a:ext cx="2147" cy="2825"/>
              <a:chOff x="586" y="587"/>
              <a:chExt cx="2147" cy="2825"/>
            </a:xfrm>
            <a:grpFill/>
          </p:grpSpPr>
          <p:sp>
            <p:nvSpPr>
              <p:cNvPr id="192" name="Rectangle 206"/>
              <p:cNvSpPr>
                <a:spLocks noChangeArrowheads="1"/>
              </p:cNvSpPr>
              <p:nvPr/>
            </p:nvSpPr>
            <p:spPr bwMode="auto">
              <a:xfrm>
                <a:off x="2122" y="969"/>
                <a:ext cx="81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3" name="Rectangle 207"/>
              <p:cNvSpPr>
                <a:spLocks noChangeArrowheads="1"/>
              </p:cNvSpPr>
              <p:nvPr/>
            </p:nvSpPr>
            <p:spPr bwMode="auto">
              <a:xfrm>
                <a:off x="2154" y="994"/>
                <a:ext cx="49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4" name="Rectangle 208"/>
              <p:cNvSpPr>
                <a:spLocks noChangeArrowheads="1"/>
              </p:cNvSpPr>
              <p:nvPr/>
            </p:nvSpPr>
            <p:spPr bwMode="auto">
              <a:xfrm>
                <a:off x="2052" y="931"/>
                <a:ext cx="179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5" name="Freeform 209"/>
              <p:cNvSpPr/>
              <p:nvPr/>
            </p:nvSpPr>
            <p:spPr bwMode="auto">
              <a:xfrm>
                <a:off x="2061" y="1439"/>
                <a:ext cx="166" cy="116"/>
              </a:xfrm>
              <a:custGeom>
                <a:avLst/>
                <a:gdLst>
                  <a:gd name="T0" fmla="*/ 114 w 114"/>
                  <a:gd name="T1" fmla="*/ 72 h 80"/>
                  <a:gd name="T2" fmla="*/ 107 w 114"/>
                  <a:gd name="T3" fmla="*/ 80 h 80"/>
                  <a:gd name="T4" fmla="*/ 7 w 114"/>
                  <a:gd name="T5" fmla="*/ 80 h 80"/>
                  <a:gd name="T6" fmla="*/ 0 w 114"/>
                  <a:gd name="T7" fmla="*/ 72 h 80"/>
                  <a:gd name="T8" fmla="*/ 0 w 114"/>
                  <a:gd name="T9" fmla="*/ 8 h 80"/>
                  <a:gd name="T10" fmla="*/ 7 w 114"/>
                  <a:gd name="T11" fmla="*/ 0 h 80"/>
                  <a:gd name="T12" fmla="*/ 107 w 114"/>
                  <a:gd name="T13" fmla="*/ 0 h 80"/>
                  <a:gd name="T14" fmla="*/ 114 w 114"/>
                  <a:gd name="T15" fmla="*/ 8 h 80"/>
                  <a:gd name="T16" fmla="*/ 114 w 114"/>
                  <a:gd name="T17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80">
                    <a:moveTo>
                      <a:pt x="114" y="72"/>
                    </a:moveTo>
                    <a:cubicBezTo>
                      <a:pt x="114" y="76"/>
                      <a:pt x="111" y="80"/>
                      <a:pt x="10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3" y="80"/>
                      <a:pt x="0" y="76"/>
                      <a:pt x="0" y="7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1" y="0"/>
                      <a:pt x="114" y="4"/>
                      <a:pt x="114" y="8"/>
                    </a:cubicBezTo>
                    <a:lnTo>
                      <a:pt x="114" y="72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6" name="Rectangle 210"/>
              <p:cNvSpPr>
                <a:spLocks noChangeArrowheads="1"/>
              </p:cNvSpPr>
              <p:nvPr/>
            </p:nvSpPr>
            <p:spPr bwMode="auto">
              <a:xfrm>
                <a:off x="2128" y="1506"/>
                <a:ext cx="73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7" name="Rectangle 211"/>
              <p:cNvSpPr>
                <a:spLocks noChangeArrowheads="1"/>
              </p:cNvSpPr>
              <p:nvPr/>
            </p:nvSpPr>
            <p:spPr bwMode="auto">
              <a:xfrm>
                <a:off x="2155" y="1529"/>
                <a:ext cx="46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8" name="Rectangle 212"/>
              <p:cNvSpPr>
                <a:spLocks noChangeArrowheads="1"/>
              </p:cNvSpPr>
              <p:nvPr/>
            </p:nvSpPr>
            <p:spPr bwMode="auto">
              <a:xfrm>
                <a:off x="2064" y="1471"/>
                <a:ext cx="161" cy="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9" name="Freeform 213"/>
              <p:cNvSpPr>
                <a:spLocks noEditPoints="1"/>
              </p:cNvSpPr>
              <p:nvPr/>
            </p:nvSpPr>
            <p:spPr bwMode="auto">
              <a:xfrm>
                <a:off x="781" y="1655"/>
                <a:ext cx="246" cy="256"/>
              </a:xfrm>
              <a:custGeom>
                <a:avLst/>
                <a:gdLst>
                  <a:gd name="T0" fmla="*/ 128 w 246"/>
                  <a:gd name="T1" fmla="*/ 13 h 256"/>
                  <a:gd name="T2" fmla="*/ 128 w 246"/>
                  <a:gd name="T3" fmla="*/ 0 h 256"/>
                  <a:gd name="T4" fmla="*/ 100 w 246"/>
                  <a:gd name="T5" fmla="*/ 0 h 256"/>
                  <a:gd name="T6" fmla="*/ 100 w 246"/>
                  <a:gd name="T7" fmla="*/ 25 h 256"/>
                  <a:gd name="T8" fmla="*/ 67 w 246"/>
                  <a:gd name="T9" fmla="*/ 25 h 256"/>
                  <a:gd name="T10" fmla="*/ 64 w 246"/>
                  <a:gd name="T11" fmla="*/ 12 h 256"/>
                  <a:gd name="T12" fmla="*/ 11 w 246"/>
                  <a:gd name="T13" fmla="*/ 12 h 256"/>
                  <a:gd name="T14" fmla="*/ 11 w 246"/>
                  <a:gd name="T15" fmla="*/ 114 h 256"/>
                  <a:gd name="T16" fmla="*/ 0 w 246"/>
                  <a:gd name="T17" fmla="*/ 114 h 256"/>
                  <a:gd name="T18" fmla="*/ 0 w 246"/>
                  <a:gd name="T19" fmla="*/ 127 h 256"/>
                  <a:gd name="T20" fmla="*/ 10 w 246"/>
                  <a:gd name="T21" fmla="*/ 127 h 256"/>
                  <a:gd name="T22" fmla="*/ 10 w 246"/>
                  <a:gd name="T23" fmla="*/ 256 h 256"/>
                  <a:gd name="T24" fmla="*/ 224 w 246"/>
                  <a:gd name="T25" fmla="*/ 256 h 256"/>
                  <a:gd name="T26" fmla="*/ 224 w 246"/>
                  <a:gd name="T27" fmla="*/ 131 h 256"/>
                  <a:gd name="T28" fmla="*/ 246 w 246"/>
                  <a:gd name="T29" fmla="*/ 131 h 256"/>
                  <a:gd name="T30" fmla="*/ 128 w 246"/>
                  <a:gd name="T31" fmla="*/ 13 h 256"/>
                  <a:gd name="T32" fmla="*/ 57 w 246"/>
                  <a:gd name="T33" fmla="*/ 210 h 256"/>
                  <a:gd name="T34" fmla="*/ 39 w 246"/>
                  <a:gd name="T35" fmla="*/ 210 h 256"/>
                  <a:gd name="T36" fmla="*/ 39 w 246"/>
                  <a:gd name="T37" fmla="*/ 192 h 256"/>
                  <a:gd name="T38" fmla="*/ 57 w 246"/>
                  <a:gd name="T39" fmla="*/ 192 h 256"/>
                  <a:gd name="T40" fmla="*/ 57 w 246"/>
                  <a:gd name="T41" fmla="*/ 210 h 256"/>
                  <a:gd name="T42" fmla="*/ 57 w 246"/>
                  <a:gd name="T43" fmla="*/ 172 h 256"/>
                  <a:gd name="T44" fmla="*/ 39 w 246"/>
                  <a:gd name="T45" fmla="*/ 172 h 256"/>
                  <a:gd name="T46" fmla="*/ 39 w 246"/>
                  <a:gd name="T47" fmla="*/ 155 h 256"/>
                  <a:gd name="T48" fmla="*/ 57 w 246"/>
                  <a:gd name="T49" fmla="*/ 155 h 256"/>
                  <a:gd name="T50" fmla="*/ 57 w 246"/>
                  <a:gd name="T51" fmla="*/ 172 h 256"/>
                  <a:gd name="T52" fmla="*/ 97 w 246"/>
                  <a:gd name="T53" fmla="*/ 210 h 256"/>
                  <a:gd name="T54" fmla="*/ 80 w 246"/>
                  <a:gd name="T55" fmla="*/ 210 h 256"/>
                  <a:gd name="T56" fmla="*/ 80 w 246"/>
                  <a:gd name="T57" fmla="*/ 192 h 256"/>
                  <a:gd name="T58" fmla="*/ 97 w 246"/>
                  <a:gd name="T59" fmla="*/ 192 h 256"/>
                  <a:gd name="T60" fmla="*/ 97 w 246"/>
                  <a:gd name="T61" fmla="*/ 210 h 256"/>
                  <a:gd name="T62" fmla="*/ 97 w 246"/>
                  <a:gd name="T63" fmla="*/ 172 h 256"/>
                  <a:gd name="T64" fmla="*/ 80 w 246"/>
                  <a:gd name="T65" fmla="*/ 172 h 256"/>
                  <a:gd name="T66" fmla="*/ 80 w 246"/>
                  <a:gd name="T67" fmla="*/ 155 h 256"/>
                  <a:gd name="T68" fmla="*/ 97 w 246"/>
                  <a:gd name="T69" fmla="*/ 155 h 256"/>
                  <a:gd name="T70" fmla="*/ 97 w 246"/>
                  <a:gd name="T71" fmla="*/ 172 h 256"/>
                  <a:gd name="T72" fmla="*/ 201 w 246"/>
                  <a:gd name="T73" fmla="*/ 235 h 256"/>
                  <a:gd name="T74" fmla="*/ 138 w 246"/>
                  <a:gd name="T75" fmla="*/ 235 h 256"/>
                  <a:gd name="T76" fmla="*/ 138 w 246"/>
                  <a:gd name="T77" fmla="*/ 155 h 256"/>
                  <a:gd name="T78" fmla="*/ 201 w 246"/>
                  <a:gd name="T79" fmla="*/ 155 h 256"/>
                  <a:gd name="T80" fmla="*/ 201 w 246"/>
                  <a:gd name="T81" fmla="*/ 23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56">
                    <a:moveTo>
                      <a:pt x="128" y="13"/>
                    </a:moveTo>
                    <a:lnTo>
                      <a:pt x="128" y="0"/>
                    </a:lnTo>
                    <a:lnTo>
                      <a:pt x="100" y="0"/>
                    </a:lnTo>
                    <a:lnTo>
                      <a:pt x="100" y="25"/>
                    </a:lnTo>
                    <a:lnTo>
                      <a:pt x="67" y="25"/>
                    </a:lnTo>
                    <a:lnTo>
                      <a:pt x="64" y="12"/>
                    </a:lnTo>
                    <a:lnTo>
                      <a:pt x="11" y="12"/>
                    </a:lnTo>
                    <a:lnTo>
                      <a:pt x="11" y="114"/>
                    </a:lnTo>
                    <a:lnTo>
                      <a:pt x="0" y="114"/>
                    </a:lnTo>
                    <a:lnTo>
                      <a:pt x="0" y="127"/>
                    </a:lnTo>
                    <a:lnTo>
                      <a:pt x="10" y="127"/>
                    </a:lnTo>
                    <a:lnTo>
                      <a:pt x="10" y="256"/>
                    </a:lnTo>
                    <a:lnTo>
                      <a:pt x="224" y="256"/>
                    </a:lnTo>
                    <a:lnTo>
                      <a:pt x="224" y="131"/>
                    </a:lnTo>
                    <a:lnTo>
                      <a:pt x="246" y="131"/>
                    </a:lnTo>
                    <a:lnTo>
                      <a:pt x="128" y="13"/>
                    </a:lnTo>
                    <a:close/>
                    <a:moveTo>
                      <a:pt x="57" y="210"/>
                    </a:moveTo>
                    <a:lnTo>
                      <a:pt x="39" y="210"/>
                    </a:lnTo>
                    <a:lnTo>
                      <a:pt x="39" y="192"/>
                    </a:lnTo>
                    <a:lnTo>
                      <a:pt x="57" y="192"/>
                    </a:lnTo>
                    <a:lnTo>
                      <a:pt x="57" y="210"/>
                    </a:lnTo>
                    <a:close/>
                    <a:moveTo>
                      <a:pt x="57" y="172"/>
                    </a:moveTo>
                    <a:lnTo>
                      <a:pt x="39" y="172"/>
                    </a:lnTo>
                    <a:lnTo>
                      <a:pt x="39" y="155"/>
                    </a:lnTo>
                    <a:lnTo>
                      <a:pt x="57" y="155"/>
                    </a:lnTo>
                    <a:lnTo>
                      <a:pt x="57" y="172"/>
                    </a:lnTo>
                    <a:close/>
                    <a:moveTo>
                      <a:pt x="97" y="210"/>
                    </a:moveTo>
                    <a:lnTo>
                      <a:pt x="80" y="210"/>
                    </a:lnTo>
                    <a:lnTo>
                      <a:pt x="80" y="192"/>
                    </a:lnTo>
                    <a:lnTo>
                      <a:pt x="97" y="192"/>
                    </a:lnTo>
                    <a:lnTo>
                      <a:pt x="97" y="210"/>
                    </a:lnTo>
                    <a:close/>
                    <a:moveTo>
                      <a:pt x="97" y="172"/>
                    </a:moveTo>
                    <a:lnTo>
                      <a:pt x="80" y="172"/>
                    </a:lnTo>
                    <a:lnTo>
                      <a:pt x="80" y="155"/>
                    </a:lnTo>
                    <a:lnTo>
                      <a:pt x="97" y="155"/>
                    </a:lnTo>
                    <a:lnTo>
                      <a:pt x="97" y="172"/>
                    </a:lnTo>
                    <a:close/>
                    <a:moveTo>
                      <a:pt x="201" y="235"/>
                    </a:moveTo>
                    <a:lnTo>
                      <a:pt x="138" y="235"/>
                    </a:lnTo>
                    <a:lnTo>
                      <a:pt x="138" y="155"/>
                    </a:lnTo>
                    <a:lnTo>
                      <a:pt x="201" y="155"/>
                    </a:lnTo>
                    <a:lnTo>
                      <a:pt x="201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0" name="Freeform 214"/>
              <p:cNvSpPr>
                <a:spLocks noEditPoints="1"/>
              </p:cNvSpPr>
              <p:nvPr/>
            </p:nvSpPr>
            <p:spPr bwMode="auto">
              <a:xfrm>
                <a:off x="2537" y="2063"/>
                <a:ext cx="133" cy="141"/>
              </a:xfrm>
              <a:custGeom>
                <a:avLst/>
                <a:gdLst>
                  <a:gd name="T0" fmla="*/ 69 w 133"/>
                  <a:gd name="T1" fmla="*/ 7 h 141"/>
                  <a:gd name="T2" fmla="*/ 69 w 133"/>
                  <a:gd name="T3" fmla="*/ 0 h 141"/>
                  <a:gd name="T4" fmla="*/ 55 w 133"/>
                  <a:gd name="T5" fmla="*/ 0 h 141"/>
                  <a:gd name="T6" fmla="*/ 55 w 133"/>
                  <a:gd name="T7" fmla="*/ 14 h 141"/>
                  <a:gd name="T8" fmla="*/ 36 w 133"/>
                  <a:gd name="T9" fmla="*/ 14 h 141"/>
                  <a:gd name="T10" fmla="*/ 34 w 133"/>
                  <a:gd name="T11" fmla="*/ 7 h 141"/>
                  <a:gd name="T12" fmla="*/ 5 w 133"/>
                  <a:gd name="T13" fmla="*/ 7 h 141"/>
                  <a:gd name="T14" fmla="*/ 5 w 133"/>
                  <a:gd name="T15" fmla="*/ 62 h 141"/>
                  <a:gd name="T16" fmla="*/ 0 w 133"/>
                  <a:gd name="T17" fmla="*/ 62 h 141"/>
                  <a:gd name="T18" fmla="*/ 0 w 133"/>
                  <a:gd name="T19" fmla="*/ 69 h 141"/>
                  <a:gd name="T20" fmla="*/ 5 w 133"/>
                  <a:gd name="T21" fmla="*/ 69 h 141"/>
                  <a:gd name="T22" fmla="*/ 5 w 133"/>
                  <a:gd name="T23" fmla="*/ 141 h 141"/>
                  <a:gd name="T24" fmla="*/ 122 w 133"/>
                  <a:gd name="T25" fmla="*/ 141 h 141"/>
                  <a:gd name="T26" fmla="*/ 122 w 133"/>
                  <a:gd name="T27" fmla="*/ 72 h 141"/>
                  <a:gd name="T28" fmla="*/ 133 w 133"/>
                  <a:gd name="T29" fmla="*/ 72 h 141"/>
                  <a:gd name="T30" fmla="*/ 69 w 133"/>
                  <a:gd name="T31" fmla="*/ 7 h 141"/>
                  <a:gd name="T32" fmla="*/ 32 w 133"/>
                  <a:gd name="T33" fmla="*/ 116 h 141"/>
                  <a:gd name="T34" fmla="*/ 21 w 133"/>
                  <a:gd name="T35" fmla="*/ 116 h 141"/>
                  <a:gd name="T36" fmla="*/ 21 w 133"/>
                  <a:gd name="T37" fmla="*/ 106 h 141"/>
                  <a:gd name="T38" fmla="*/ 32 w 133"/>
                  <a:gd name="T39" fmla="*/ 106 h 141"/>
                  <a:gd name="T40" fmla="*/ 32 w 133"/>
                  <a:gd name="T41" fmla="*/ 116 h 141"/>
                  <a:gd name="T42" fmla="*/ 32 w 133"/>
                  <a:gd name="T43" fmla="*/ 94 h 141"/>
                  <a:gd name="T44" fmla="*/ 21 w 133"/>
                  <a:gd name="T45" fmla="*/ 94 h 141"/>
                  <a:gd name="T46" fmla="*/ 21 w 133"/>
                  <a:gd name="T47" fmla="*/ 85 h 141"/>
                  <a:gd name="T48" fmla="*/ 32 w 133"/>
                  <a:gd name="T49" fmla="*/ 85 h 141"/>
                  <a:gd name="T50" fmla="*/ 32 w 133"/>
                  <a:gd name="T51" fmla="*/ 94 h 141"/>
                  <a:gd name="T52" fmla="*/ 53 w 133"/>
                  <a:gd name="T53" fmla="*/ 116 h 141"/>
                  <a:gd name="T54" fmla="*/ 43 w 133"/>
                  <a:gd name="T55" fmla="*/ 116 h 141"/>
                  <a:gd name="T56" fmla="*/ 43 w 133"/>
                  <a:gd name="T57" fmla="*/ 106 h 141"/>
                  <a:gd name="T58" fmla="*/ 53 w 133"/>
                  <a:gd name="T59" fmla="*/ 106 h 141"/>
                  <a:gd name="T60" fmla="*/ 53 w 133"/>
                  <a:gd name="T61" fmla="*/ 116 h 141"/>
                  <a:gd name="T62" fmla="*/ 53 w 133"/>
                  <a:gd name="T63" fmla="*/ 94 h 141"/>
                  <a:gd name="T64" fmla="*/ 43 w 133"/>
                  <a:gd name="T65" fmla="*/ 94 h 141"/>
                  <a:gd name="T66" fmla="*/ 43 w 133"/>
                  <a:gd name="T67" fmla="*/ 85 h 141"/>
                  <a:gd name="T68" fmla="*/ 53 w 133"/>
                  <a:gd name="T69" fmla="*/ 85 h 141"/>
                  <a:gd name="T70" fmla="*/ 53 w 133"/>
                  <a:gd name="T71" fmla="*/ 94 h 141"/>
                  <a:gd name="T72" fmla="*/ 109 w 133"/>
                  <a:gd name="T73" fmla="*/ 129 h 141"/>
                  <a:gd name="T74" fmla="*/ 75 w 133"/>
                  <a:gd name="T75" fmla="*/ 129 h 141"/>
                  <a:gd name="T76" fmla="*/ 75 w 133"/>
                  <a:gd name="T77" fmla="*/ 85 h 141"/>
                  <a:gd name="T78" fmla="*/ 109 w 133"/>
                  <a:gd name="T79" fmla="*/ 85 h 141"/>
                  <a:gd name="T80" fmla="*/ 109 w 133"/>
                  <a:gd name="T81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3" h="141">
                    <a:moveTo>
                      <a:pt x="69" y="7"/>
                    </a:moveTo>
                    <a:lnTo>
                      <a:pt x="69" y="0"/>
                    </a:lnTo>
                    <a:lnTo>
                      <a:pt x="55" y="0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34" y="7"/>
                    </a:lnTo>
                    <a:lnTo>
                      <a:pt x="5" y="7"/>
                    </a:lnTo>
                    <a:lnTo>
                      <a:pt x="5" y="62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5" y="69"/>
                    </a:lnTo>
                    <a:lnTo>
                      <a:pt x="5" y="141"/>
                    </a:lnTo>
                    <a:lnTo>
                      <a:pt x="122" y="141"/>
                    </a:lnTo>
                    <a:lnTo>
                      <a:pt x="122" y="72"/>
                    </a:lnTo>
                    <a:lnTo>
                      <a:pt x="133" y="72"/>
                    </a:lnTo>
                    <a:lnTo>
                      <a:pt x="69" y="7"/>
                    </a:lnTo>
                    <a:close/>
                    <a:moveTo>
                      <a:pt x="32" y="116"/>
                    </a:moveTo>
                    <a:lnTo>
                      <a:pt x="21" y="116"/>
                    </a:lnTo>
                    <a:lnTo>
                      <a:pt x="21" y="106"/>
                    </a:lnTo>
                    <a:lnTo>
                      <a:pt x="32" y="106"/>
                    </a:lnTo>
                    <a:lnTo>
                      <a:pt x="32" y="116"/>
                    </a:lnTo>
                    <a:close/>
                    <a:moveTo>
                      <a:pt x="32" y="94"/>
                    </a:moveTo>
                    <a:lnTo>
                      <a:pt x="21" y="94"/>
                    </a:lnTo>
                    <a:lnTo>
                      <a:pt x="21" y="85"/>
                    </a:lnTo>
                    <a:lnTo>
                      <a:pt x="32" y="85"/>
                    </a:lnTo>
                    <a:lnTo>
                      <a:pt x="32" y="94"/>
                    </a:lnTo>
                    <a:close/>
                    <a:moveTo>
                      <a:pt x="53" y="116"/>
                    </a:moveTo>
                    <a:lnTo>
                      <a:pt x="43" y="116"/>
                    </a:lnTo>
                    <a:lnTo>
                      <a:pt x="43" y="106"/>
                    </a:lnTo>
                    <a:lnTo>
                      <a:pt x="53" y="106"/>
                    </a:lnTo>
                    <a:lnTo>
                      <a:pt x="53" y="116"/>
                    </a:lnTo>
                    <a:close/>
                    <a:moveTo>
                      <a:pt x="53" y="94"/>
                    </a:moveTo>
                    <a:lnTo>
                      <a:pt x="43" y="94"/>
                    </a:lnTo>
                    <a:lnTo>
                      <a:pt x="43" y="85"/>
                    </a:lnTo>
                    <a:lnTo>
                      <a:pt x="53" y="85"/>
                    </a:lnTo>
                    <a:lnTo>
                      <a:pt x="53" y="94"/>
                    </a:lnTo>
                    <a:close/>
                    <a:moveTo>
                      <a:pt x="109" y="129"/>
                    </a:moveTo>
                    <a:lnTo>
                      <a:pt x="75" y="129"/>
                    </a:lnTo>
                    <a:lnTo>
                      <a:pt x="75" y="85"/>
                    </a:lnTo>
                    <a:lnTo>
                      <a:pt x="109" y="85"/>
                    </a:lnTo>
                    <a:lnTo>
                      <a:pt x="10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1" name="Freeform 215"/>
              <p:cNvSpPr>
                <a:spLocks noEditPoints="1"/>
              </p:cNvSpPr>
              <p:nvPr/>
            </p:nvSpPr>
            <p:spPr bwMode="auto">
              <a:xfrm>
                <a:off x="1617" y="587"/>
                <a:ext cx="246" cy="255"/>
              </a:xfrm>
              <a:custGeom>
                <a:avLst/>
                <a:gdLst>
                  <a:gd name="T0" fmla="*/ 127 w 246"/>
                  <a:gd name="T1" fmla="*/ 13 h 255"/>
                  <a:gd name="T2" fmla="*/ 127 w 246"/>
                  <a:gd name="T3" fmla="*/ 0 h 255"/>
                  <a:gd name="T4" fmla="*/ 99 w 246"/>
                  <a:gd name="T5" fmla="*/ 0 h 255"/>
                  <a:gd name="T6" fmla="*/ 99 w 246"/>
                  <a:gd name="T7" fmla="*/ 24 h 255"/>
                  <a:gd name="T8" fmla="*/ 67 w 246"/>
                  <a:gd name="T9" fmla="*/ 24 h 255"/>
                  <a:gd name="T10" fmla="*/ 64 w 246"/>
                  <a:gd name="T11" fmla="*/ 13 h 255"/>
                  <a:gd name="T12" fmla="*/ 12 w 246"/>
                  <a:gd name="T13" fmla="*/ 13 h 255"/>
                  <a:gd name="T14" fmla="*/ 12 w 246"/>
                  <a:gd name="T15" fmla="*/ 114 h 255"/>
                  <a:gd name="T16" fmla="*/ 0 w 246"/>
                  <a:gd name="T17" fmla="*/ 114 h 255"/>
                  <a:gd name="T18" fmla="*/ 0 w 246"/>
                  <a:gd name="T19" fmla="*/ 126 h 255"/>
                  <a:gd name="T20" fmla="*/ 10 w 246"/>
                  <a:gd name="T21" fmla="*/ 126 h 255"/>
                  <a:gd name="T22" fmla="*/ 10 w 246"/>
                  <a:gd name="T23" fmla="*/ 255 h 255"/>
                  <a:gd name="T24" fmla="*/ 224 w 246"/>
                  <a:gd name="T25" fmla="*/ 255 h 255"/>
                  <a:gd name="T26" fmla="*/ 224 w 246"/>
                  <a:gd name="T27" fmla="*/ 130 h 255"/>
                  <a:gd name="T28" fmla="*/ 246 w 246"/>
                  <a:gd name="T29" fmla="*/ 130 h 255"/>
                  <a:gd name="T30" fmla="*/ 127 w 246"/>
                  <a:gd name="T31" fmla="*/ 13 h 255"/>
                  <a:gd name="T32" fmla="*/ 57 w 246"/>
                  <a:gd name="T33" fmla="*/ 210 h 255"/>
                  <a:gd name="T34" fmla="*/ 40 w 246"/>
                  <a:gd name="T35" fmla="*/ 210 h 255"/>
                  <a:gd name="T36" fmla="*/ 40 w 246"/>
                  <a:gd name="T37" fmla="*/ 191 h 255"/>
                  <a:gd name="T38" fmla="*/ 57 w 246"/>
                  <a:gd name="T39" fmla="*/ 191 h 255"/>
                  <a:gd name="T40" fmla="*/ 57 w 246"/>
                  <a:gd name="T41" fmla="*/ 210 h 255"/>
                  <a:gd name="T42" fmla="*/ 57 w 246"/>
                  <a:gd name="T43" fmla="*/ 171 h 255"/>
                  <a:gd name="T44" fmla="*/ 40 w 246"/>
                  <a:gd name="T45" fmla="*/ 171 h 255"/>
                  <a:gd name="T46" fmla="*/ 40 w 246"/>
                  <a:gd name="T47" fmla="*/ 154 h 255"/>
                  <a:gd name="T48" fmla="*/ 57 w 246"/>
                  <a:gd name="T49" fmla="*/ 154 h 255"/>
                  <a:gd name="T50" fmla="*/ 57 w 246"/>
                  <a:gd name="T51" fmla="*/ 171 h 255"/>
                  <a:gd name="T52" fmla="*/ 98 w 246"/>
                  <a:gd name="T53" fmla="*/ 210 h 255"/>
                  <a:gd name="T54" fmla="*/ 80 w 246"/>
                  <a:gd name="T55" fmla="*/ 210 h 255"/>
                  <a:gd name="T56" fmla="*/ 80 w 246"/>
                  <a:gd name="T57" fmla="*/ 191 h 255"/>
                  <a:gd name="T58" fmla="*/ 98 w 246"/>
                  <a:gd name="T59" fmla="*/ 191 h 255"/>
                  <a:gd name="T60" fmla="*/ 98 w 246"/>
                  <a:gd name="T61" fmla="*/ 210 h 255"/>
                  <a:gd name="T62" fmla="*/ 98 w 246"/>
                  <a:gd name="T63" fmla="*/ 171 h 255"/>
                  <a:gd name="T64" fmla="*/ 80 w 246"/>
                  <a:gd name="T65" fmla="*/ 171 h 255"/>
                  <a:gd name="T66" fmla="*/ 80 w 246"/>
                  <a:gd name="T67" fmla="*/ 154 h 255"/>
                  <a:gd name="T68" fmla="*/ 98 w 246"/>
                  <a:gd name="T69" fmla="*/ 154 h 255"/>
                  <a:gd name="T70" fmla="*/ 98 w 246"/>
                  <a:gd name="T71" fmla="*/ 171 h 255"/>
                  <a:gd name="T72" fmla="*/ 200 w 246"/>
                  <a:gd name="T73" fmla="*/ 234 h 255"/>
                  <a:gd name="T74" fmla="*/ 137 w 246"/>
                  <a:gd name="T75" fmla="*/ 234 h 255"/>
                  <a:gd name="T76" fmla="*/ 137 w 246"/>
                  <a:gd name="T77" fmla="*/ 154 h 255"/>
                  <a:gd name="T78" fmla="*/ 200 w 246"/>
                  <a:gd name="T79" fmla="*/ 154 h 255"/>
                  <a:gd name="T80" fmla="*/ 200 w 246"/>
                  <a:gd name="T81" fmla="*/ 23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55">
                    <a:moveTo>
                      <a:pt x="127" y="13"/>
                    </a:moveTo>
                    <a:lnTo>
                      <a:pt x="127" y="0"/>
                    </a:lnTo>
                    <a:lnTo>
                      <a:pt x="99" y="0"/>
                    </a:lnTo>
                    <a:lnTo>
                      <a:pt x="99" y="24"/>
                    </a:lnTo>
                    <a:lnTo>
                      <a:pt x="67" y="24"/>
                    </a:lnTo>
                    <a:lnTo>
                      <a:pt x="64" y="13"/>
                    </a:lnTo>
                    <a:lnTo>
                      <a:pt x="12" y="13"/>
                    </a:lnTo>
                    <a:lnTo>
                      <a:pt x="12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10" y="126"/>
                    </a:lnTo>
                    <a:lnTo>
                      <a:pt x="10" y="255"/>
                    </a:lnTo>
                    <a:lnTo>
                      <a:pt x="224" y="255"/>
                    </a:lnTo>
                    <a:lnTo>
                      <a:pt x="224" y="130"/>
                    </a:lnTo>
                    <a:lnTo>
                      <a:pt x="246" y="130"/>
                    </a:lnTo>
                    <a:lnTo>
                      <a:pt x="127" y="13"/>
                    </a:lnTo>
                    <a:close/>
                    <a:moveTo>
                      <a:pt x="57" y="210"/>
                    </a:moveTo>
                    <a:lnTo>
                      <a:pt x="40" y="210"/>
                    </a:lnTo>
                    <a:lnTo>
                      <a:pt x="40" y="191"/>
                    </a:lnTo>
                    <a:lnTo>
                      <a:pt x="57" y="191"/>
                    </a:lnTo>
                    <a:lnTo>
                      <a:pt x="57" y="210"/>
                    </a:lnTo>
                    <a:close/>
                    <a:moveTo>
                      <a:pt x="57" y="171"/>
                    </a:moveTo>
                    <a:lnTo>
                      <a:pt x="40" y="171"/>
                    </a:lnTo>
                    <a:lnTo>
                      <a:pt x="40" y="154"/>
                    </a:lnTo>
                    <a:lnTo>
                      <a:pt x="57" y="154"/>
                    </a:lnTo>
                    <a:lnTo>
                      <a:pt x="57" y="171"/>
                    </a:lnTo>
                    <a:close/>
                    <a:moveTo>
                      <a:pt x="98" y="210"/>
                    </a:moveTo>
                    <a:lnTo>
                      <a:pt x="80" y="210"/>
                    </a:lnTo>
                    <a:lnTo>
                      <a:pt x="80" y="191"/>
                    </a:lnTo>
                    <a:lnTo>
                      <a:pt x="98" y="191"/>
                    </a:lnTo>
                    <a:lnTo>
                      <a:pt x="98" y="210"/>
                    </a:lnTo>
                    <a:close/>
                    <a:moveTo>
                      <a:pt x="98" y="171"/>
                    </a:moveTo>
                    <a:lnTo>
                      <a:pt x="80" y="171"/>
                    </a:lnTo>
                    <a:lnTo>
                      <a:pt x="80" y="154"/>
                    </a:lnTo>
                    <a:lnTo>
                      <a:pt x="98" y="154"/>
                    </a:lnTo>
                    <a:lnTo>
                      <a:pt x="98" y="171"/>
                    </a:lnTo>
                    <a:close/>
                    <a:moveTo>
                      <a:pt x="200" y="234"/>
                    </a:moveTo>
                    <a:lnTo>
                      <a:pt x="137" y="234"/>
                    </a:lnTo>
                    <a:lnTo>
                      <a:pt x="137" y="154"/>
                    </a:lnTo>
                    <a:lnTo>
                      <a:pt x="200" y="154"/>
                    </a:lnTo>
                    <a:lnTo>
                      <a:pt x="20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2" name="Freeform 216"/>
              <p:cNvSpPr>
                <a:spLocks noEditPoints="1"/>
              </p:cNvSpPr>
              <p:nvPr/>
            </p:nvSpPr>
            <p:spPr bwMode="auto">
              <a:xfrm>
                <a:off x="1556" y="2859"/>
                <a:ext cx="128" cy="126"/>
              </a:xfrm>
              <a:custGeom>
                <a:avLst/>
                <a:gdLst>
                  <a:gd name="T0" fmla="*/ 86 w 88"/>
                  <a:gd name="T1" fmla="*/ 39 h 86"/>
                  <a:gd name="T2" fmla="*/ 62 w 88"/>
                  <a:gd name="T3" fmla="*/ 27 h 86"/>
                  <a:gd name="T4" fmla="*/ 54 w 88"/>
                  <a:gd name="T5" fmla="*/ 3 h 86"/>
                  <a:gd name="T6" fmla="*/ 4 w 88"/>
                  <a:gd name="T7" fmla="*/ 2 h 86"/>
                  <a:gd name="T8" fmla="*/ 4 w 88"/>
                  <a:gd name="T9" fmla="*/ 82 h 86"/>
                  <a:gd name="T10" fmla="*/ 33 w 88"/>
                  <a:gd name="T11" fmla="*/ 85 h 86"/>
                  <a:gd name="T12" fmla="*/ 45 w 88"/>
                  <a:gd name="T13" fmla="*/ 74 h 86"/>
                  <a:gd name="T14" fmla="*/ 57 w 88"/>
                  <a:gd name="T15" fmla="*/ 86 h 86"/>
                  <a:gd name="T16" fmla="*/ 85 w 88"/>
                  <a:gd name="T17" fmla="*/ 85 h 86"/>
                  <a:gd name="T18" fmla="*/ 86 w 88"/>
                  <a:gd name="T19" fmla="*/ 39 h 86"/>
                  <a:gd name="T20" fmla="*/ 30 w 88"/>
                  <a:gd name="T21" fmla="*/ 46 h 86"/>
                  <a:gd name="T22" fmla="*/ 24 w 88"/>
                  <a:gd name="T23" fmla="*/ 46 h 86"/>
                  <a:gd name="T24" fmla="*/ 22 w 88"/>
                  <a:gd name="T25" fmla="*/ 43 h 86"/>
                  <a:gd name="T26" fmla="*/ 24 w 88"/>
                  <a:gd name="T27" fmla="*/ 41 h 86"/>
                  <a:gd name="T28" fmla="*/ 30 w 88"/>
                  <a:gd name="T29" fmla="*/ 41 h 86"/>
                  <a:gd name="T30" fmla="*/ 32 w 88"/>
                  <a:gd name="T31" fmla="*/ 43 h 86"/>
                  <a:gd name="T32" fmla="*/ 30 w 88"/>
                  <a:gd name="T33" fmla="*/ 4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86">
                    <a:moveTo>
                      <a:pt x="86" y="39"/>
                    </a:moveTo>
                    <a:cubicBezTo>
                      <a:pt x="85" y="34"/>
                      <a:pt x="62" y="32"/>
                      <a:pt x="62" y="27"/>
                    </a:cubicBezTo>
                    <a:cubicBezTo>
                      <a:pt x="62" y="22"/>
                      <a:pt x="54" y="3"/>
                      <a:pt x="54" y="3"/>
                    </a:cubicBezTo>
                    <a:cubicBezTo>
                      <a:pt x="53" y="0"/>
                      <a:pt x="4" y="2"/>
                      <a:pt x="4" y="2"/>
                    </a:cubicBezTo>
                    <a:cubicBezTo>
                      <a:pt x="4" y="2"/>
                      <a:pt x="0" y="79"/>
                      <a:pt x="4" y="82"/>
                    </a:cubicBezTo>
                    <a:cubicBezTo>
                      <a:pt x="5" y="84"/>
                      <a:pt x="18" y="85"/>
                      <a:pt x="33" y="85"/>
                    </a:cubicBezTo>
                    <a:cubicBezTo>
                      <a:pt x="34" y="79"/>
                      <a:pt x="39" y="74"/>
                      <a:pt x="45" y="74"/>
                    </a:cubicBezTo>
                    <a:cubicBezTo>
                      <a:pt x="51" y="74"/>
                      <a:pt x="56" y="79"/>
                      <a:pt x="57" y="86"/>
                    </a:cubicBezTo>
                    <a:cubicBezTo>
                      <a:pt x="72" y="86"/>
                      <a:pt x="84" y="86"/>
                      <a:pt x="85" y="85"/>
                    </a:cubicBezTo>
                    <a:cubicBezTo>
                      <a:pt x="88" y="82"/>
                      <a:pt x="87" y="43"/>
                      <a:pt x="86" y="39"/>
                    </a:cubicBezTo>
                    <a:close/>
                    <a:moveTo>
                      <a:pt x="30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6"/>
                      <a:pt x="22" y="45"/>
                      <a:pt x="22" y="43"/>
                    </a:cubicBezTo>
                    <a:cubicBezTo>
                      <a:pt x="22" y="42"/>
                      <a:pt x="23" y="41"/>
                      <a:pt x="24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2"/>
                      <a:pt x="32" y="43"/>
                    </a:cubicBezTo>
                    <a:cubicBezTo>
                      <a:pt x="32" y="45"/>
                      <a:pt x="31" y="46"/>
                      <a:pt x="3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3" name="Freeform 217"/>
              <p:cNvSpPr/>
              <p:nvPr/>
            </p:nvSpPr>
            <p:spPr bwMode="auto">
              <a:xfrm>
                <a:off x="1390" y="2919"/>
                <a:ext cx="166" cy="64"/>
              </a:xfrm>
              <a:custGeom>
                <a:avLst/>
                <a:gdLst>
                  <a:gd name="T0" fmla="*/ 7 w 114"/>
                  <a:gd name="T1" fmla="*/ 1 h 44"/>
                  <a:gd name="T2" fmla="*/ 4 w 114"/>
                  <a:gd name="T3" fmla="*/ 43 h 44"/>
                  <a:gd name="T4" fmla="*/ 37 w 114"/>
                  <a:gd name="T5" fmla="*/ 44 h 44"/>
                  <a:gd name="T6" fmla="*/ 49 w 114"/>
                  <a:gd name="T7" fmla="*/ 33 h 44"/>
                  <a:gd name="T8" fmla="*/ 61 w 114"/>
                  <a:gd name="T9" fmla="*/ 44 h 44"/>
                  <a:gd name="T10" fmla="*/ 111 w 114"/>
                  <a:gd name="T11" fmla="*/ 43 h 44"/>
                  <a:gd name="T12" fmla="*/ 114 w 114"/>
                  <a:gd name="T13" fmla="*/ 3 h 44"/>
                  <a:gd name="T14" fmla="*/ 7 w 114"/>
                  <a:gd name="T15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44">
                    <a:moveTo>
                      <a:pt x="7" y="1"/>
                    </a:moveTo>
                    <a:cubicBezTo>
                      <a:pt x="3" y="3"/>
                      <a:pt x="0" y="41"/>
                      <a:pt x="4" y="43"/>
                    </a:cubicBezTo>
                    <a:cubicBezTo>
                      <a:pt x="6" y="44"/>
                      <a:pt x="20" y="44"/>
                      <a:pt x="37" y="44"/>
                    </a:cubicBezTo>
                    <a:cubicBezTo>
                      <a:pt x="38" y="38"/>
                      <a:pt x="43" y="33"/>
                      <a:pt x="49" y="33"/>
                    </a:cubicBezTo>
                    <a:cubicBezTo>
                      <a:pt x="55" y="33"/>
                      <a:pt x="60" y="38"/>
                      <a:pt x="61" y="44"/>
                    </a:cubicBezTo>
                    <a:cubicBezTo>
                      <a:pt x="87" y="44"/>
                      <a:pt x="111" y="44"/>
                      <a:pt x="111" y="43"/>
                    </a:cubicBezTo>
                    <a:cubicBezTo>
                      <a:pt x="111" y="41"/>
                      <a:pt x="114" y="3"/>
                      <a:pt x="114" y="3"/>
                    </a:cubicBezTo>
                    <a:cubicBezTo>
                      <a:pt x="114" y="2"/>
                      <a:pt x="1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4" name="Freeform 218"/>
              <p:cNvSpPr>
                <a:spLocks noEditPoints="1"/>
              </p:cNvSpPr>
              <p:nvPr/>
            </p:nvSpPr>
            <p:spPr bwMode="auto">
              <a:xfrm>
                <a:off x="1446" y="2971"/>
                <a:ext cx="30" cy="34"/>
              </a:xfrm>
              <a:custGeom>
                <a:avLst/>
                <a:gdLst>
                  <a:gd name="T0" fmla="*/ 11 w 21"/>
                  <a:gd name="T1" fmla="*/ 0 h 23"/>
                  <a:gd name="T2" fmla="*/ 0 w 21"/>
                  <a:gd name="T3" fmla="*/ 11 h 23"/>
                  <a:gd name="T4" fmla="*/ 11 w 21"/>
                  <a:gd name="T5" fmla="*/ 23 h 23"/>
                  <a:gd name="T6" fmla="*/ 21 w 21"/>
                  <a:gd name="T7" fmla="*/ 11 h 23"/>
                  <a:gd name="T8" fmla="*/ 11 w 21"/>
                  <a:gd name="T9" fmla="*/ 0 h 23"/>
                  <a:gd name="T10" fmla="*/ 11 w 21"/>
                  <a:gd name="T11" fmla="*/ 16 h 23"/>
                  <a:gd name="T12" fmla="*/ 7 w 21"/>
                  <a:gd name="T13" fmla="*/ 11 h 23"/>
                  <a:gd name="T14" fmla="*/ 11 w 21"/>
                  <a:gd name="T15" fmla="*/ 7 h 23"/>
                  <a:gd name="T16" fmla="*/ 15 w 21"/>
                  <a:gd name="T17" fmla="*/ 11 h 23"/>
                  <a:gd name="T18" fmla="*/ 11 w 21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5" name="Freeform 219"/>
              <p:cNvSpPr>
                <a:spLocks noEditPoints="1"/>
              </p:cNvSpPr>
              <p:nvPr/>
            </p:nvSpPr>
            <p:spPr bwMode="auto">
              <a:xfrm>
                <a:off x="1606" y="2971"/>
                <a:ext cx="30" cy="34"/>
              </a:xfrm>
              <a:custGeom>
                <a:avLst/>
                <a:gdLst>
                  <a:gd name="T0" fmla="*/ 11 w 21"/>
                  <a:gd name="T1" fmla="*/ 0 h 23"/>
                  <a:gd name="T2" fmla="*/ 0 w 21"/>
                  <a:gd name="T3" fmla="*/ 11 h 23"/>
                  <a:gd name="T4" fmla="*/ 11 w 21"/>
                  <a:gd name="T5" fmla="*/ 23 h 23"/>
                  <a:gd name="T6" fmla="*/ 21 w 21"/>
                  <a:gd name="T7" fmla="*/ 11 h 23"/>
                  <a:gd name="T8" fmla="*/ 11 w 21"/>
                  <a:gd name="T9" fmla="*/ 0 h 23"/>
                  <a:gd name="T10" fmla="*/ 11 w 21"/>
                  <a:gd name="T11" fmla="*/ 16 h 23"/>
                  <a:gd name="T12" fmla="*/ 7 w 21"/>
                  <a:gd name="T13" fmla="*/ 11 h 23"/>
                  <a:gd name="T14" fmla="*/ 11 w 21"/>
                  <a:gd name="T15" fmla="*/ 7 h 23"/>
                  <a:gd name="T16" fmla="*/ 15 w 21"/>
                  <a:gd name="T17" fmla="*/ 11 h 23"/>
                  <a:gd name="T18" fmla="*/ 11 w 21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6" name="Freeform 220"/>
              <p:cNvSpPr>
                <a:spLocks noEditPoints="1"/>
              </p:cNvSpPr>
              <p:nvPr/>
            </p:nvSpPr>
            <p:spPr bwMode="auto">
              <a:xfrm>
                <a:off x="2414" y="1395"/>
                <a:ext cx="134" cy="130"/>
              </a:xfrm>
              <a:custGeom>
                <a:avLst/>
                <a:gdLst>
                  <a:gd name="T0" fmla="*/ 90 w 92"/>
                  <a:gd name="T1" fmla="*/ 40 h 89"/>
                  <a:gd name="T2" fmla="*/ 65 w 92"/>
                  <a:gd name="T3" fmla="*/ 28 h 89"/>
                  <a:gd name="T4" fmla="*/ 56 w 92"/>
                  <a:gd name="T5" fmla="*/ 4 h 89"/>
                  <a:gd name="T6" fmla="*/ 4 w 92"/>
                  <a:gd name="T7" fmla="*/ 2 h 89"/>
                  <a:gd name="T8" fmla="*/ 4 w 92"/>
                  <a:gd name="T9" fmla="*/ 85 h 89"/>
                  <a:gd name="T10" fmla="*/ 34 w 92"/>
                  <a:gd name="T11" fmla="*/ 88 h 89"/>
                  <a:gd name="T12" fmla="*/ 47 w 92"/>
                  <a:gd name="T13" fmla="*/ 77 h 89"/>
                  <a:gd name="T14" fmla="*/ 59 w 92"/>
                  <a:gd name="T15" fmla="*/ 89 h 89"/>
                  <a:gd name="T16" fmla="*/ 89 w 92"/>
                  <a:gd name="T17" fmla="*/ 88 h 89"/>
                  <a:gd name="T18" fmla="*/ 90 w 92"/>
                  <a:gd name="T19" fmla="*/ 40 h 89"/>
                  <a:gd name="T20" fmla="*/ 31 w 92"/>
                  <a:gd name="T21" fmla="*/ 47 h 89"/>
                  <a:gd name="T22" fmla="*/ 25 w 92"/>
                  <a:gd name="T23" fmla="*/ 47 h 89"/>
                  <a:gd name="T24" fmla="*/ 23 w 92"/>
                  <a:gd name="T25" fmla="*/ 45 h 89"/>
                  <a:gd name="T26" fmla="*/ 25 w 92"/>
                  <a:gd name="T27" fmla="*/ 43 h 89"/>
                  <a:gd name="T28" fmla="*/ 31 w 92"/>
                  <a:gd name="T29" fmla="*/ 43 h 89"/>
                  <a:gd name="T30" fmla="*/ 33 w 92"/>
                  <a:gd name="T31" fmla="*/ 45 h 89"/>
                  <a:gd name="T32" fmla="*/ 31 w 92"/>
                  <a:gd name="T33" fmla="*/ 4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89">
                    <a:moveTo>
                      <a:pt x="90" y="40"/>
                    </a:moveTo>
                    <a:cubicBezTo>
                      <a:pt x="89" y="35"/>
                      <a:pt x="65" y="33"/>
                      <a:pt x="65" y="28"/>
                    </a:cubicBezTo>
                    <a:cubicBezTo>
                      <a:pt x="65" y="23"/>
                      <a:pt x="56" y="4"/>
                      <a:pt x="56" y="4"/>
                    </a:cubicBezTo>
                    <a:cubicBezTo>
                      <a:pt x="55" y="0"/>
                      <a:pt x="4" y="2"/>
                      <a:pt x="4" y="2"/>
                    </a:cubicBezTo>
                    <a:cubicBezTo>
                      <a:pt x="4" y="2"/>
                      <a:pt x="0" y="82"/>
                      <a:pt x="4" y="85"/>
                    </a:cubicBezTo>
                    <a:cubicBezTo>
                      <a:pt x="6" y="87"/>
                      <a:pt x="19" y="88"/>
                      <a:pt x="34" y="88"/>
                    </a:cubicBezTo>
                    <a:cubicBezTo>
                      <a:pt x="35" y="82"/>
                      <a:pt x="40" y="77"/>
                      <a:pt x="47" y="77"/>
                    </a:cubicBezTo>
                    <a:cubicBezTo>
                      <a:pt x="53" y="77"/>
                      <a:pt x="58" y="82"/>
                      <a:pt x="59" y="89"/>
                    </a:cubicBezTo>
                    <a:cubicBezTo>
                      <a:pt x="75" y="89"/>
                      <a:pt x="88" y="89"/>
                      <a:pt x="89" y="88"/>
                    </a:cubicBezTo>
                    <a:cubicBezTo>
                      <a:pt x="92" y="85"/>
                      <a:pt x="91" y="45"/>
                      <a:pt x="90" y="40"/>
                    </a:cubicBezTo>
                    <a:close/>
                    <a:moveTo>
                      <a:pt x="31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24" y="47"/>
                      <a:pt x="23" y="46"/>
                      <a:pt x="23" y="45"/>
                    </a:cubicBezTo>
                    <a:cubicBezTo>
                      <a:pt x="23" y="44"/>
                      <a:pt x="24" y="43"/>
                      <a:pt x="25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3" y="44"/>
                      <a:pt x="33" y="45"/>
                    </a:cubicBezTo>
                    <a:cubicBezTo>
                      <a:pt x="33" y="46"/>
                      <a:pt x="32" y="47"/>
                      <a:pt x="3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7" name="Freeform 221"/>
              <p:cNvSpPr/>
              <p:nvPr/>
            </p:nvSpPr>
            <p:spPr bwMode="auto">
              <a:xfrm>
                <a:off x="2243" y="1456"/>
                <a:ext cx="171" cy="67"/>
              </a:xfrm>
              <a:custGeom>
                <a:avLst/>
                <a:gdLst>
                  <a:gd name="T0" fmla="*/ 7 w 118"/>
                  <a:gd name="T1" fmla="*/ 2 h 46"/>
                  <a:gd name="T2" fmla="*/ 5 w 118"/>
                  <a:gd name="T3" fmla="*/ 45 h 46"/>
                  <a:gd name="T4" fmla="*/ 38 w 118"/>
                  <a:gd name="T5" fmla="*/ 46 h 46"/>
                  <a:gd name="T6" fmla="*/ 51 w 118"/>
                  <a:gd name="T7" fmla="*/ 35 h 46"/>
                  <a:gd name="T8" fmla="*/ 63 w 118"/>
                  <a:gd name="T9" fmla="*/ 46 h 46"/>
                  <a:gd name="T10" fmla="*/ 115 w 118"/>
                  <a:gd name="T11" fmla="*/ 45 h 46"/>
                  <a:gd name="T12" fmla="*/ 118 w 118"/>
                  <a:gd name="T13" fmla="*/ 3 h 46"/>
                  <a:gd name="T14" fmla="*/ 7 w 118"/>
                  <a:gd name="T1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46">
                    <a:moveTo>
                      <a:pt x="7" y="2"/>
                    </a:moveTo>
                    <a:cubicBezTo>
                      <a:pt x="4" y="3"/>
                      <a:pt x="0" y="43"/>
                      <a:pt x="5" y="45"/>
                    </a:cubicBezTo>
                    <a:cubicBezTo>
                      <a:pt x="6" y="46"/>
                      <a:pt x="21" y="46"/>
                      <a:pt x="38" y="46"/>
                    </a:cubicBezTo>
                    <a:cubicBezTo>
                      <a:pt x="39" y="40"/>
                      <a:pt x="45" y="35"/>
                      <a:pt x="51" y="35"/>
                    </a:cubicBezTo>
                    <a:cubicBezTo>
                      <a:pt x="57" y="35"/>
                      <a:pt x="62" y="40"/>
                      <a:pt x="63" y="46"/>
                    </a:cubicBezTo>
                    <a:cubicBezTo>
                      <a:pt x="90" y="46"/>
                      <a:pt x="115" y="46"/>
                      <a:pt x="115" y="45"/>
                    </a:cubicBezTo>
                    <a:cubicBezTo>
                      <a:pt x="115" y="43"/>
                      <a:pt x="118" y="3"/>
                      <a:pt x="118" y="3"/>
                    </a:cubicBezTo>
                    <a:cubicBezTo>
                      <a:pt x="118" y="2"/>
                      <a:pt x="11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8" name="Freeform 222"/>
              <p:cNvSpPr>
                <a:spLocks noEditPoints="1"/>
              </p:cNvSpPr>
              <p:nvPr/>
            </p:nvSpPr>
            <p:spPr bwMode="auto">
              <a:xfrm>
                <a:off x="2301" y="1511"/>
                <a:ext cx="32" cy="34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11 w 22"/>
                  <a:gd name="T5" fmla="*/ 23 h 23"/>
                  <a:gd name="T6" fmla="*/ 22 w 22"/>
                  <a:gd name="T7" fmla="*/ 12 h 23"/>
                  <a:gd name="T8" fmla="*/ 11 w 22"/>
                  <a:gd name="T9" fmla="*/ 0 h 23"/>
                  <a:gd name="T10" fmla="*/ 11 w 22"/>
                  <a:gd name="T11" fmla="*/ 16 h 23"/>
                  <a:gd name="T12" fmla="*/ 7 w 22"/>
                  <a:gd name="T13" fmla="*/ 12 h 23"/>
                  <a:gd name="T14" fmla="*/ 11 w 22"/>
                  <a:gd name="T15" fmla="*/ 7 h 23"/>
                  <a:gd name="T16" fmla="*/ 15 w 22"/>
                  <a:gd name="T17" fmla="*/ 12 h 23"/>
                  <a:gd name="T18" fmla="*/ 11 w 22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2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9" name="Freeform 223"/>
              <p:cNvSpPr>
                <a:spLocks noEditPoints="1"/>
              </p:cNvSpPr>
              <p:nvPr/>
            </p:nvSpPr>
            <p:spPr bwMode="auto">
              <a:xfrm>
                <a:off x="2467" y="1511"/>
                <a:ext cx="32" cy="34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11 w 22"/>
                  <a:gd name="T5" fmla="*/ 23 h 23"/>
                  <a:gd name="T6" fmla="*/ 22 w 22"/>
                  <a:gd name="T7" fmla="*/ 12 h 23"/>
                  <a:gd name="T8" fmla="*/ 11 w 22"/>
                  <a:gd name="T9" fmla="*/ 0 h 23"/>
                  <a:gd name="T10" fmla="*/ 11 w 22"/>
                  <a:gd name="T11" fmla="*/ 16 h 23"/>
                  <a:gd name="T12" fmla="*/ 7 w 22"/>
                  <a:gd name="T13" fmla="*/ 12 h 23"/>
                  <a:gd name="T14" fmla="*/ 11 w 22"/>
                  <a:gd name="T15" fmla="*/ 7 h 23"/>
                  <a:gd name="T16" fmla="*/ 15 w 22"/>
                  <a:gd name="T17" fmla="*/ 12 h 23"/>
                  <a:gd name="T18" fmla="*/ 11 w 22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8" y="16"/>
                      <a:pt x="7" y="14"/>
                      <a:pt x="7" y="12"/>
                    </a:cubicBezTo>
                    <a:cubicBezTo>
                      <a:pt x="7" y="9"/>
                      <a:pt x="8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0" name="Freeform 224"/>
              <p:cNvSpPr>
                <a:spLocks noEditPoints="1"/>
              </p:cNvSpPr>
              <p:nvPr/>
            </p:nvSpPr>
            <p:spPr bwMode="auto">
              <a:xfrm>
                <a:off x="1166" y="1660"/>
                <a:ext cx="57" cy="54"/>
              </a:xfrm>
              <a:custGeom>
                <a:avLst/>
                <a:gdLst>
                  <a:gd name="T0" fmla="*/ 38 w 39"/>
                  <a:gd name="T1" fmla="*/ 17 h 37"/>
                  <a:gd name="T2" fmla="*/ 28 w 39"/>
                  <a:gd name="T3" fmla="*/ 12 h 37"/>
                  <a:gd name="T4" fmla="*/ 24 w 39"/>
                  <a:gd name="T5" fmla="*/ 1 h 37"/>
                  <a:gd name="T6" fmla="*/ 2 w 39"/>
                  <a:gd name="T7" fmla="*/ 1 h 37"/>
                  <a:gd name="T8" fmla="*/ 2 w 39"/>
                  <a:gd name="T9" fmla="*/ 36 h 37"/>
                  <a:gd name="T10" fmla="*/ 15 w 39"/>
                  <a:gd name="T11" fmla="*/ 37 h 37"/>
                  <a:gd name="T12" fmla="*/ 20 w 39"/>
                  <a:gd name="T13" fmla="*/ 32 h 37"/>
                  <a:gd name="T14" fmla="*/ 25 w 39"/>
                  <a:gd name="T15" fmla="*/ 37 h 37"/>
                  <a:gd name="T16" fmla="*/ 38 w 39"/>
                  <a:gd name="T17" fmla="*/ 37 h 37"/>
                  <a:gd name="T18" fmla="*/ 38 w 39"/>
                  <a:gd name="T19" fmla="*/ 17 h 37"/>
                  <a:gd name="T20" fmla="*/ 13 w 39"/>
                  <a:gd name="T21" fmla="*/ 20 h 37"/>
                  <a:gd name="T22" fmla="*/ 11 w 39"/>
                  <a:gd name="T23" fmla="*/ 20 h 37"/>
                  <a:gd name="T24" fmla="*/ 10 w 39"/>
                  <a:gd name="T25" fmla="*/ 19 h 37"/>
                  <a:gd name="T26" fmla="*/ 11 w 39"/>
                  <a:gd name="T27" fmla="*/ 18 h 37"/>
                  <a:gd name="T28" fmla="*/ 13 w 39"/>
                  <a:gd name="T29" fmla="*/ 18 h 37"/>
                  <a:gd name="T30" fmla="*/ 14 w 39"/>
                  <a:gd name="T31" fmla="*/ 19 h 37"/>
                  <a:gd name="T32" fmla="*/ 13 w 39"/>
                  <a:gd name="T33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8" y="17"/>
                    </a:moveTo>
                    <a:cubicBezTo>
                      <a:pt x="38" y="15"/>
                      <a:pt x="28" y="14"/>
                      <a:pt x="28" y="12"/>
                    </a:cubicBezTo>
                    <a:cubicBezTo>
                      <a:pt x="28" y="10"/>
                      <a:pt x="24" y="1"/>
                      <a:pt x="24" y="1"/>
                    </a:cubicBezTo>
                    <a:cubicBezTo>
                      <a:pt x="24" y="0"/>
                      <a:pt x="2" y="1"/>
                      <a:pt x="2" y="1"/>
                    </a:cubicBezTo>
                    <a:cubicBezTo>
                      <a:pt x="2" y="1"/>
                      <a:pt x="0" y="34"/>
                      <a:pt x="2" y="36"/>
                    </a:cubicBezTo>
                    <a:cubicBezTo>
                      <a:pt x="3" y="36"/>
                      <a:pt x="8" y="37"/>
                      <a:pt x="15" y="37"/>
                    </a:cubicBezTo>
                    <a:cubicBezTo>
                      <a:pt x="15" y="34"/>
                      <a:pt x="17" y="32"/>
                      <a:pt x="20" y="32"/>
                    </a:cubicBezTo>
                    <a:cubicBezTo>
                      <a:pt x="23" y="32"/>
                      <a:pt x="25" y="35"/>
                      <a:pt x="25" y="37"/>
                    </a:cubicBezTo>
                    <a:cubicBezTo>
                      <a:pt x="32" y="37"/>
                      <a:pt x="37" y="37"/>
                      <a:pt x="38" y="37"/>
                    </a:cubicBezTo>
                    <a:cubicBezTo>
                      <a:pt x="39" y="36"/>
                      <a:pt x="39" y="19"/>
                      <a:pt x="38" y="17"/>
                    </a:cubicBezTo>
                    <a:close/>
                    <a:moveTo>
                      <a:pt x="13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9"/>
                    </a:cubicBezTo>
                    <a:cubicBezTo>
                      <a:pt x="14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1" name="Freeform 225"/>
              <p:cNvSpPr/>
              <p:nvPr/>
            </p:nvSpPr>
            <p:spPr bwMode="auto">
              <a:xfrm>
                <a:off x="1095" y="1686"/>
                <a:ext cx="71" cy="28"/>
              </a:xfrm>
              <a:custGeom>
                <a:avLst/>
                <a:gdLst>
                  <a:gd name="T0" fmla="*/ 3 w 49"/>
                  <a:gd name="T1" fmla="*/ 0 h 19"/>
                  <a:gd name="T2" fmla="*/ 2 w 49"/>
                  <a:gd name="T3" fmla="*/ 19 h 19"/>
                  <a:gd name="T4" fmla="*/ 16 w 49"/>
                  <a:gd name="T5" fmla="*/ 19 h 19"/>
                  <a:gd name="T6" fmla="*/ 21 w 49"/>
                  <a:gd name="T7" fmla="*/ 14 h 19"/>
                  <a:gd name="T8" fmla="*/ 26 w 49"/>
                  <a:gd name="T9" fmla="*/ 19 h 19"/>
                  <a:gd name="T10" fmla="*/ 48 w 49"/>
                  <a:gd name="T11" fmla="*/ 19 h 19"/>
                  <a:gd name="T12" fmla="*/ 49 w 49"/>
                  <a:gd name="T13" fmla="*/ 1 h 19"/>
                  <a:gd name="T14" fmla="*/ 3 w 4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9">
                    <a:moveTo>
                      <a:pt x="3" y="0"/>
                    </a:moveTo>
                    <a:cubicBezTo>
                      <a:pt x="1" y="1"/>
                      <a:pt x="0" y="18"/>
                      <a:pt x="2" y="19"/>
                    </a:cubicBezTo>
                    <a:cubicBezTo>
                      <a:pt x="2" y="19"/>
                      <a:pt x="8" y="19"/>
                      <a:pt x="16" y="19"/>
                    </a:cubicBezTo>
                    <a:cubicBezTo>
                      <a:pt x="16" y="16"/>
                      <a:pt x="18" y="14"/>
                      <a:pt x="21" y="14"/>
                    </a:cubicBezTo>
                    <a:cubicBezTo>
                      <a:pt x="24" y="14"/>
                      <a:pt x="26" y="16"/>
                      <a:pt x="26" y="19"/>
                    </a:cubicBezTo>
                    <a:cubicBezTo>
                      <a:pt x="37" y="19"/>
                      <a:pt x="48" y="19"/>
                      <a:pt x="48" y="19"/>
                    </a:cubicBezTo>
                    <a:cubicBezTo>
                      <a:pt x="48" y="18"/>
                      <a:pt x="49" y="1"/>
                      <a:pt x="49" y="1"/>
                    </a:cubicBezTo>
                    <a:cubicBezTo>
                      <a:pt x="49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2" name="Freeform 226"/>
              <p:cNvSpPr>
                <a:spLocks noEditPoints="1"/>
              </p:cNvSpPr>
              <p:nvPr/>
            </p:nvSpPr>
            <p:spPr bwMode="auto">
              <a:xfrm>
                <a:off x="1118" y="1709"/>
                <a:ext cx="15" cy="13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  <a:gd name="T10" fmla="*/ 5 w 10"/>
                  <a:gd name="T11" fmla="*/ 6 h 9"/>
                  <a:gd name="T12" fmla="*/ 3 w 10"/>
                  <a:gd name="T13" fmla="*/ 5 h 9"/>
                  <a:gd name="T14" fmla="*/ 5 w 10"/>
                  <a:gd name="T15" fmla="*/ 3 h 9"/>
                  <a:gd name="T16" fmla="*/ 7 w 10"/>
                  <a:gd name="T17" fmla="*/ 5 h 9"/>
                  <a:gd name="T18" fmla="*/ 5 w 10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3" name="Freeform 227"/>
              <p:cNvSpPr>
                <a:spLocks noEditPoints="1"/>
              </p:cNvSpPr>
              <p:nvPr/>
            </p:nvSpPr>
            <p:spPr bwMode="auto">
              <a:xfrm>
                <a:off x="1188" y="1709"/>
                <a:ext cx="15" cy="13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  <a:gd name="T10" fmla="*/ 5 w 10"/>
                  <a:gd name="T11" fmla="*/ 6 h 9"/>
                  <a:gd name="T12" fmla="*/ 3 w 10"/>
                  <a:gd name="T13" fmla="*/ 5 h 9"/>
                  <a:gd name="T14" fmla="*/ 5 w 10"/>
                  <a:gd name="T15" fmla="*/ 3 h 9"/>
                  <a:gd name="T16" fmla="*/ 7 w 10"/>
                  <a:gd name="T17" fmla="*/ 5 h 9"/>
                  <a:gd name="T18" fmla="*/ 5 w 10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4" name="Freeform 228"/>
              <p:cNvSpPr>
                <a:spLocks noEditPoints="1"/>
              </p:cNvSpPr>
              <p:nvPr/>
            </p:nvSpPr>
            <p:spPr bwMode="auto">
              <a:xfrm>
                <a:off x="1961" y="2001"/>
                <a:ext cx="62" cy="60"/>
              </a:xfrm>
              <a:custGeom>
                <a:avLst/>
                <a:gdLst>
                  <a:gd name="T0" fmla="*/ 42 w 43"/>
                  <a:gd name="T1" fmla="*/ 19 h 41"/>
                  <a:gd name="T2" fmla="*/ 30 w 43"/>
                  <a:gd name="T3" fmla="*/ 13 h 41"/>
                  <a:gd name="T4" fmla="*/ 26 w 43"/>
                  <a:gd name="T5" fmla="*/ 1 h 41"/>
                  <a:gd name="T6" fmla="*/ 2 w 43"/>
                  <a:gd name="T7" fmla="*/ 1 h 41"/>
                  <a:gd name="T8" fmla="*/ 2 w 43"/>
                  <a:gd name="T9" fmla="*/ 39 h 41"/>
                  <a:gd name="T10" fmla="*/ 16 w 43"/>
                  <a:gd name="T11" fmla="*/ 41 h 41"/>
                  <a:gd name="T12" fmla="*/ 22 w 43"/>
                  <a:gd name="T13" fmla="*/ 36 h 41"/>
                  <a:gd name="T14" fmla="*/ 28 w 43"/>
                  <a:gd name="T15" fmla="*/ 41 h 41"/>
                  <a:gd name="T16" fmla="*/ 41 w 43"/>
                  <a:gd name="T17" fmla="*/ 41 h 41"/>
                  <a:gd name="T18" fmla="*/ 42 w 43"/>
                  <a:gd name="T19" fmla="*/ 19 h 41"/>
                  <a:gd name="T20" fmla="*/ 15 w 43"/>
                  <a:gd name="T21" fmla="*/ 22 h 41"/>
                  <a:gd name="T22" fmla="*/ 12 w 43"/>
                  <a:gd name="T23" fmla="*/ 22 h 41"/>
                  <a:gd name="T24" fmla="*/ 11 w 43"/>
                  <a:gd name="T25" fmla="*/ 21 h 41"/>
                  <a:gd name="T26" fmla="*/ 12 w 43"/>
                  <a:gd name="T27" fmla="*/ 20 h 41"/>
                  <a:gd name="T28" fmla="*/ 15 w 43"/>
                  <a:gd name="T29" fmla="*/ 20 h 41"/>
                  <a:gd name="T30" fmla="*/ 16 w 43"/>
                  <a:gd name="T31" fmla="*/ 21 h 41"/>
                  <a:gd name="T32" fmla="*/ 15 w 43"/>
                  <a:gd name="T33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1">
                    <a:moveTo>
                      <a:pt x="42" y="19"/>
                    </a:moveTo>
                    <a:cubicBezTo>
                      <a:pt x="41" y="16"/>
                      <a:pt x="30" y="15"/>
                      <a:pt x="30" y="13"/>
                    </a:cubicBezTo>
                    <a:cubicBezTo>
                      <a:pt x="30" y="11"/>
                      <a:pt x="26" y="1"/>
                      <a:pt x="26" y="1"/>
                    </a:cubicBezTo>
                    <a:cubicBezTo>
                      <a:pt x="26" y="0"/>
                      <a:pt x="2" y="1"/>
                      <a:pt x="2" y="1"/>
                    </a:cubicBezTo>
                    <a:cubicBezTo>
                      <a:pt x="2" y="1"/>
                      <a:pt x="0" y="38"/>
                      <a:pt x="2" y="39"/>
                    </a:cubicBezTo>
                    <a:cubicBezTo>
                      <a:pt x="3" y="40"/>
                      <a:pt x="9" y="41"/>
                      <a:pt x="16" y="41"/>
                    </a:cubicBezTo>
                    <a:cubicBezTo>
                      <a:pt x="16" y="38"/>
                      <a:pt x="19" y="36"/>
                      <a:pt x="22" y="36"/>
                    </a:cubicBezTo>
                    <a:cubicBezTo>
                      <a:pt x="25" y="36"/>
                      <a:pt x="27" y="38"/>
                      <a:pt x="28" y="41"/>
                    </a:cubicBezTo>
                    <a:cubicBezTo>
                      <a:pt x="35" y="41"/>
                      <a:pt x="41" y="41"/>
                      <a:pt x="41" y="41"/>
                    </a:cubicBezTo>
                    <a:cubicBezTo>
                      <a:pt x="43" y="40"/>
                      <a:pt x="42" y="21"/>
                      <a:pt x="42" y="19"/>
                    </a:cubicBezTo>
                    <a:close/>
                    <a:moveTo>
                      <a:pt x="15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6" y="20"/>
                      <a:pt x="16" y="21"/>
                    </a:cubicBezTo>
                    <a:cubicBezTo>
                      <a:pt x="16" y="21"/>
                      <a:pt x="15" y="22"/>
                      <a:pt x="1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5" name="Freeform 229"/>
              <p:cNvSpPr/>
              <p:nvPr/>
            </p:nvSpPr>
            <p:spPr bwMode="auto">
              <a:xfrm>
                <a:off x="1881" y="2029"/>
                <a:ext cx="80" cy="32"/>
              </a:xfrm>
              <a:custGeom>
                <a:avLst/>
                <a:gdLst>
                  <a:gd name="T0" fmla="*/ 3 w 55"/>
                  <a:gd name="T1" fmla="*/ 1 h 22"/>
                  <a:gd name="T2" fmla="*/ 2 w 55"/>
                  <a:gd name="T3" fmla="*/ 21 h 22"/>
                  <a:gd name="T4" fmla="*/ 18 w 55"/>
                  <a:gd name="T5" fmla="*/ 22 h 22"/>
                  <a:gd name="T6" fmla="*/ 24 w 55"/>
                  <a:gd name="T7" fmla="*/ 17 h 22"/>
                  <a:gd name="T8" fmla="*/ 30 w 55"/>
                  <a:gd name="T9" fmla="*/ 22 h 22"/>
                  <a:gd name="T10" fmla="*/ 54 w 55"/>
                  <a:gd name="T11" fmla="*/ 21 h 22"/>
                  <a:gd name="T12" fmla="*/ 55 w 55"/>
                  <a:gd name="T13" fmla="*/ 2 h 22"/>
                  <a:gd name="T14" fmla="*/ 3 w 55"/>
                  <a:gd name="T1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22">
                    <a:moveTo>
                      <a:pt x="3" y="1"/>
                    </a:moveTo>
                    <a:cubicBezTo>
                      <a:pt x="2" y="2"/>
                      <a:pt x="0" y="20"/>
                      <a:pt x="2" y="21"/>
                    </a:cubicBezTo>
                    <a:cubicBezTo>
                      <a:pt x="3" y="22"/>
                      <a:pt x="10" y="22"/>
                      <a:pt x="18" y="22"/>
                    </a:cubicBezTo>
                    <a:cubicBezTo>
                      <a:pt x="19" y="19"/>
                      <a:pt x="21" y="17"/>
                      <a:pt x="24" y="17"/>
                    </a:cubicBezTo>
                    <a:cubicBezTo>
                      <a:pt x="27" y="17"/>
                      <a:pt x="29" y="19"/>
                      <a:pt x="30" y="22"/>
                    </a:cubicBezTo>
                    <a:cubicBezTo>
                      <a:pt x="42" y="22"/>
                      <a:pt x="54" y="22"/>
                      <a:pt x="54" y="21"/>
                    </a:cubicBezTo>
                    <a:cubicBezTo>
                      <a:pt x="54" y="21"/>
                      <a:pt x="55" y="2"/>
                      <a:pt x="55" y="2"/>
                    </a:cubicBezTo>
                    <a:cubicBezTo>
                      <a:pt x="55" y="1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6" name="Freeform 230"/>
              <p:cNvSpPr>
                <a:spLocks noEditPoints="1"/>
              </p:cNvSpPr>
              <p:nvPr/>
            </p:nvSpPr>
            <p:spPr bwMode="auto">
              <a:xfrm>
                <a:off x="1908" y="2055"/>
                <a:ext cx="15" cy="16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6 h 11"/>
                  <a:gd name="T4" fmla="*/ 5 w 10"/>
                  <a:gd name="T5" fmla="*/ 11 h 11"/>
                  <a:gd name="T6" fmla="*/ 10 w 10"/>
                  <a:gd name="T7" fmla="*/ 6 h 11"/>
                  <a:gd name="T8" fmla="*/ 5 w 10"/>
                  <a:gd name="T9" fmla="*/ 0 h 11"/>
                  <a:gd name="T10" fmla="*/ 5 w 10"/>
                  <a:gd name="T11" fmla="*/ 8 h 11"/>
                  <a:gd name="T12" fmla="*/ 3 w 10"/>
                  <a:gd name="T13" fmla="*/ 6 h 11"/>
                  <a:gd name="T14" fmla="*/ 5 w 10"/>
                  <a:gd name="T15" fmla="*/ 4 h 11"/>
                  <a:gd name="T16" fmla="*/ 7 w 10"/>
                  <a:gd name="T17" fmla="*/ 6 h 11"/>
                  <a:gd name="T18" fmla="*/ 5 w 10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7" name="Freeform 231"/>
              <p:cNvSpPr>
                <a:spLocks noEditPoints="1"/>
              </p:cNvSpPr>
              <p:nvPr/>
            </p:nvSpPr>
            <p:spPr bwMode="auto">
              <a:xfrm>
                <a:off x="1985" y="2055"/>
                <a:ext cx="15" cy="16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6 h 11"/>
                  <a:gd name="T4" fmla="*/ 5 w 10"/>
                  <a:gd name="T5" fmla="*/ 11 h 11"/>
                  <a:gd name="T6" fmla="*/ 10 w 10"/>
                  <a:gd name="T7" fmla="*/ 6 h 11"/>
                  <a:gd name="T8" fmla="*/ 5 w 10"/>
                  <a:gd name="T9" fmla="*/ 0 h 11"/>
                  <a:gd name="T10" fmla="*/ 5 w 10"/>
                  <a:gd name="T11" fmla="*/ 8 h 11"/>
                  <a:gd name="T12" fmla="*/ 3 w 10"/>
                  <a:gd name="T13" fmla="*/ 6 h 11"/>
                  <a:gd name="T14" fmla="*/ 5 w 10"/>
                  <a:gd name="T15" fmla="*/ 4 h 11"/>
                  <a:gd name="T16" fmla="*/ 7 w 10"/>
                  <a:gd name="T17" fmla="*/ 6 h 11"/>
                  <a:gd name="T18" fmla="*/ 5 w 10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8" name="Rectangle 232"/>
              <p:cNvSpPr>
                <a:spLocks noChangeArrowheads="1"/>
              </p:cNvSpPr>
              <p:nvPr/>
            </p:nvSpPr>
            <p:spPr bwMode="auto">
              <a:xfrm>
                <a:off x="1366" y="2537"/>
                <a:ext cx="22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9" name="Rectangle 233"/>
              <p:cNvSpPr>
                <a:spLocks noChangeArrowheads="1"/>
              </p:cNvSpPr>
              <p:nvPr/>
            </p:nvSpPr>
            <p:spPr bwMode="auto">
              <a:xfrm>
                <a:off x="1383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0" name="Rectangle 234"/>
              <p:cNvSpPr>
                <a:spLocks noChangeArrowheads="1"/>
              </p:cNvSpPr>
              <p:nvPr/>
            </p:nvSpPr>
            <p:spPr bwMode="auto">
              <a:xfrm>
                <a:off x="1415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1" name="Rectangle 235"/>
              <p:cNvSpPr>
                <a:spLocks noChangeArrowheads="1"/>
              </p:cNvSpPr>
              <p:nvPr/>
            </p:nvSpPr>
            <p:spPr bwMode="auto">
              <a:xfrm>
                <a:off x="1459" y="2502"/>
                <a:ext cx="20" cy="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2" name="Rectangle 236"/>
              <p:cNvSpPr>
                <a:spLocks noChangeArrowheads="1"/>
              </p:cNvSpPr>
              <p:nvPr/>
            </p:nvSpPr>
            <p:spPr bwMode="auto">
              <a:xfrm>
                <a:off x="1491" y="2521"/>
                <a:ext cx="2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3" name="Rectangle 237"/>
              <p:cNvSpPr>
                <a:spLocks noChangeArrowheads="1"/>
              </p:cNvSpPr>
              <p:nvPr/>
            </p:nvSpPr>
            <p:spPr bwMode="auto">
              <a:xfrm>
                <a:off x="1892" y="1612"/>
                <a:ext cx="182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4" name="Rectangle 238"/>
              <p:cNvSpPr>
                <a:spLocks noChangeArrowheads="1"/>
              </p:cNvSpPr>
              <p:nvPr/>
            </p:nvSpPr>
            <p:spPr bwMode="auto">
              <a:xfrm>
                <a:off x="1905" y="1554"/>
                <a:ext cx="16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5" name="Rectangle 239"/>
              <p:cNvSpPr>
                <a:spLocks noChangeArrowheads="1"/>
              </p:cNvSpPr>
              <p:nvPr/>
            </p:nvSpPr>
            <p:spPr bwMode="auto">
              <a:xfrm>
                <a:off x="1931" y="1554"/>
                <a:ext cx="18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6" name="Rectangle 240"/>
              <p:cNvSpPr>
                <a:spLocks noChangeArrowheads="1"/>
              </p:cNvSpPr>
              <p:nvPr/>
            </p:nvSpPr>
            <p:spPr bwMode="auto">
              <a:xfrm>
                <a:off x="1966" y="1583"/>
                <a:ext cx="16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7" name="Rectangle 241"/>
              <p:cNvSpPr>
                <a:spLocks noChangeArrowheads="1"/>
              </p:cNvSpPr>
              <p:nvPr/>
            </p:nvSpPr>
            <p:spPr bwMode="auto">
              <a:xfrm>
                <a:off x="1990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8" name="Rectangle 242"/>
              <p:cNvSpPr>
                <a:spLocks noChangeArrowheads="1"/>
              </p:cNvSpPr>
              <p:nvPr/>
            </p:nvSpPr>
            <p:spPr bwMode="auto">
              <a:xfrm>
                <a:off x="2011" y="1583"/>
                <a:ext cx="18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9" name="Rectangle 243"/>
              <p:cNvSpPr>
                <a:spLocks noChangeArrowheads="1"/>
              </p:cNvSpPr>
              <p:nvPr/>
            </p:nvSpPr>
            <p:spPr bwMode="auto">
              <a:xfrm>
                <a:off x="2035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0" name="Rectangle 244"/>
              <p:cNvSpPr>
                <a:spLocks noChangeArrowheads="1"/>
              </p:cNvSpPr>
              <p:nvPr/>
            </p:nvSpPr>
            <p:spPr bwMode="auto">
              <a:xfrm>
                <a:off x="2074" y="1343"/>
                <a:ext cx="86" cy="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1" name="Rectangle 245"/>
              <p:cNvSpPr>
                <a:spLocks noChangeArrowheads="1"/>
              </p:cNvSpPr>
              <p:nvPr/>
            </p:nvSpPr>
            <p:spPr bwMode="auto">
              <a:xfrm>
                <a:off x="2081" y="1315"/>
                <a:ext cx="8" cy="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2" name="Rectangle 246"/>
              <p:cNvSpPr>
                <a:spLocks noChangeArrowheads="1"/>
              </p:cNvSpPr>
              <p:nvPr/>
            </p:nvSpPr>
            <p:spPr bwMode="auto">
              <a:xfrm>
                <a:off x="2093" y="1315"/>
                <a:ext cx="9" cy="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3" name="Rectangle 247"/>
              <p:cNvSpPr>
                <a:spLocks noChangeArrowheads="1"/>
              </p:cNvSpPr>
              <p:nvPr/>
            </p:nvSpPr>
            <p:spPr bwMode="auto">
              <a:xfrm>
                <a:off x="2109" y="1330"/>
                <a:ext cx="9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4" name="Rectangle 248"/>
              <p:cNvSpPr>
                <a:spLocks noChangeArrowheads="1"/>
              </p:cNvSpPr>
              <p:nvPr/>
            </p:nvSpPr>
            <p:spPr bwMode="auto">
              <a:xfrm>
                <a:off x="212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5" name="Rectangle 249"/>
              <p:cNvSpPr>
                <a:spLocks noChangeArrowheads="1"/>
              </p:cNvSpPr>
              <p:nvPr/>
            </p:nvSpPr>
            <p:spPr bwMode="auto">
              <a:xfrm>
                <a:off x="2131" y="1330"/>
                <a:ext cx="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6" name="Rectangle 250"/>
              <p:cNvSpPr>
                <a:spLocks noChangeArrowheads="1"/>
              </p:cNvSpPr>
              <p:nvPr/>
            </p:nvSpPr>
            <p:spPr bwMode="auto">
              <a:xfrm>
                <a:off x="214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7" name="Rectangle 251"/>
              <p:cNvSpPr>
                <a:spLocks noChangeArrowheads="1"/>
              </p:cNvSpPr>
              <p:nvPr/>
            </p:nvSpPr>
            <p:spPr bwMode="auto">
              <a:xfrm>
                <a:off x="2333" y="1964"/>
                <a:ext cx="209" cy="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8" name="Rectangle 252"/>
              <p:cNvSpPr>
                <a:spLocks noChangeArrowheads="1"/>
              </p:cNvSpPr>
              <p:nvPr/>
            </p:nvSpPr>
            <p:spPr bwMode="auto">
              <a:xfrm>
                <a:off x="2349" y="1897"/>
                <a:ext cx="19" cy="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9" name="Rectangle 253"/>
              <p:cNvSpPr>
                <a:spLocks noChangeArrowheads="1"/>
              </p:cNvSpPr>
              <p:nvPr/>
            </p:nvSpPr>
            <p:spPr bwMode="auto">
              <a:xfrm>
                <a:off x="2378" y="1897"/>
                <a:ext cx="20" cy="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0" name="Rectangle 254"/>
              <p:cNvSpPr>
                <a:spLocks noChangeArrowheads="1"/>
              </p:cNvSpPr>
              <p:nvPr/>
            </p:nvSpPr>
            <p:spPr bwMode="auto">
              <a:xfrm>
                <a:off x="2419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1" name="Rectangle 255"/>
              <p:cNvSpPr>
                <a:spLocks noChangeArrowheads="1"/>
              </p:cNvSpPr>
              <p:nvPr/>
            </p:nvSpPr>
            <p:spPr bwMode="auto">
              <a:xfrm>
                <a:off x="2445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2" name="Rectangle 256"/>
              <p:cNvSpPr>
                <a:spLocks noChangeArrowheads="1"/>
              </p:cNvSpPr>
              <p:nvPr/>
            </p:nvSpPr>
            <p:spPr bwMode="auto">
              <a:xfrm>
                <a:off x="2471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3" name="Rectangle 257"/>
              <p:cNvSpPr>
                <a:spLocks noChangeArrowheads="1"/>
              </p:cNvSpPr>
              <p:nvPr/>
            </p:nvSpPr>
            <p:spPr bwMode="auto">
              <a:xfrm>
                <a:off x="2497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4" name="Freeform 258"/>
              <p:cNvSpPr/>
              <p:nvPr/>
            </p:nvSpPr>
            <p:spPr bwMode="auto">
              <a:xfrm>
                <a:off x="2144" y="684"/>
                <a:ext cx="96" cy="83"/>
              </a:xfrm>
              <a:custGeom>
                <a:avLst/>
                <a:gdLst>
                  <a:gd name="T0" fmla="*/ 0 w 96"/>
                  <a:gd name="T1" fmla="*/ 83 h 83"/>
                  <a:gd name="T2" fmla="*/ 48 w 96"/>
                  <a:gd name="T3" fmla="*/ 0 h 83"/>
                  <a:gd name="T4" fmla="*/ 96 w 96"/>
                  <a:gd name="T5" fmla="*/ 83 h 83"/>
                  <a:gd name="T6" fmla="*/ 0 w 96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5" name="Freeform 259"/>
              <p:cNvSpPr/>
              <p:nvPr/>
            </p:nvSpPr>
            <p:spPr bwMode="auto">
              <a:xfrm>
                <a:off x="2144" y="783"/>
                <a:ext cx="96" cy="83"/>
              </a:xfrm>
              <a:custGeom>
                <a:avLst/>
                <a:gdLst>
                  <a:gd name="T0" fmla="*/ 0 w 96"/>
                  <a:gd name="T1" fmla="*/ 0 h 83"/>
                  <a:gd name="T2" fmla="*/ 48 w 96"/>
                  <a:gd name="T3" fmla="*/ 83 h 83"/>
                  <a:gd name="T4" fmla="*/ 96 w 96"/>
                  <a:gd name="T5" fmla="*/ 0 h 83"/>
                  <a:gd name="T6" fmla="*/ 0 w 9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3">
                    <a:moveTo>
                      <a:pt x="0" y="0"/>
                    </a:moveTo>
                    <a:lnTo>
                      <a:pt x="48" y="83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6" name="Freeform 260"/>
              <p:cNvSpPr>
                <a:spLocks noEditPoints="1"/>
              </p:cNvSpPr>
              <p:nvPr/>
            </p:nvSpPr>
            <p:spPr bwMode="auto">
              <a:xfrm>
                <a:off x="1725" y="1744"/>
                <a:ext cx="89" cy="87"/>
              </a:xfrm>
              <a:custGeom>
                <a:avLst/>
                <a:gdLst>
                  <a:gd name="T0" fmla="*/ 30 w 61"/>
                  <a:gd name="T1" fmla="*/ 0 h 60"/>
                  <a:gd name="T2" fmla="*/ 0 w 61"/>
                  <a:gd name="T3" fmla="*/ 30 h 60"/>
                  <a:gd name="T4" fmla="*/ 30 w 61"/>
                  <a:gd name="T5" fmla="*/ 60 h 60"/>
                  <a:gd name="T6" fmla="*/ 61 w 61"/>
                  <a:gd name="T7" fmla="*/ 30 h 60"/>
                  <a:gd name="T8" fmla="*/ 30 w 61"/>
                  <a:gd name="T9" fmla="*/ 0 h 60"/>
                  <a:gd name="T10" fmla="*/ 30 w 61"/>
                  <a:gd name="T11" fmla="*/ 51 h 60"/>
                  <a:gd name="T12" fmla="*/ 10 w 61"/>
                  <a:gd name="T13" fmla="*/ 30 h 60"/>
                  <a:gd name="T14" fmla="*/ 30 w 61"/>
                  <a:gd name="T15" fmla="*/ 9 h 60"/>
                  <a:gd name="T16" fmla="*/ 51 w 61"/>
                  <a:gd name="T17" fmla="*/ 30 h 60"/>
                  <a:gd name="T18" fmla="*/ 30 w 61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60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47" y="60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9" y="51"/>
                      <a:pt x="10" y="42"/>
                      <a:pt x="10" y="30"/>
                    </a:cubicBezTo>
                    <a:cubicBezTo>
                      <a:pt x="10" y="19"/>
                      <a:pt x="19" y="9"/>
                      <a:pt x="30" y="9"/>
                    </a:cubicBezTo>
                    <a:cubicBezTo>
                      <a:pt x="42" y="9"/>
                      <a:pt x="51" y="19"/>
                      <a:pt x="51" y="30"/>
                    </a:cubicBezTo>
                    <a:cubicBezTo>
                      <a:pt x="51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7" name="Rectangle 261"/>
              <p:cNvSpPr>
                <a:spLocks noChangeArrowheads="1"/>
              </p:cNvSpPr>
              <p:nvPr/>
            </p:nvSpPr>
            <p:spPr bwMode="auto">
              <a:xfrm>
                <a:off x="1760" y="1826"/>
                <a:ext cx="19" cy="5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8" name="Rectangle 262"/>
              <p:cNvSpPr>
                <a:spLocks noChangeArrowheads="1"/>
              </p:cNvSpPr>
              <p:nvPr/>
            </p:nvSpPr>
            <p:spPr bwMode="auto">
              <a:xfrm>
                <a:off x="1760" y="1766"/>
                <a:ext cx="19" cy="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9" name="Freeform 263"/>
              <p:cNvSpPr/>
              <p:nvPr/>
            </p:nvSpPr>
            <p:spPr bwMode="auto">
              <a:xfrm>
                <a:off x="1697" y="1741"/>
                <a:ext cx="169" cy="112"/>
              </a:xfrm>
              <a:custGeom>
                <a:avLst/>
                <a:gdLst>
                  <a:gd name="T0" fmla="*/ 0 w 169"/>
                  <a:gd name="T1" fmla="*/ 0 h 112"/>
                  <a:gd name="T2" fmla="*/ 0 w 169"/>
                  <a:gd name="T3" fmla="*/ 112 h 112"/>
                  <a:gd name="T4" fmla="*/ 40 w 169"/>
                  <a:gd name="T5" fmla="*/ 112 h 112"/>
                  <a:gd name="T6" fmla="*/ 40 w 169"/>
                  <a:gd name="T7" fmla="*/ 96 h 112"/>
                  <a:gd name="T8" fmla="*/ 117 w 169"/>
                  <a:gd name="T9" fmla="*/ 96 h 112"/>
                  <a:gd name="T10" fmla="*/ 117 w 169"/>
                  <a:gd name="T11" fmla="*/ 112 h 112"/>
                  <a:gd name="T12" fmla="*/ 169 w 169"/>
                  <a:gd name="T13" fmla="*/ 112 h 112"/>
                  <a:gd name="T14" fmla="*/ 169 w 169"/>
                  <a:gd name="T15" fmla="*/ 0 h 112"/>
                  <a:gd name="T16" fmla="*/ 0 w 169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12">
                    <a:moveTo>
                      <a:pt x="0" y="0"/>
                    </a:moveTo>
                    <a:lnTo>
                      <a:pt x="0" y="112"/>
                    </a:lnTo>
                    <a:lnTo>
                      <a:pt x="40" y="112"/>
                    </a:lnTo>
                    <a:lnTo>
                      <a:pt x="40" y="96"/>
                    </a:lnTo>
                    <a:lnTo>
                      <a:pt x="117" y="96"/>
                    </a:lnTo>
                    <a:lnTo>
                      <a:pt x="117" y="112"/>
                    </a:lnTo>
                    <a:lnTo>
                      <a:pt x="169" y="112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0" name="Freeform 264"/>
              <p:cNvSpPr/>
              <p:nvPr/>
            </p:nvSpPr>
            <p:spPr bwMode="auto">
              <a:xfrm>
                <a:off x="720" y="1017"/>
                <a:ext cx="122" cy="135"/>
              </a:xfrm>
              <a:custGeom>
                <a:avLst/>
                <a:gdLst>
                  <a:gd name="T0" fmla="*/ 37 w 84"/>
                  <a:gd name="T1" fmla="*/ 0 h 93"/>
                  <a:gd name="T2" fmla="*/ 0 w 84"/>
                  <a:gd name="T3" fmla="*/ 19 h 93"/>
                  <a:gd name="T4" fmla="*/ 27 w 84"/>
                  <a:gd name="T5" fmla="*/ 46 h 93"/>
                  <a:gd name="T6" fmla="*/ 0 w 84"/>
                  <a:gd name="T7" fmla="*/ 74 h 93"/>
                  <a:gd name="T8" fmla="*/ 37 w 84"/>
                  <a:gd name="T9" fmla="*/ 93 h 93"/>
                  <a:gd name="T10" fmla="*/ 84 w 84"/>
                  <a:gd name="T11" fmla="*/ 46 h 93"/>
                  <a:gd name="T12" fmla="*/ 37 w 84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3">
                    <a:moveTo>
                      <a:pt x="37" y="0"/>
                    </a:moveTo>
                    <a:cubicBezTo>
                      <a:pt x="22" y="0"/>
                      <a:pt x="8" y="7"/>
                      <a:pt x="0" y="19"/>
                    </a:cubicBezTo>
                    <a:cubicBezTo>
                      <a:pt x="15" y="19"/>
                      <a:pt x="27" y="31"/>
                      <a:pt x="27" y="46"/>
                    </a:cubicBezTo>
                    <a:cubicBezTo>
                      <a:pt x="27" y="61"/>
                      <a:pt x="15" y="74"/>
                      <a:pt x="0" y="74"/>
                    </a:cubicBezTo>
                    <a:cubicBezTo>
                      <a:pt x="8" y="85"/>
                      <a:pt x="22" y="93"/>
                      <a:pt x="37" y="93"/>
                    </a:cubicBezTo>
                    <a:cubicBezTo>
                      <a:pt x="63" y="93"/>
                      <a:pt x="84" y="72"/>
                      <a:pt x="84" y="46"/>
                    </a:cubicBezTo>
                    <a:cubicBezTo>
                      <a:pt x="84" y="21"/>
                      <a:pt x="63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1" name="Oval 265"/>
              <p:cNvSpPr>
                <a:spLocks noChangeArrowheads="1"/>
              </p:cNvSpPr>
              <p:nvPr/>
            </p:nvSpPr>
            <p:spPr bwMode="auto">
              <a:xfrm>
                <a:off x="680" y="1049"/>
                <a:ext cx="70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2" name="Rectangle 266"/>
              <p:cNvSpPr>
                <a:spLocks noChangeArrowheads="1"/>
              </p:cNvSpPr>
              <p:nvPr/>
            </p:nvSpPr>
            <p:spPr bwMode="auto">
              <a:xfrm>
                <a:off x="810" y="1064"/>
                <a:ext cx="9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3" name="Freeform 267"/>
              <p:cNvSpPr>
                <a:spLocks noEditPoints="1"/>
              </p:cNvSpPr>
              <p:nvPr/>
            </p:nvSpPr>
            <p:spPr bwMode="auto">
              <a:xfrm>
                <a:off x="787" y="917"/>
                <a:ext cx="83" cy="84"/>
              </a:xfrm>
              <a:custGeom>
                <a:avLst/>
                <a:gdLst>
                  <a:gd name="T0" fmla="*/ 29 w 57"/>
                  <a:gd name="T1" fmla="*/ 0 h 58"/>
                  <a:gd name="T2" fmla="*/ 0 w 57"/>
                  <a:gd name="T3" fmla="*/ 29 h 58"/>
                  <a:gd name="T4" fmla="*/ 29 w 57"/>
                  <a:gd name="T5" fmla="*/ 58 h 58"/>
                  <a:gd name="T6" fmla="*/ 57 w 57"/>
                  <a:gd name="T7" fmla="*/ 29 h 58"/>
                  <a:gd name="T8" fmla="*/ 29 w 57"/>
                  <a:gd name="T9" fmla="*/ 0 h 58"/>
                  <a:gd name="T10" fmla="*/ 29 w 57"/>
                  <a:gd name="T11" fmla="*/ 41 h 58"/>
                  <a:gd name="T12" fmla="*/ 17 w 57"/>
                  <a:gd name="T13" fmla="*/ 29 h 58"/>
                  <a:gd name="T14" fmla="*/ 29 w 57"/>
                  <a:gd name="T15" fmla="*/ 17 h 58"/>
                  <a:gd name="T16" fmla="*/ 40 w 57"/>
                  <a:gd name="T17" fmla="*/ 29 h 58"/>
                  <a:gd name="T18" fmla="*/ 29 w 57"/>
                  <a:gd name="T19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7" y="45"/>
                      <a:pt x="57" y="29"/>
                    </a:cubicBezTo>
                    <a:cubicBezTo>
                      <a:pt x="57" y="13"/>
                      <a:pt x="45" y="0"/>
                      <a:pt x="29" y="0"/>
                    </a:cubicBezTo>
                    <a:close/>
                    <a:moveTo>
                      <a:pt x="29" y="41"/>
                    </a:moveTo>
                    <a:cubicBezTo>
                      <a:pt x="22" y="41"/>
                      <a:pt x="17" y="36"/>
                      <a:pt x="17" y="29"/>
                    </a:cubicBezTo>
                    <a:cubicBezTo>
                      <a:pt x="17" y="23"/>
                      <a:pt x="22" y="17"/>
                      <a:pt x="29" y="17"/>
                    </a:cubicBezTo>
                    <a:cubicBezTo>
                      <a:pt x="35" y="17"/>
                      <a:pt x="40" y="23"/>
                      <a:pt x="40" y="29"/>
                    </a:cubicBezTo>
                    <a:cubicBezTo>
                      <a:pt x="40" y="36"/>
                      <a:pt x="35" y="41"/>
                      <a:pt x="2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4" name="Freeform 268"/>
              <p:cNvSpPr>
                <a:spLocks noEditPoints="1"/>
              </p:cNvSpPr>
              <p:nvPr/>
            </p:nvSpPr>
            <p:spPr bwMode="auto">
              <a:xfrm>
                <a:off x="1984" y="1014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19 h 39"/>
                  <a:gd name="T4" fmla="*/ 20 w 39"/>
                  <a:gd name="T5" fmla="*/ 39 h 39"/>
                  <a:gd name="T6" fmla="*/ 39 w 39"/>
                  <a:gd name="T7" fmla="*/ 19 h 39"/>
                  <a:gd name="T8" fmla="*/ 20 w 39"/>
                  <a:gd name="T9" fmla="*/ 0 h 39"/>
                  <a:gd name="T10" fmla="*/ 20 w 39"/>
                  <a:gd name="T11" fmla="*/ 27 h 39"/>
                  <a:gd name="T12" fmla="*/ 12 w 39"/>
                  <a:gd name="T13" fmla="*/ 19 h 39"/>
                  <a:gd name="T14" fmla="*/ 20 w 39"/>
                  <a:gd name="T15" fmla="*/ 11 h 39"/>
                  <a:gd name="T16" fmla="*/ 28 w 39"/>
                  <a:gd name="T17" fmla="*/ 19 h 39"/>
                  <a:gd name="T18" fmla="*/ 20 w 39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8"/>
                      <a:pt x="31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3"/>
                      <a:pt x="12" y="19"/>
                    </a:cubicBezTo>
                    <a:cubicBezTo>
                      <a:pt x="12" y="15"/>
                      <a:pt x="15" y="11"/>
                      <a:pt x="20" y="11"/>
                    </a:cubicBezTo>
                    <a:cubicBezTo>
                      <a:pt x="24" y="11"/>
                      <a:pt x="28" y="15"/>
                      <a:pt x="28" y="19"/>
                    </a:cubicBezTo>
                    <a:cubicBezTo>
                      <a:pt x="28" y="23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5" name="Freeform 269"/>
              <p:cNvSpPr>
                <a:spLocks noEditPoints="1"/>
              </p:cNvSpPr>
              <p:nvPr/>
            </p:nvSpPr>
            <p:spPr bwMode="auto">
              <a:xfrm>
                <a:off x="1822" y="605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8 h 39"/>
                  <a:gd name="T12" fmla="*/ 12 w 39"/>
                  <a:gd name="T13" fmla="*/ 20 h 39"/>
                  <a:gd name="T14" fmla="*/ 20 w 39"/>
                  <a:gd name="T15" fmla="*/ 12 h 39"/>
                  <a:gd name="T16" fmla="*/ 27 w 39"/>
                  <a:gd name="T17" fmla="*/ 20 h 39"/>
                  <a:gd name="T18" fmla="*/ 20 w 39"/>
                  <a:gd name="T1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7" y="15"/>
                      <a:pt x="27" y="20"/>
                    </a:cubicBezTo>
                    <a:cubicBezTo>
                      <a:pt x="27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6" name="Freeform 270"/>
              <p:cNvSpPr>
                <a:spLocks noEditPoints="1"/>
              </p:cNvSpPr>
              <p:nvPr/>
            </p:nvSpPr>
            <p:spPr bwMode="auto">
              <a:xfrm>
                <a:off x="2352" y="838"/>
                <a:ext cx="55" cy="57"/>
              </a:xfrm>
              <a:custGeom>
                <a:avLst/>
                <a:gdLst>
                  <a:gd name="T0" fmla="*/ 19 w 38"/>
                  <a:gd name="T1" fmla="*/ 0 h 39"/>
                  <a:gd name="T2" fmla="*/ 0 w 38"/>
                  <a:gd name="T3" fmla="*/ 19 h 39"/>
                  <a:gd name="T4" fmla="*/ 19 w 38"/>
                  <a:gd name="T5" fmla="*/ 39 h 39"/>
                  <a:gd name="T6" fmla="*/ 38 w 38"/>
                  <a:gd name="T7" fmla="*/ 19 h 39"/>
                  <a:gd name="T8" fmla="*/ 19 w 38"/>
                  <a:gd name="T9" fmla="*/ 0 h 39"/>
                  <a:gd name="T10" fmla="*/ 19 w 38"/>
                  <a:gd name="T11" fmla="*/ 27 h 39"/>
                  <a:gd name="T12" fmla="*/ 11 w 38"/>
                  <a:gd name="T13" fmla="*/ 19 h 39"/>
                  <a:gd name="T14" fmla="*/ 19 w 38"/>
                  <a:gd name="T15" fmla="*/ 12 h 39"/>
                  <a:gd name="T16" fmla="*/ 27 w 38"/>
                  <a:gd name="T17" fmla="*/ 19 h 39"/>
                  <a:gd name="T18" fmla="*/ 19 w 38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ubicBezTo>
                      <a:pt x="38" y="9"/>
                      <a:pt x="30" y="0"/>
                      <a:pt x="19" y="0"/>
                    </a:cubicBezTo>
                    <a:close/>
                    <a:moveTo>
                      <a:pt x="19" y="27"/>
                    </a:moveTo>
                    <a:cubicBezTo>
                      <a:pt x="15" y="27"/>
                      <a:pt x="11" y="24"/>
                      <a:pt x="11" y="19"/>
                    </a:cubicBezTo>
                    <a:cubicBezTo>
                      <a:pt x="11" y="15"/>
                      <a:pt x="15" y="12"/>
                      <a:pt x="19" y="12"/>
                    </a:cubicBezTo>
                    <a:cubicBezTo>
                      <a:pt x="23" y="12"/>
                      <a:pt x="27" y="15"/>
                      <a:pt x="27" y="19"/>
                    </a:cubicBezTo>
                    <a:cubicBezTo>
                      <a:pt x="27" y="24"/>
                      <a:pt x="23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7" name="Freeform 271"/>
              <p:cNvSpPr>
                <a:spLocks noEditPoints="1"/>
              </p:cNvSpPr>
              <p:nvPr/>
            </p:nvSpPr>
            <p:spPr bwMode="auto">
              <a:xfrm>
                <a:off x="586" y="1369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7 h 39"/>
                  <a:gd name="T12" fmla="*/ 12 w 39"/>
                  <a:gd name="T13" fmla="*/ 20 h 39"/>
                  <a:gd name="T14" fmla="*/ 20 w 39"/>
                  <a:gd name="T15" fmla="*/ 12 h 39"/>
                  <a:gd name="T16" fmla="*/ 28 w 39"/>
                  <a:gd name="T17" fmla="*/ 20 h 39"/>
                  <a:gd name="T18" fmla="*/ 20 w 39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8" name="Freeform 272"/>
              <p:cNvSpPr>
                <a:spLocks noEditPoints="1"/>
              </p:cNvSpPr>
              <p:nvPr/>
            </p:nvSpPr>
            <p:spPr bwMode="auto">
              <a:xfrm>
                <a:off x="871" y="1126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8 h 39"/>
                  <a:gd name="T12" fmla="*/ 12 w 39"/>
                  <a:gd name="T13" fmla="*/ 20 h 39"/>
                  <a:gd name="T14" fmla="*/ 20 w 39"/>
                  <a:gd name="T15" fmla="*/ 12 h 39"/>
                  <a:gd name="T16" fmla="*/ 28 w 39"/>
                  <a:gd name="T17" fmla="*/ 20 h 39"/>
                  <a:gd name="T18" fmla="*/ 20 w 39"/>
                  <a:gd name="T1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9" name="Freeform 273"/>
              <p:cNvSpPr/>
              <p:nvPr/>
            </p:nvSpPr>
            <p:spPr bwMode="auto">
              <a:xfrm>
                <a:off x="1597" y="3079"/>
                <a:ext cx="113" cy="103"/>
              </a:xfrm>
              <a:custGeom>
                <a:avLst/>
                <a:gdLst>
                  <a:gd name="T0" fmla="*/ 78 w 78"/>
                  <a:gd name="T1" fmla="*/ 32 h 71"/>
                  <a:gd name="T2" fmla="*/ 62 w 78"/>
                  <a:gd name="T3" fmla="*/ 0 h 71"/>
                  <a:gd name="T4" fmla="*/ 39 w 78"/>
                  <a:gd name="T5" fmla="*/ 23 h 71"/>
                  <a:gd name="T6" fmla="*/ 16 w 78"/>
                  <a:gd name="T7" fmla="*/ 0 h 71"/>
                  <a:gd name="T8" fmla="*/ 0 w 78"/>
                  <a:gd name="T9" fmla="*/ 32 h 71"/>
                  <a:gd name="T10" fmla="*/ 39 w 78"/>
                  <a:gd name="T11" fmla="*/ 71 h 71"/>
                  <a:gd name="T12" fmla="*/ 78 w 78"/>
                  <a:gd name="T13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1">
                    <a:moveTo>
                      <a:pt x="78" y="32"/>
                    </a:moveTo>
                    <a:cubicBezTo>
                      <a:pt x="78" y="19"/>
                      <a:pt x="72" y="7"/>
                      <a:pt x="62" y="0"/>
                    </a:cubicBezTo>
                    <a:cubicBezTo>
                      <a:pt x="62" y="13"/>
                      <a:pt x="52" y="23"/>
                      <a:pt x="39" y="23"/>
                    </a:cubicBezTo>
                    <a:cubicBezTo>
                      <a:pt x="26" y="23"/>
                      <a:pt x="16" y="13"/>
                      <a:pt x="16" y="0"/>
                    </a:cubicBezTo>
                    <a:cubicBezTo>
                      <a:pt x="6" y="7"/>
                      <a:pt x="0" y="19"/>
                      <a:pt x="0" y="32"/>
                    </a:cubicBezTo>
                    <a:cubicBezTo>
                      <a:pt x="0" y="53"/>
                      <a:pt x="17" y="71"/>
                      <a:pt x="39" y="71"/>
                    </a:cubicBezTo>
                    <a:cubicBezTo>
                      <a:pt x="61" y="71"/>
                      <a:pt x="78" y="53"/>
                      <a:pt x="7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0" name="Oval 274"/>
              <p:cNvSpPr>
                <a:spLocks noChangeArrowheads="1"/>
              </p:cNvSpPr>
              <p:nvPr/>
            </p:nvSpPr>
            <p:spPr bwMode="auto">
              <a:xfrm>
                <a:off x="1624" y="3047"/>
                <a:ext cx="59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1" name="Rectangle 275"/>
              <p:cNvSpPr>
                <a:spLocks noChangeArrowheads="1"/>
              </p:cNvSpPr>
              <p:nvPr/>
            </p:nvSpPr>
            <p:spPr bwMode="auto">
              <a:xfrm>
                <a:off x="1636" y="3156"/>
                <a:ext cx="35" cy="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2" name="Freeform 276"/>
              <p:cNvSpPr>
                <a:spLocks noEditPoints="1"/>
              </p:cNvSpPr>
              <p:nvPr/>
            </p:nvSpPr>
            <p:spPr bwMode="auto">
              <a:xfrm>
                <a:off x="1882" y="1760"/>
                <a:ext cx="161" cy="221"/>
              </a:xfrm>
              <a:custGeom>
                <a:avLst/>
                <a:gdLst>
                  <a:gd name="T0" fmla="*/ 0 w 161"/>
                  <a:gd name="T1" fmla="*/ 0 h 221"/>
                  <a:gd name="T2" fmla="*/ 0 w 161"/>
                  <a:gd name="T3" fmla="*/ 221 h 221"/>
                  <a:gd name="T4" fmla="*/ 134 w 161"/>
                  <a:gd name="T5" fmla="*/ 221 h 221"/>
                  <a:gd name="T6" fmla="*/ 161 w 161"/>
                  <a:gd name="T7" fmla="*/ 192 h 221"/>
                  <a:gd name="T8" fmla="*/ 161 w 161"/>
                  <a:gd name="T9" fmla="*/ 0 h 221"/>
                  <a:gd name="T10" fmla="*/ 0 w 161"/>
                  <a:gd name="T11" fmla="*/ 0 h 221"/>
                  <a:gd name="T12" fmla="*/ 35 w 161"/>
                  <a:gd name="T13" fmla="*/ 195 h 221"/>
                  <a:gd name="T14" fmla="*/ 20 w 161"/>
                  <a:gd name="T15" fmla="*/ 195 h 221"/>
                  <a:gd name="T16" fmla="*/ 20 w 161"/>
                  <a:gd name="T17" fmla="*/ 167 h 221"/>
                  <a:gd name="T18" fmla="*/ 35 w 161"/>
                  <a:gd name="T19" fmla="*/ 167 h 221"/>
                  <a:gd name="T20" fmla="*/ 35 w 161"/>
                  <a:gd name="T21" fmla="*/ 195 h 221"/>
                  <a:gd name="T22" fmla="*/ 63 w 161"/>
                  <a:gd name="T23" fmla="*/ 195 h 221"/>
                  <a:gd name="T24" fmla="*/ 52 w 161"/>
                  <a:gd name="T25" fmla="*/ 195 h 221"/>
                  <a:gd name="T26" fmla="*/ 52 w 161"/>
                  <a:gd name="T27" fmla="*/ 172 h 221"/>
                  <a:gd name="T28" fmla="*/ 63 w 161"/>
                  <a:gd name="T29" fmla="*/ 172 h 221"/>
                  <a:gd name="T30" fmla="*/ 63 w 161"/>
                  <a:gd name="T31" fmla="*/ 195 h 221"/>
                  <a:gd name="T32" fmla="*/ 92 w 161"/>
                  <a:gd name="T33" fmla="*/ 195 h 221"/>
                  <a:gd name="T34" fmla="*/ 81 w 161"/>
                  <a:gd name="T35" fmla="*/ 195 h 221"/>
                  <a:gd name="T36" fmla="*/ 81 w 161"/>
                  <a:gd name="T37" fmla="*/ 172 h 221"/>
                  <a:gd name="T38" fmla="*/ 92 w 161"/>
                  <a:gd name="T39" fmla="*/ 172 h 221"/>
                  <a:gd name="T40" fmla="*/ 92 w 161"/>
                  <a:gd name="T41" fmla="*/ 195 h 221"/>
                  <a:gd name="T42" fmla="*/ 121 w 161"/>
                  <a:gd name="T43" fmla="*/ 195 h 221"/>
                  <a:gd name="T44" fmla="*/ 111 w 161"/>
                  <a:gd name="T45" fmla="*/ 195 h 221"/>
                  <a:gd name="T46" fmla="*/ 111 w 161"/>
                  <a:gd name="T47" fmla="*/ 172 h 221"/>
                  <a:gd name="T48" fmla="*/ 121 w 161"/>
                  <a:gd name="T49" fmla="*/ 172 h 221"/>
                  <a:gd name="T50" fmla="*/ 121 w 161"/>
                  <a:gd name="T51" fmla="*/ 195 h 221"/>
                  <a:gd name="T52" fmla="*/ 129 w 161"/>
                  <a:gd name="T53" fmla="*/ 54 h 221"/>
                  <a:gd name="T54" fmla="*/ 28 w 161"/>
                  <a:gd name="T55" fmla="*/ 54 h 221"/>
                  <a:gd name="T56" fmla="*/ 28 w 161"/>
                  <a:gd name="T57" fmla="*/ 28 h 221"/>
                  <a:gd name="T58" fmla="*/ 129 w 161"/>
                  <a:gd name="T59" fmla="*/ 28 h 221"/>
                  <a:gd name="T60" fmla="*/ 129 w 161"/>
                  <a:gd name="T61" fmla="*/ 5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" h="221">
                    <a:moveTo>
                      <a:pt x="0" y="0"/>
                    </a:moveTo>
                    <a:lnTo>
                      <a:pt x="0" y="221"/>
                    </a:lnTo>
                    <a:lnTo>
                      <a:pt x="134" y="221"/>
                    </a:lnTo>
                    <a:lnTo>
                      <a:pt x="161" y="192"/>
                    </a:lnTo>
                    <a:lnTo>
                      <a:pt x="161" y="0"/>
                    </a:lnTo>
                    <a:lnTo>
                      <a:pt x="0" y="0"/>
                    </a:lnTo>
                    <a:close/>
                    <a:moveTo>
                      <a:pt x="35" y="195"/>
                    </a:moveTo>
                    <a:lnTo>
                      <a:pt x="20" y="195"/>
                    </a:lnTo>
                    <a:lnTo>
                      <a:pt x="20" y="167"/>
                    </a:lnTo>
                    <a:lnTo>
                      <a:pt x="35" y="167"/>
                    </a:lnTo>
                    <a:lnTo>
                      <a:pt x="35" y="195"/>
                    </a:lnTo>
                    <a:close/>
                    <a:moveTo>
                      <a:pt x="63" y="195"/>
                    </a:moveTo>
                    <a:lnTo>
                      <a:pt x="52" y="195"/>
                    </a:lnTo>
                    <a:lnTo>
                      <a:pt x="52" y="172"/>
                    </a:lnTo>
                    <a:lnTo>
                      <a:pt x="63" y="172"/>
                    </a:lnTo>
                    <a:lnTo>
                      <a:pt x="63" y="195"/>
                    </a:lnTo>
                    <a:close/>
                    <a:moveTo>
                      <a:pt x="92" y="195"/>
                    </a:moveTo>
                    <a:lnTo>
                      <a:pt x="81" y="195"/>
                    </a:lnTo>
                    <a:lnTo>
                      <a:pt x="81" y="172"/>
                    </a:lnTo>
                    <a:lnTo>
                      <a:pt x="92" y="172"/>
                    </a:lnTo>
                    <a:lnTo>
                      <a:pt x="92" y="195"/>
                    </a:lnTo>
                    <a:close/>
                    <a:moveTo>
                      <a:pt x="121" y="195"/>
                    </a:moveTo>
                    <a:lnTo>
                      <a:pt x="111" y="195"/>
                    </a:lnTo>
                    <a:lnTo>
                      <a:pt x="111" y="172"/>
                    </a:lnTo>
                    <a:lnTo>
                      <a:pt x="121" y="172"/>
                    </a:lnTo>
                    <a:lnTo>
                      <a:pt x="121" y="195"/>
                    </a:lnTo>
                    <a:close/>
                    <a:moveTo>
                      <a:pt x="129" y="54"/>
                    </a:moveTo>
                    <a:lnTo>
                      <a:pt x="28" y="54"/>
                    </a:lnTo>
                    <a:lnTo>
                      <a:pt x="28" y="28"/>
                    </a:lnTo>
                    <a:lnTo>
                      <a:pt x="129" y="28"/>
                    </a:lnTo>
                    <a:lnTo>
                      <a:pt x="12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3" name="Freeform 277"/>
              <p:cNvSpPr>
                <a:spLocks noEditPoints="1"/>
              </p:cNvSpPr>
              <p:nvPr/>
            </p:nvSpPr>
            <p:spPr bwMode="auto">
              <a:xfrm>
                <a:off x="2269" y="902"/>
                <a:ext cx="99" cy="137"/>
              </a:xfrm>
              <a:custGeom>
                <a:avLst/>
                <a:gdLst>
                  <a:gd name="T0" fmla="*/ 0 w 99"/>
                  <a:gd name="T1" fmla="*/ 0 h 137"/>
                  <a:gd name="T2" fmla="*/ 0 w 99"/>
                  <a:gd name="T3" fmla="*/ 137 h 137"/>
                  <a:gd name="T4" fmla="*/ 81 w 99"/>
                  <a:gd name="T5" fmla="*/ 137 h 137"/>
                  <a:gd name="T6" fmla="*/ 99 w 99"/>
                  <a:gd name="T7" fmla="*/ 118 h 137"/>
                  <a:gd name="T8" fmla="*/ 99 w 99"/>
                  <a:gd name="T9" fmla="*/ 2 h 137"/>
                  <a:gd name="T10" fmla="*/ 0 w 99"/>
                  <a:gd name="T11" fmla="*/ 0 h 137"/>
                  <a:gd name="T12" fmla="*/ 20 w 99"/>
                  <a:gd name="T13" fmla="*/ 119 h 137"/>
                  <a:gd name="T14" fmla="*/ 12 w 99"/>
                  <a:gd name="T15" fmla="*/ 119 h 137"/>
                  <a:gd name="T16" fmla="*/ 12 w 99"/>
                  <a:gd name="T17" fmla="*/ 103 h 137"/>
                  <a:gd name="T18" fmla="*/ 20 w 99"/>
                  <a:gd name="T19" fmla="*/ 103 h 137"/>
                  <a:gd name="T20" fmla="*/ 20 w 99"/>
                  <a:gd name="T21" fmla="*/ 119 h 137"/>
                  <a:gd name="T22" fmla="*/ 38 w 99"/>
                  <a:gd name="T23" fmla="*/ 119 h 137"/>
                  <a:gd name="T24" fmla="*/ 30 w 99"/>
                  <a:gd name="T25" fmla="*/ 119 h 137"/>
                  <a:gd name="T26" fmla="*/ 30 w 99"/>
                  <a:gd name="T27" fmla="*/ 106 h 137"/>
                  <a:gd name="T28" fmla="*/ 38 w 99"/>
                  <a:gd name="T29" fmla="*/ 106 h 137"/>
                  <a:gd name="T30" fmla="*/ 38 w 99"/>
                  <a:gd name="T31" fmla="*/ 119 h 137"/>
                  <a:gd name="T32" fmla="*/ 55 w 99"/>
                  <a:gd name="T33" fmla="*/ 119 h 137"/>
                  <a:gd name="T34" fmla="*/ 49 w 99"/>
                  <a:gd name="T35" fmla="*/ 119 h 137"/>
                  <a:gd name="T36" fmla="*/ 49 w 99"/>
                  <a:gd name="T37" fmla="*/ 106 h 137"/>
                  <a:gd name="T38" fmla="*/ 55 w 99"/>
                  <a:gd name="T39" fmla="*/ 106 h 137"/>
                  <a:gd name="T40" fmla="*/ 55 w 99"/>
                  <a:gd name="T41" fmla="*/ 119 h 137"/>
                  <a:gd name="T42" fmla="*/ 73 w 99"/>
                  <a:gd name="T43" fmla="*/ 119 h 137"/>
                  <a:gd name="T44" fmla="*/ 67 w 99"/>
                  <a:gd name="T45" fmla="*/ 119 h 137"/>
                  <a:gd name="T46" fmla="*/ 67 w 99"/>
                  <a:gd name="T47" fmla="*/ 106 h 137"/>
                  <a:gd name="T48" fmla="*/ 73 w 99"/>
                  <a:gd name="T49" fmla="*/ 106 h 137"/>
                  <a:gd name="T50" fmla="*/ 73 w 99"/>
                  <a:gd name="T51" fmla="*/ 119 h 137"/>
                  <a:gd name="T52" fmla="*/ 78 w 99"/>
                  <a:gd name="T53" fmla="*/ 34 h 137"/>
                  <a:gd name="T54" fmla="*/ 16 w 99"/>
                  <a:gd name="T55" fmla="*/ 34 h 137"/>
                  <a:gd name="T56" fmla="*/ 16 w 99"/>
                  <a:gd name="T57" fmla="*/ 18 h 137"/>
                  <a:gd name="T58" fmla="*/ 78 w 99"/>
                  <a:gd name="T59" fmla="*/ 18 h 137"/>
                  <a:gd name="T60" fmla="*/ 78 w 99"/>
                  <a:gd name="T61" fmla="*/ 3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137">
                    <a:moveTo>
                      <a:pt x="0" y="0"/>
                    </a:moveTo>
                    <a:lnTo>
                      <a:pt x="0" y="137"/>
                    </a:lnTo>
                    <a:lnTo>
                      <a:pt x="81" y="137"/>
                    </a:lnTo>
                    <a:lnTo>
                      <a:pt x="99" y="118"/>
                    </a:lnTo>
                    <a:lnTo>
                      <a:pt x="99" y="2"/>
                    </a:lnTo>
                    <a:lnTo>
                      <a:pt x="0" y="0"/>
                    </a:lnTo>
                    <a:close/>
                    <a:moveTo>
                      <a:pt x="20" y="119"/>
                    </a:moveTo>
                    <a:lnTo>
                      <a:pt x="12" y="119"/>
                    </a:lnTo>
                    <a:lnTo>
                      <a:pt x="12" y="103"/>
                    </a:lnTo>
                    <a:lnTo>
                      <a:pt x="20" y="103"/>
                    </a:lnTo>
                    <a:lnTo>
                      <a:pt x="20" y="119"/>
                    </a:lnTo>
                    <a:close/>
                    <a:moveTo>
                      <a:pt x="38" y="119"/>
                    </a:moveTo>
                    <a:lnTo>
                      <a:pt x="30" y="119"/>
                    </a:lnTo>
                    <a:lnTo>
                      <a:pt x="30" y="106"/>
                    </a:lnTo>
                    <a:lnTo>
                      <a:pt x="38" y="106"/>
                    </a:lnTo>
                    <a:lnTo>
                      <a:pt x="38" y="119"/>
                    </a:lnTo>
                    <a:close/>
                    <a:moveTo>
                      <a:pt x="55" y="119"/>
                    </a:moveTo>
                    <a:lnTo>
                      <a:pt x="49" y="119"/>
                    </a:lnTo>
                    <a:lnTo>
                      <a:pt x="49" y="106"/>
                    </a:lnTo>
                    <a:lnTo>
                      <a:pt x="55" y="106"/>
                    </a:lnTo>
                    <a:lnTo>
                      <a:pt x="55" y="119"/>
                    </a:lnTo>
                    <a:close/>
                    <a:moveTo>
                      <a:pt x="73" y="119"/>
                    </a:moveTo>
                    <a:lnTo>
                      <a:pt x="67" y="119"/>
                    </a:lnTo>
                    <a:lnTo>
                      <a:pt x="67" y="106"/>
                    </a:lnTo>
                    <a:lnTo>
                      <a:pt x="73" y="106"/>
                    </a:lnTo>
                    <a:lnTo>
                      <a:pt x="73" y="119"/>
                    </a:lnTo>
                    <a:close/>
                    <a:moveTo>
                      <a:pt x="78" y="34"/>
                    </a:moveTo>
                    <a:lnTo>
                      <a:pt x="16" y="34"/>
                    </a:lnTo>
                    <a:lnTo>
                      <a:pt x="16" y="18"/>
                    </a:lnTo>
                    <a:lnTo>
                      <a:pt x="78" y="18"/>
                    </a:lnTo>
                    <a:lnTo>
                      <a:pt x="7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4" name="Freeform 278"/>
              <p:cNvSpPr>
                <a:spLocks noEditPoints="1"/>
              </p:cNvSpPr>
              <p:nvPr/>
            </p:nvSpPr>
            <p:spPr bwMode="auto">
              <a:xfrm>
                <a:off x="1841" y="2317"/>
                <a:ext cx="214" cy="294"/>
              </a:xfrm>
              <a:custGeom>
                <a:avLst/>
                <a:gdLst>
                  <a:gd name="T0" fmla="*/ 0 w 214"/>
                  <a:gd name="T1" fmla="*/ 0 h 294"/>
                  <a:gd name="T2" fmla="*/ 0 w 214"/>
                  <a:gd name="T3" fmla="*/ 294 h 294"/>
                  <a:gd name="T4" fmla="*/ 176 w 214"/>
                  <a:gd name="T5" fmla="*/ 294 h 294"/>
                  <a:gd name="T6" fmla="*/ 214 w 214"/>
                  <a:gd name="T7" fmla="*/ 256 h 294"/>
                  <a:gd name="T8" fmla="*/ 214 w 214"/>
                  <a:gd name="T9" fmla="*/ 2 h 294"/>
                  <a:gd name="T10" fmla="*/ 0 w 214"/>
                  <a:gd name="T11" fmla="*/ 0 h 294"/>
                  <a:gd name="T12" fmla="*/ 47 w 214"/>
                  <a:gd name="T13" fmla="*/ 259 h 294"/>
                  <a:gd name="T14" fmla="*/ 26 w 214"/>
                  <a:gd name="T15" fmla="*/ 259 h 294"/>
                  <a:gd name="T16" fmla="*/ 26 w 214"/>
                  <a:gd name="T17" fmla="*/ 223 h 294"/>
                  <a:gd name="T18" fmla="*/ 47 w 214"/>
                  <a:gd name="T19" fmla="*/ 223 h 294"/>
                  <a:gd name="T20" fmla="*/ 47 w 214"/>
                  <a:gd name="T21" fmla="*/ 259 h 294"/>
                  <a:gd name="T22" fmla="*/ 83 w 214"/>
                  <a:gd name="T23" fmla="*/ 259 h 294"/>
                  <a:gd name="T24" fmla="*/ 69 w 214"/>
                  <a:gd name="T25" fmla="*/ 259 h 294"/>
                  <a:gd name="T26" fmla="*/ 69 w 214"/>
                  <a:gd name="T27" fmla="*/ 228 h 294"/>
                  <a:gd name="T28" fmla="*/ 83 w 214"/>
                  <a:gd name="T29" fmla="*/ 228 h 294"/>
                  <a:gd name="T30" fmla="*/ 83 w 214"/>
                  <a:gd name="T31" fmla="*/ 259 h 294"/>
                  <a:gd name="T32" fmla="*/ 121 w 214"/>
                  <a:gd name="T33" fmla="*/ 259 h 294"/>
                  <a:gd name="T34" fmla="*/ 108 w 214"/>
                  <a:gd name="T35" fmla="*/ 259 h 294"/>
                  <a:gd name="T36" fmla="*/ 108 w 214"/>
                  <a:gd name="T37" fmla="*/ 228 h 294"/>
                  <a:gd name="T38" fmla="*/ 121 w 214"/>
                  <a:gd name="T39" fmla="*/ 228 h 294"/>
                  <a:gd name="T40" fmla="*/ 121 w 214"/>
                  <a:gd name="T41" fmla="*/ 259 h 294"/>
                  <a:gd name="T42" fmla="*/ 160 w 214"/>
                  <a:gd name="T43" fmla="*/ 259 h 294"/>
                  <a:gd name="T44" fmla="*/ 146 w 214"/>
                  <a:gd name="T45" fmla="*/ 259 h 294"/>
                  <a:gd name="T46" fmla="*/ 146 w 214"/>
                  <a:gd name="T47" fmla="*/ 228 h 294"/>
                  <a:gd name="T48" fmla="*/ 160 w 214"/>
                  <a:gd name="T49" fmla="*/ 228 h 294"/>
                  <a:gd name="T50" fmla="*/ 160 w 214"/>
                  <a:gd name="T51" fmla="*/ 259 h 294"/>
                  <a:gd name="T52" fmla="*/ 172 w 214"/>
                  <a:gd name="T53" fmla="*/ 73 h 294"/>
                  <a:gd name="T54" fmla="*/ 37 w 214"/>
                  <a:gd name="T55" fmla="*/ 73 h 294"/>
                  <a:gd name="T56" fmla="*/ 37 w 214"/>
                  <a:gd name="T57" fmla="*/ 36 h 294"/>
                  <a:gd name="T58" fmla="*/ 172 w 214"/>
                  <a:gd name="T59" fmla="*/ 36 h 294"/>
                  <a:gd name="T60" fmla="*/ 172 w 214"/>
                  <a:gd name="T61" fmla="*/ 7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4" h="294">
                    <a:moveTo>
                      <a:pt x="0" y="0"/>
                    </a:moveTo>
                    <a:lnTo>
                      <a:pt x="0" y="294"/>
                    </a:lnTo>
                    <a:lnTo>
                      <a:pt x="176" y="294"/>
                    </a:lnTo>
                    <a:lnTo>
                      <a:pt x="214" y="256"/>
                    </a:lnTo>
                    <a:lnTo>
                      <a:pt x="214" y="2"/>
                    </a:lnTo>
                    <a:lnTo>
                      <a:pt x="0" y="0"/>
                    </a:lnTo>
                    <a:close/>
                    <a:moveTo>
                      <a:pt x="47" y="259"/>
                    </a:moveTo>
                    <a:lnTo>
                      <a:pt x="26" y="259"/>
                    </a:lnTo>
                    <a:lnTo>
                      <a:pt x="26" y="223"/>
                    </a:lnTo>
                    <a:lnTo>
                      <a:pt x="47" y="223"/>
                    </a:lnTo>
                    <a:lnTo>
                      <a:pt x="47" y="259"/>
                    </a:lnTo>
                    <a:close/>
                    <a:moveTo>
                      <a:pt x="83" y="259"/>
                    </a:moveTo>
                    <a:lnTo>
                      <a:pt x="69" y="259"/>
                    </a:lnTo>
                    <a:lnTo>
                      <a:pt x="69" y="228"/>
                    </a:lnTo>
                    <a:lnTo>
                      <a:pt x="83" y="228"/>
                    </a:lnTo>
                    <a:lnTo>
                      <a:pt x="83" y="259"/>
                    </a:lnTo>
                    <a:close/>
                    <a:moveTo>
                      <a:pt x="121" y="259"/>
                    </a:moveTo>
                    <a:lnTo>
                      <a:pt x="108" y="259"/>
                    </a:lnTo>
                    <a:lnTo>
                      <a:pt x="108" y="228"/>
                    </a:lnTo>
                    <a:lnTo>
                      <a:pt x="121" y="228"/>
                    </a:lnTo>
                    <a:lnTo>
                      <a:pt x="121" y="259"/>
                    </a:lnTo>
                    <a:close/>
                    <a:moveTo>
                      <a:pt x="160" y="259"/>
                    </a:moveTo>
                    <a:lnTo>
                      <a:pt x="146" y="259"/>
                    </a:lnTo>
                    <a:lnTo>
                      <a:pt x="146" y="228"/>
                    </a:lnTo>
                    <a:lnTo>
                      <a:pt x="160" y="228"/>
                    </a:lnTo>
                    <a:lnTo>
                      <a:pt x="160" y="259"/>
                    </a:lnTo>
                    <a:close/>
                    <a:moveTo>
                      <a:pt x="172" y="73"/>
                    </a:moveTo>
                    <a:lnTo>
                      <a:pt x="37" y="73"/>
                    </a:lnTo>
                    <a:lnTo>
                      <a:pt x="37" y="36"/>
                    </a:lnTo>
                    <a:lnTo>
                      <a:pt x="172" y="36"/>
                    </a:lnTo>
                    <a:lnTo>
                      <a:pt x="172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5" name="Freeform 279"/>
              <p:cNvSpPr>
                <a:spLocks noEditPoints="1"/>
              </p:cNvSpPr>
              <p:nvPr/>
            </p:nvSpPr>
            <p:spPr bwMode="auto">
              <a:xfrm>
                <a:off x="1373" y="2367"/>
                <a:ext cx="55" cy="77"/>
              </a:xfrm>
              <a:custGeom>
                <a:avLst/>
                <a:gdLst>
                  <a:gd name="T0" fmla="*/ 0 w 55"/>
                  <a:gd name="T1" fmla="*/ 0 h 77"/>
                  <a:gd name="T2" fmla="*/ 0 w 55"/>
                  <a:gd name="T3" fmla="*/ 77 h 77"/>
                  <a:gd name="T4" fmla="*/ 45 w 55"/>
                  <a:gd name="T5" fmla="*/ 77 h 77"/>
                  <a:gd name="T6" fmla="*/ 55 w 55"/>
                  <a:gd name="T7" fmla="*/ 66 h 77"/>
                  <a:gd name="T8" fmla="*/ 55 w 55"/>
                  <a:gd name="T9" fmla="*/ 0 h 77"/>
                  <a:gd name="T10" fmla="*/ 0 w 55"/>
                  <a:gd name="T11" fmla="*/ 0 h 77"/>
                  <a:gd name="T12" fmla="*/ 11 w 55"/>
                  <a:gd name="T13" fmla="*/ 66 h 77"/>
                  <a:gd name="T14" fmla="*/ 6 w 55"/>
                  <a:gd name="T15" fmla="*/ 66 h 77"/>
                  <a:gd name="T16" fmla="*/ 6 w 55"/>
                  <a:gd name="T17" fmla="*/ 58 h 77"/>
                  <a:gd name="T18" fmla="*/ 11 w 55"/>
                  <a:gd name="T19" fmla="*/ 58 h 77"/>
                  <a:gd name="T20" fmla="*/ 11 w 55"/>
                  <a:gd name="T21" fmla="*/ 66 h 77"/>
                  <a:gd name="T22" fmla="*/ 20 w 55"/>
                  <a:gd name="T23" fmla="*/ 66 h 77"/>
                  <a:gd name="T24" fmla="*/ 17 w 55"/>
                  <a:gd name="T25" fmla="*/ 66 h 77"/>
                  <a:gd name="T26" fmla="*/ 17 w 55"/>
                  <a:gd name="T27" fmla="*/ 59 h 77"/>
                  <a:gd name="T28" fmla="*/ 20 w 55"/>
                  <a:gd name="T29" fmla="*/ 59 h 77"/>
                  <a:gd name="T30" fmla="*/ 20 w 55"/>
                  <a:gd name="T31" fmla="*/ 66 h 77"/>
                  <a:gd name="T32" fmla="*/ 30 w 55"/>
                  <a:gd name="T33" fmla="*/ 66 h 77"/>
                  <a:gd name="T34" fmla="*/ 27 w 55"/>
                  <a:gd name="T35" fmla="*/ 66 h 77"/>
                  <a:gd name="T36" fmla="*/ 27 w 55"/>
                  <a:gd name="T37" fmla="*/ 59 h 77"/>
                  <a:gd name="T38" fmla="*/ 30 w 55"/>
                  <a:gd name="T39" fmla="*/ 59 h 77"/>
                  <a:gd name="T40" fmla="*/ 30 w 55"/>
                  <a:gd name="T41" fmla="*/ 66 h 77"/>
                  <a:gd name="T42" fmla="*/ 41 w 55"/>
                  <a:gd name="T43" fmla="*/ 66 h 77"/>
                  <a:gd name="T44" fmla="*/ 38 w 55"/>
                  <a:gd name="T45" fmla="*/ 66 h 77"/>
                  <a:gd name="T46" fmla="*/ 38 w 55"/>
                  <a:gd name="T47" fmla="*/ 59 h 77"/>
                  <a:gd name="T48" fmla="*/ 41 w 55"/>
                  <a:gd name="T49" fmla="*/ 59 h 77"/>
                  <a:gd name="T50" fmla="*/ 41 w 55"/>
                  <a:gd name="T51" fmla="*/ 66 h 77"/>
                  <a:gd name="T52" fmla="*/ 43 w 55"/>
                  <a:gd name="T53" fmla="*/ 18 h 77"/>
                  <a:gd name="T54" fmla="*/ 9 w 55"/>
                  <a:gd name="T55" fmla="*/ 18 h 77"/>
                  <a:gd name="T56" fmla="*/ 9 w 55"/>
                  <a:gd name="T57" fmla="*/ 8 h 77"/>
                  <a:gd name="T58" fmla="*/ 43 w 55"/>
                  <a:gd name="T59" fmla="*/ 8 h 77"/>
                  <a:gd name="T60" fmla="*/ 43 w 55"/>
                  <a:gd name="T61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0" y="77"/>
                    </a:lnTo>
                    <a:lnTo>
                      <a:pt x="45" y="77"/>
                    </a:lnTo>
                    <a:lnTo>
                      <a:pt x="55" y="66"/>
                    </a:lnTo>
                    <a:lnTo>
                      <a:pt x="55" y="0"/>
                    </a:lnTo>
                    <a:lnTo>
                      <a:pt x="0" y="0"/>
                    </a:lnTo>
                    <a:close/>
                    <a:moveTo>
                      <a:pt x="11" y="66"/>
                    </a:moveTo>
                    <a:lnTo>
                      <a:pt x="6" y="66"/>
                    </a:lnTo>
                    <a:lnTo>
                      <a:pt x="6" y="58"/>
                    </a:lnTo>
                    <a:lnTo>
                      <a:pt x="11" y="58"/>
                    </a:lnTo>
                    <a:lnTo>
                      <a:pt x="11" y="66"/>
                    </a:lnTo>
                    <a:close/>
                    <a:moveTo>
                      <a:pt x="20" y="66"/>
                    </a:moveTo>
                    <a:lnTo>
                      <a:pt x="17" y="66"/>
                    </a:lnTo>
                    <a:lnTo>
                      <a:pt x="17" y="59"/>
                    </a:lnTo>
                    <a:lnTo>
                      <a:pt x="20" y="59"/>
                    </a:lnTo>
                    <a:lnTo>
                      <a:pt x="20" y="66"/>
                    </a:lnTo>
                    <a:close/>
                    <a:moveTo>
                      <a:pt x="30" y="66"/>
                    </a:moveTo>
                    <a:lnTo>
                      <a:pt x="27" y="66"/>
                    </a:lnTo>
                    <a:lnTo>
                      <a:pt x="27" y="59"/>
                    </a:lnTo>
                    <a:lnTo>
                      <a:pt x="30" y="59"/>
                    </a:lnTo>
                    <a:lnTo>
                      <a:pt x="30" y="66"/>
                    </a:lnTo>
                    <a:close/>
                    <a:moveTo>
                      <a:pt x="41" y="66"/>
                    </a:moveTo>
                    <a:lnTo>
                      <a:pt x="38" y="66"/>
                    </a:lnTo>
                    <a:lnTo>
                      <a:pt x="38" y="59"/>
                    </a:lnTo>
                    <a:lnTo>
                      <a:pt x="41" y="59"/>
                    </a:lnTo>
                    <a:lnTo>
                      <a:pt x="41" y="66"/>
                    </a:lnTo>
                    <a:close/>
                    <a:moveTo>
                      <a:pt x="43" y="18"/>
                    </a:moveTo>
                    <a:lnTo>
                      <a:pt x="9" y="18"/>
                    </a:lnTo>
                    <a:lnTo>
                      <a:pt x="9" y="8"/>
                    </a:lnTo>
                    <a:lnTo>
                      <a:pt x="43" y="8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6" name="Freeform 280"/>
              <p:cNvSpPr>
                <a:spLocks noEditPoints="1"/>
              </p:cNvSpPr>
              <p:nvPr/>
            </p:nvSpPr>
            <p:spPr bwMode="auto">
              <a:xfrm>
                <a:off x="1095" y="1959"/>
                <a:ext cx="125" cy="201"/>
              </a:xfrm>
              <a:custGeom>
                <a:avLst/>
                <a:gdLst>
                  <a:gd name="T0" fmla="*/ 62 w 86"/>
                  <a:gd name="T1" fmla="*/ 0 h 138"/>
                  <a:gd name="T2" fmla="*/ 24 w 86"/>
                  <a:gd name="T3" fmla="*/ 0 h 138"/>
                  <a:gd name="T4" fmla="*/ 0 w 86"/>
                  <a:gd name="T5" fmla="*/ 24 h 138"/>
                  <a:gd name="T6" fmla="*/ 0 w 86"/>
                  <a:gd name="T7" fmla="*/ 114 h 138"/>
                  <a:gd name="T8" fmla="*/ 24 w 86"/>
                  <a:gd name="T9" fmla="*/ 138 h 138"/>
                  <a:gd name="T10" fmla="*/ 62 w 86"/>
                  <a:gd name="T11" fmla="*/ 138 h 138"/>
                  <a:gd name="T12" fmla="*/ 86 w 86"/>
                  <a:gd name="T13" fmla="*/ 114 h 138"/>
                  <a:gd name="T14" fmla="*/ 86 w 86"/>
                  <a:gd name="T15" fmla="*/ 24 h 138"/>
                  <a:gd name="T16" fmla="*/ 62 w 86"/>
                  <a:gd name="T17" fmla="*/ 0 h 138"/>
                  <a:gd name="T18" fmla="*/ 15 w 86"/>
                  <a:gd name="T19" fmla="*/ 11 h 138"/>
                  <a:gd name="T20" fmla="*/ 70 w 86"/>
                  <a:gd name="T21" fmla="*/ 11 h 138"/>
                  <a:gd name="T22" fmla="*/ 70 w 86"/>
                  <a:gd name="T23" fmla="*/ 22 h 138"/>
                  <a:gd name="T24" fmla="*/ 15 w 86"/>
                  <a:gd name="T25" fmla="*/ 22 h 138"/>
                  <a:gd name="T26" fmla="*/ 15 w 86"/>
                  <a:gd name="T27" fmla="*/ 11 h 138"/>
                  <a:gd name="T28" fmla="*/ 23 w 86"/>
                  <a:gd name="T29" fmla="*/ 120 h 138"/>
                  <a:gd name="T30" fmla="*/ 13 w 86"/>
                  <a:gd name="T31" fmla="*/ 109 h 138"/>
                  <a:gd name="T32" fmla="*/ 23 w 86"/>
                  <a:gd name="T33" fmla="*/ 97 h 138"/>
                  <a:gd name="T34" fmla="*/ 34 w 86"/>
                  <a:gd name="T35" fmla="*/ 109 h 138"/>
                  <a:gd name="T36" fmla="*/ 23 w 86"/>
                  <a:gd name="T37" fmla="*/ 120 h 138"/>
                  <a:gd name="T38" fmla="*/ 62 w 86"/>
                  <a:gd name="T39" fmla="*/ 120 h 138"/>
                  <a:gd name="T40" fmla="*/ 52 w 86"/>
                  <a:gd name="T41" fmla="*/ 109 h 138"/>
                  <a:gd name="T42" fmla="*/ 62 w 86"/>
                  <a:gd name="T43" fmla="*/ 97 h 138"/>
                  <a:gd name="T44" fmla="*/ 73 w 86"/>
                  <a:gd name="T45" fmla="*/ 109 h 138"/>
                  <a:gd name="T46" fmla="*/ 62 w 86"/>
                  <a:gd name="T47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138">
                    <a:moveTo>
                      <a:pt x="6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7"/>
                      <a:pt x="11" y="138"/>
                      <a:pt x="24" y="138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76" y="138"/>
                      <a:pt x="86" y="127"/>
                      <a:pt x="86" y="11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10"/>
                      <a:pt x="76" y="0"/>
                      <a:pt x="62" y="0"/>
                    </a:cubicBezTo>
                    <a:close/>
                    <a:moveTo>
                      <a:pt x="15" y="11"/>
                    </a:move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11"/>
                    </a:lnTo>
                    <a:close/>
                    <a:moveTo>
                      <a:pt x="23" y="120"/>
                    </a:moveTo>
                    <a:cubicBezTo>
                      <a:pt x="18" y="120"/>
                      <a:pt x="13" y="115"/>
                      <a:pt x="13" y="109"/>
                    </a:cubicBezTo>
                    <a:cubicBezTo>
                      <a:pt x="13" y="102"/>
                      <a:pt x="18" y="97"/>
                      <a:pt x="23" y="97"/>
                    </a:cubicBezTo>
                    <a:cubicBezTo>
                      <a:pt x="29" y="97"/>
                      <a:pt x="34" y="102"/>
                      <a:pt x="34" y="109"/>
                    </a:cubicBezTo>
                    <a:cubicBezTo>
                      <a:pt x="34" y="115"/>
                      <a:pt x="29" y="120"/>
                      <a:pt x="23" y="120"/>
                    </a:cubicBezTo>
                    <a:close/>
                    <a:moveTo>
                      <a:pt x="62" y="120"/>
                    </a:moveTo>
                    <a:cubicBezTo>
                      <a:pt x="56" y="120"/>
                      <a:pt x="52" y="115"/>
                      <a:pt x="52" y="109"/>
                    </a:cubicBezTo>
                    <a:cubicBezTo>
                      <a:pt x="52" y="102"/>
                      <a:pt x="56" y="97"/>
                      <a:pt x="62" y="97"/>
                    </a:cubicBezTo>
                    <a:cubicBezTo>
                      <a:pt x="68" y="97"/>
                      <a:pt x="73" y="102"/>
                      <a:pt x="73" y="109"/>
                    </a:cubicBezTo>
                    <a:cubicBezTo>
                      <a:pt x="73" y="115"/>
                      <a:pt x="68" y="120"/>
                      <a:pt x="62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7" name="Freeform 281"/>
              <p:cNvSpPr/>
              <p:nvPr/>
            </p:nvSpPr>
            <p:spPr bwMode="auto">
              <a:xfrm>
                <a:off x="1907" y="2660"/>
                <a:ext cx="67" cy="58"/>
              </a:xfrm>
              <a:custGeom>
                <a:avLst/>
                <a:gdLst>
                  <a:gd name="T0" fmla="*/ 0 w 67"/>
                  <a:gd name="T1" fmla="*/ 58 h 58"/>
                  <a:gd name="T2" fmla="*/ 33 w 67"/>
                  <a:gd name="T3" fmla="*/ 0 h 58"/>
                  <a:gd name="T4" fmla="*/ 67 w 67"/>
                  <a:gd name="T5" fmla="*/ 58 h 58"/>
                  <a:gd name="T6" fmla="*/ 0 w 67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8">
                    <a:moveTo>
                      <a:pt x="0" y="58"/>
                    </a:moveTo>
                    <a:lnTo>
                      <a:pt x="33" y="0"/>
                    </a:lnTo>
                    <a:lnTo>
                      <a:pt x="67" y="58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8" name="Freeform 282"/>
              <p:cNvSpPr/>
              <p:nvPr/>
            </p:nvSpPr>
            <p:spPr bwMode="auto">
              <a:xfrm>
                <a:off x="1907" y="2729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33 w 67"/>
                  <a:gd name="T3" fmla="*/ 58 h 58"/>
                  <a:gd name="T4" fmla="*/ 67 w 67"/>
                  <a:gd name="T5" fmla="*/ 0 h 58"/>
                  <a:gd name="T6" fmla="*/ 0 w 67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33" y="58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9" name="Freeform 283"/>
              <p:cNvSpPr/>
              <p:nvPr/>
            </p:nvSpPr>
            <p:spPr bwMode="auto">
              <a:xfrm>
                <a:off x="2233" y="2711"/>
                <a:ext cx="126" cy="22"/>
              </a:xfrm>
              <a:custGeom>
                <a:avLst/>
                <a:gdLst>
                  <a:gd name="T0" fmla="*/ 126 w 126"/>
                  <a:gd name="T1" fmla="*/ 21 h 22"/>
                  <a:gd name="T2" fmla="*/ 91 w 126"/>
                  <a:gd name="T3" fmla="*/ 0 h 22"/>
                  <a:gd name="T4" fmla="*/ 33 w 126"/>
                  <a:gd name="T5" fmla="*/ 0 h 22"/>
                  <a:gd name="T6" fmla="*/ 0 w 126"/>
                  <a:gd name="T7" fmla="*/ 21 h 22"/>
                  <a:gd name="T8" fmla="*/ 0 w 126"/>
                  <a:gd name="T9" fmla="*/ 22 h 22"/>
                  <a:gd name="T10" fmla="*/ 126 w 126"/>
                  <a:gd name="T11" fmla="*/ 22 h 22"/>
                  <a:gd name="T12" fmla="*/ 126 w 126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2">
                    <a:moveTo>
                      <a:pt x="126" y="21"/>
                    </a:moveTo>
                    <a:lnTo>
                      <a:pt x="91" y="0"/>
                    </a:lnTo>
                    <a:lnTo>
                      <a:pt x="33" y="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26" y="22"/>
                    </a:lnTo>
                    <a:lnTo>
                      <a:pt x="12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0" name="Rectangle 284"/>
              <p:cNvSpPr>
                <a:spLocks noChangeArrowheads="1"/>
              </p:cNvSpPr>
              <p:nvPr/>
            </p:nvSpPr>
            <p:spPr bwMode="auto">
              <a:xfrm>
                <a:off x="2233" y="2733"/>
                <a:ext cx="126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1" name="Rectangle 285"/>
              <p:cNvSpPr>
                <a:spLocks noChangeArrowheads="1"/>
              </p:cNvSpPr>
              <p:nvPr/>
            </p:nvSpPr>
            <p:spPr bwMode="auto">
              <a:xfrm>
                <a:off x="2282" y="2694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2" name="Freeform 286"/>
              <p:cNvSpPr>
                <a:spLocks noEditPoints="1"/>
              </p:cNvSpPr>
              <p:nvPr/>
            </p:nvSpPr>
            <p:spPr bwMode="auto">
              <a:xfrm>
                <a:off x="2218" y="2577"/>
                <a:ext cx="154" cy="124"/>
              </a:xfrm>
              <a:custGeom>
                <a:avLst/>
                <a:gdLst>
                  <a:gd name="T0" fmla="*/ 0 w 154"/>
                  <a:gd name="T1" fmla="*/ 0 h 124"/>
                  <a:gd name="T2" fmla="*/ 0 w 154"/>
                  <a:gd name="T3" fmla="*/ 124 h 124"/>
                  <a:gd name="T4" fmla="*/ 154 w 154"/>
                  <a:gd name="T5" fmla="*/ 124 h 124"/>
                  <a:gd name="T6" fmla="*/ 154 w 154"/>
                  <a:gd name="T7" fmla="*/ 0 h 124"/>
                  <a:gd name="T8" fmla="*/ 0 w 154"/>
                  <a:gd name="T9" fmla="*/ 0 h 124"/>
                  <a:gd name="T10" fmla="*/ 138 w 154"/>
                  <a:gd name="T11" fmla="*/ 104 h 124"/>
                  <a:gd name="T12" fmla="*/ 16 w 154"/>
                  <a:gd name="T13" fmla="*/ 104 h 124"/>
                  <a:gd name="T14" fmla="*/ 16 w 154"/>
                  <a:gd name="T15" fmla="*/ 15 h 124"/>
                  <a:gd name="T16" fmla="*/ 138 w 154"/>
                  <a:gd name="T17" fmla="*/ 15 h 124"/>
                  <a:gd name="T18" fmla="*/ 138 w 154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3" name="Rectangle 287"/>
              <p:cNvSpPr>
                <a:spLocks noChangeArrowheads="1"/>
              </p:cNvSpPr>
              <p:nvPr/>
            </p:nvSpPr>
            <p:spPr bwMode="auto">
              <a:xfrm>
                <a:off x="2343" y="2688"/>
                <a:ext cx="13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4" name="Freeform 288"/>
              <p:cNvSpPr/>
              <p:nvPr/>
            </p:nvSpPr>
            <p:spPr bwMode="auto">
              <a:xfrm>
                <a:off x="2225" y="2611"/>
                <a:ext cx="117" cy="51"/>
              </a:xfrm>
              <a:custGeom>
                <a:avLst/>
                <a:gdLst>
                  <a:gd name="T0" fmla="*/ 80 w 80"/>
                  <a:gd name="T1" fmla="*/ 0 h 35"/>
                  <a:gd name="T2" fmla="*/ 58 w 80"/>
                  <a:gd name="T3" fmla="*/ 0 h 35"/>
                  <a:gd name="T4" fmla="*/ 63 w 80"/>
                  <a:gd name="T5" fmla="*/ 7 h 35"/>
                  <a:gd name="T6" fmla="*/ 48 w 80"/>
                  <a:gd name="T7" fmla="*/ 20 h 35"/>
                  <a:gd name="T8" fmla="*/ 34 w 80"/>
                  <a:gd name="T9" fmla="*/ 1 h 35"/>
                  <a:gd name="T10" fmla="*/ 30 w 80"/>
                  <a:gd name="T11" fmla="*/ 4 h 35"/>
                  <a:gd name="T12" fmla="*/ 0 w 80"/>
                  <a:gd name="T13" fmla="*/ 28 h 35"/>
                  <a:gd name="T14" fmla="*/ 6 w 80"/>
                  <a:gd name="T15" fmla="*/ 35 h 35"/>
                  <a:gd name="T16" fmla="*/ 32 w 80"/>
                  <a:gd name="T17" fmla="*/ 14 h 35"/>
                  <a:gd name="T18" fmla="*/ 46 w 80"/>
                  <a:gd name="T19" fmla="*/ 33 h 35"/>
                  <a:gd name="T20" fmla="*/ 69 w 80"/>
                  <a:gd name="T21" fmla="*/ 15 h 35"/>
                  <a:gd name="T22" fmla="*/ 74 w 80"/>
                  <a:gd name="T23" fmla="*/ 22 h 35"/>
                  <a:gd name="T24" fmla="*/ 80 w 80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5">
                    <a:moveTo>
                      <a:pt x="80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59" y="11"/>
                      <a:pt x="51" y="17"/>
                      <a:pt x="48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6" y="19"/>
                      <a:pt x="32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2"/>
                      <a:pt x="74" y="22"/>
                      <a:pt x="74" y="22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5" name="Freeform 289"/>
              <p:cNvSpPr/>
              <p:nvPr/>
            </p:nvSpPr>
            <p:spPr bwMode="auto">
              <a:xfrm>
                <a:off x="1406" y="3185"/>
                <a:ext cx="125" cy="22"/>
              </a:xfrm>
              <a:custGeom>
                <a:avLst/>
                <a:gdLst>
                  <a:gd name="T0" fmla="*/ 125 w 125"/>
                  <a:gd name="T1" fmla="*/ 22 h 22"/>
                  <a:gd name="T2" fmla="*/ 92 w 125"/>
                  <a:gd name="T3" fmla="*/ 0 h 22"/>
                  <a:gd name="T4" fmla="*/ 34 w 125"/>
                  <a:gd name="T5" fmla="*/ 0 h 22"/>
                  <a:gd name="T6" fmla="*/ 0 w 125"/>
                  <a:gd name="T7" fmla="*/ 22 h 22"/>
                  <a:gd name="T8" fmla="*/ 0 w 125"/>
                  <a:gd name="T9" fmla="*/ 22 h 22"/>
                  <a:gd name="T10" fmla="*/ 125 w 125"/>
                  <a:gd name="T11" fmla="*/ 22 h 22"/>
                  <a:gd name="T12" fmla="*/ 125 w 12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25" y="22"/>
                    </a:moveTo>
                    <a:lnTo>
                      <a:pt x="92" y="0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25" y="22"/>
                    </a:lnTo>
                    <a:lnTo>
                      <a:pt x="12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6" name="Rectangle 290"/>
              <p:cNvSpPr>
                <a:spLocks noChangeArrowheads="1"/>
              </p:cNvSpPr>
              <p:nvPr/>
            </p:nvSpPr>
            <p:spPr bwMode="auto">
              <a:xfrm>
                <a:off x="1406" y="3207"/>
                <a:ext cx="125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7" name="Rectangle 291"/>
              <p:cNvSpPr>
                <a:spLocks noChangeArrowheads="1"/>
              </p:cNvSpPr>
              <p:nvPr/>
            </p:nvSpPr>
            <p:spPr bwMode="auto">
              <a:xfrm>
                <a:off x="1456" y="3168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8" name="Freeform 292"/>
              <p:cNvSpPr>
                <a:spLocks noEditPoints="1"/>
              </p:cNvSpPr>
              <p:nvPr/>
            </p:nvSpPr>
            <p:spPr bwMode="auto">
              <a:xfrm>
                <a:off x="1392" y="3051"/>
                <a:ext cx="154" cy="124"/>
              </a:xfrm>
              <a:custGeom>
                <a:avLst/>
                <a:gdLst>
                  <a:gd name="T0" fmla="*/ 0 w 154"/>
                  <a:gd name="T1" fmla="*/ 0 h 124"/>
                  <a:gd name="T2" fmla="*/ 0 w 154"/>
                  <a:gd name="T3" fmla="*/ 124 h 124"/>
                  <a:gd name="T4" fmla="*/ 154 w 154"/>
                  <a:gd name="T5" fmla="*/ 124 h 124"/>
                  <a:gd name="T6" fmla="*/ 154 w 154"/>
                  <a:gd name="T7" fmla="*/ 0 h 124"/>
                  <a:gd name="T8" fmla="*/ 0 w 154"/>
                  <a:gd name="T9" fmla="*/ 0 h 124"/>
                  <a:gd name="T10" fmla="*/ 138 w 154"/>
                  <a:gd name="T11" fmla="*/ 104 h 124"/>
                  <a:gd name="T12" fmla="*/ 16 w 154"/>
                  <a:gd name="T13" fmla="*/ 104 h 124"/>
                  <a:gd name="T14" fmla="*/ 16 w 154"/>
                  <a:gd name="T15" fmla="*/ 15 h 124"/>
                  <a:gd name="T16" fmla="*/ 138 w 154"/>
                  <a:gd name="T17" fmla="*/ 15 h 124"/>
                  <a:gd name="T18" fmla="*/ 138 w 154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9" name="Rectangle 293"/>
              <p:cNvSpPr>
                <a:spLocks noChangeArrowheads="1"/>
              </p:cNvSpPr>
              <p:nvPr/>
            </p:nvSpPr>
            <p:spPr bwMode="auto">
              <a:xfrm>
                <a:off x="1517" y="3162"/>
                <a:ext cx="13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0" name="Freeform 294"/>
              <p:cNvSpPr/>
              <p:nvPr/>
            </p:nvSpPr>
            <p:spPr bwMode="auto">
              <a:xfrm>
                <a:off x="1399" y="3085"/>
                <a:ext cx="116" cy="51"/>
              </a:xfrm>
              <a:custGeom>
                <a:avLst/>
                <a:gdLst>
                  <a:gd name="T0" fmla="*/ 80 w 80"/>
                  <a:gd name="T1" fmla="*/ 1 h 35"/>
                  <a:gd name="T2" fmla="*/ 58 w 80"/>
                  <a:gd name="T3" fmla="*/ 0 h 35"/>
                  <a:gd name="T4" fmla="*/ 63 w 80"/>
                  <a:gd name="T5" fmla="*/ 8 h 35"/>
                  <a:gd name="T6" fmla="*/ 47 w 80"/>
                  <a:gd name="T7" fmla="*/ 20 h 35"/>
                  <a:gd name="T8" fmla="*/ 34 w 80"/>
                  <a:gd name="T9" fmla="*/ 1 h 35"/>
                  <a:gd name="T10" fmla="*/ 30 w 80"/>
                  <a:gd name="T11" fmla="*/ 4 h 35"/>
                  <a:gd name="T12" fmla="*/ 0 w 80"/>
                  <a:gd name="T13" fmla="*/ 28 h 35"/>
                  <a:gd name="T14" fmla="*/ 5 w 80"/>
                  <a:gd name="T15" fmla="*/ 35 h 35"/>
                  <a:gd name="T16" fmla="*/ 32 w 80"/>
                  <a:gd name="T17" fmla="*/ 14 h 35"/>
                  <a:gd name="T18" fmla="*/ 46 w 80"/>
                  <a:gd name="T19" fmla="*/ 33 h 35"/>
                  <a:gd name="T20" fmla="*/ 68 w 80"/>
                  <a:gd name="T21" fmla="*/ 15 h 35"/>
                  <a:gd name="T22" fmla="*/ 73 w 80"/>
                  <a:gd name="T23" fmla="*/ 22 h 35"/>
                  <a:gd name="T24" fmla="*/ 80 w 80"/>
                  <a:gd name="T2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5">
                    <a:moveTo>
                      <a:pt x="80" y="1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58" y="11"/>
                      <a:pt x="51" y="17"/>
                      <a:pt x="47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26" y="19"/>
                      <a:pt x="32" y="14"/>
                    </a:cubicBezTo>
                    <a:cubicBezTo>
                      <a:pt x="35" y="19"/>
                      <a:pt x="46" y="33"/>
                      <a:pt x="46" y="33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3" y="22"/>
                      <a:pt x="73" y="22"/>
                      <a:pt x="73" y="22"/>
                    </a:cubicBezTo>
                    <a:lnTo>
                      <a:pt x="8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1" name="Freeform 295"/>
              <p:cNvSpPr/>
              <p:nvPr/>
            </p:nvSpPr>
            <p:spPr bwMode="auto">
              <a:xfrm>
                <a:off x="1069" y="1871"/>
                <a:ext cx="126" cy="21"/>
              </a:xfrm>
              <a:custGeom>
                <a:avLst/>
                <a:gdLst>
                  <a:gd name="T0" fmla="*/ 126 w 126"/>
                  <a:gd name="T1" fmla="*/ 20 h 21"/>
                  <a:gd name="T2" fmla="*/ 93 w 126"/>
                  <a:gd name="T3" fmla="*/ 0 h 21"/>
                  <a:gd name="T4" fmla="*/ 35 w 126"/>
                  <a:gd name="T5" fmla="*/ 0 h 21"/>
                  <a:gd name="T6" fmla="*/ 0 w 126"/>
                  <a:gd name="T7" fmla="*/ 20 h 21"/>
                  <a:gd name="T8" fmla="*/ 0 w 126"/>
                  <a:gd name="T9" fmla="*/ 21 h 21"/>
                  <a:gd name="T10" fmla="*/ 126 w 126"/>
                  <a:gd name="T11" fmla="*/ 21 h 21"/>
                  <a:gd name="T12" fmla="*/ 126 w 126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1">
                    <a:moveTo>
                      <a:pt x="126" y="20"/>
                    </a:moveTo>
                    <a:lnTo>
                      <a:pt x="93" y="0"/>
                    </a:lnTo>
                    <a:lnTo>
                      <a:pt x="35" y="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26" y="21"/>
                    </a:lnTo>
                    <a:lnTo>
                      <a:pt x="12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2" name="Rectangle 296"/>
              <p:cNvSpPr>
                <a:spLocks noChangeArrowheads="1"/>
              </p:cNvSpPr>
              <p:nvPr/>
            </p:nvSpPr>
            <p:spPr bwMode="auto">
              <a:xfrm>
                <a:off x="1069" y="1892"/>
                <a:ext cx="126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3" name="Rectangle 297"/>
              <p:cNvSpPr>
                <a:spLocks noChangeArrowheads="1"/>
              </p:cNvSpPr>
              <p:nvPr/>
            </p:nvSpPr>
            <p:spPr bwMode="auto">
              <a:xfrm>
                <a:off x="1120" y="1852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4" name="Freeform 298"/>
              <p:cNvSpPr>
                <a:spLocks noEditPoints="1"/>
              </p:cNvSpPr>
              <p:nvPr/>
            </p:nvSpPr>
            <p:spPr bwMode="auto">
              <a:xfrm>
                <a:off x="1056" y="1737"/>
                <a:ext cx="154" cy="123"/>
              </a:xfrm>
              <a:custGeom>
                <a:avLst/>
                <a:gdLst>
                  <a:gd name="T0" fmla="*/ 0 w 154"/>
                  <a:gd name="T1" fmla="*/ 0 h 123"/>
                  <a:gd name="T2" fmla="*/ 0 w 154"/>
                  <a:gd name="T3" fmla="*/ 123 h 123"/>
                  <a:gd name="T4" fmla="*/ 154 w 154"/>
                  <a:gd name="T5" fmla="*/ 123 h 123"/>
                  <a:gd name="T6" fmla="*/ 154 w 154"/>
                  <a:gd name="T7" fmla="*/ 0 h 123"/>
                  <a:gd name="T8" fmla="*/ 0 w 154"/>
                  <a:gd name="T9" fmla="*/ 0 h 123"/>
                  <a:gd name="T10" fmla="*/ 138 w 154"/>
                  <a:gd name="T11" fmla="*/ 102 h 123"/>
                  <a:gd name="T12" fmla="*/ 16 w 154"/>
                  <a:gd name="T13" fmla="*/ 102 h 123"/>
                  <a:gd name="T14" fmla="*/ 16 w 154"/>
                  <a:gd name="T15" fmla="*/ 13 h 123"/>
                  <a:gd name="T16" fmla="*/ 138 w 154"/>
                  <a:gd name="T17" fmla="*/ 13 h 123"/>
                  <a:gd name="T18" fmla="*/ 138 w 154"/>
                  <a:gd name="T19" fmla="*/ 10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3">
                    <a:moveTo>
                      <a:pt x="0" y="0"/>
                    </a:moveTo>
                    <a:lnTo>
                      <a:pt x="0" y="123"/>
                    </a:lnTo>
                    <a:lnTo>
                      <a:pt x="154" y="123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2"/>
                    </a:moveTo>
                    <a:lnTo>
                      <a:pt x="16" y="102"/>
                    </a:lnTo>
                    <a:lnTo>
                      <a:pt x="16" y="13"/>
                    </a:lnTo>
                    <a:lnTo>
                      <a:pt x="138" y="13"/>
                    </a:lnTo>
                    <a:lnTo>
                      <a:pt x="138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5" name="Rectangle 299"/>
              <p:cNvSpPr>
                <a:spLocks noChangeArrowheads="1"/>
              </p:cNvSpPr>
              <p:nvPr/>
            </p:nvSpPr>
            <p:spPr bwMode="auto">
              <a:xfrm>
                <a:off x="1179" y="1847"/>
                <a:ext cx="15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6" name="Freeform 300"/>
              <p:cNvSpPr/>
              <p:nvPr/>
            </p:nvSpPr>
            <p:spPr bwMode="auto">
              <a:xfrm>
                <a:off x="1062" y="1770"/>
                <a:ext cx="117" cy="51"/>
              </a:xfrm>
              <a:custGeom>
                <a:avLst/>
                <a:gdLst>
                  <a:gd name="T0" fmla="*/ 81 w 81"/>
                  <a:gd name="T1" fmla="*/ 0 h 35"/>
                  <a:gd name="T2" fmla="*/ 58 w 81"/>
                  <a:gd name="T3" fmla="*/ 0 h 35"/>
                  <a:gd name="T4" fmla="*/ 64 w 81"/>
                  <a:gd name="T5" fmla="*/ 7 h 35"/>
                  <a:gd name="T6" fmla="*/ 48 w 81"/>
                  <a:gd name="T7" fmla="*/ 19 h 35"/>
                  <a:gd name="T8" fmla="*/ 34 w 81"/>
                  <a:gd name="T9" fmla="*/ 1 h 35"/>
                  <a:gd name="T10" fmla="*/ 31 w 81"/>
                  <a:gd name="T11" fmla="*/ 4 h 35"/>
                  <a:gd name="T12" fmla="*/ 0 w 81"/>
                  <a:gd name="T13" fmla="*/ 28 h 35"/>
                  <a:gd name="T14" fmla="*/ 6 w 81"/>
                  <a:gd name="T15" fmla="*/ 35 h 35"/>
                  <a:gd name="T16" fmla="*/ 33 w 81"/>
                  <a:gd name="T17" fmla="*/ 14 h 35"/>
                  <a:gd name="T18" fmla="*/ 46 w 81"/>
                  <a:gd name="T19" fmla="*/ 33 h 35"/>
                  <a:gd name="T20" fmla="*/ 69 w 81"/>
                  <a:gd name="T21" fmla="*/ 15 h 35"/>
                  <a:gd name="T22" fmla="*/ 74 w 81"/>
                  <a:gd name="T23" fmla="*/ 21 h 35"/>
                  <a:gd name="T24" fmla="*/ 81 w 81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35">
                    <a:moveTo>
                      <a:pt x="81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1"/>
                      <a:pt x="52" y="17"/>
                      <a:pt x="48" y="19"/>
                    </a:cubicBezTo>
                    <a:cubicBezTo>
                      <a:pt x="45" y="14"/>
                      <a:pt x="34" y="1"/>
                      <a:pt x="34" y="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7" y="18"/>
                      <a:pt x="33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1"/>
                      <a:pt x="74" y="21"/>
                      <a:pt x="74" y="21"/>
                    </a:cubicBez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7" name="Freeform 301"/>
              <p:cNvSpPr>
                <a:spLocks noEditPoints="1"/>
              </p:cNvSpPr>
              <p:nvPr/>
            </p:nvSpPr>
            <p:spPr bwMode="auto">
              <a:xfrm>
                <a:off x="2582" y="1920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8" name="Freeform 302"/>
              <p:cNvSpPr/>
              <p:nvPr/>
            </p:nvSpPr>
            <p:spPr bwMode="auto">
              <a:xfrm>
                <a:off x="2614" y="1959"/>
                <a:ext cx="67" cy="76"/>
              </a:xfrm>
              <a:custGeom>
                <a:avLst/>
                <a:gdLst>
                  <a:gd name="T0" fmla="*/ 20 w 46"/>
                  <a:gd name="T1" fmla="*/ 0 h 52"/>
                  <a:gd name="T2" fmla="*/ 0 w 46"/>
                  <a:gd name="T3" fmla="*/ 10 h 52"/>
                  <a:gd name="T4" fmla="*/ 9 w 46"/>
                  <a:gd name="T5" fmla="*/ 7 h 52"/>
                  <a:gd name="T6" fmla="*/ 29 w 46"/>
                  <a:gd name="T7" fmla="*/ 26 h 52"/>
                  <a:gd name="T8" fmla="*/ 9 w 46"/>
                  <a:gd name="T9" fmla="*/ 46 h 52"/>
                  <a:gd name="T10" fmla="*/ 2 w 46"/>
                  <a:gd name="T11" fmla="*/ 45 h 52"/>
                  <a:gd name="T12" fmla="*/ 20 w 46"/>
                  <a:gd name="T13" fmla="*/ 52 h 52"/>
                  <a:gd name="T14" fmla="*/ 46 w 46"/>
                  <a:gd name="T15" fmla="*/ 26 h 52"/>
                  <a:gd name="T16" fmla="*/ 20 w 46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2">
                    <a:moveTo>
                      <a:pt x="20" y="0"/>
                    </a:moveTo>
                    <a:cubicBezTo>
                      <a:pt x="12" y="0"/>
                      <a:pt x="5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9" name="Rectangle 303"/>
              <p:cNvSpPr>
                <a:spLocks noChangeArrowheads="1"/>
              </p:cNvSpPr>
              <p:nvPr/>
            </p:nvSpPr>
            <p:spPr bwMode="auto">
              <a:xfrm>
                <a:off x="2681" y="1990"/>
                <a:ext cx="21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0" name="Freeform 304"/>
              <p:cNvSpPr>
                <a:spLocks noEditPoints="1"/>
              </p:cNvSpPr>
              <p:nvPr/>
            </p:nvSpPr>
            <p:spPr bwMode="auto">
              <a:xfrm>
                <a:off x="2000" y="1693"/>
                <a:ext cx="48" cy="47"/>
              </a:xfrm>
              <a:custGeom>
                <a:avLst/>
                <a:gdLst>
                  <a:gd name="T0" fmla="*/ 17 w 33"/>
                  <a:gd name="T1" fmla="*/ 0 h 32"/>
                  <a:gd name="T2" fmla="*/ 0 w 33"/>
                  <a:gd name="T3" fmla="*/ 16 h 32"/>
                  <a:gd name="T4" fmla="*/ 17 w 33"/>
                  <a:gd name="T5" fmla="*/ 32 h 32"/>
                  <a:gd name="T6" fmla="*/ 33 w 33"/>
                  <a:gd name="T7" fmla="*/ 16 h 32"/>
                  <a:gd name="T8" fmla="*/ 17 w 33"/>
                  <a:gd name="T9" fmla="*/ 0 h 32"/>
                  <a:gd name="T10" fmla="*/ 17 w 33"/>
                  <a:gd name="T11" fmla="*/ 29 h 32"/>
                  <a:gd name="T12" fmla="*/ 4 w 33"/>
                  <a:gd name="T13" fmla="*/ 16 h 32"/>
                  <a:gd name="T14" fmla="*/ 17 w 33"/>
                  <a:gd name="T15" fmla="*/ 3 h 32"/>
                  <a:gd name="T16" fmla="*/ 30 w 33"/>
                  <a:gd name="T17" fmla="*/ 16 h 32"/>
                  <a:gd name="T18" fmla="*/ 17 w 33"/>
                  <a:gd name="T1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cubicBezTo>
                      <a:pt x="8" y="0"/>
                      <a:pt x="0" y="7"/>
                      <a:pt x="0" y="16"/>
                    </a:cubicBezTo>
                    <a:cubicBezTo>
                      <a:pt x="0" y="25"/>
                      <a:pt x="8" y="32"/>
                      <a:pt x="17" y="32"/>
                    </a:cubicBezTo>
                    <a:cubicBezTo>
                      <a:pt x="26" y="32"/>
                      <a:pt x="33" y="25"/>
                      <a:pt x="33" y="16"/>
                    </a:cubicBezTo>
                    <a:cubicBezTo>
                      <a:pt x="33" y="7"/>
                      <a:pt x="26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10" y="29"/>
                      <a:pt x="4" y="23"/>
                      <a:pt x="4" y="16"/>
                    </a:cubicBezTo>
                    <a:cubicBezTo>
                      <a:pt x="4" y="9"/>
                      <a:pt x="10" y="3"/>
                      <a:pt x="17" y="3"/>
                    </a:cubicBezTo>
                    <a:cubicBezTo>
                      <a:pt x="24" y="3"/>
                      <a:pt x="30" y="9"/>
                      <a:pt x="30" y="16"/>
                    </a:cubicBezTo>
                    <a:cubicBezTo>
                      <a:pt x="30" y="23"/>
                      <a:pt x="24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1" name="Freeform 305"/>
              <p:cNvSpPr/>
              <p:nvPr/>
            </p:nvSpPr>
            <p:spPr bwMode="auto">
              <a:xfrm>
                <a:off x="2010" y="1705"/>
                <a:ext cx="22" cy="2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3 h 16"/>
                  <a:gd name="T4" fmla="*/ 3 w 15"/>
                  <a:gd name="T5" fmla="*/ 2 h 16"/>
                  <a:gd name="T6" fmla="*/ 9 w 15"/>
                  <a:gd name="T7" fmla="*/ 8 h 16"/>
                  <a:gd name="T8" fmla="*/ 3 w 15"/>
                  <a:gd name="T9" fmla="*/ 14 h 16"/>
                  <a:gd name="T10" fmla="*/ 1 w 15"/>
                  <a:gd name="T11" fmla="*/ 14 h 16"/>
                  <a:gd name="T12" fmla="*/ 7 w 15"/>
                  <a:gd name="T13" fmla="*/ 16 h 16"/>
                  <a:gd name="T14" fmla="*/ 15 w 15"/>
                  <a:gd name="T15" fmla="*/ 8 h 16"/>
                  <a:gd name="T16" fmla="*/ 7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7" y="2"/>
                      <a:pt x="9" y="5"/>
                      <a:pt x="9" y="8"/>
                    </a:cubicBezTo>
                    <a:cubicBezTo>
                      <a:pt x="9" y="12"/>
                      <a:pt x="7" y="14"/>
                      <a:pt x="3" y="14"/>
                    </a:cubicBezTo>
                    <a:cubicBezTo>
                      <a:pt x="3" y="14"/>
                      <a:pt x="2" y="14"/>
                      <a:pt x="1" y="14"/>
                    </a:cubicBezTo>
                    <a:cubicBezTo>
                      <a:pt x="3" y="15"/>
                      <a:pt x="5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2" name="Rectangle 306"/>
              <p:cNvSpPr>
                <a:spLocks noChangeArrowheads="1"/>
              </p:cNvSpPr>
              <p:nvPr/>
            </p:nvSpPr>
            <p:spPr bwMode="auto">
              <a:xfrm>
                <a:off x="2032" y="1715"/>
                <a:ext cx="7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3" name="Freeform 307"/>
              <p:cNvSpPr>
                <a:spLocks noEditPoints="1"/>
              </p:cNvSpPr>
              <p:nvPr/>
            </p:nvSpPr>
            <p:spPr bwMode="auto">
              <a:xfrm>
                <a:off x="2366" y="1289"/>
                <a:ext cx="63" cy="62"/>
              </a:xfrm>
              <a:custGeom>
                <a:avLst/>
                <a:gdLst>
                  <a:gd name="T0" fmla="*/ 22 w 43"/>
                  <a:gd name="T1" fmla="*/ 0 h 43"/>
                  <a:gd name="T2" fmla="*/ 0 w 43"/>
                  <a:gd name="T3" fmla="*/ 21 h 43"/>
                  <a:gd name="T4" fmla="*/ 22 w 43"/>
                  <a:gd name="T5" fmla="*/ 43 h 43"/>
                  <a:gd name="T6" fmla="*/ 43 w 43"/>
                  <a:gd name="T7" fmla="*/ 21 h 43"/>
                  <a:gd name="T8" fmla="*/ 22 w 43"/>
                  <a:gd name="T9" fmla="*/ 0 h 43"/>
                  <a:gd name="T10" fmla="*/ 22 w 43"/>
                  <a:gd name="T11" fmla="*/ 38 h 43"/>
                  <a:gd name="T12" fmla="*/ 4 w 43"/>
                  <a:gd name="T13" fmla="*/ 21 h 43"/>
                  <a:gd name="T14" fmla="*/ 22 w 43"/>
                  <a:gd name="T15" fmla="*/ 4 h 43"/>
                  <a:gd name="T16" fmla="*/ 39 w 43"/>
                  <a:gd name="T17" fmla="*/ 21 h 43"/>
                  <a:gd name="T18" fmla="*/ 22 w 43"/>
                  <a:gd name="T1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9"/>
                      <a:pt x="34" y="0"/>
                      <a:pt x="22" y="0"/>
                    </a:cubicBezTo>
                    <a:close/>
                    <a:moveTo>
                      <a:pt x="22" y="38"/>
                    </a:moveTo>
                    <a:cubicBezTo>
                      <a:pt x="12" y="38"/>
                      <a:pt x="4" y="31"/>
                      <a:pt x="4" y="21"/>
                    </a:cubicBezTo>
                    <a:cubicBezTo>
                      <a:pt x="4" y="12"/>
                      <a:pt x="12" y="4"/>
                      <a:pt x="22" y="4"/>
                    </a:cubicBezTo>
                    <a:cubicBezTo>
                      <a:pt x="31" y="4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4" name="Freeform 308"/>
              <p:cNvSpPr/>
              <p:nvPr/>
            </p:nvSpPr>
            <p:spPr bwMode="auto">
              <a:xfrm>
                <a:off x="2379" y="1303"/>
                <a:ext cx="28" cy="32"/>
              </a:xfrm>
              <a:custGeom>
                <a:avLst/>
                <a:gdLst>
                  <a:gd name="T0" fmla="*/ 8 w 19"/>
                  <a:gd name="T1" fmla="*/ 0 h 22"/>
                  <a:gd name="T2" fmla="*/ 0 w 19"/>
                  <a:gd name="T3" fmla="*/ 5 h 22"/>
                  <a:gd name="T4" fmla="*/ 4 w 19"/>
                  <a:gd name="T5" fmla="*/ 4 h 22"/>
                  <a:gd name="T6" fmla="*/ 12 w 19"/>
                  <a:gd name="T7" fmla="*/ 12 h 22"/>
                  <a:gd name="T8" fmla="*/ 4 w 19"/>
                  <a:gd name="T9" fmla="*/ 20 h 22"/>
                  <a:gd name="T10" fmla="*/ 1 w 19"/>
                  <a:gd name="T11" fmla="*/ 19 h 22"/>
                  <a:gd name="T12" fmla="*/ 8 w 19"/>
                  <a:gd name="T13" fmla="*/ 22 h 22"/>
                  <a:gd name="T14" fmla="*/ 19 w 19"/>
                  <a:gd name="T15" fmla="*/ 11 h 22"/>
                  <a:gd name="T16" fmla="*/ 8 w 1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2">
                    <a:moveTo>
                      <a:pt x="8" y="0"/>
                    </a:moveTo>
                    <a:cubicBezTo>
                      <a:pt x="5" y="0"/>
                      <a:pt x="2" y="2"/>
                      <a:pt x="0" y="5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9" y="4"/>
                      <a:pt x="12" y="7"/>
                      <a:pt x="12" y="12"/>
                    </a:cubicBezTo>
                    <a:cubicBezTo>
                      <a:pt x="12" y="16"/>
                      <a:pt x="9" y="20"/>
                      <a:pt x="4" y="20"/>
                    </a:cubicBezTo>
                    <a:cubicBezTo>
                      <a:pt x="3" y="20"/>
                      <a:pt x="2" y="20"/>
                      <a:pt x="1" y="19"/>
                    </a:cubicBezTo>
                    <a:cubicBezTo>
                      <a:pt x="3" y="21"/>
                      <a:pt x="6" y="22"/>
                      <a:pt x="8" y="22"/>
                    </a:cubicBezTo>
                    <a:cubicBezTo>
                      <a:pt x="14" y="22"/>
                      <a:pt x="19" y="17"/>
                      <a:pt x="19" y="11"/>
                    </a:cubicBezTo>
                    <a:cubicBezTo>
                      <a:pt x="19" y="5"/>
                      <a:pt x="1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5" name="Rectangle 309"/>
              <p:cNvSpPr>
                <a:spLocks noChangeArrowheads="1"/>
              </p:cNvSpPr>
              <p:nvPr/>
            </p:nvSpPr>
            <p:spPr bwMode="auto">
              <a:xfrm>
                <a:off x="2407" y="1317"/>
                <a:ext cx="10" cy="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6" name="Freeform 310"/>
              <p:cNvSpPr>
                <a:spLocks noEditPoints="1"/>
              </p:cNvSpPr>
              <p:nvPr/>
            </p:nvSpPr>
            <p:spPr bwMode="auto">
              <a:xfrm>
                <a:off x="2080" y="2304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5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5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7" name="Freeform 311"/>
              <p:cNvSpPr/>
              <p:nvPr/>
            </p:nvSpPr>
            <p:spPr bwMode="auto">
              <a:xfrm>
                <a:off x="2110" y="2342"/>
                <a:ext cx="69" cy="77"/>
              </a:xfrm>
              <a:custGeom>
                <a:avLst/>
                <a:gdLst>
                  <a:gd name="T0" fmla="*/ 21 w 47"/>
                  <a:gd name="T1" fmla="*/ 0 h 53"/>
                  <a:gd name="T2" fmla="*/ 0 w 47"/>
                  <a:gd name="T3" fmla="*/ 10 h 53"/>
                  <a:gd name="T4" fmla="*/ 10 w 47"/>
                  <a:gd name="T5" fmla="*/ 8 h 53"/>
                  <a:gd name="T6" fmla="*/ 30 w 47"/>
                  <a:gd name="T7" fmla="*/ 27 h 53"/>
                  <a:gd name="T8" fmla="*/ 10 w 47"/>
                  <a:gd name="T9" fmla="*/ 47 h 53"/>
                  <a:gd name="T10" fmla="*/ 3 w 47"/>
                  <a:gd name="T11" fmla="*/ 45 h 53"/>
                  <a:gd name="T12" fmla="*/ 21 w 47"/>
                  <a:gd name="T13" fmla="*/ 53 h 53"/>
                  <a:gd name="T14" fmla="*/ 47 w 47"/>
                  <a:gd name="T15" fmla="*/ 27 h 53"/>
                  <a:gd name="T16" fmla="*/ 21 w 47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3">
                    <a:moveTo>
                      <a:pt x="21" y="0"/>
                    </a:moveTo>
                    <a:cubicBezTo>
                      <a:pt x="13" y="0"/>
                      <a:pt x="5" y="4"/>
                      <a:pt x="0" y="10"/>
                    </a:cubicBezTo>
                    <a:cubicBezTo>
                      <a:pt x="3" y="9"/>
                      <a:pt x="7" y="8"/>
                      <a:pt x="10" y="8"/>
                    </a:cubicBezTo>
                    <a:cubicBezTo>
                      <a:pt x="21" y="8"/>
                      <a:pt x="30" y="17"/>
                      <a:pt x="30" y="27"/>
                    </a:cubicBezTo>
                    <a:cubicBezTo>
                      <a:pt x="30" y="38"/>
                      <a:pt x="21" y="47"/>
                      <a:pt x="10" y="47"/>
                    </a:cubicBezTo>
                    <a:cubicBezTo>
                      <a:pt x="8" y="47"/>
                      <a:pt x="5" y="46"/>
                      <a:pt x="3" y="45"/>
                    </a:cubicBezTo>
                    <a:cubicBezTo>
                      <a:pt x="8" y="50"/>
                      <a:pt x="14" y="53"/>
                      <a:pt x="21" y="53"/>
                    </a:cubicBezTo>
                    <a:cubicBezTo>
                      <a:pt x="35" y="53"/>
                      <a:pt x="47" y="41"/>
                      <a:pt x="47" y="27"/>
                    </a:cubicBezTo>
                    <a:cubicBezTo>
                      <a:pt x="47" y="12"/>
                      <a:pt x="35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8" name="Rectangle 312"/>
              <p:cNvSpPr>
                <a:spLocks noChangeArrowheads="1"/>
              </p:cNvSpPr>
              <p:nvPr/>
            </p:nvSpPr>
            <p:spPr bwMode="auto">
              <a:xfrm>
                <a:off x="2179" y="2374"/>
                <a:ext cx="22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9" name="Freeform 313"/>
              <p:cNvSpPr>
                <a:spLocks noEditPoints="1"/>
              </p:cNvSpPr>
              <p:nvPr/>
            </p:nvSpPr>
            <p:spPr bwMode="auto">
              <a:xfrm>
                <a:off x="1610" y="1891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0" name="Freeform 314"/>
              <p:cNvSpPr/>
              <p:nvPr/>
            </p:nvSpPr>
            <p:spPr bwMode="auto">
              <a:xfrm>
                <a:off x="1642" y="1930"/>
                <a:ext cx="67" cy="76"/>
              </a:xfrm>
              <a:custGeom>
                <a:avLst/>
                <a:gdLst>
                  <a:gd name="T0" fmla="*/ 20 w 46"/>
                  <a:gd name="T1" fmla="*/ 0 h 52"/>
                  <a:gd name="T2" fmla="*/ 0 w 46"/>
                  <a:gd name="T3" fmla="*/ 10 h 52"/>
                  <a:gd name="T4" fmla="*/ 9 w 46"/>
                  <a:gd name="T5" fmla="*/ 7 h 52"/>
                  <a:gd name="T6" fmla="*/ 29 w 46"/>
                  <a:gd name="T7" fmla="*/ 26 h 52"/>
                  <a:gd name="T8" fmla="*/ 9 w 46"/>
                  <a:gd name="T9" fmla="*/ 46 h 52"/>
                  <a:gd name="T10" fmla="*/ 2 w 46"/>
                  <a:gd name="T11" fmla="*/ 45 h 52"/>
                  <a:gd name="T12" fmla="*/ 20 w 46"/>
                  <a:gd name="T13" fmla="*/ 52 h 52"/>
                  <a:gd name="T14" fmla="*/ 46 w 46"/>
                  <a:gd name="T15" fmla="*/ 26 h 52"/>
                  <a:gd name="T16" fmla="*/ 20 w 46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2">
                    <a:moveTo>
                      <a:pt x="20" y="0"/>
                    </a:moveTo>
                    <a:cubicBezTo>
                      <a:pt x="12" y="0"/>
                      <a:pt x="4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1" name="Rectangle 315"/>
              <p:cNvSpPr>
                <a:spLocks noChangeArrowheads="1"/>
              </p:cNvSpPr>
              <p:nvPr/>
            </p:nvSpPr>
            <p:spPr bwMode="auto">
              <a:xfrm>
                <a:off x="1709" y="1961"/>
                <a:ext cx="22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2" name="Oval 316"/>
              <p:cNvSpPr>
                <a:spLocks noChangeArrowheads="1"/>
              </p:cNvSpPr>
              <p:nvPr/>
            </p:nvSpPr>
            <p:spPr bwMode="auto">
              <a:xfrm>
                <a:off x="1499" y="2256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3" name="Freeform 317"/>
              <p:cNvSpPr/>
              <p:nvPr/>
            </p:nvSpPr>
            <p:spPr bwMode="auto">
              <a:xfrm>
                <a:off x="1464" y="2323"/>
                <a:ext cx="123" cy="281"/>
              </a:xfrm>
              <a:custGeom>
                <a:avLst/>
                <a:gdLst>
                  <a:gd name="T0" fmla="*/ 42 w 84"/>
                  <a:gd name="T1" fmla="*/ 108 h 193"/>
                  <a:gd name="T2" fmla="*/ 50 w 84"/>
                  <a:gd name="T3" fmla="*/ 193 h 193"/>
                  <a:gd name="T4" fmla="*/ 65 w 84"/>
                  <a:gd name="T5" fmla="*/ 193 h 193"/>
                  <a:gd name="T6" fmla="*/ 65 w 84"/>
                  <a:gd name="T7" fmla="*/ 93 h 193"/>
                  <a:gd name="T8" fmla="*/ 77 w 84"/>
                  <a:gd name="T9" fmla="*/ 93 h 193"/>
                  <a:gd name="T10" fmla="*/ 81 w 84"/>
                  <a:gd name="T11" fmla="*/ 35 h 193"/>
                  <a:gd name="T12" fmla="*/ 65 w 84"/>
                  <a:gd name="T13" fmla="*/ 2 h 193"/>
                  <a:gd name="T14" fmla="*/ 54 w 84"/>
                  <a:gd name="T15" fmla="*/ 0 h 193"/>
                  <a:gd name="T16" fmla="*/ 42 w 84"/>
                  <a:gd name="T17" fmla="*/ 0 h 193"/>
                  <a:gd name="T18" fmla="*/ 30 w 84"/>
                  <a:gd name="T19" fmla="*/ 0 h 193"/>
                  <a:gd name="T20" fmla="*/ 19 w 84"/>
                  <a:gd name="T21" fmla="*/ 2 h 193"/>
                  <a:gd name="T22" fmla="*/ 3 w 84"/>
                  <a:gd name="T23" fmla="*/ 35 h 193"/>
                  <a:gd name="T24" fmla="*/ 7 w 84"/>
                  <a:gd name="T25" fmla="*/ 93 h 193"/>
                  <a:gd name="T26" fmla="*/ 19 w 84"/>
                  <a:gd name="T27" fmla="*/ 93 h 193"/>
                  <a:gd name="T28" fmla="*/ 19 w 84"/>
                  <a:gd name="T29" fmla="*/ 193 h 193"/>
                  <a:gd name="T30" fmla="*/ 34 w 84"/>
                  <a:gd name="T31" fmla="*/ 193 h 193"/>
                  <a:gd name="T32" fmla="*/ 42 w 84"/>
                  <a:gd name="T33" fmla="*/ 10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3">
                    <a:moveTo>
                      <a:pt x="42" y="108"/>
                    </a:moveTo>
                    <a:cubicBezTo>
                      <a:pt x="50" y="193"/>
                      <a:pt x="50" y="193"/>
                      <a:pt x="50" y="193"/>
                    </a:cubicBezTo>
                    <a:cubicBezTo>
                      <a:pt x="65" y="193"/>
                      <a:pt x="65" y="193"/>
                      <a:pt x="65" y="1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34" y="193"/>
                      <a:pt x="34" y="193"/>
                      <a:pt x="34" y="193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4" name="Oval 318"/>
              <p:cNvSpPr>
                <a:spLocks noChangeArrowheads="1"/>
              </p:cNvSpPr>
              <p:nvPr/>
            </p:nvSpPr>
            <p:spPr bwMode="auto">
              <a:xfrm>
                <a:off x="1024" y="3065"/>
                <a:ext cx="52" cy="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5" name="Freeform 319"/>
              <p:cNvSpPr/>
              <p:nvPr/>
            </p:nvSpPr>
            <p:spPr bwMode="auto">
              <a:xfrm>
                <a:off x="989" y="3130"/>
                <a:ext cx="122" cy="282"/>
              </a:xfrm>
              <a:custGeom>
                <a:avLst/>
                <a:gdLst>
                  <a:gd name="T0" fmla="*/ 42 w 84"/>
                  <a:gd name="T1" fmla="*/ 108 h 194"/>
                  <a:gd name="T2" fmla="*/ 50 w 84"/>
                  <a:gd name="T3" fmla="*/ 194 h 194"/>
                  <a:gd name="T4" fmla="*/ 65 w 84"/>
                  <a:gd name="T5" fmla="*/ 194 h 194"/>
                  <a:gd name="T6" fmla="*/ 65 w 84"/>
                  <a:gd name="T7" fmla="*/ 93 h 194"/>
                  <a:gd name="T8" fmla="*/ 77 w 84"/>
                  <a:gd name="T9" fmla="*/ 93 h 194"/>
                  <a:gd name="T10" fmla="*/ 81 w 84"/>
                  <a:gd name="T11" fmla="*/ 35 h 194"/>
                  <a:gd name="T12" fmla="*/ 65 w 84"/>
                  <a:gd name="T13" fmla="*/ 2 h 194"/>
                  <a:gd name="T14" fmla="*/ 54 w 84"/>
                  <a:gd name="T15" fmla="*/ 0 h 194"/>
                  <a:gd name="T16" fmla="*/ 42 w 84"/>
                  <a:gd name="T17" fmla="*/ 0 h 194"/>
                  <a:gd name="T18" fmla="*/ 30 w 84"/>
                  <a:gd name="T19" fmla="*/ 0 h 194"/>
                  <a:gd name="T20" fmla="*/ 19 w 84"/>
                  <a:gd name="T21" fmla="*/ 2 h 194"/>
                  <a:gd name="T22" fmla="*/ 3 w 84"/>
                  <a:gd name="T23" fmla="*/ 35 h 194"/>
                  <a:gd name="T24" fmla="*/ 7 w 84"/>
                  <a:gd name="T25" fmla="*/ 93 h 194"/>
                  <a:gd name="T26" fmla="*/ 19 w 84"/>
                  <a:gd name="T27" fmla="*/ 93 h 194"/>
                  <a:gd name="T28" fmla="*/ 19 w 84"/>
                  <a:gd name="T29" fmla="*/ 194 h 194"/>
                  <a:gd name="T30" fmla="*/ 34 w 84"/>
                  <a:gd name="T31" fmla="*/ 194 h 194"/>
                  <a:gd name="T32" fmla="*/ 42 w 84"/>
                  <a:gd name="T33" fmla="*/ 10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4">
                    <a:moveTo>
                      <a:pt x="42" y="108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6" name="Rectangle 320"/>
              <p:cNvSpPr>
                <a:spLocks noChangeArrowheads="1"/>
              </p:cNvSpPr>
              <p:nvPr/>
            </p:nvSpPr>
            <p:spPr bwMode="auto">
              <a:xfrm>
                <a:off x="1761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7" name="Rectangle 321"/>
              <p:cNvSpPr>
                <a:spLocks noChangeArrowheads="1"/>
              </p:cNvSpPr>
              <p:nvPr/>
            </p:nvSpPr>
            <p:spPr bwMode="auto">
              <a:xfrm>
                <a:off x="1738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8" name="Freeform 322"/>
              <p:cNvSpPr/>
              <p:nvPr/>
            </p:nvSpPr>
            <p:spPr bwMode="auto">
              <a:xfrm>
                <a:off x="1713" y="2081"/>
                <a:ext cx="80" cy="162"/>
              </a:xfrm>
              <a:custGeom>
                <a:avLst/>
                <a:gdLst>
                  <a:gd name="T0" fmla="*/ 55 w 55"/>
                  <a:gd name="T1" fmla="*/ 80 h 111"/>
                  <a:gd name="T2" fmla="*/ 51 w 55"/>
                  <a:gd name="T3" fmla="*/ 96 h 111"/>
                  <a:gd name="T4" fmla="*/ 27 w 55"/>
                  <a:gd name="T5" fmla="*/ 111 h 111"/>
                  <a:gd name="T6" fmla="*/ 0 w 55"/>
                  <a:gd name="T7" fmla="*/ 79 h 111"/>
                  <a:gd name="T8" fmla="*/ 6 w 55"/>
                  <a:gd name="T9" fmla="*/ 59 h 111"/>
                  <a:gd name="T10" fmla="*/ 25 w 55"/>
                  <a:gd name="T11" fmla="*/ 47 h 111"/>
                  <a:gd name="T12" fmla="*/ 39 w 55"/>
                  <a:gd name="T13" fmla="*/ 41 h 111"/>
                  <a:gd name="T14" fmla="*/ 43 w 55"/>
                  <a:gd name="T15" fmla="*/ 30 h 111"/>
                  <a:gd name="T16" fmla="*/ 28 w 55"/>
                  <a:gd name="T17" fmla="*/ 12 h 111"/>
                  <a:gd name="T18" fmla="*/ 15 w 55"/>
                  <a:gd name="T19" fmla="*/ 20 h 111"/>
                  <a:gd name="T20" fmla="*/ 12 w 55"/>
                  <a:gd name="T21" fmla="*/ 30 h 111"/>
                  <a:gd name="T22" fmla="*/ 3 w 55"/>
                  <a:gd name="T23" fmla="*/ 28 h 111"/>
                  <a:gd name="T24" fmla="*/ 9 w 55"/>
                  <a:gd name="T25" fmla="*/ 10 h 111"/>
                  <a:gd name="T26" fmla="*/ 28 w 55"/>
                  <a:gd name="T27" fmla="*/ 0 h 111"/>
                  <a:gd name="T28" fmla="*/ 47 w 55"/>
                  <a:gd name="T29" fmla="*/ 10 h 111"/>
                  <a:gd name="T30" fmla="*/ 52 w 55"/>
                  <a:gd name="T31" fmla="*/ 30 h 111"/>
                  <a:gd name="T32" fmla="*/ 46 w 55"/>
                  <a:gd name="T33" fmla="*/ 50 h 111"/>
                  <a:gd name="T34" fmla="*/ 28 w 55"/>
                  <a:gd name="T35" fmla="*/ 60 h 111"/>
                  <a:gd name="T36" fmla="*/ 13 w 55"/>
                  <a:gd name="T37" fmla="*/ 68 h 111"/>
                  <a:gd name="T38" fmla="*/ 10 w 55"/>
                  <a:gd name="T39" fmla="*/ 80 h 111"/>
                  <a:gd name="T40" fmla="*/ 27 w 55"/>
                  <a:gd name="T41" fmla="*/ 99 h 111"/>
                  <a:gd name="T42" fmla="*/ 41 w 55"/>
                  <a:gd name="T43" fmla="*/ 92 h 111"/>
                  <a:gd name="T44" fmla="*/ 45 w 55"/>
                  <a:gd name="T45" fmla="*/ 77 h 111"/>
                  <a:gd name="T46" fmla="*/ 55 w 55"/>
                  <a:gd name="T47" fmla="*/ 8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111">
                    <a:moveTo>
                      <a:pt x="55" y="80"/>
                    </a:moveTo>
                    <a:cubicBezTo>
                      <a:pt x="54" y="88"/>
                      <a:pt x="53" y="92"/>
                      <a:pt x="51" y="96"/>
                    </a:cubicBezTo>
                    <a:cubicBezTo>
                      <a:pt x="47" y="106"/>
                      <a:pt x="38" y="111"/>
                      <a:pt x="27" y="111"/>
                    </a:cubicBezTo>
                    <a:cubicBezTo>
                      <a:pt x="11" y="111"/>
                      <a:pt x="0" y="99"/>
                      <a:pt x="0" y="79"/>
                    </a:cubicBezTo>
                    <a:cubicBezTo>
                      <a:pt x="0" y="71"/>
                      <a:pt x="2" y="64"/>
                      <a:pt x="6" y="59"/>
                    </a:cubicBezTo>
                    <a:cubicBezTo>
                      <a:pt x="10" y="54"/>
                      <a:pt x="14" y="52"/>
                      <a:pt x="25" y="47"/>
                    </a:cubicBezTo>
                    <a:cubicBezTo>
                      <a:pt x="33" y="45"/>
                      <a:pt x="36" y="43"/>
                      <a:pt x="39" y="41"/>
                    </a:cubicBezTo>
                    <a:cubicBezTo>
                      <a:pt x="42" y="38"/>
                      <a:pt x="43" y="34"/>
                      <a:pt x="43" y="30"/>
                    </a:cubicBezTo>
                    <a:cubicBezTo>
                      <a:pt x="43" y="19"/>
                      <a:pt x="37" y="12"/>
                      <a:pt x="28" y="12"/>
                    </a:cubicBezTo>
                    <a:cubicBezTo>
                      <a:pt x="22" y="12"/>
                      <a:pt x="18" y="15"/>
                      <a:pt x="15" y="20"/>
                    </a:cubicBezTo>
                    <a:cubicBezTo>
                      <a:pt x="14" y="22"/>
                      <a:pt x="13" y="25"/>
                      <a:pt x="12" y="3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19"/>
                      <a:pt x="6" y="14"/>
                      <a:pt x="9" y="10"/>
                    </a:cubicBezTo>
                    <a:cubicBezTo>
                      <a:pt x="13" y="3"/>
                      <a:pt x="20" y="0"/>
                      <a:pt x="28" y="0"/>
                    </a:cubicBezTo>
                    <a:cubicBezTo>
                      <a:pt x="36" y="0"/>
                      <a:pt x="43" y="4"/>
                      <a:pt x="47" y="10"/>
                    </a:cubicBezTo>
                    <a:cubicBezTo>
                      <a:pt x="50" y="16"/>
                      <a:pt x="52" y="22"/>
                      <a:pt x="52" y="30"/>
                    </a:cubicBezTo>
                    <a:cubicBezTo>
                      <a:pt x="52" y="38"/>
                      <a:pt x="50" y="45"/>
                      <a:pt x="46" y="50"/>
                    </a:cubicBezTo>
                    <a:cubicBezTo>
                      <a:pt x="42" y="55"/>
                      <a:pt x="37" y="57"/>
                      <a:pt x="28" y="60"/>
                    </a:cubicBezTo>
                    <a:cubicBezTo>
                      <a:pt x="19" y="63"/>
                      <a:pt x="16" y="65"/>
                      <a:pt x="13" y="68"/>
                    </a:cubicBezTo>
                    <a:cubicBezTo>
                      <a:pt x="11" y="70"/>
                      <a:pt x="10" y="74"/>
                      <a:pt x="10" y="80"/>
                    </a:cubicBezTo>
                    <a:cubicBezTo>
                      <a:pt x="10" y="91"/>
                      <a:pt x="16" y="99"/>
                      <a:pt x="27" y="99"/>
                    </a:cubicBezTo>
                    <a:cubicBezTo>
                      <a:pt x="33" y="99"/>
                      <a:pt x="38" y="96"/>
                      <a:pt x="41" y="92"/>
                    </a:cubicBezTo>
                    <a:cubicBezTo>
                      <a:pt x="43" y="88"/>
                      <a:pt x="44" y="85"/>
                      <a:pt x="45" y="77"/>
                    </a:cubicBezTo>
                    <a:lnTo>
                      <a:pt x="5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9" name="Rectangle 323"/>
              <p:cNvSpPr>
                <a:spLocks noChangeArrowheads="1"/>
              </p:cNvSpPr>
              <p:nvPr/>
            </p:nvSpPr>
            <p:spPr bwMode="auto">
              <a:xfrm>
                <a:off x="1214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0" name="Rectangle 324"/>
              <p:cNvSpPr>
                <a:spLocks noChangeArrowheads="1"/>
              </p:cNvSpPr>
              <p:nvPr/>
            </p:nvSpPr>
            <p:spPr bwMode="auto">
              <a:xfrm>
                <a:off x="1188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1" name="Freeform 325"/>
              <p:cNvSpPr/>
              <p:nvPr/>
            </p:nvSpPr>
            <p:spPr bwMode="auto">
              <a:xfrm>
                <a:off x="1160" y="664"/>
                <a:ext cx="91" cy="181"/>
              </a:xfrm>
              <a:custGeom>
                <a:avLst/>
                <a:gdLst>
                  <a:gd name="T0" fmla="*/ 62 w 62"/>
                  <a:gd name="T1" fmla="*/ 90 h 125"/>
                  <a:gd name="T2" fmla="*/ 58 w 62"/>
                  <a:gd name="T3" fmla="*/ 108 h 125"/>
                  <a:gd name="T4" fmla="*/ 30 w 62"/>
                  <a:gd name="T5" fmla="*/ 125 h 125"/>
                  <a:gd name="T6" fmla="*/ 0 w 62"/>
                  <a:gd name="T7" fmla="*/ 89 h 125"/>
                  <a:gd name="T8" fmla="*/ 7 w 62"/>
                  <a:gd name="T9" fmla="*/ 66 h 125"/>
                  <a:gd name="T10" fmla="*/ 28 w 62"/>
                  <a:gd name="T11" fmla="*/ 53 h 125"/>
                  <a:gd name="T12" fmla="*/ 44 w 62"/>
                  <a:gd name="T13" fmla="*/ 46 h 125"/>
                  <a:gd name="T14" fmla="*/ 48 w 62"/>
                  <a:gd name="T15" fmla="*/ 33 h 125"/>
                  <a:gd name="T16" fmla="*/ 31 w 62"/>
                  <a:gd name="T17" fmla="*/ 13 h 125"/>
                  <a:gd name="T18" fmla="*/ 17 w 62"/>
                  <a:gd name="T19" fmla="*/ 22 h 125"/>
                  <a:gd name="T20" fmla="*/ 13 w 62"/>
                  <a:gd name="T21" fmla="*/ 34 h 125"/>
                  <a:gd name="T22" fmla="*/ 3 w 62"/>
                  <a:gd name="T23" fmla="*/ 31 h 125"/>
                  <a:gd name="T24" fmla="*/ 10 w 62"/>
                  <a:gd name="T25" fmla="*/ 10 h 125"/>
                  <a:gd name="T26" fmla="*/ 31 w 62"/>
                  <a:gd name="T27" fmla="*/ 0 h 125"/>
                  <a:gd name="T28" fmla="*/ 53 w 62"/>
                  <a:gd name="T29" fmla="*/ 11 h 125"/>
                  <a:gd name="T30" fmla="*/ 59 w 62"/>
                  <a:gd name="T31" fmla="*/ 33 h 125"/>
                  <a:gd name="T32" fmla="*/ 51 w 62"/>
                  <a:gd name="T33" fmla="*/ 56 h 125"/>
                  <a:gd name="T34" fmla="*/ 31 w 62"/>
                  <a:gd name="T35" fmla="*/ 68 h 125"/>
                  <a:gd name="T36" fmla="*/ 15 w 62"/>
                  <a:gd name="T37" fmla="*/ 76 h 125"/>
                  <a:gd name="T38" fmla="*/ 11 w 62"/>
                  <a:gd name="T39" fmla="*/ 90 h 125"/>
                  <a:gd name="T40" fmla="*/ 30 w 62"/>
                  <a:gd name="T41" fmla="*/ 111 h 125"/>
                  <a:gd name="T42" fmla="*/ 46 w 62"/>
                  <a:gd name="T43" fmla="*/ 103 h 125"/>
                  <a:gd name="T44" fmla="*/ 51 w 62"/>
                  <a:gd name="T45" fmla="*/ 87 h 125"/>
                  <a:gd name="T46" fmla="*/ 62 w 62"/>
                  <a:gd name="T47" fmla="*/ 9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5">
                    <a:moveTo>
                      <a:pt x="62" y="90"/>
                    </a:moveTo>
                    <a:cubicBezTo>
                      <a:pt x="61" y="99"/>
                      <a:pt x="60" y="103"/>
                      <a:pt x="58" y="108"/>
                    </a:cubicBezTo>
                    <a:cubicBezTo>
                      <a:pt x="53" y="119"/>
                      <a:pt x="43" y="125"/>
                      <a:pt x="30" y="125"/>
                    </a:cubicBezTo>
                    <a:cubicBezTo>
                      <a:pt x="12" y="125"/>
                      <a:pt x="0" y="111"/>
                      <a:pt x="0" y="89"/>
                    </a:cubicBezTo>
                    <a:cubicBezTo>
                      <a:pt x="0" y="80"/>
                      <a:pt x="2" y="72"/>
                      <a:pt x="7" y="66"/>
                    </a:cubicBezTo>
                    <a:cubicBezTo>
                      <a:pt x="11" y="61"/>
                      <a:pt x="15" y="58"/>
                      <a:pt x="28" y="53"/>
                    </a:cubicBezTo>
                    <a:cubicBezTo>
                      <a:pt x="37" y="50"/>
                      <a:pt x="41" y="49"/>
                      <a:pt x="44" y="46"/>
                    </a:cubicBezTo>
                    <a:cubicBezTo>
                      <a:pt x="47" y="43"/>
                      <a:pt x="48" y="39"/>
                      <a:pt x="48" y="33"/>
                    </a:cubicBezTo>
                    <a:cubicBezTo>
                      <a:pt x="48" y="22"/>
                      <a:pt x="41" y="13"/>
                      <a:pt x="31" y="13"/>
                    </a:cubicBezTo>
                    <a:cubicBezTo>
                      <a:pt x="25" y="13"/>
                      <a:pt x="20" y="16"/>
                      <a:pt x="17" y="22"/>
                    </a:cubicBezTo>
                    <a:cubicBezTo>
                      <a:pt x="15" y="25"/>
                      <a:pt x="14" y="28"/>
                      <a:pt x="13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0"/>
                      <a:pt x="6" y="15"/>
                      <a:pt x="10" y="10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41" y="0"/>
                      <a:pt x="48" y="4"/>
                      <a:pt x="53" y="11"/>
                    </a:cubicBezTo>
                    <a:cubicBezTo>
                      <a:pt x="57" y="17"/>
                      <a:pt x="59" y="25"/>
                      <a:pt x="59" y="33"/>
                    </a:cubicBezTo>
                    <a:cubicBezTo>
                      <a:pt x="59" y="43"/>
                      <a:pt x="56" y="51"/>
                      <a:pt x="51" y="56"/>
                    </a:cubicBezTo>
                    <a:cubicBezTo>
                      <a:pt x="47" y="61"/>
                      <a:pt x="42" y="64"/>
                      <a:pt x="31" y="68"/>
                    </a:cubicBezTo>
                    <a:cubicBezTo>
                      <a:pt x="21" y="71"/>
                      <a:pt x="18" y="73"/>
                      <a:pt x="15" y="76"/>
                    </a:cubicBezTo>
                    <a:cubicBezTo>
                      <a:pt x="12" y="79"/>
                      <a:pt x="11" y="84"/>
                      <a:pt x="11" y="90"/>
                    </a:cubicBezTo>
                    <a:cubicBezTo>
                      <a:pt x="11" y="103"/>
                      <a:pt x="18" y="111"/>
                      <a:pt x="30" y="111"/>
                    </a:cubicBezTo>
                    <a:cubicBezTo>
                      <a:pt x="37" y="111"/>
                      <a:pt x="43" y="109"/>
                      <a:pt x="46" y="103"/>
                    </a:cubicBezTo>
                    <a:cubicBezTo>
                      <a:pt x="49" y="99"/>
                      <a:pt x="50" y="95"/>
                      <a:pt x="51" y="87"/>
                    </a:cubicBezTo>
                    <a:lnTo>
                      <a:pt x="62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2" name="Rectangle 326"/>
              <p:cNvSpPr>
                <a:spLocks noChangeArrowheads="1"/>
              </p:cNvSpPr>
              <p:nvPr/>
            </p:nvSpPr>
            <p:spPr bwMode="auto">
              <a:xfrm>
                <a:off x="2443" y="888"/>
                <a:ext cx="11" cy="2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3" name="Rectangle 327"/>
              <p:cNvSpPr>
                <a:spLocks noChangeArrowheads="1"/>
              </p:cNvSpPr>
              <p:nvPr/>
            </p:nvSpPr>
            <p:spPr bwMode="auto">
              <a:xfrm>
                <a:off x="2417" y="888"/>
                <a:ext cx="10" cy="2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4" name="Freeform 328"/>
              <p:cNvSpPr/>
              <p:nvPr/>
            </p:nvSpPr>
            <p:spPr bwMode="auto">
              <a:xfrm>
                <a:off x="2390" y="906"/>
                <a:ext cx="90" cy="184"/>
              </a:xfrm>
              <a:custGeom>
                <a:avLst/>
                <a:gdLst>
                  <a:gd name="T0" fmla="*/ 62 w 62"/>
                  <a:gd name="T1" fmla="*/ 91 h 126"/>
                  <a:gd name="T2" fmla="*/ 58 w 62"/>
                  <a:gd name="T3" fmla="*/ 109 h 126"/>
                  <a:gd name="T4" fmla="*/ 31 w 62"/>
                  <a:gd name="T5" fmla="*/ 126 h 126"/>
                  <a:gd name="T6" fmla="*/ 0 w 62"/>
                  <a:gd name="T7" fmla="*/ 90 h 126"/>
                  <a:gd name="T8" fmla="*/ 7 w 62"/>
                  <a:gd name="T9" fmla="*/ 67 h 126"/>
                  <a:gd name="T10" fmla="*/ 28 w 62"/>
                  <a:gd name="T11" fmla="*/ 54 h 126"/>
                  <a:gd name="T12" fmla="*/ 44 w 62"/>
                  <a:gd name="T13" fmla="*/ 46 h 126"/>
                  <a:gd name="T14" fmla="*/ 48 w 62"/>
                  <a:gd name="T15" fmla="*/ 34 h 126"/>
                  <a:gd name="T16" fmla="*/ 31 w 62"/>
                  <a:gd name="T17" fmla="*/ 14 h 126"/>
                  <a:gd name="T18" fmla="*/ 17 w 62"/>
                  <a:gd name="T19" fmla="*/ 23 h 126"/>
                  <a:gd name="T20" fmla="*/ 13 w 62"/>
                  <a:gd name="T21" fmla="*/ 34 h 126"/>
                  <a:gd name="T22" fmla="*/ 3 w 62"/>
                  <a:gd name="T23" fmla="*/ 32 h 126"/>
                  <a:gd name="T24" fmla="*/ 10 w 62"/>
                  <a:gd name="T25" fmla="*/ 11 h 126"/>
                  <a:gd name="T26" fmla="*/ 31 w 62"/>
                  <a:gd name="T27" fmla="*/ 0 h 126"/>
                  <a:gd name="T28" fmla="*/ 53 w 62"/>
                  <a:gd name="T29" fmla="*/ 12 h 126"/>
                  <a:gd name="T30" fmla="*/ 59 w 62"/>
                  <a:gd name="T31" fmla="*/ 34 h 126"/>
                  <a:gd name="T32" fmla="*/ 51 w 62"/>
                  <a:gd name="T33" fmla="*/ 57 h 126"/>
                  <a:gd name="T34" fmla="*/ 31 w 62"/>
                  <a:gd name="T35" fmla="*/ 69 h 126"/>
                  <a:gd name="T36" fmla="*/ 15 w 62"/>
                  <a:gd name="T37" fmla="*/ 77 h 126"/>
                  <a:gd name="T38" fmla="*/ 11 w 62"/>
                  <a:gd name="T39" fmla="*/ 91 h 126"/>
                  <a:gd name="T40" fmla="*/ 30 w 62"/>
                  <a:gd name="T41" fmla="*/ 112 h 126"/>
                  <a:gd name="T42" fmla="*/ 46 w 62"/>
                  <a:gd name="T43" fmla="*/ 104 h 126"/>
                  <a:gd name="T44" fmla="*/ 51 w 62"/>
                  <a:gd name="T45" fmla="*/ 88 h 126"/>
                  <a:gd name="T46" fmla="*/ 62 w 62"/>
                  <a:gd name="T47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6">
                    <a:moveTo>
                      <a:pt x="62" y="91"/>
                    </a:moveTo>
                    <a:cubicBezTo>
                      <a:pt x="61" y="100"/>
                      <a:pt x="60" y="104"/>
                      <a:pt x="58" y="109"/>
                    </a:cubicBezTo>
                    <a:cubicBezTo>
                      <a:pt x="53" y="120"/>
                      <a:pt x="43" y="126"/>
                      <a:pt x="31" y="126"/>
                    </a:cubicBezTo>
                    <a:cubicBezTo>
                      <a:pt x="12" y="126"/>
                      <a:pt x="0" y="112"/>
                      <a:pt x="0" y="90"/>
                    </a:cubicBezTo>
                    <a:cubicBezTo>
                      <a:pt x="0" y="81"/>
                      <a:pt x="2" y="72"/>
                      <a:pt x="7" y="67"/>
                    </a:cubicBezTo>
                    <a:cubicBezTo>
                      <a:pt x="11" y="62"/>
                      <a:pt x="15" y="59"/>
                      <a:pt x="28" y="54"/>
                    </a:cubicBezTo>
                    <a:cubicBezTo>
                      <a:pt x="37" y="51"/>
                      <a:pt x="41" y="49"/>
                      <a:pt x="44" y="46"/>
                    </a:cubicBezTo>
                    <a:cubicBezTo>
                      <a:pt x="47" y="44"/>
                      <a:pt x="48" y="39"/>
                      <a:pt x="48" y="34"/>
                    </a:cubicBezTo>
                    <a:cubicBezTo>
                      <a:pt x="48" y="22"/>
                      <a:pt x="41" y="14"/>
                      <a:pt x="31" y="14"/>
                    </a:cubicBezTo>
                    <a:cubicBezTo>
                      <a:pt x="25" y="14"/>
                      <a:pt x="20" y="17"/>
                      <a:pt x="17" y="23"/>
                    </a:cubicBezTo>
                    <a:cubicBezTo>
                      <a:pt x="15" y="26"/>
                      <a:pt x="14" y="28"/>
                      <a:pt x="13" y="34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21"/>
                      <a:pt x="6" y="16"/>
                      <a:pt x="10" y="11"/>
                    </a:cubicBezTo>
                    <a:cubicBezTo>
                      <a:pt x="15" y="4"/>
                      <a:pt x="22" y="0"/>
                      <a:pt x="31" y="0"/>
                    </a:cubicBezTo>
                    <a:cubicBezTo>
                      <a:pt x="41" y="0"/>
                      <a:pt x="48" y="5"/>
                      <a:pt x="53" y="12"/>
                    </a:cubicBezTo>
                    <a:cubicBezTo>
                      <a:pt x="57" y="18"/>
                      <a:pt x="59" y="26"/>
                      <a:pt x="59" y="34"/>
                    </a:cubicBezTo>
                    <a:cubicBezTo>
                      <a:pt x="59" y="44"/>
                      <a:pt x="56" y="52"/>
                      <a:pt x="51" y="57"/>
                    </a:cubicBezTo>
                    <a:cubicBezTo>
                      <a:pt x="47" y="62"/>
                      <a:pt x="42" y="65"/>
                      <a:pt x="31" y="69"/>
                    </a:cubicBezTo>
                    <a:cubicBezTo>
                      <a:pt x="21" y="72"/>
                      <a:pt x="18" y="73"/>
                      <a:pt x="15" y="77"/>
                    </a:cubicBezTo>
                    <a:cubicBezTo>
                      <a:pt x="12" y="80"/>
                      <a:pt x="11" y="84"/>
                      <a:pt x="11" y="91"/>
                    </a:cubicBezTo>
                    <a:cubicBezTo>
                      <a:pt x="11" y="104"/>
                      <a:pt x="18" y="112"/>
                      <a:pt x="30" y="112"/>
                    </a:cubicBezTo>
                    <a:cubicBezTo>
                      <a:pt x="37" y="112"/>
                      <a:pt x="43" y="109"/>
                      <a:pt x="46" y="104"/>
                    </a:cubicBezTo>
                    <a:cubicBezTo>
                      <a:pt x="49" y="100"/>
                      <a:pt x="50" y="96"/>
                      <a:pt x="51" y="88"/>
                    </a:cubicBezTo>
                    <a:lnTo>
                      <a:pt x="62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5" name="Rectangle 329"/>
              <p:cNvSpPr>
                <a:spLocks noChangeArrowheads="1"/>
              </p:cNvSpPr>
              <p:nvPr/>
            </p:nvSpPr>
            <p:spPr bwMode="auto">
              <a:xfrm>
                <a:off x="2065" y="1760"/>
                <a:ext cx="37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6" name="Freeform 330"/>
              <p:cNvSpPr/>
              <p:nvPr/>
            </p:nvSpPr>
            <p:spPr bwMode="auto">
              <a:xfrm>
                <a:off x="1908" y="732"/>
                <a:ext cx="42" cy="28"/>
              </a:xfrm>
              <a:custGeom>
                <a:avLst/>
                <a:gdLst>
                  <a:gd name="T0" fmla="*/ 25 w 29"/>
                  <a:gd name="T1" fmla="*/ 19 h 19"/>
                  <a:gd name="T2" fmla="*/ 25 w 29"/>
                  <a:gd name="T3" fmla="*/ 12 h 19"/>
                  <a:gd name="T4" fmla="*/ 28 w 29"/>
                  <a:gd name="T5" fmla="*/ 4 h 19"/>
                  <a:gd name="T6" fmla="*/ 21 w 29"/>
                  <a:gd name="T7" fmla="*/ 2 h 19"/>
                  <a:gd name="T8" fmla="*/ 14 w 29"/>
                  <a:gd name="T9" fmla="*/ 0 h 19"/>
                  <a:gd name="T10" fmla="*/ 12 w 29"/>
                  <a:gd name="T11" fmla="*/ 3 h 19"/>
                  <a:gd name="T12" fmla="*/ 11 w 29"/>
                  <a:gd name="T13" fmla="*/ 1 h 19"/>
                  <a:gd name="T14" fmla="*/ 8 w 29"/>
                  <a:gd name="T15" fmla="*/ 2 h 19"/>
                  <a:gd name="T16" fmla="*/ 1 w 29"/>
                  <a:gd name="T17" fmla="*/ 13 h 19"/>
                  <a:gd name="T18" fmla="*/ 1 w 29"/>
                  <a:gd name="T19" fmla="*/ 18 h 19"/>
                  <a:gd name="T20" fmla="*/ 7 w 29"/>
                  <a:gd name="T21" fmla="*/ 19 h 19"/>
                  <a:gd name="T22" fmla="*/ 25 w 29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9">
                    <a:moveTo>
                      <a:pt x="25" y="19"/>
                    </a:moveTo>
                    <a:cubicBezTo>
                      <a:pt x="25" y="19"/>
                      <a:pt x="28" y="19"/>
                      <a:pt x="25" y="12"/>
                    </a:cubicBezTo>
                    <a:cubicBezTo>
                      <a:pt x="25" y="12"/>
                      <a:pt x="29" y="9"/>
                      <a:pt x="28" y="4"/>
                    </a:cubicBezTo>
                    <a:cubicBezTo>
                      <a:pt x="28" y="4"/>
                      <a:pt x="24" y="1"/>
                      <a:pt x="21" y="2"/>
                    </a:cubicBezTo>
                    <a:cubicBezTo>
                      <a:pt x="21" y="2"/>
                      <a:pt x="13" y="1"/>
                      <a:pt x="14" y="0"/>
                    </a:cubicBezTo>
                    <a:cubicBezTo>
                      <a:pt x="14" y="0"/>
                      <a:pt x="13" y="1"/>
                      <a:pt x="12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0"/>
                      <a:pt x="8" y="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1" y="18"/>
                      <a:pt x="3" y="19"/>
                      <a:pt x="7" y="19"/>
                    </a:cubicBezTo>
                    <a:cubicBezTo>
                      <a:pt x="25" y="19"/>
                      <a:pt x="25" y="19"/>
                      <a:pt x="25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7" name="Freeform 331"/>
              <p:cNvSpPr/>
              <p:nvPr/>
            </p:nvSpPr>
            <p:spPr bwMode="auto">
              <a:xfrm>
                <a:off x="1924" y="733"/>
                <a:ext cx="5" cy="22"/>
              </a:xfrm>
              <a:custGeom>
                <a:avLst/>
                <a:gdLst>
                  <a:gd name="T0" fmla="*/ 1 w 3"/>
                  <a:gd name="T1" fmla="*/ 13 h 15"/>
                  <a:gd name="T2" fmla="*/ 3 w 3"/>
                  <a:gd name="T3" fmla="*/ 0 h 15"/>
                  <a:gd name="T4" fmla="*/ 2 w 3"/>
                  <a:gd name="T5" fmla="*/ 15 h 15"/>
                  <a:gd name="T6" fmla="*/ 1 w 3"/>
                  <a:gd name="T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5">
                    <a:moveTo>
                      <a:pt x="1" y="13"/>
                    </a:moveTo>
                    <a:cubicBezTo>
                      <a:pt x="1" y="13"/>
                      <a:pt x="0" y="2"/>
                      <a:pt x="3" y="0"/>
                    </a:cubicBezTo>
                    <a:cubicBezTo>
                      <a:pt x="3" y="0"/>
                      <a:pt x="2" y="12"/>
                      <a:pt x="2" y="15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8" name="Freeform 332"/>
              <p:cNvSpPr/>
              <p:nvPr/>
            </p:nvSpPr>
            <p:spPr bwMode="auto">
              <a:xfrm>
                <a:off x="1946" y="73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9" name="Freeform 333"/>
              <p:cNvSpPr>
                <a:spLocks noEditPoints="1"/>
              </p:cNvSpPr>
              <p:nvPr/>
            </p:nvSpPr>
            <p:spPr bwMode="auto">
              <a:xfrm>
                <a:off x="1934" y="738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5 w 10"/>
                  <a:gd name="T3" fmla="*/ 12 h 15"/>
                  <a:gd name="T4" fmla="*/ 7 w 10"/>
                  <a:gd name="T5" fmla="*/ 15 h 15"/>
                  <a:gd name="T6" fmla="*/ 6 w 10"/>
                  <a:gd name="T7" fmla="*/ 8 h 15"/>
                  <a:gd name="T8" fmla="*/ 9 w 10"/>
                  <a:gd name="T9" fmla="*/ 0 h 15"/>
                  <a:gd name="T10" fmla="*/ 7 w 10"/>
                  <a:gd name="T11" fmla="*/ 6 h 15"/>
                  <a:gd name="T12" fmla="*/ 0 w 10"/>
                  <a:gd name="T13" fmla="*/ 10 h 15"/>
                  <a:gd name="T14" fmla="*/ 1 w 10"/>
                  <a:gd name="T15" fmla="*/ 10 h 15"/>
                  <a:gd name="T16" fmla="*/ 2 w 10"/>
                  <a:gd name="T17" fmla="*/ 10 h 15"/>
                  <a:gd name="T18" fmla="*/ 6 w 10"/>
                  <a:gd name="T19" fmla="*/ 8 h 15"/>
                  <a:gd name="T20" fmla="*/ 6 w 10"/>
                  <a:gd name="T21" fmla="*/ 8 h 15"/>
                  <a:gd name="T22" fmla="*/ 9 w 10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10" y="12"/>
                      <a:pt x="5" y="12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10" y="13"/>
                      <a:pt x="6" y="8"/>
                      <a:pt x="6" y="8"/>
                    </a:cubicBezTo>
                    <a:moveTo>
                      <a:pt x="9" y="0"/>
                    </a:moveTo>
                    <a:cubicBezTo>
                      <a:pt x="9" y="2"/>
                      <a:pt x="7" y="6"/>
                      <a:pt x="7" y="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4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0" name="Freeform 334"/>
              <p:cNvSpPr>
                <a:spLocks noEditPoints="1"/>
              </p:cNvSpPr>
              <p:nvPr/>
            </p:nvSpPr>
            <p:spPr bwMode="auto">
              <a:xfrm>
                <a:off x="1910" y="736"/>
                <a:ext cx="16" cy="19"/>
              </a:xfrm>
              <a:custGeom>
                <a:avLst/>
                <a:gdLst>
                  <a:gd name="T0" fmla="*/ 10 w 11"/>
                  <a:gd name="T1" fmla="*/ 4 h 13"/>
                  <a:gd name="T2" fmla="*/ 11 w 11"/>
                  <a:gd name="T3" fmla="*/ 2 h 13"/>
                  <a:gd name="T4" fmla="*/ 10 w 11"/>
                  <a:gd name="T5" fmla="*/ 4 h 13"/>
                  <a:gd name="T6" fmla="*/ 11 w 11"/>
                  <a:gd name="T7" fmla="*/ 11 h 13"/>
                  <a:gd name="T8" fmla="*/ 8 w 11"/>
                  <a:gd name="T9" fmla="*/ 12 h 13"/>
                  <a:gd name="T10" fmla="*/ 7 w 11"/>
                  <a:gd name="T11" fmla="*/ 10 h 13"/>
                  <a:gd name="T12" fmla="*/ 10 w 11"/>
                  <a:gd name="T13" fmla="*/ 4 h 13"/>
                  <a:gd name="T14" fmla="*/ 11 w 11"/>
                  <a:gd name="T15" fmla="*/ 0 h 13"/>
                  <a:gd name="T16" fmla="*/ 6 w 11"/>
                  <a:gd name="T17" fmla="*/ 8 h 13"/>
                  <a:gd name="T18" fmla="*/ 9 w 11"/>
                  <a:gd name="T19" fmla="*/ 13 h 13"/>
                  <a:gd name="T20" fmla="*/ 11 w 11"/>
                  <a:gd name="T21" fmla="*/ 11 h 13"/>
                  <a:gd name="T22" fmla="*/ 11 w 11"/>
                  <a:gd name="T23" fmla="*/ 0 h 13"/>
                  <a:gd name="T24" fmla="*/ 11 w 11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3"/>
                      <a:pt x="11" y="2"/>
                      <a:pt x="11" y="2"/>
                    </a:cubicBezTo>
                    <a:cubicBezTo>
                      <a:pt x="11" y="2"/>
                      <a:pt x="11" y="3"/>
                      <a:pt x="10" y="4"/>
                    </a:cubicBezTo>
                    <a:cubicBezTo>
                      <a:pt x="10" y="6"/>
                      <a:pt x="11" y="11"/>
                      <a:pt x="11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5" y="12"/>
                      <a:pt x="7" y="10"/>
                      <a:pt x="7" y="10"/>
                    </a:cubicBezTo>
                    <a:cubicBezTo>
                      <a:pt x="9" y="8"/>
                      <a:pt x="10" y="5"/>
                      <a:pt x="10" y="4"/>
                    </a:cubicBezTo>
                    <a:moveTo>
                      <a:pt x="11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0" y="11"/>
                      <a:pt x="5" y="12"/>
                      <a:pt x="9" y="13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0" y="7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1" name="Freeform 335"/>
              <p:cNvSpPr>
                <a:spLocks noEditPoints="1"/>
              </p:cNvSpPr>
              <p:nvPr/>
            </p:nvSpPr>
            <p:spPr bwMode="auto">
              <a:xfrm>
                <a:off x="1930" y="735"/>
                <a:ext cx="17" cy="17"/>
              </a:xfrm>
              <a:custGeom>
                <a:avLst/>
                <a:gdLst>
                  <a:gd name="T0" fmla="*/ 5 w 12"/>
                  <a:gd name="T1" fmla="*/ 4 h 12"/>
                  <a:gd name="T2" fmla="*/ 5 w 12"/>
                  <a:gd name="T3" fmla="*/ 2 h 12"/>
                  <a:gd name="T4" fmla="*/ 7 w 12"/>
                  <a:gd name="T5" fmla="*/ 2 h 12"/>
                  <a:gd name="T6" fmla="*/ 2 w 12"/>
                  <a:gd name="T7" fmla="*/ 11 h 12"/>
                  <a:gd name="T8" fmla="*/ 5 w 12"/>
                  <a:gd name="T9" fmla="*/ 4 h 12"/>
                  <a:gd name="T10" fmla="*/ 5 w 12"/>
                  <a:gd name="T11" fmla="*/ 4 h 12"/>
                  <a:gd name="T12" fmla="*/ 6 w 12"/>
                  <a:gd name="T13" fmla="*/ 0 h 12"/>
                  <a:gd name="T14" fmla="*/ 4 w 12"/>
                  <a:gd name="T15" fmla="*/ 1 h 12"/>
                  <a:gd name="T16" fmla="*/ 0 w 12"/>
                  <a:gd name="T17" fmla="*/ 12 h 12"/>
                  <a:gd name="T18" fmla="*/ 1 w 12"/>
                  <a:gd name="T19" fmla="*/ 12 h 12"/>
                  <a:gd name="T20" fmla="*/ 2 w 12"/>
                  <a:gd name="T21" fmla="*/ 12 h 12"/>
                  <a:gd name="T22" fmla="*/ 9 w 12"/>
                  <a:gd name="T23" fmla="*/ 4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5" y="4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12" y="3"/>
                      <a:pt x="2" y="11"/>
                      <a:pt x="2" y="11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moveTo>
                      <a:pt x="6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2" y="1"/>
                      <a:pt x="1" y="8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2" name="Freeform 336"/>
              <p:cNvSpPr/>
              <p:nvPr/>
            </p:nvSpPr>
            <p:spPr bwMode="auto">
              <a:xfrm>
                <a:off x="1937" y="749"/>
                <a:ext cx="12" cy="6"/>
              </a:xfrm>
              <a:custGeom>
                <a:avLst/>
                <a:gdLst>
                  <a:gd name="T0" fmla="*/ 4 w 8"/>
                  <a:gd name="T1" fmla="*/ 0 h 4"/>
                  <a:gd name="T2" fmla="*/ 0 w 8"/>
                  <a:gd name="T3" fmla="*/ 2 h 4"/>
                  <a:gd name="T4" fmla="*/ 3 w 8"/>
                  <a:gd name="T5" fmla="*/ 4 h 4"/>
                  <a:gd name="T6" fmla="*/ 4 w 8"/>
                  <a:gd name="T7" fmla="*/ 0 h 4"/>
                  <a:gd name="T8" fmla="*/ 4 w 8"/>
                  <a:gd name="T9" fmla="*/ 0 h 4"/>
                  <a:gd name="T10" fmla="*/ 4 w 8"/>
                  <a:gd name="T11" fmla="*/ 0 h 4"/>
                  <a:gd name="T12" fmla="*/ 4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8" y="4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3" name="Freeform 337"/>
              <p:cNvSpPr/>
              <p:nvPr/>
            </p:nvSpPr>
            <p:spPr bwMode="auto">
              <a:xfrm>
                <a:off x="1870" y="749"/>
                <a:ext cx="115" cy="141"/>
              </a:xfrm>
              <a:custGeom>
                <a:avLst/>
                <a:gdLst>
                  <a:gd name="T0" fmla="*/ 34 w 79"/>
                  <a:gd name="T1" fmla="*/ 7 h 97"/>
                  <a:gd name="T2" fmla="*/ 18 w 79"/>
                  <a:gd name="T3" fmla="*/ 27 h 97"/>
                  <a:gd name="T4" fmla="*/ 17 w 79"/>
                  <a:gd name="T5" fmla="*/ 35 h 97"/>
                  <a:gd name="T6" fmla="*/ 18 w 79"/>
                  <a:gd name="T7" fmla="*/ 41 h 97"/>
                  <a:gd name="T8" fmla="*/ 16 w 79"/>
                  <a:gd name="T9" fmla="*/ 48 h 97"/>
                  <a:gd name="T10" fmla="*/ 16 w 79"/>
                  <a:gd name="T11" fmla="*/ 52 h 97"/>
                  <a:gd name="T12" fmla="*/ 16 w 79"/>
                  <a:gd name="T13" fmla="*/ 56 h 97"/>
                  <a:gd name="T14" fmla="*/ 16 w 79"/>
                  <a:gd name="T15" fmla="*/ 59 h 97"/>
                  <a:gd name="T16" fmla="*/ 16 w 79"/>
                  <a:gd name="T17" fmla="*/ 61 h 97"/>
                  <a:gd name="T18" fmla="*/ 15 w 79"/>
                  <a:gd name="T19" fmla="*/ 67 h 97"/>
                  <a:gd name="T20" fmla="*/ 12 w 79"/>
                  <a:gd name="T21" fmla="*/ 83 h 97"/>
                  <a:gd name="T22" fmla="*/ 11 w 79"/>
                  <a:gd name="T23" fmla="*/ 88 h 97"/>
                  <a:gd name="T24" fmla="*/ 5 w 79"/>
                  <a:gd name="T25" fmla="*/ 93 h 97"/>
                  <a:gd name="T26" fmla="*/ 24 w 79"/>
                  <a:gd name="T27" fmla="*/ 96 h 97"/>
                  <a:gd name="T28" fmla="*/ 55 w 79"/>
                  <a:gd name="T29" fmla="*/ 95 h 97"/>
                  <a:gd name="T30" fmla="*/ 68 w 79"/>
                  <a:gd name="T31" fmla="*/ 94 h 97"/>
                  <a:gd name="T32" fmla="*/ 77 w 79"/>
                  <a:gd name="T33" fmla="*/ 91 h 97"/>
                  <a:gd name="T34" fmla="*/ 77 w 79"/>
                  <a:gd name="T35" fmla="*/ 87 h 97"/>
                  <a:gd name="T36" fmla="*/ 72 w 79"/>
                  <a:gd name="T37" fmla="*/ 84 h 97"/>
                  <a:gd name="T38" fmla="*/ 67 w 79"/>
                  <a:gd name="T39" fmla="*/ 84 h 97"/>
                  <a:gd name="T40" fmla="*/ 67 w 79"/>
                  <a:gd name="T41" fmla="*/ 79 h 97"/>
                  <a:gd name="T42" fmla="*/ 65 w 79"/>
                  <a:gd name="T43" fmla="*/ 75 h 97"/>
                  <a:gd name="T44" fmla="*/ 66 w 79"/>
                  <a:gd name="T45" fmla="*/ 61 h 97"/>
                  <a:gd name="T46" fmla="*/ 66 w 79"/>
                  <a:gd name="T47" fmla="*/ 50 h 97"/>
                  <a:gd name="T48" fmla="*/ 66 w 79"/>
                  <a:gd name="T49" fmla="*/ 46 h 97"/>
                  <a:gd name="T50" fmla="*/ 66 w 79"/>
                  <a:gd name="T51" fmla="*/ 39 h 97"/>
                  <a:gd name="T52" fmla="*/ 66 w 79"/>
                  <a:gd name="T53" fmla="*/ 30 h 97"/>
                  <a:gd name="T54" fmla="*/ 60 w 79"/>
                  <a:gd name="T55" fmla="*/ 18 h 97"/>
                  <a:gd name="T56" fmla="*/ 45 w 79"/>
                  <a:gd name="T57" fmla="*/ 2 h 97"/>
                  <a:gd name="T58" fmla="*/ 34 w 79"/>
                  <a:gd name="T5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7">
                    <a:moveTo>
                      <a:pt x="34" y="7"/>
                    </a:moveTo>
                    <a:cubicBezTo>
                      <a:pt x="34" y="7"/>
                      <a:pt x="18" y="9"/>
                      <a:pt x="18" y="27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9"/>
                      <a:pt x="18" y="41"/>
                    </a:cubicBezTo>
                    <a:cubicBezTo>
                      <a:pt x="18" y="41"/>
                      <a:pt x="18" y="42"/>
                      <a:pt x="16" y="48"/>
                    </a:cubicBezTo>
                    <a:cubicBezTo>
                      <a:pt x="16" y="48"/>
                      <a:pt x="16" y="49"/>
                      <a:pt x="16" y="52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7"/>
                      <a:pt x="16" y="59"/>
                    </a:cubicBezTo>
                    <a:cubicBezTo>
                      <a:pt x="16" y="59"/>
                      <a:pt x="18" y="60"/>
                      <a:pt x="16" y="61"/>
                    </a:cubicBezTo>
                    <a:cubicBezTo>
                      <a:pt x="16" y="61"/>
                      <a:pt x="15" y="61"/>
                      <a:pt x="15" y="67"/>
                    </a:cubicBezTo>
                    <a:cubicBezTo>
                      <a:pt x="15" y="67"/>
                      <a:pt x="14" y="81"/>
                      <a:pt x="12" y="83"/>
                    </a:cubicBezTo>
                    <a:cubicBezTo>
                      <a:pt x="12" y="83"/>
                      <a:pt x="11" y="85"/>
                      <a:pt x="11" y="88"/>
                    </a:cubicBezTo>
                    <a:cubicBezTo>
                      <a:pt x="11" y="88"/>
                      <a:pt x="0" y="88"/>
                      <a:pt x="5" y="93"/>
                    </a:cubicBezTo>
                    <a:cubicBezTo>
                      <a:pt x="5" y="93"/>
                      <a:pt x="18" y="97"/>
                      <a:pt x="24" y="96"/>
                    </a:cubicBezTo>
                    <a:cubicBezTo>
                      <a:pt x="24" y="96"/>
                      <a:pt x="51" y="94"/>
                      <a:pt x="55" y="95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68" y="94"/>
                      <a:pt x="75" y="90"/>
                      <a:pt x="77" y="91"/>
                    </a:cubicBezTo>
                    <a:cubicBezTo>
                      <a:pt x="77" y="91"/>
                      <a:pt x="79" y="87"/>
                      <a:pt x="77" y="87"/>
                    </a:cubicBezTo>
                    <a:cubicBezTo>
                      <a:pt x="77" y="87"/>
                      <a:pt x="72" y="85"/>
                      <a:pt x="72" y="84"/>
                    </a:cubicBezTo>
                    <a:cubicBezTo>
                      <a:pt x="72" y="84"/>
                      <a:pt x="69" y="83"/>
                      <a:pt x="67" y="84"/>
                    </a:cubicBezTo>
                    <a:cubicBezTo>
                      <a:pt x="67" y="84"/>
                      <a:pt x="66" y="82"/>
                      <a:pt x="67" y="79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4" y="67"/>
                      <a:pt x="66" y="61"/>
                    </a:cubicBezTo>
                    <a:cubicBezTo>
                      <a:pt x="66" y="61"/>
                      <a:pt x="67" y="52"/>
                      <a:pt x="66" y="50"/>
                    </a:cubicBezTo>
                    <a:cubicBezTo>
                      <a:pt x="66" y="50"/>
                      <a:pt x="64" y="47"/>
                      <a:pt x="66" y="46"/>
                    </a:cubicBezTo>
                    <a:cubicBezTo>
                      <a:pt x="66" y="46"/>
                      <a:pt x="67" y="46"/>
                      <a:pt x="66" y="39"/>
                    </a:cubicBezTo>
                    <a:cubicBezTo>
                      <a:pt x="66" y="39"/>
                      <a:pt x="65" y="30"/>
                      <a:pt x="66" y="30"/>
                    </a:cubicBezTo>
                    <a:cubicBezTo>
                      <a:pt x="66" y="30"/>
                      <a:pt x="67" y="24"/>
                      <a:pt x="60" y="18"/>
                    </a:cubicBezTo>
                    <a:cubicBezTo>
                      <a:pt x="60" y="18"/>
                      <a:pt x="50" y="3"/>
                      <a:pt x="45" y="2"/>
                    </a:cubicBezTo>
                    <a:cubicBezTo>
                      <a:pt x="45" y="2"/>
                      <a:pt x="36" y="0"/>
                      <a:pt x="3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4" name="Freeform 338"/>
              <p:cNvSpPr/>
              <p:nvPr/>
            </p:nvSpPr>
            <p:spPr bwMode="auto">
              <a:xfrm>
                <a:off x="1898" y="760"/>
                <a:ext cx="20" cy="16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0 h 11"/>
                  <a:gd name="T4" fmla="*/ 5 w 14"/>
                  <a:gd name="T5" fmla="*/ 6 h 11"/>
                  <a:gd name="T6" fmla="*/ 2 w 14"/>
                  <a:gd name="T7" fmla="*/ 11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9" y="2"/>
                      <a:pt x="5" y="6"/>
                      <a:pt x="5" y="6"/>
                    </a:cubicBezTo>
                    <a:cubicBezTo>
                      <a:pt x="0" y="11"/>
                      <a:pt x="2" y="11"/>
                      <a:pt x="2" y="11"/>
                    </a:cubicBezTo>
                    <a:cubicBezTo>
                      <a:pt x="6" y="1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5" name="Freeform 339"/>
              <p:cNvSpPr/>
              <p:nvPr/>
            </p:nvSpPr>
            <p:spPr bwMode="auto">
              <a:xfrm>
                <a:off x="1911" y="79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6" name="Freeform 340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1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7" name="Freeform 341"/>
              <p:cNvSpPr/>
              <p:nvPr/>
            </p:nvSpPr>
            <p:spPr bwMode="auto">
              <a:xfrm>
                <a:off x="1910" y="761"/>
                <a:ext cx="17" cy="19"/>
              </a:xfrm>
              <a:custGeom>
                <a:avLst/>
                <a:gdLst>
                  <a:gd name="T0" fmla="*/ 9 w 12"/>
                  <a:gd name="T1" fmla="*/ 0 h 13"/>
                  <a:gd name="T2" fmla="*/ 3 w 12"/>
                  <a:gd name="T3" fmla="*/ 8 h 13"/>
                  <a:gd name="T4" fmla="*/ 6 w 12"/>
                  <a:gd name="T5" fmla="*/ 8 h 13"/>
                  <a:gd name="T6" fmla="*/ 9 w 1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9" y="0"/>
                      <a:pt x="12" y="13"/>
                      <a:pt x="3" y="8"/>
                    </a:cubicBezTo>
                    <a:cubicBezTo>
                      <a:pt x="3" y="8"/>
                      <a:pt x="0" y="5"/>
                      <a:pt x="6" y="8"/>
                    </a:cubicBezTo>
                    <a:cubicBezTo>
                      <a:pt x="6" y="8"/>
                      <a:pt x="10" y="9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pic>
            <p:nvPicPr>
              <p:cNvPr id="328" name="Picture 3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752"/>
                <a:ext cx="19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9" name="Freeform 343"/>
              <p:cNvSpPr/>
              <p:nvPr/>
            </p:nvSpPr>
            <p:spPr bwMode="auto">
              <a:xfrm>
                <a:off x="1923" y="752"/>
                <a:ext cx="33" cy="15"/>
              </a:xfrm>
              <a:custGeom>
                <a:avLst/>
                <a:gdLst>
                  <a:gd name="T0" fmla="*/ 6 w 23"/>
                  <a:gd name="T1" fmla="*/ 0 h 10"/>
                  <a:gd name="T2" fmla="*/ 9 w 23"/>
                  <a:gd name="T3" fmla="*/ 7 h 10"/>
                  <a:gd name="T4" fmla="*/ 0 w 23"/>
                  <a:gd name="T5" fmla="*/ 5 h 10"/>
                  <a:gd name="T6" fmla="*/ 6 w 23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0">
                    <a:moveTo>
                      <a:pt x="6" y="0"/>
                    </a:moveTo>
                    <a:cubicBezTo>
                      <a:pt x="6" y="0"/>
                      <a:pt x="21" y="7"/>
                      <a:pt x="9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3" y="1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0" name="Freeform 344"/>
              <p:cNvSpPr/>
              <p:nvPr/>
            </p:nvSpPr>
            <p:spPr bwMode="auto">
              <a:xfrm>
                <a:off x="1933" y="738"/>
                <a:ext cx="14" cy="13"/>
              </a:xfrm>
              <a:custGeom>
                <a:avLst/>
                <a:gdLst>
                  <a:gd name="T0" fmla="*/ 3 w 10"/>
                  <a:gd name="T1" fmla="*/ 0 h 9"/>
                  <a:gd name="T2" fmla="*/ 3 w 10"/>
                  <a:gd name="T3" fmla="*/ 2 h 9"/>
                  <a:gd name="T4" fmla="*/ 3 w 10"/>
                  <a:gd name="T5" fmla="*/ 2 h 9"/>
                  <a:gd name="T6" fmla="*/ 0 w 10"/>
                  <a:gd name="T7" fmla="*/ 9 h 9"/>
                  <a:gd name="T8" fmla="*/ 5 w 10"/>
                  <a:gd name="T9" fmla="*/ 0 h 9"/>
                  <a:gd name="T10" fmla="*/ 3 w 1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1" y="0"/>
                      <a:pt x="0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6" y="3"/>
                      <a:pt x="0" y="9"/>
                    </a:cubicBezTo>
                    <a:cubicBezTo>
                      <a:pt x="0" y="9"/>
                      <a:pt x="10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1" name="Freeform 345"/>
              <p:cNvSpPr>
                <a:spLocks noEditPoints="1"/>
              </p:cNvSpPr>
              <p:nvPr/>
            </p:nvSpPr>
            <p:spPr bwMode="auto">
              <a:xfrm>
                <a:off x="1917" y="739"/>
                <a:ext cx="9" cy="15"/>
              </a:xfrm>
              <a:custGeom>
                <a:avLst/>
                <a:gdLst>
                  <a:gd name="T0" fmla="*/ 5 w 6"/>
                  <a:gd name="T1" fmla="*/ 2 h 10"/>
                  <a:gd name="T2" fmla="*/ 2 w 6"/>
                  <a:gd name="T3" fmla="*/ 8 h 10"/>
                  <a:gd name="T4" fmla="*/ 3 w 6"/>
                  <a:gd name="T5" fmla="*/ 10 h 10"/>
                  <a:gd name="T6" fmla="*/ 6 w 6"/>
                  <a:gd name="T7" fmla="*/ 9 h 10"/>
                  <a:gd name="T8" fmla="*/ 5 w 6"/>
                  <a:gd name="T9" fmla="*/ 2 h 10"/>
                  <a:gd name="T10" fmla="*/ 6 w 6"/>
                  <a:gd name="T11" fmla="*/ 0 h 10"/>
                  <a:gd name="T12" fmla="*/ 5 w 6"/>
                  <a:gd name="T13" fmla="*/ 2 h 10"/>
                  <a:gd name="T14" fmla="*/ 6 w 6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5" y="2"/>
                    </a:moveTo>
                    <a:cubicBezTo>
                      <a:pt x="5" y="3"/>
                      <a:pt x="4" y="6"/>
                      <a:pt x="2" y="8"/>
                    </a:cubicBezTo>
                    <a:cubicBezTo>
                      <a:pt x="2" y="8"/>
                      <a:pt x="0" y="10"/>
                      <a:pt x="3" y="10"/>
                    </a:cubicBezTo>
                    <a:cubicBezTo>
                      <a:pt x="3" y="10"/>
                      <a:pt x="4" y="10"/>
                      <a:pt x="6" y="9"/>
                    </a:cubicBezTo>
                    <a:cubicBezTo>
                      <a:pt x="6" y="9"/>
                      <a:pt x="5" y="4"/>
                      <a:pt x="5" y="2"/>
                    </a:cubicBezTo>
                    <a:moveTo>
                      <a:pt x="6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2" name="Freeform 346"/>
              <p:cNvSpPr/>
              <p:nvPr/>
            </p:nvSpPr>
            <p:spPr bwMode="auto">
              <a:xfrm>
                <a:off x="1905" y="744"/>
                <a:ext cx="13" cy="13"/>
              </a:xfrm>
              <a:custGeom>
                <a:avLst/>
                <a:gdLst>
                  <a:gd name="T0" fmla="*/ 9 w 9"/>
                  <a:gd name="T1" fmla="*/ 0 h 9"/>
                  <a:gd name="T2" fmla="*/ 4 w 9"/>
                  <a:gd name="T3" fmla="*/ 8 h 9"/>
                  <a:gd name="T4" fmla="*/ 9 w 9"/>
                  <a:gd name="T5" fmla="*/ 8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9" y="0"/>
                      <a:pt x="3" y="4"/>
                      <a:pt x="4" y="8"/>
                    </a:cubicBezTo>
                    <a:cubicBezTo>
                      <a:pt x="4" y="8"/>
                      <a:pt x="4" y="8"/>
                      <a:pt x="9" y="8"/>
                    </a:cubicBezTo>
                    <a:cubicBezTo>
                      <a:pt x="9" y="8"/>
                      <a:pt x="0" y="9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3" name="Freeform 347"/>
              <p:cNvSpPr/>
              <p:nvPr/>
            </p:nvSpPr>
            <p:spPr bwMode="auto">
              <a:xfrm>
                <a:off x="1872" y="773"/>
                <a:ext cx="67" cy="113"/>
              </a:xfrm>
              <a:custGeom>
                <a:avLst/>
                <a:gdLst>
                  <a:gd name="T0" fmla="*/ 26 w 46"/>
                  <a:gd name="T1" fmla="*/ 0 h 78"/>
                  <a:gd name="T2" fmla="*/ 20 w 46"/>
                  <a:gd name="T3" fmla="*/ 10 h 78"/>
                  <a:gd name="T4" fmla="*/ 32 w 46"/>
                  <a:gd name="T5" fmla="*/ 18 h 78"/>
                  <a:gd name="T6" fmla="*/ 20 w 46"/>
                  <a:gd name="T7" fmla="*/ 20 h 78"/>
                  <a:gd name="T8" fmla="*/ 20 w 46"/>
                  <a:gd name="T9" fmla="*/ 26 h 78"/>
                  <a:gd name="T10" fmla="*/ 18 w 46"/>
                  <a:gd name="T11" fmla="*/ 43 h 78"/>
                  <a:gd name="T12" fmla="*/ 22 w 46"/>
                  <a:gd name="T13" fmla="*/ 47 h 78"/>
                  <a:gd name="T14" fmla="*/ 14 w 46"/>
                  <a:gd name="T15" fmla="*/ 70 h 78"/>
                  <a:gd name="T16" fmla="*/ 11 w 46"/>
                  <a:gd name="T17" fmla="*/ 73 h 78"/>
                  <a:gd name="T18" fmla="*/ 4 w 46"/>
                  <a:gd name="T19" fmla="*/ 76 h 78"/>
                  <a:gd name="T20" fmla="*/ 12 w 46"/>
                  <a:gd name="T21" fmla="*/ 72 h 78"/>
                  <a:gd name="T22" fmla="*/ 12 w 46"/>
                  <a:gd name="T23" fmla="*/ 68 h 78"/>
                  <a:gd name="T24" fmla="*/ 15 w 46"/>
                  <a:gd name="T25" fmla="*/ 46 h 78"/>
                  <a:gd name="T26" fmla="*/ 15 w 46"/>
                  <a:gd name="T27" fmla="*/ 42 h 78"/>
                  <a:gd name="T28" fmla="*/ 15 w 46"/>
                  <a:gd name="T29" fmla="*/ 32 h 78"/>
                  <a:gd name="T30" fmla="*/ 18 w 46"/>
                  <a:gd name="T31" fmla="*/ 25 h 78"/>
                  <a:gd name="T32" fmla="*/ 26 w 46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78">
                    <a:moveTo>
                      <a:pt x="26" y="0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1" y="12"/>
                      <a:pt x="32" y="18"/>
                    </a:cubicBezTo>
                    <a:cubicBezTo>
                      <a:pt x="32" y="18"/>
                      <a:pt x="36" y="21"/>
                      <a:pt x="20" y="20"/>
                    </a:cubicBezTo>
                    <a:cubicBezTo>
                      <a:pt x="20" y="20"/>
                      <a:pt x="18" y="21"/>
                      <a:pt x="20" y="26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46" y="49"/>
                      <a:pt x="22" y="47"/>
                    </a:cubicBezTo>
                    <a:cubicBezTo>
                      <a:pt x="22" y="47"/>
                      <a:pt x="20" y="43"/>
                      <a:pt x="14" y="70"/>
                    </a:cubicBezTo>
                    <a:cubicBezTo>
                      <a:pt x="14" y="70"/>
                      <a:pt x="30" y="78"/>
                      <a:pt x="11" y="73"/>
                    </a:cubicBezTo>
                    <a:cubicBezTo>
                      <a:pt x="11" y="73"/>
                      <a:pt x="5" y="75"/>
                      <a:pt x="4" y="76"/>
                    </a:cubicBezTo>
                    <a:cubicBezTo>
                      <a:pt x="4" y="76"/>
                      <a:pt x="0" y="74"/>
                      <a:pt x="12" y="72"/>
                    </a:cubicBezTo>
                    <a:cubicBezTo>
                      <a:pt x="12" y="72"/>
                      <a:pt x="10" y="71"/>
                      <a:pt x="12" y="68"/>
                    </a:cubicBezTo>
                    <a:cubicBezTo>
                      <a:pt x="12" y="68"/>
                      <a:pt x="15" y="47"/>
                      <a:pt x="15" y="46"/>
                    </a:cubicBezTo>
                    <a:cubicBezTo>
                      <a:pt x="15" y="46"/>
                      <a:pt x="21" y="46"/>
                      <a:pt x="15" y="42"/>
                    </a:cubicBezTo>
                    <a:cubicBezTo>
                      <a:pt x="15" y="42"/>
                      <a:pt x="17" y="34"/>
                      <a:pt x="15" y="32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3" y="15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4" name="Freeform 348"/>
              <p:cNvSpPr/>
              <p:nvPr/>
            </p:nvSpPr>
            <p:spPr bwMode="auto">
              <a:xfrm>
                <a:off x="1897" y="786"/>
                <a:ext cx="8" cy="27"/>
              </a:xfrm>
              <a:custGeom>
                <a:avLst/>
                <a:gdLst>
                  <a:gd name="T0" fmla="*/ 3 w 6"/>
                  <a:gd name="T1" fmla="*/ 7 h 19"/>
                  <a:gd name="T2" fmla="*/ 4 w 6"/>
                  <a:gd name="T3" fmla="*/ 7 h 19"/>
                  <a:gd name="T4" fmla="*/ 3 w 6"/>
                  <a:gd name="T5" fmla="*/ 3 h 19"/>
                  <a:gd name="T6" fmla="*/ 2 w 6"/>
                  <a:gd name="T7" fmla="*/ 3 h 19"/>
                  <a:gd name="T8" fmla="*/ 1 w 6"/>
                  <a:gd name="T9" fmla="*/ 6 h 19"/>
                  <a:gd name="T10" fmla="*/ 1 w 6"/>
                  <a:gd name="T11" fmla="*/ 10 h 19"/>
                  <a:gd name="T12" fmla="*/ 1 w 6"/>
                  <a:gd name="T13" fmla="*/ 15 h 19"/>
                  <a:gd name="T14" fmla="*/ 1 w 6"/>
                  <a:gd name="T15" fmla="*/ 13 h 19"/>
                  <a:gd name="T16" fmla="*/ 1 w 6"/>
                  <a:gd name="T17" fmla="*/ 14 h 19"/>
                  <a:gd name="T18" fmla="*/ 2 w 6"/>
                  <a:gd name="T19" fmla="*/ 18 h 19"/>
                  <a:gd name="T20" fmla="*/ 2 w 6"/>
                  <a:gd name="T21" fmla="*/ 17 h 19"/>
                  <a:gd name="T22" fmla="*/ 4 w 6"/>
                  <a:gd name="T23" fmla="*/ 12 h 19"/>
                  <a:gd name="T24" fmla="*/ 1 w 6"/>
                  <a:gd name="T25" fmla="*/ 7 h 19"/>
                  <a:gd name="T26" fmla="*/ 3 w 6"/>
                  <a:gd name="T2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9">
                    <a:moveTo>
                      <a:pt x="3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3"/>
                      <a:pt x="3" y="3"/>
                    </a:cubicBezTo>
                    <a:cubicBezTo>
                      <a:pt x="3" y="3"/>
                      <a:pt x="3" y="0"/>
                      <a:pt x="2" y="3"/>
                    </a:cubicBezTo>
                    <a:cubicBezTo>
                      <a:pt x="2" y="3"/>
                      <a:pt x="1" y="3"/>
                      <a:pt x="1" y="6"/>
                    </a:cubicBezTo>
                    <a:cubicBezTo>
                      <a:pt x="1" y="6"/>
                      <a:pt x="0" y="9"/>
                      <a:pt x="1" y="10"/>
                    </a:cubicBezTo>
                    <a:cubicBezTo>
                      <a:pt x="1" y="10"/>
                      <a:pt x="5" y="15"/>
                      <a:pt x="1" y="15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2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7"/>
                    </a:cubicBezTo>
                    <a:cubicBezTo>
                      <a:pt x="2" y="17"/>
                      <a:pt x="6" y="16"/>
                      <a:pt x="4" y="12"/>
                    </a:cubicBezTo>
                    <a:cubicBezTo>
                      <a:pt x="4" y="12"/>
                      <a:pt x="1" y="8"/>
                      <a:pt x="1" y="7"/>
                    </a:cubicBezTo>
                    <a:cubicBezTo>
                      <a:pt x="1" y="7"/>
                      <a:pt x="2" y="2"/>
                      <a:pt x="3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5" name="Freeform 349"/>
              <p:cNvSpPr/>
              <p:nvPr/>
            </p:nvSpPr>
            <p:spPr bwMode="auto">
              <a:xfrm>
                <a:off x="1905" y="790"/>
                <a:ext cx="6" cy="20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3 h 14"/>
                  <a:gd name="T4" fmla="*/ 2 w 4"/>
                  <a:gd name="T5" fmla="*/ 2 h 14"/>
                  <a:gd name="T6" fmla="*/ 1 w 4"/>
                  <a:gd name="T7" fmla="*/ 10 h 14"/>
                  <a:gd name="T8" fmla="*/ 1 w 4"/>
                  <a:gd name="T9" fmla="*/ 13 h 14"/>
                  <a:gd name="T10" fmla="*/ 1 w 4"/>
                  <a:gd name="T11" fmla="*/ 14 h 14"/>
                  <a:gd name="T12" fmla="*/ 3 w 4"/>
                  <a:gd name="T13" fmla="*/ 14 h 14"/>
                  <a:gd name="T14" fmla="*/ 4 w 4"/>
                  <a:gd name="T15" fmla="*/ 0 h 14"/>
                  <a:gd name="T16" fmla="*/ 3 w 4"/>
                  <a:gd name="T17" fmla="*/ 0 h 14"/>
                  <a:gd name="T18" fmla="*/ 0 w 4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8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6" name="Freeform 350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4 h 4"/>
                  <a:gd name="T4" fmla="*/ 3 w 5"/>
                  <a:gd name="T5" fmla="*/ 4 h 4"/>
                  <a:gd name="T6" fmla="*/ 5 w 5"/>
                  <a:gd name="T7" fmla="*/ 0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7" name="Freeform 351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4 h 4"/>
                  <a:gd name="T4" fmla="*/ 3 w 5"/>
                  <a:gd name="T5" fmla="*/ 4 h 4"/>
                  <a:gd name="T6" fmla="*/ 5 w 5"/>
                  <a:gd name="T7" fmla="*/ 0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8" name="Freeform 352"/>
              <p:cNvSpPr>
                <a:spLocks noEditPoints="1"/>
              </p:cNvSpPr>
              <p:nvPr/>
            </p:nvSpPr>
            <p:spPr bwMode="auto">
              <a:xfrm>
                <a:off x="1911" y="790"/>
                <a:ext cx="13" cy="20"/>
              </a:xfrm>
              <a:custGeom>
                <a:avLst/>
                <a:gdLst>
                  <a:gd name="T0" fmla="*/ 5 w 9"/>
                  <a:gd name="T1" fmla="*/ 0 h 14"/>
                  <a:gd name="T2" fmla="*/ 1 w 9"/>
                  <a:gd name="T3" fmla="*/ 4 h 14"/>
                  <a:gd name="T4" fmla="*/ 0 w 9"/>
                  <a:gd name="T5" fmla="*/ 11 h 14"/>
                  <a:gd name="T6" fmla="*/ 3 w 9"/>
                  <a:gd name="T7" fmla="*/ 14 h 14"/>
                  <a:gd name="T8" fmla="*/ 5 w 9"/>
                  <a:gd name="T9" fmla="*/ 14 h 14"/>
                  <a:gd name="T10" fmla="*/ 8 w 9"/>
                  <a:gd name="T11" fmla="*/ 11 h 14"/>
                  <a:gd name="T12" fmla="*/ 9 w 9"/>
                  <a:gd name="T13" fmla="*/ 3 h 14"/>
                  <a:gd name="T14" fmla="*/ 5 w 9"/>
                  <a:gd name="T15" fmla="*/ 0 h 14"/>
                  <a:gd name="T16" fmla="*/ 5 w 9"/>
                  <a:gd name="T17" fmla="*/ 11 h 14"/>
                  <a:gd name="T18" fmla="*/ 3 w 9"/>
                  <a:gd name="T19" fmla="*/ 10 h 14"/>
                  <a:gd name="T20" fmla="*/ 4 w 9"/>
                  <a:gd name="T21" fmla="*/ 3 h 14"/>
                  <a:gd name="T22" fmla="*/ 6 w 9"/>
                  <a:gd name="T23" fmla="*/ 3 h 14"/>
                  <a:gd name="T24" fmla="*/ 5 w 9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cubicBezTo>
                      <a:pt x="1" y="0"/>
                      <a:pt x="1" y="4"/>
                      <a:pt x="1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3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8" y="14"/>
                      <a:pt x="8" y="11"/>
                      <a:pt x="8" y="11"/>
                    </a:cubicBezTo>
                    <a:cubicBezTo>
                      <a:pt x="8" y="9"/>
                      <a:pt x="9" y="3"/>
                      <a:pt x="9" y="3"/>
                    </a:cubicBezTo>
                    <a:cubicBezTo>
                      <a:pt x="9" y="0"/>
                      <a:pt x="5" y="0"/>
                      <a:pt x="5" y="0"/>
                    </a:cubicBezTo>
                    <a:moveTo>
                      <a:pt x="5" y="11"/>
                    </a:moveTo>
                    <a:cubicBezTo>
                      <a:pt x="5" y="11"/>
                      <a:pt x="3" y="14"/>
                      <a:pt x="3" y="1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0"/>
                      <a:pt x="6" y="3"/>
                    </a:cubicBezTo>
                    <a:cubicBezTo>
                      <a:pt x="6" y="3"/>
                      <a:pt x="5" y="10"/>
                      <a:pt x="5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9" name="Freeform 353"/>
              <p:cNvSpPr>
                <a:spLocks noEditPoints="1"/>
              </p:cNvSpPr>
              <p:nvPr/>
            </p:nvSpPr>
            <p:spPr bwMode="auto">
              <a:xfrm>
                <a:off x="1923" y="790"/>
                <a:ext cx="13" cy="22"/>
              </a:xfrm>
              <a:custGeom>
                <a:avLst/>
                <a:gdLst>
                  <a:gd name="T0" fmla="*/ 9 w 9"/>
                  <a:gd name="T1" fmla="*/ 2 h 15"/>
                  <a:gd name="T2" fmla="*/ 7 w 9"/>
                  <a:gd name="T3" fmla="*/ 0 h 15"/>
                  <a:gd name="T4" fmla="*/ 2 w 9"/>
                  <a:gd name="T5" fmla="*/ 4 h 15"/>
                  <a:gd name="T6" fmla="*/ 4 w 9"/>
                  <a:gd name="T7" fmla="*/ 14 h 15"/>
                  <a:gd name="T8" fmla="*/ 9 w 9"/>
                  <a:gd name="T9" fmla="*/ 10 h 15"/>
                  <a:gd name="T10" fmla="*/ 9 w 9"/>
                  <a:gd name="T11" fmla="*/ 2 h 15"/>
                  <a:gd name="T12" fmla="*/ 5 w 9"/>
                  <a:gd name="T13" fmla="*/ 12 h 15"/>
                  <a:gd name="T14" fmla="*/ 4 w 9"/>
                  <a:gd name="T15" fmla="*/ 6 h 15"/>
                  <a:gd name="T16" fmla="*/ 6 w 9"/>
                  <a:gd name="T17" fmla="*/ 1 h 15"/>
                  <a:gd name="T18" fmla="*/ 6 w 9"/>
                  <a:gd name="T19" fmla="*/ 5 h 15"/>
                  <a:gd name="T20" fmla="*/ 5 w 9"/>
                  <a:gd name="T2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9" y="2"/>
                    </a:moveTo>
                    <a:cubicBezTo>
                      <a:pt x="9" y="2"/>
                      <a:pt x="9" y="0"/>
                      <a:pt x="7" y="0"/>
                    </a:cubicBezTo>
                    <a:cubicBezTo>
                      <a:pt x="7" y="0"/>
                      <a:pt x="2" y="0"/>
                      <a:pt x="2" y="4"/>
                    </a:cubicBezTo>
                    <a:cubicBezTo>
                      <a:pt x="2" y="4"/>
                      <a:pt x="0" y="15"/>
                      <a:pt x="4" y="14"/>
                    </a:cubicBezTo>
                    <a:cubicBezTo>
                      <a:pt x="4" y="14"/>
                      <a:pt x="9" y="15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5" y="12"/>
                    </a:moveTo>
                    <a:cubicBezTo>
                      <a:pt x="5" y="12"/>
                      <a:pt x="3" y="13"/>
                      <a:pt x="4" y="6"/>
                    </a:cubicBezTo>
                    <a:cubicBezTo>
                      <a:pt x="4" y="6"/>
                      <a:pt x="3" y="1"/>
                      <a:pt x="6" y="1"/>
                    </a:cubicBezTo>
                    <a:cubicBezTo>
                      <a:pt x="6" y="1"/>
                      <a:pt x="7" y="1"/>
                      <a:pt x="6" y="5"/>
                    </a:cubicBezTo>
                    <a:cubicBezTo>
                      <a:pt x="6" y="5"/>
                      <a:pt x="7" y="13"/>
                      <a:pt x="5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0" name="Freeform 354"/>
              <p:cNvSpPr>
                <a:spLocks noEditPoints="1"/>
              </p:cNvSpPr>
              <p:nvPr/>
            </p:nvSpPr>
            <p:spPr bwMode="auto">
              <a:xfrm>
                <a:off x="1940" y="789"/>
                <a:ext cx="12" cy="23"/>
              </a:xfrm>
              <a:custGeom>
                <a:avLst/>
                <a:gdLst>
                  <a:gd name="T0" fmla="*/ 6 w 8"/>
                  <a:gd name="T1" fmla="*/ 1 h 16"/>
                  <a:gd name="T2" fmla="*/ 2 w 8"/>
                  <a:gd name="T3" fmla="*/ 1 h 16"/>
                  <a:gd name="T4" fmla="*/ 0 w 8"/>
                  <a:gd name="T5" fmla="*/ 4 h 16"/>
                  <a:gd name="T6" fmla="*/ 0 w 8"/>
                  <a:gd name="T7" fmla="*/ 12 h 16"/>
                  <a:gd name="T8" fmla="*/ 2 w 8"/>
                  <a:gd name="T9" fmla="*/ 15 h 16"/>
                  <a:gd name="T10" fmla="*/ 6 w 8"/>
                  <a:gd name="T11" fmla="*/ 13 h 16"/>
                  <a:gd name="T12" fmla="*/ 6 w 8"/>
                  <a:gd name="T13" fmla="*/ 1 h 16"/>
                  <a:gd name="T14" fmla="*/ 3 w 8"/>
                  <a:gd name="T15" fmla="*/ 14 h 16"/>
                  <a:gd name="T16" fmla="*/ 2 w 8"/>
                  <a:gd name="T17" fmla="*/ 10 h 16"/>
                  <a:gd name="T18" fmla="*/ 2 w 8"/>
                  <a:gd name="T19" fmla="*/ 2 h 16"/>
                  <a:gd name="T20" fmla="*/ 5 w 8"/>
                  <a:gd name="T21" fmla="*/ 4 h 16"/>
                  <a:gd name="T22" fmla="*/ 3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6" y="1"/>
                    </a:moveTo>
                    <a:cubicBezTo>
                      <a:pt x="6" y="1"/>
                      <a:pt x="4" y="0"/>
                      <a:pt x="2" y="1"/>
                    </a:cubicBezTo>
                    <a:cubicBezTo>
                      <a:pt x="2" y="1"/>
                      <a:pt x="0" y="0"/>
                      <a:pt x="0" y="4"/>
                    </a:cubicBezTo>
                    <a:cubicBezTo>
                      <a:pt x="0" y="4"/>
                      <a:pt x="1" y="8"/>
                      <a:pt x="0" y="12"/>
                    </a:cubicBezTo>
                    <a:cubicBezTo>
                      <a:pt x="0" y="12"/>
                      <a:pt x="0" y="16"/>
                      <a:pt x="2" y="15"/>
                    </a:cubicBezTo>
                    <a:cubicBezTo>
                      <a:pt x="2" y="15"/>
                      <a:pt x="6" y="16"/>
                      <a:pt x="6" y="13"/>
                    </a:cubicBezTo>
                    <a:cubicBezTo>
                      <a:pt x="6" y="13"/>
                      <a:pt x="8" y="2"/>
                      <a:pt x="6" y="1"/>
                    </a:cubicBezTo>
                    <a:moveTo>
                      <a:pt x="3" y="14"/>
                    </a:moveTo>
                    <a:cubicBezTo>
                      <a:pt x="3" y="14"/>
                      <a:pt x="1" y="13"/>
                      <a:pt x="2" y="10"/>
                    </a:cubicBezTo>
                    <a:cubicBezTo>
                      <a:pt x="2" y="10"/>
                      <a:pt x="2" y="3"/>
                      <a:pt x="2" y="2"/>
                    </a:cubicBezTo>
                    <a:cubicBezTo>
                      <a:pt x="2" y="2"/>
                      <a:pt x="4" y="1"/>
                      <a:pt x="5" y="4"/>
                    </a:cubicBezTo>
                    <a:cubicBezTo>
                      <a:pt x="5" y="4"/>
                      <a:pt x="6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1" name="Freeform 355"/>
              <p:cNvSpPr>
                <a:spLocks noEditPoints="1"/>
              </p:cNvSpPr>
              <p:nvPr/>
            </p:nvSpPr>
            <p:spPr bwMode="auto">
              <a:xfrm>
                <a:off x="1950" y="787"/>
                <a:ext cx="11" cy="25"/>
              </a:xfrm>
              <a:custGeom>
                <a:avLst/>
                <a:gdLst>
                  <a:gd name="T0" fmla="*/ 6 w 7"/>
                  <a:gd name="T1" fmla="*/ 3 h 17"/>
                  <a:gd name="T2" fmla="*/ 1 w 7"/>
                  <a:gd name="T3" fmla="*/ 3 h 17"/>
                  <a:gd name="T4" fmla="*/ 1 w 7"/>
                  <a:gd name="T5" fmla="*/ 13 h 17"/>
                  <a:gd name="T6" fmla="*/ 4 w 7"/>
                  <a:gd name="T7" fmla="*/ 17 h 17"/>
                  <a:gd name="T8" fmla="*/ 6 w 7"/>
                  <a:gd name="T9" fmla="*/ 12 h 17"/>
                  <a:gd name="T10" fmla="*/ 6 w 7"/>
                  <a:gd name="T11" fmla="*/ 3 h 17"/>
                  <a:gd name="T12" fmla="*/ 4 w 7"/>
                  <a:gd name="T13" fmla="*/ 15 h 17"/>
                  <a:gd name="T14" fmla="*/ 3 w 7"/>
                  <a:gd name="T15" fmla="*/ 9 h 17"/>
                  <a:gd name="T16" fmla="*/ 4 w 7"/>
                  <a:gd name="T17" fmla="*/ 3 h 17"/>
                  <a:gd name="T18" fmla="*/ 5 w 7"/>
                  <a:gd name="T19" fmla="*/ 7 h 17"/>
                  <a:gd name="T20" fmla="*/ 4 w 7"/>
                  <a:gd name="T2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6" y="3"/>
                    </a:moveTo>
                    <a:cubicBezTo>
                      <a:pt x="2" y="0"/>
                      <a:pt x="1" y="3"/>
                      <a:pt x="1" y="3"/>
                    </a:cubicBezTo>
                    <a:cubicBezTo>
                      <a:pt x="2" y="4"/>
                      <a:pt x="1" y="13"/>
                      <a:pt x="1" y="13"/>
                    </a:cubicBezTo>
                    <a:cubicBezTo>
                      <a:pt x="0" y="17"/>
                      <a:pt x="4" y="17"/>
                      <a:pt x="4" y="17"/>
                    </a:cubicBezTo>
                    <a:cubicBezTo>
                      <a:pt x="6" y="17"/>
                      <a:pt x="6" y="12"/>
                      <a:pt x="6" y="12"/>
                    </a:cubicBezTo>
                    <a:cubicBezTo>
                      <a:pt x="7" y="3"/>
                      <a:pt x="6" y="3"/>
                      <a:pt x="6" y="3"/>
                    </a:cubicBezTo>
                    <a:moveTo>
                      <a:pt x="4" y="15"/>
                    </a:moveTo>
                    <a:cubicBezTo>
                      <a:pt x="4" y="15"/>
                      <a:pt x="2" y="15"/>
                      <a:pt x="3" y="9"/>
                    </a:cubicBezTo>
                    <a:cubicBezTo>
                      <a:pt x="3" y="9"/>
                      <a:pt x="2" y="3"/>
                      <a:pt x="4" y="3"/>
                    </a:cubicBezTo>
                    <a:cubicBezTo>
                      <a:pt x="4" y="3"/>
                      <a:pt x="5" y="3"/>
                      <a:pt x="5" y="7"/>
                    </a:cubicBezTo>
                    <a:cubicBezTo>
                      <a:pt x="5" y="7"/>
                      <a:pt x="6" y="15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2" name="Freeform 356"/>
              <p:cNvSpPr>
                <a:spLocks noEditPoints="1"/>
              </p:cNvSpPr>
              <p:nvPr/>
            </p:nvSpPr>
            <p:spPr bwMode="auto">
              <a:xfrm>
                <a:off x="1961" y="790"/>
                <a:ext cx="5" cy="25"/>
              </a:xfrm>
              <a:custGeom>
                <a:avLst/>
                <a:gdLst>
                  <a:gd name="T0" fmla="*/ 3 w 4"/>
                  <a:gd name="T1" fmla="*/ 5 h 17"/>
                  <a:gd name="T2" fmla="*/ 2 w 4"/>
                  <a:gd name="T3" fmla="*/ 1 h 17"/>
                  <a:gd name="T4" fmla="*/ 0 w 4"/>
                  <a:gd name="T5" fmla="*/ 3 h 17"/>
                  <a:gd name="T6" fmla="*/ 0 w 4"/>
                  <a:gd name="T7" fmla="*/ 13 h 17"/>
                  <a:gd name="T8" fmla="*/ 2 w 4"/>
                  <a:gd name="T9" fmla="*/ 15 h 17"/>
                  <a:gd name="T10" fmla="*/ 3 w 4"/>
                  <a:gd name="T11" fmla="*/ 10 h 17"/>
                  <a:gd name="T12" fmla="*/ 3 w 4"/>
                  <a:gd name="T13" fmla="*/ 5 h 17"/>
                  <a:gd name="T14" fmla="*/ 1 w 4"/>
                  <a:gd name="T15" fmla="*/ 14 h 17"/>
                  <a:gd name="T16" fmla="*/ 1 w 4"/>
                  <a:gd name="T17" fmla="*/ 7 h 17"/>
                  <a:gd name="T18" fmla="*/ 1 w 4"/>
                  <a:gd name="T19" fmla="*/ 3 h 17"/>
                  <a:gd name="T20" fmla="*/ 2 w 4"/>
                  <a:gd name="T21" fmla="*/ 4 h 17"/>
                  <a:gd name="T22" fmla="*/ 1 w 4"/>
                  <a:gd name="T2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3" y="5"/>
                    </a:moveTo>
                    <a:cubicBezTo>
                      <a:pt x="3" y="5"/>
                      <a:pt x="3" y="1"/>
                      <a:pt x="2" y="1"/>
                    </a:cubicBezTo>
                    <a:cubicBezTo>
                      <a:pt x="2" y="1"/>
                      <a:pt x="0" y="0"/>
                      <a:pt x="0" y="3"/>
                    </a:cubicBezTo>
                    <a:cubicBezTo>
                      <a:pt x="0" y="3"/>
                      <a:pt x="0" y="6"/>
                      <a:pt x="0" y="13"/>
                    </a:cubicBezTo>
                    <a:cubicBezTo>
                      <a:pt x="0" y="13"/>
                      <a:pt x="0" y="17"/>
                      <a:pt x="2" y="15"/>
                    </a:cubicBezTo>
                    <a:cubicBezTo>
                      <a:pt x="2" y="15"/>
                      <a:pt x="4" y="14"/>
                      <a:pt x="3" y="10"/>
                    </a:cubicBezTo>
                    <a:cubicBezTo>
                      <a:pt x="3" y="10"/>
                      <a:pt x="3" y="5"/>
                      <a:pt x="3" y="5"/>
                    </a:cubicBezTo>
                    <a:moveTo>
                      <a:pt x="1" y="14"/>
                    </a:moveTo>
                    <a:cubicBezTo>
                      <a:pt x="1" y="14"/>
                      <a:pt x="0" y="13"/>
                      <a:pt x="1" y="7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1" y="3"/>
                      <a:pt x="2" y="2"/>
                      <a:pt x="2" y="4"/>
                    </a:cubicBezTo>
                    <a:cubicBezTo>
                      <a:pt x="2" y="4"/>
                      <a:pt x="2" y="14"/>
                      <a:pt x="1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3" name="Freeform 357"/>
              <p:cNvSpPr/>
              <p:nvPr/>
            </p:nvSpPr>
            <p:spPr bwMode="auto">
              <a:xfrm>
                <a:off x="1937" y="854"/>
                <a:ext cx="18" cy="22"/>
              </a:xfrm>
              <a:custGeom>
                <a:avLst/>
                <a:gdLst>
                  <a:gd name="T0" fmla="*/ 10 w 12"/>
                  <a:gd name="T1" fmla="*/ 6 h 15"/>
                  <a:gd name="T2" fmla="*/ 1 w 12"/>
                  <a:gd name="T3" fmla="*/ 5 h 15"/>
                  <a:gd name="T4" fmla="*/ 3 w 12"/>
                  <a:gd name="T5" fmla="*/ 15 h 15"/>
                  <a:gd name="T6" fmla="*/ 10 w 12"/>
                  <a:gd name="T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0" y="6"/>
                    </a:moveTo>
                    <a:cubicBezTo>
                      <a:pt x="12" y="0"/>
                      <a:pt x="5" y="3"/>
                      <a:pt x="1" y="5"/>
                    </a:cubicBezTo>
                    <a:cubicBezTo>
                      <a:pt x="0" y="8"/>
                      <a:pt x="2" y="13"/>
                      <a:pt x="3" y="15"/>
                    </a:cubicBezTo>
                    <a:cubicBezTo>
                      <a:pt x="5" y="11"/>
                      <a:pt x="9" y="10"/>
                      <a:pt x="1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4" name="Freeform 358"/>
              <p:cNvSpPr>
                <a:spLocks noEditPoints="1"/>
              </p:cNvSpPr>
              <p:nvPr/>
            </p:nvSpPr>
            <p:spPr bwMode="auto">
              <a:xfrm>
                <a:off x="1962" y="816"/>
                <a:ext cx="6" cy="57"/>
              </a:xfrm>
              <a:custGeom>
                <a:avLst/>
                <a:gdLst>
                  <a:gd name="T0" fmla="*/ 2 w 4"/>
                  <a:gd name="T1" fmla="*/ 31 h 39"/>
                  <a:gd name="T2" fmla="*/ 2 w 4"/>
                  <a:gd name="T3" fmla="*/ 36 h 39"/>
                  <a:gd name="T4" fmla="*/ 3 w 4"/>
                  <a:gd name="T5" fmla="*/ 39 h 39"/>
                  <a:gd name="T6" fmla="*/ 4 w 4"/>
                  <a:gd name="T7" fmla="*/ 39 h 39"/>
                  <a:gd name="T8" fmla="*/ 2 w 4"/>
                  <a:gd name="T9" fmla="*/ 31 h 39"/>
                  <a:gd name="T10" fmla="*/ 2 w 4"/>
                  <a:gd name="T11" fmla="*/ 31 h 39"/>
                  <a:gd name="T12" fmla="*/ 2 w 4"/>
                  <a:gd name="T13" fmla="*/ 31 h 39"/>
                  <a:gd name="T14" fmla="*/ 2 w 4"/>
                  <a:gd name="T15" fmla="*/ 0 h 39"/>
                  <a:gd name="T16" fmla="*/ 1 w 4"/>
                  <a:gd name="T17" fmla="*/ 2 h 39"/>
                  <a:gd name="T18" fmla="*/ 1 w 4"/>
                  <a:gd name="T19" fmla="*/ 1 h 39"/>
                  <a:gd name="T20" fmla="*/ 1 w 4"/>
                  <a:gd name="T21" fmla="*/ 15 h 39"/>
                  <a:gd name="T22" fmla="*/ 1 w 4"/>
                  <a:gd name="T23" fmla="*/ 24 h 39"/>
                  <a:gd name="T24" fmla="*/ 1 w 4"/>
                  <a:gd name="T25" fmla="*/ 16 h 39"/>
                  <a:gd name="T26" fmla="*/ 2 w 4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9">
                    <a:moveTo>
                      <a:pt x="2" y="31"/>
                    </a:moveTo>
                    <a:cubicBezTo>
                      <a:pt x="2" y="34"/>
                      <a:pt x="2" y="36"/>
                      <a:pt x="2" y="36"/>
                    </a:cubicBezTo>
                    <a:cubicBezTo>
                      <a:pt x="2" y="38"/>
                      <a:pt x="2" y="39"/>
                      <a:pt x="3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moveTo>
                      <a:pt x="2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3" y="1"/>
                      <a:pt x="1" y="15"/>
                      <a:pt x="1" y="15"/>
                    </a:cubicBezTo>
                    <a:cubicBezTo>
                      <a:pt x="0" y="16"/>
                      <a:pt x="0" y="21"/>
                      <a:pt x="1" y="24"/>
                    </a:cubicBezTo>
                    <a:cubicBezTo>
                      <a:pt x="1" y="20"/>
                      <a:pt x="1" y="16"/>
                      <a:pt x="1" y="16"/>
                    </a:cubicBezTo>
                    <a:cubicBezTo>
                      <a:pt x="3" y="12"/>
                      <a:pt x="2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5" name="Freeform 359"/>
              <p:cNvSpPr/>
              <p:nvPr/>
            </p:nvSpPr>
            <p:spPr bwMode="auto">
              <a:xfrm>
                <a:off x="1975" y="8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6" name="Freeform 360"/>
              <p:cNvSpPr>
                <a:spLocks noEditPoints="1"/>
              </p:cNvSpPr>
              <p:nvPr/>
            </p:nvSpPr>
            <p:spPr bwMode="auto">
              <a:xfrm>
                <a:off x="1968" y="872"/>
                <a:ext cx="14" cy="7"/>
              </a:xfrm>
              <a:custGeom>
                <a:avLst/>
                <a:gdLst>
                  <a:gd name="T0" fmla="*/ 5 w 10"/>
                  <a:gd name="T1" fmla="*/ 0 h 5"/>
                  <a:gd name="T2" fmla="*/ 5 w 10"/>
                  <a:gd name="T3" fmla="*/ 0 h 5"/>
                  <a:gd name="T4" fmla="*/ 5 w 10"/>
                  <a:gd name="T5" fmla="*/ 1 h 5"/>
                  <a:gd name="T6" fmla="*/ 7 w 10"/>
                  <a:gd name="T7" fmla="*/ 2 h 5"/>
                  <a:gd name="T8" fmla="*/ 8 w 10"/>
                  <a:gd name="T9" fmla="*/ 3 h 5"/>
                  <a:gd name="T10" fmla="*/ 10 w 10"/>
                  <a:gd name="T11" fmla="*/ 4 h 5"/>
                  <a:gd name="T12" fmla="*/ 10 w 10"/>
                  <a:gd name="T13" fmla="*/ 5 h 5"/>
                  <a:gd name="T14" fmla="*/ 10 w 10"/>
                  <a:gd name="T15" fmla="*/ 5 h 5"/>
                  <a:gd name="T16" fmla="*/ 6 w 10"/>
                  <a:gd name="T17" fmla="*/ 1 h 5"/>
                  <a:gd name="T18" fmla="*/ 5 w 10"/>
                  <a:gd name="T19" fmla="*/ 0 h 5"/>
                  <a:gd name="T20" fmla="*/ 5 w 10"/>
                  <a:gd name="T21" fmla="*/ 0 h 5"/>
                  <a:gd name="T22" fmla="*/ 5 w 10"/>
                  <a:gd name="T23" fmla="*/ 0 h 5"/>
                  <a:gd name="T24" fmla="*/ 5 w 10"/>
                  <a:gd name="T25" fmla="*/ 0 h 5"/>
                  <a:gd name="T26" fmla="*/ 3 w 10"/>
                  <a:gd name="T27" fmla="*/ 0 h 5"/>
                  <a:gd name="T28" fmla="*/ 0 w 10"/>
                  <a:gd name="T29" fmla="*/ 1 h 5"/>
                  <a:gd name="T30" fmla="*/ 3 w 10"/>
                  <a:gd name="T31" fmla="*/ 0 h 5"/>
                  <a:gd name="T32" fmla="*/ 3 w 10"/>
                  <a:gd name="T33" fmla="*/ 0 h 5"/>
                  <a:gd name="T34" fmla="*/ 5 w 10"/>
                  <a:gd name="T35" fmla="*/ 0 h 5"/>
                  <a:gd name="T36" fmla="*/ 4 w 10"/>
                  <a:gd name="T37" fmla="*/ 0 h 5"/>
                  <a:gd name="T38" fmla="*/ 4 w 10"/>
                  <a:gd name="T39" fmla="*/ 0 h 5"/>
                  <a:gd name="T40" fmla="*/ 4 w 10"/>
                  <a:gd name="T41" fmla="*/ 0 h 5"/>
                  <a:gd name="T42" fmla="*/ 5 w 10"/>
                  <a:gd name="T43" fmla="*/ 0 h 5"/>
                  <a:gd name="T44" fmla="*/ 5 w 10"/>
                  <a:gd name="T45" fmla="*/ 0 h 5"/>
                  <a:gd name="T46" fmla="*/ 4 w 10"/>
                  <a:gd name="T47" fmla="*/ 0 h 5"/>
                  <a:gd name="T48" fmla="*/ 5 w 10"/>
                  <a:gd name="T49" fmla="*/ 0 h 5"/>
                  <a:gd name="T50" fmla="*/ 5 w 10"/>
                  <a:gd name="T5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2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7" name="Freeform 361"/>
              <p:cNvSpPr>
                <a:spLocks noEditPoints="1"/>
              </p:cNvSpPr>
              <p:nvPr/>
            </p:nvSpPr>
            <p:spPr bwMode="auto">
              <a:xfrm>
                <a:off x="1961" y="781"/>
                <a:ext cx="4" cy="16"/>
              </a:xfrm>
              <a:custGeom>
                <a:avLst/>
                <a:gdLst>
                  <a:gd name="T0" fmla="*/ 3 w 3"/>
                  <a:gd name="T1" fmla="*/ 11 h 11"/>
                  <a:gd name="T2" fmla="*/ 3 w 3"/>
                  <a:gd name="T3" fmla="*/ 11 h 11"/>
                  <a:gd name="T4" fmla="*/ 3 w 3"/>
                  <a:gd name="T5" fmla="*/ 11 h 11"/>
                  <a:gd name="T6" fmla="*/ 3 w 3"/>
                  <a:gd name="T7" fmla="*/ 11 h 11"/>
                  <a:gd name="T8" fmla="*/ 0 w 3"/>
                  <a:gd name="T9" fmla="*/ 0 h 11"/>
                  <a:gd name="T10" fmla="*/ 2 w 3"/>
                  <a:gd name="T11" fmla="*/ 8 h 11"/>
                  <a:gd name="T12" fmla="*/ 3 w 3"/>
                  <a:gd name="T13" fmla="*/ 10 h 11"/>
                  <a:gd name="T14" fmla="*/ 3 w 3"/>
                  <a:gd name="T15" fmla="*/ 6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3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moveTo>
                      <a:pt x="0" y="0"/>
                    </a:moveTo>
                    <a:cubicBezTo>
                      <a:pt x="1" y="3"/>
                      <a:pt x="2" y="5"/>
                      <a:pt x="2" y="8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8" name="Freeform 362"/>
              <p:cNvSpPr/>
              <p:nvPr/>
            </p:nvSpPr>
            <p:spPr bwMode="auto">
              <a:xfrm>
                <a:off x="1963" y="793"/>
                <a:ext cx="2" cy="4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9" name="Freeform 363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0" name="Freeform 364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1" name="Freeform 365"/>
              <p:cNvSpPr/>
              <p:nvPr/>
            </p:nvSpPr>
            <p:spPr bwMode="auto">
              <a:xfrm>
                <a:off x="1870" y="880"/>
                <a:ext cx="121" cy="12"/>
              </a:xfrm>
              <a:custGeom>
                <a:avLst/>
                <a:gdLst>
                  <a:gd name="T0" fmla="*/ 78 w 83"/>
                  <a:gd name="T1" fmla="*/ 0 h 8"/>
                  <a:gd name="T2" fmla="*/ 77 w 83"/>
                  <a:gd name="T3" fmla="*/ 1 h 8"/>
                  <a:gd name="T4" fmla="*/ 77 w 83"/>
                  <a:gd name="T5" fmla="*/ 1 h 8"/>
                  <a:gd name="T6" fmla="*/ 68 w 83"/>
                  <a:gd name="T7" fmla="*/ 4 h 8"/>
                  <a:gd name="T8" fmla="*/ 55 w 83"/>
                  <a:gd name="T9" fmla="*/ 5 h 8"/>
                  <a:gd name="T10" fmla="*/ 50 w 83"/>
                  <a:gd name="T11" fmla="*/ 5 h 8"/>
                  <a:gd name="T12" fmla="*/ 24 w 83"/>
                  <a:gd name="T13" fmla="*/ 6 h 8"/>
                  <a:gd name="T14" fmla="*/ 21 w 83"/>
                  <a:gd name="T15" fmla="*/ 6 h 8"/>
                  <a:gd name="T16" fmla="*/ 5 w 83"/>
                  <a:gd name="T17" fmla="*/ 3 h 8"/>
                  <a:gd name="T18" fmla="*/ 4 w 83"/>
                  <a:gd name="T19" fmla="*/ 2 h 8"/>
                  <a:gd name="T20" fmla="*/ 4 w 83"/>
                  <a:gd name="T21" fmla="*/ 2 h 8"/>
                  <a:gd name="T22" fmla="*/ 7 w 83"/>
                  <a:gd name="T23" fmla="*/ 5 h 8"/>
                  <a:gd name="T24" fmla="*/ 21 w 83"/>
                  <a:gd name="T25" fmla="*/ 8 h 8"/>
                  <a:gd name="T26" fmla="*/ 25 w 83"/>
                  <a:gd name="T27" fmla="*/ 7 h 8"/>
                  <a:gd name="T28" fmla="*/ 56 w 83"/>
                  <a:gd name="T29" fmla="*/ 6 h 8"/>
                  <a:gd name="T30" fmla="*/ 71 w 83"/>
                  <a:gd name="T31" fmla="*/ 4 h 8"/>
                  <a:gd name="T32" fmla="*/ 80 w 83"/>
                  <a:gd name="T33" fmla="*/ 0 h 8"/>
                  <a:gd name="T34" fmla="*/ 78 w 83"/>
                  <a:gd name="T35" fmla="*/ 0 h 8"/>
                  <a:gd name="T36" fmla="*/ 78 w 8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8">
                    <a:moveTo>
                      <a:pt x="78" y="0"/>
                    </a:moveTo>
                    <a:cubicBezTo>
                      <a:pt x="78" y="0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4" y="1"/>
                      <a:pt x="68" y="4"/>
                      <a:pt x="68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2" y="5"/>
                      <a:pt x="50" y="5"/>
                    </a:cubicBezTo>
                    <a:cubicBezTo>
                      <a:pt x="41" y="5"/>
                      <a:pt x="24" y="6"/>
                      <a:pt x="24" y="6"/>
                    </a:cubicBezTo>
                    <a:cubicBezTo>
                      <a:pt x="23" y="6"/>
                      <a:pt x="22" y="6"/>
                      <a:pt x="21" y="6"/>
                    </a:cubicBezTo>
                    <a:cubicBezTo>
                      <a:pt x="15" y="6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0" y="2"/>
                      <a:pt x="7" y="5"/>
                    </a:cubicBezTo>
                    <a:cubicBezTo>
                      <a:pt x="7" y="5"/>
                      <a:pt x="14" y="8"/>
                      <a:pt x="21" y="8"/>
                    </a:cubicBezTo>
                    <a:cubicBezTo>
                      <a:pt x="22" y="8"/>
                      <a:pt x="24" y="7"/>
                      <a:pt x="25" y="7"/>
                    </a:cubicBezTo>
                    <a:cubicBezTo>
                      <a:pt x="25" y="7"/>
                      <a:pt x="52" y="6"/>
                      <a:pt x="56" y="6"/>
                    </a:cubicBezTo>
                    <a:cubicBezTo>
                      <a:pt x="56" y="6"/>
                      <a:pt x="66" y="6"/>
                      <a:pt x="71" y="4"/>
                    </a:cubicBezTo>
                    <a:cubicBezTo>
                      <a:pt x="71" y="4"/>
                      <a:pt x="83" y="0"/>
                      <a:pt x="80" y="0"/>
                    </a:cubicBezTo>
                    <a:cubicBezTo>
                      <a:pt x="79" y="0"/>
                      <a:pt x="79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2" name="Freeform 366"/>
              <p:cNvSpPr>
                <a:spLocks noEditPoints="1"/>
              </p:cNvSpPr>
              <p:nvPr/>
            </p:nvSpPr>
            <p:spPr bwMode="auto">
              <a:xfrm>
                <a:off x="1876" y="760"/>
                <a:ext cx="108" cy="129"/>
              </a:xfrm>
              <a:custGeom>
                <a:avLst/>
                <a:gdLst>
                  <a:gd name="T0" fmla="*/ 43 w 74"/>
                  <a:gd name="T1" fmla="*/ 69 h 89"/>
                  <a:gd name="T2" fmla="*/ 47 w 74"/>
                  <a:gd name="T3" fmla="*/ 34 h 89"/>
                  <a:gd name="T4" fmla="*/ 50 w 74"/>
                  <a:gd name="T5" fmla="*/ 33 h 89"/>
                  <a:gd name="T6" fmla="*/ 50 w 74"/>
                  <a:gd name="T7" fmla="*/ 35 h 89"/>
                  <a:gd name="T8" fmla="*/ 36 w 74"/>
                  <a:gd name="T9" fmla="*/ 68 h 89"/>
                  <a:gd name="T10" fmla="*/ 40 w 74"/>
                  <a:gd name="T11" fmla="*/ 79 h 89"/>
                  <a:gd name="T12" fmla="*/ 32 w 74"/>
                  <a:gd name="T13" fmla="*/ 82 h 89"/>
                  <a:gd name="T14" fmla="*/ 13 w 74"/>
                  <a:gd name="T15" fmla="*/ 88 h 89"/>
                  <a:gd name="T16" fmla="*/ 20 w 74"/>
                  <a:gd name="T17" fmla="*/ 89 h 89"/>
                  <a:gd name="T18" fmla="*/ 73 w 74"/>
                  <a:gd name="T19" fmla="*/ 84 h 89"/>
                  <a:gd name="T20" fmla="*/ 72 w 74"/>
                  <a:gd name="T21" fmla="*/ 83 h 89"/>
                  <a:gd name="T22" fmla="*/ 70 w 74"/>
                  <a:gd name="T23" fmla="*/ 79 h 89"/>
                  <a:gd name="T24" fmla="*/ 67 w 74"/>
                  <a:gd name="T25" fmla="*/ 77 h 89"/>
                  <a:gd name="T26" fmla="*/ 53 w 74"/>
                  <a:gd name="T27" fmla="*/ 84 h 89"/>
                  <a:gd name="T28" fmla="*/ 45 w 74"/>
                  <a:gd name="T29" fmla="*/ 80 h 89"/>
                  <a:gd name="T30" fmla="*/ 42 w 74"/>
                  <a:gd name="T31" fmla="*/ 66 h 89"/>
                  <a:gd name="T32" fmla="*/ 46 w 74"/>
                  <a:gd name="T33" fmla="*/ 65 h 89"/>
                  <a:gd name="T34" fmla="*/ 52 w 74"/>
                  <a:gd name="T35" fmla="*/ 59 h 89"/>
                  <a:gd name="T36" fmla="*/ 57 w 74"/>
                  <a:gd name="T37" fmla="*/ 47 h 89"/>
                  <a:gd name="T38" fmla="*/ 58 w 74"/>
                  <a:gd name="T39" fmla="*/ 37 h 89"/>
                  <a:gd name="T40" fmla="*/ 57 w 74"/>
                  <a:gd name="T41" fmla="*/ 30 h 89"/>
                  <a:gd name="T42" fmla="*/ 55 w 74"/>
                  <a:gd name="T43" fmla="*/ 36 h 89"/>
                  <a:gd name="T44" fmla="*/ 54 w 74"/>
                  <a:gd name="T45" fmla="*/ 30 h 89"/>
                  <a:gd name="T46" fmla="*/ 56 w 74"/>
                  <a:gd name="T47" fmla="*/ 30 h 89"/>
                  <a:gd name="T48" fmla="*/ 39 w 74"/>
                  <a:gd name="T49" fmla="*/ 34 h 89"/>
                  <a:gd name="T50" fmla="*/ 43 w 74"/>
                  <a:gd name="T51" fmla="*/ 33 h 89"/>
                  <a:gd name="T52" fmla="*/ 43 w 74"/>
                  <a:gd name="T53" fmla="*/ 33 h 89"/>
                  <a:gd name="T54" fmla="*/ 46 w 74"/>
                  <a:gd name="T55" fmla="*/ 27 h 89"/>
                  <a:gd name="T56" fmla="*/ 44 w 74"/>
                  <a:gd name="T57" fmla="*/ 23 h 89"/>
                  <a:gd name="T58" fmla="*/ 44 w 74"/>
                  <a:gd name="T59" fmla="*/ 24 h 89"/>
                  <a:gd name="T60" fmla="*/ 55 w 74"/>
                  <a:gd name="T61" fmla="*/ 22 h 89"/>
                  <a:gd name="T62" fmla="*/ 55 w 74"/>
                  <a:gd name="T63" fmla="*/ 22 h 89"/>
                  <a:gd name="T64" fmla="*/ 48 w 74"/>
                  <a:gd name="T65" fmla="*/ 25 h 89"/>
                  <a:gd name="T66" fmla="*/ 24 w 74"/>
                  <a:gd name="T67" fmla="*/ 21 h 89"/>
                  <a:gd name="T68" fmla="*/ 53 w 74"/>
                  <a:gd name="T69" fmla="*/ 21 h 89"/>
                  <a:gd name="T70" fmla="*/ 51 w 74"/>
                  <a:gd name="T71" fmla="*/ 24 h 89"/>
                  <a:gd name="T72" fmla="*/ 53 w 74"/>
                  <a:gd name="T73" fmla="*/ 21 h 89"/>
                  <a:gd name="T74" fmla="*/ 48 w 74"/>
                  <a:gd name="T75" fmla="*/ 16 h 89"/>
                  <a:gd name="T76" fmla="*/ 31 w 74"/>
                  <a:gd name="T77" fmla="*/ 11 h 89"/>
                  <a:gd name="T78" fmla="*/ 32 w 74"/>
                  <a:gd name="T79" fmla="*/ 0 h 89"/>
                  <a:gd name="T80" fmla="*/ 18 w 74"/>
                  <a:gd name="T81" fmla="*/ 19 h 89"/>
                  <a:gd name="T82" fmla="*/ 21 w 74"/>
                  <a:gd name="T83" fmla="*/ 19 h 89"/>
                  <a:gd name="T84" fmla="*/ 25 w 74"/>
                  <a:gd name="T85" fmla="*/ 22 h 89"/>
                  <a:gd name="T86" fmla="*/ 29 w 74"/>
                  <a:gd name="T87" fmla="*/ 21 h 89"/>
                  <a:gd name="T88" fmla="*/ 47 w 74"/>
                  <a:gd name="T89" fmla="*/ 18 h 89"/>
                  <a:gd name="T90" fmla="*/ 48 w 74"/>
                  <a:gd name="T91" fmla="*/ 20 h 89"/>
                  <a:gd name="T92" fmla="*/ 46 w 74"/>
                  <a:gd name="T93" fmla="*/ 8 h 89"/>
                  <a:gd name="T94" fmla="*/ 43 w 74"/>
                  <a:gd name="T95" fmla="*/ 3 h 89"/>
                  <a:gd name="T96" fmla="*/ 32 w 74"/>
                  <a:gd name="T9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89">
                    <a:moveTo>
                      <a:pt x="43" y="69"/>
                    </a:moveTo>
                    <a:cubicBezTo>
                      <a:pt x="43" y="69"/>
                      <a:pt x="43" y="69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69"/>
                      <a:pt x="43" y="69"/>
                      <a:pt x="43" y="69"/>
                    </a:cubicBezTo>
                    <a:moveTo>
                      <a:pt x="49" y="31"/>
                    </a:moveTo>
                    <a:cubicBezTo>
                      <a:pt x="48" y="31"/>
                      <a:pt x="47" y="31"/>
                      <a:pt x="46" y="32"/>
                    </a:cubicBezTo>
                    <a:cubicBezTo>
                      <a:pt x="46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8" y="34"/>
                      <a:pt x="49" y="32"/>
                      <a:pt x="49" y="31"/>
                    </a:cubicBezTo>
                    <a:moveTo>
                      <a:pt x="52" y="30"/>
                    </a:moveTo>
                    <a:cubicBezTo>
                      <a:pt x="52" y="30"/>
                      <a:pt x="51" y="30"/>
                      <a:pt x="51" y="30"/>
                    </a:cubicBezTo>
                    <a:cubicBezTo>
                      <a:pt x="51" y="32"/>
                      <a:pt x="50" y="33"/>
                      <a:pt x="50" y="33"/>
                    </a:cubicBezTo>
                    <a:cubicBezTo>
                      <a:pt x="50" y="33"/>
                      <a:pt x="50" y="34"/>
                      <a:pt x="50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50" y="35"/>
                      <a:pt x="48" y="36"/>
                      <a:pt x="45" y="40"/>
                    </a:cubicBezTo>
                    <a:cubicBezTo>
                      <a:pt x="43" y="41"/>
                      <a:pt x="25" y="48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5" y="54"/>
                      <a:pt x="47" y="55"/>
                      <a:pt x="36" y="68"/>
                    </a:cubicBezTo>
                    <a:cubicBezTo>
                      <a:pt x="36" y="68"/>
                      <a:pt x="24" y="80"/>
                      <a:pt x="33" y="80"/>
                    </a:cubicBezTo>
                    <a:cubicBezTo>
                      <a:pt x="34" y="80"/>
                      <a:pt x="36" y="80"/>
                      <a:pt x="39" y="79"/>
                    </a:cubicBezTo>
                    <a:cubicBezTo>
                      <a:pt x="39" y="79"/>
                      <a:pt x="39" y="79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36" y="82"/>
                      <a:pt x="33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2"/>
                      <a:pt x="32" y="82"/>
                      <a:pt x="31" y="82"/>
                    </a:cubicBezTo>
                    <a:cubicBezTo>
                      <a:pt x="30" y="82"/>
                      <a:pt x="23" y="83"/>
                      <a:pt x="21" y="87"/>
                    </a:cubicBezTo>
                    <a:cubicBezTo>
                      <a:pt x="21" y="87"/>
                      <a:pt x="20" y="89"/>
                      <a:pt x="16" y="89"/>
                    </a:cubicBezTo>
                    <a:cubicBezTo>
                      <a:pt x="16" y="89"/>
                      <a:pt x="14" y="89"/>
                      <a:pt x="13" y="88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1" y="86"/>
                    </a:cubicBezTo>
                    <a:cubicBezTo>
                      <a:pt x="1" y="86"/>
                      <a:pt x="11" y="89"/>
                      <a:pt x="17" y="89"/>
                    </a:cubicBezTo>
                    <a:cubicBezTo>
                      <a:pt x="18" y="89"/>
                      <a:pt x="19" y="89"/>
                      <a:pt x="20" y="89"/>
                    </a:cubicBezTo>
                    <a:cubicBezTo>
                      <a:pt x="20" y="89"/>
                      <a:pt x="37" y="88"/>
                      <a:pt x="46" y="88"/>
                    </a:cubicBezTo>
                    <a:cubicBezTo>
                      <a:pt x="48" y="88"/>
                      <a:pt x="50" y="88"/>
                      <a:pt x="51" y="88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70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4" y="83"/>
                      <a:pt x="74" y="83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2" y="81"/>
                      <a:pt x="72" y="80"/>
                      <a:pt x="71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8" y="81"/>
                      <a:pt x="64" y="85"/>
                      <a:pt x="64" y="85"/>
                    </a:cubicBezTo>
                    <a:cubicBezTo>
                      <a:pt x="63" y="84"/>
                      <a:pt x="68" y="78"/>
                      <a:pt x="68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6" y="78"/>
                      <a:pt x="66" y="78"/>
                      <a:pt x="64" y="79"/>
                    </a:cubicBezTo>
                    <a:cubicBezTo>
                      <a:pt x="59" y="84"/>
                      <a:pt x="56" y="85"/>
                      <a:pt x="54" y="85"/>
                    </a:cubicBezTo>
                    <a:cubicBezTo>
                      <a:pt x="53" y="85"/>
                      <a:pt x="53" y="84"/>
                      <a:pt x="53" y="84"/>
                    </a:cubicBezTo>
                    <a:cubicBezTo>
                      <a:pt x="55" y="80"/>
                      <a:pt x="63" y="78"/>
                      <a:pt x="63" y="78"/>
                    </a:cubicBezTo>
                    <a:cubicBezTo>
                      <a:pt x="63" y="78"/>
                      <a:pt x="59" y="78"/>
                      <a:pt x="55" y="78"/>
                    </a:cubicBezTo>
                    <a:cubicBezTo>
                      <a:pt x="51" y="78"/>
                      <a:pt x="47" y="78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4" y="78"/>
                      <a:pt x="42" y="73"/>
                      <a:pt x="43" y="70"/>
                    </a:cubicBezTo>
                    <a:cubicBezTo>
                      <a:pt x="42" y="70"/>
                      <a:pt x="42" y="70"/>
                      <a:pt x="41" y="70"/>
                    </a:cubicBezTo>
                    <a:cubicBezTo>
                      <a:pt x="41" y="68"/>
                      <a:pt x="41" y="67"/>
                      <a:pt x="42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6"/>
                      <a:pt x="45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8" y="63"/>
                      <a:pt x="50" y="62"/>
                      <a:pt x="52" y="62"/>
                    </a:cubicBezTo>
                    <a:cubicBezTo>
                      <a:pt x="54" y="62"/>
                      <a:pt x="56" y="62"/>
                      <a:pt x="57" y="64"/>
                    </a:cubicBezTo>
                    <a:cubicBezTo>
                      <a:pt x="57" y="64"/>
                      <a:pt x="56" y="59"/>
                      <a:pt x="52" y="59"/>
                    </a:cubicBezTo>
                    <a:cubicBezTo>
                      <a:pt x="51" y="59"/>
                      <a:pt x="51" y="59"/>
                      <a:pt x="50" y="59"/>
                    </a:cubicBezTo>
                    <a:cubicBezTo>
                      <a:pt x="50" y="59"/>
                      <a:pt x="40" y="58"/>
                      <a:pt x="55" y="55"/>
                    </a:cubicBezTo>
                    <a:cubicBezTo>
                      <a:pt x="55" y="55"/>
                      <a:pt x="62" y="54"/>
                      <a:pt x="54" y="54"/>
                    </a:cubicBezTo>
                    <a:cubicBezTo>
                      <a:pt x="54" y="54"/>
                      <a:pt x="47" y="51"/>
                      <a:pt x="57" y="47"/>
                    </a:cubicBezTo>
                    <a:cubicBezTo>
                      <a:pt x="57" y="47"/>
                      <a:pt x="65" y="42"/>
                      <a:pt x="55" y="42"/>
                    </a:cubicBezTo>
                    <a:cubicBezTo>
                      <a:pt x="55" y="42"/>
                      <a:pt x="54" y="42"/>
                      <a:pt x="53" y="42"/>
                    </a:cubicBezTo>
                    <a:cubicBezTo>
                      <a:pt x="53" y="42"/>
                      <a:pt x="53" y="42"/>
                      <a:pt x="52" y="42"/>
                    </a:cubicBezTo>
                    <a:cubicBezTo>
                      <a:pt x="49" y="42"/>
                      <a:pt x="42" y="41"/>
                      <a:pt x="58" y="37"/>
                    </a:cubicBezTo>
                    <a:cubicBezTo>
                      <a:pt x="58" y="37"/>
                      <a:pt x="58" y="37"/>
                      <a:pt x="59" y="36"/>
                    </a:cubicBezTo>
                    <a:cubicBezTo>
                      <a:pt x="58" y="36"/>
                      <a:pt x="58" y="34"/>
                      <a:pt x="58" y="34"/>
                    </a:cubicBezTo>
                    <a:cubicBezTo>
                      <a:pt x="58" y="33"/>
                      <a:pt x="58" y="32"/>
                      <a:pt x="58" y="31"/>
                    </a:cubicBezTo>
                    <a:cubicBezTo>
                      <a:pt x="58" y="31"/>
                      <a:pt x="57" y="30"/>
                      <a:pt x="57" y="30"/>
                    </a:cubicBezTo>
                    <a:cubicBezTo>
                      <a:pt x="57" y="30"/>
                      <a:pt x="57" y="31"/>
                      <a:pt x="57" y="31"/>
                    </a:cubicBezTo>
                    <a:cubicBezTo>
                      <a:pt x="57" y="31"/>
                      <a:pt x="57" y="36"/>
                      <a:pt x="56" y="36"/>
                    </a:cubicBezTo>
                    <a:cubicBezTo>
                      <a:pt x="56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1" y="35"/>
                      <a:pt x="52" y="32"/>
                    </a:cubicBezTo>
                    <a:cubicBezTo>
                      <a:pt x="52" y="32"/>
                      <a:pt x="52" y="31"/>
                      <a:pt x="52" y="30"/>
                    </a:cubicBezTo>
                    <a:moveTo>
                      <a:pt x="54" y="30"/>
                    </a:move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2"/>
                      <a:pt x="56" y="30"/>
                    </a:cubicBezTo>
                    <a:cubicBezTo>
                      <a:pt x="55" y="30"/>
                      <a:pt x="55" y="30"/>
                      <a:pt x="54" y="30"/>
                    </a:cubicBezTo>
                    <a:moveTo>
                      <a:pt x="44" y="29"/>
                    </a:moveTo>
                    <a:cubicBezTo>
                      <a:pt x="43" y="30"/>
                      <a:pt x="42" y="32"/>
                      <a:pt x="40" y="33"/>
                    </a:cubicBezTo>
                    <a:cubicBezTo>
                      <a:pt x="40" y="34"/>
                      <a:pt x="40" y="34"/>
                      <a:pt x="39" y="34"/>
                    </a:cubicBezTo>
                    <a:cubicBezTo>
                      <a:pt x="39" y="35"/>
                      <a:pt x="38" y="37"/>
                      <a:pt x="38" y="38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4" y="35"/>
                      <a:pt x="44" y="33"/>
                      <a:pt x="44" y="32"/>
                    </a:cubicBezTo>
                    <a:cubicBezTo>
                      <a:pt x="44" y="33"/>
                      <a:pt x="44" y="33"/>
                      <a:pt x="43" y="33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2"/>
                      <a:pt x="42" y="32"/>
                      <a:pt x="44" y="30"/>
                    </a:cubicBezTo>
                    <a:cubicBezTo>
                      <a:pt x="44" y="29"/>
                      <a:pt x="44" y="29"/>
                      <a:pt x="44" y="29"/>
                    </a:cubicBezTo>
                    <a:moveTo>
                      <a:pt x="49" y="25"/>
                    </a:moveTo>
                    <a:cubicBezTo>
                      <a:pt x="48" y="26"/>
                      <a:pt x="47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28"/>
                      <a:pt x="48" y="27"/>
                      <a:pt x="49" y="26"/>
                    </a:cubicBezTo>
                    <a:cubicBezTo>
                      <a:pt x="49" y="26"/>
                      <a:pt x="49" y="26"/>
                      <a:pt x="49" y="25"/>
                    </a:cubicBezTo>
                    <a:moveTo>
                      <a:pt x="44" y="23"/>
                    </a:moveTo>
                    <a:cubicBezTo>
                      <a:pt x="43" y="24"/>
                      <a:pt x="43" y="24"/>
                      <a:pt x="42" y="25"/>
                    </a:cubicBezTo>
                    <a:cubicBezTo>
                      <a:pt x="42" y="25"/>
                      <a:pt x="41" y="26"/>
                      <a:pt x="43" y="26"/>
                    </a:cubicBezTo>
                    <a:cubicBezTo>
                      <a:pt x="43" y="26"/>
                      <a:pt x="44" y="26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4" y="24"/>
                      <a:pt x="44" y="23"/>
                      <a:pt x="44" y="23"/>
                    </a:cubicBezTo>
                    <a:moveTo>
                      <a:pt x="5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3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moveTo>
                      <a:pt x="47" y="22"/>
                    </a:moveTo>
                    <a:cubicBezTo>
                      <a:pt x="47" y="22"/>
                      <a:pt x="46" y="22"/>
                      <a:pt x="46" y="22"/>
                    </a:cubicBezTo>
                    <a:cubicBezTo>
                      <a:pt x="46" y="23"/>
                      <a:pt x="46" y="24"/>
                      <a:pt x="46" y="26"/>
                    </a:cubicBezTo>
                    <a:cubicBezTo>
                      <a:pt x="47" y="25"/>
                      <a:pt x="47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2"/>
                      <a:pt x="48" y="22"/>
                      <a:pt x="47" y="22"/>
                    </a:cubicBezTo>
                    <a:moveTo>
                      <a:pt x="24" y="21"/>
                    </a:moveTo>
                    <a:cubicBezTo>
                      <a:pt x="24" y="21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4" y="21"/>
                    </a:cubicBezTo>
                    <a:moveTo>
                      <a:pt x="53" y="21"/>
                    </a:moveTo>
                    <a:cubicBezTo>
                      <a:pt x="52" y="21"/>
                      <a:pt x="51" y="21"/>
                      <a:pt x="50" y="22"/>
                    </a:cubicBezTo>
                    <a:cubicBezTo>
                      <a:pt x="51" y="22"/>
                      <a:pt x="51" y="23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5"/>
                      <a:pt x="51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3" y="21"/>
                    </a:cubicBezTo>
                    <a:moveTo>
                      <a:pt x="31" y="11"/>
                    </a:moveTo>
                    <a:cubicBezTo>
                      <a:pt x="31" y="11"/>
                      <a:pt x="33" y="11"/>
                      <a:pt x="33" y="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45" y="16"/>
                      <a:pt x="48" y="16"/>
                    </a:cubicBezTo>
                    <a:cubicBezTo>
                      <a:pt x="50" y="16"/>
                      <a:pt x="51" y="17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4" y="18"/>
                      <a:pt x="39" y="18"/>
                      <a:pt x="34" y="23"/>
                    </a:cubicBezTo>
                    <a:cubicBezTo>
                      <a:pt x="34" y="23"/>
                      <a:pt x="34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moveTo>
                      <a:pt x="32" y="0"/>
                    </a:moveTo>
                    <a:cubicBezTo>
                      <a:pt x="32" y="0"/>
                      <a:pt x="35" y="11"/>
                      <a:pt x="30" y="11"/>
                    </a:cubicBezTo>
                    <a:cubicBezTo>
                      <a:pt x="29" y="11"/>
                      <a:pt x="27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2" y="10"/>
                      <a:pt x="18" y="19"/>
                    </a:cubicBezTo>
                    <a:cubicBezTo>
                      <a:pt x="18" y="19"/>
                      <a:pt x="20" y="20"/>
                      <a:pt x="22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0"/>
                      <a:pt x="23" y="19"/>
                      <a:pt x="21" y="19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19" y="19"/>
                      <a:pt x="23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21"/>
                      <a:pt x="32" y="22"/>
                      <a:pt x="33" y="23"/>
                    </a:cubicBezTo>
                    <a:cubicBezTo>
                      <a:pt x="33" y="24"/>
                      <a:pt x="34" y="24"/>
                      <a:pt x="34" y="24"/>
                    </a:cubicBezTo>
                    <a:cubicBezTo>
                      <a:pt x="35" y="22"/>
                      <a:pt x="37" y="21"/>
                      <a:pt x="38" y="21"/>
                    </a:cubicBezTo>
                    <a:cubicBezTo>
                      <a:pt x="41" y="20"/>
                      <a:pt x="44" y="18"/>
                      <a:pt x="47" y="18"/>
                    </a:cubicBezTo>
                    <a:cubicBezTo>
                      <a:pt x="47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9" y="18"/>
                    </a:cubicBezTo>
                    <a:cubicBezTo>
                      <a:pt x="49" y="18"/>
                      <a:pt x="49" y="18"/>
                      <a:pt x="47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50" y="19"/>
                      <a:pt x="53" y="17"/>
                    </a:cubicBezTo>
                    <a:cubicBezTo>
                      <a:pt x="53" y="17"/>
                      <a:pt x="49" y="17"/>
                      <a:pt x="50" y="15"/>
                    </a:cubicBezTo>
                    <a:cubicBezTo>
                      <a:pt x="50" y="15"/>
                      <a:pt x="40" y="7"/>
                      <a:pt x="45" y="7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8"/>
                      <a:pt x="54" y="8"/>
                      <a:pt x="58" y="15"/>
                    </a:cubicBezTo>
                    <a:cubicBezTo>
                      <a:pt x="58" y="14"/>
                      <a:pt x="58" y="13"/>
                      <a:pt x="58" y="12"/>
                    </a:cubicBezTo>
                    <a:cubicBezTo>
                      <a:pt x="58" y="12"/>
                      <a:pt x="50" y="4"/>
                      <a:pt x="47" y="1"/>
                    </a:cubicBezTo>
                    <a:cubicBezTo>
                      <a:pt x="46" y="1"/>
                      <a:pt x="46" y="3"/>
                      <a:pt x="43" y="3"/>
                    </a:cubicBezTo>
                    <a:cubicBezTo>
                      <a:pt x="42" y="3"/>
                      <a:pt x="40" y="3"/>
                      <a:pt x="38" y="2"/>
                    </a:cubicBezTo>
                    <a:cubicBezTo>
                      <a:pt x="38" y="2"/>
                      <a:pt x="36" y="1"/>
                      <a:pt x="33" y="1"/>
                    </a:cubicBezTo>
                    <a:cubicBezTo>
                      <a:pt x="33" y="1"/>
                      <a:pt x="33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3" name="Freeform 367"/>
              <p:cNvSpPr/>
              <p:nvPr/>
            </p:nvSpPr>
            <p:spPr bwMode="auto">
              <a:xfrm>
                <a:off x="1904" y="773"/>
                <a:ext cx="9" cy="19"/>
              </a:xfrm>
              <a:custGeom>
                <a:avLst/>
                <a:gdLst>
                  <a:gd name="T0" fmla="*/ 5 w 6"/>
                  <a:gd name="T1" fmla="*/ 0 h 13"/>
                  <a:gd name="T2" fmla="*/ 0 w 6"/>
                  <a:gd name="T3" fmla="*/ 10 h 13"/>
                  <a:gd name="T4" fmla="*/ 2 w 6"/>
                  <a:gd name="T5" fmla="*/ 10 h 13"/>
                  <a:gd name="T6" fmla="*/ 5 w 6"/>
                  <a:gd name="T7" fmla="*/ 12 h 13"/>
                  <a:gd name="T8" fmla="*/ 5 w 6"/>
                  <a:gd name="T9" fmla="*/ 12 h 13"/>
                  <a:gd name="T10" fmla="*/ 5 w 6"/>
                  <a:gd name="T11" fmla="*/ 12 h 13"/>
                  <a:gd name="T12" fmla="*/ 5 w 6"/>
                  <a:gd name="T13" fmla="*/ 13 h 13"/>
                  <a:gd name="T14" fmla="*/ 6 w 6"/>
                  <a:gd name="T15" fmla="*/ 13 h 13"/>
                  <a:gd name="T16" fmla="*/ 5 w 6"/>
                  <a:gd name="T17" fmla="*/ 0 h 13"/>
                  <a:gd name="T18" fmla="*/ 5 w 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4" y="0"/>
                      <a:pt x="0" y="10"/>
                      <a:pt x="0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4" name="Freeform 368"/>
              <p:cNvSpPr>
                <a:spLocks noEditPoints="1"/>
              </p:cNvSpPr>
              <p:nvPr/>
            </p:nvSpPr>
            <p:spPr bwMode="auto">
              <a:xfrm>
                <a:off x="1921" y="768"/>
                <a:ext cx="29" cy="25"/>
              </a:xfrm>
              <a:custGeom>
                <a:avLst/>
                <a:gdLst>
                  <a:gd name="T0" fmla="*/ 0 w 20"/>
                  <a:gd name="T1" fmla="*/ 5 h 17"/>
                  <a:gd name="T2" fmla="*/ 0 w 20"/>
                  <a:gd name="T3" fmla="*/ 5 h 17"/>
                  <a:gd name="T4" fmla="*/ 0 w 20"/>
                  <a:gd name="T5" fmla="*/ 5 h 17"/>
                  <a:gd name="T6" fmla="*/ 2 w 20"/>
                  <a:gd name="T7" fmla="*/ 0 h 17"/>
                  <a:gd name="T8" fmla="*/ 0 w 20"/>
                  <a:gd name="T9" fmla="*/ 5 h 17"/>
                  <a:gd name="T10" fmla="*/ 0 w 20"/>
                  <a:gd name="T11" fmla="*/ 5 h 17"/>
                  <a:gd name="T12" fmla="*/ 3 w 20"/>
                  <a:gd name="T13" fmla="*/ 17 h 17"/>
                  <a:gd name="T14" fmla="*/ 14 w 20"/>
                  <a:gd name="T15" fmla="*/ 12 h 17"/>
                  <a:gd name="T16" fmla="*/ 15 w 20"/>
                  <a:gd name="T17" fmla="*/ 12 h 17"/>
                  <a:gd name="T18" fmla="*/ 17 w 20"/>
                  <a:gd name="T19" fmla="*/ 10 h 17"/>
                  <a:gd name="T20" fmla="*/ 8 w 20"/>
                  <a:gd name="T21" fmla="*/ 11 h 17"/>
                  <a:gd name="T22" fmla="*/ 2 w 20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2" y="0"/>
                    </a:moveTo>
                    <a:cubicBezTo>
                      <a:pt x="2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17"/>
                      <a:pt x="3" y="17"/>
                    </a:cubicBezTo>
                    <a:cubicBezTo>
                      <a:pt x="8" y="12"/>
                      <a:pt x="13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4" y="10"/>
                      <a:pt x="8" y="11"/>
                      <a:pt x="8" y="1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5" name="Freeform 369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  <a:gd name="T16" fmla="*/ 1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pic>
            <p:nvPicPr>
              <p:cNvPr id="356" name="Picture 37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8" y="754"/>
                <a:ext cx="11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7" name="Freeform 371"/>
              <p:cNvSpPr/>
              <p:nvPr/>
            </p:nvSpPr>
            <p:spPr bwMode="auto">
              <a:xfrm>
                <a:off x="1923" y="7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8" name="Freeform 372"/>
              <p:cNvSpPr/>
              <p:nvPr/>
            </p:nvSpPr>
            <p:spPr bwMode="auto">
              <a:xfrm>
                <a:off x="1908" y="790"/>
                <a:ext cx="3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9" name="Freeform 373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1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0" name="Freeform 374"/>
              <p:cNvSpPr/>
              <p:nvPr/>
            </p:nvSpPr>
            <p:spPr bwMode="auto">
              <a:xfrm>
                <a:off x="1914" y="790"/>
                <a:ext cx="10" cy="3"/>
              </a:xfrm>
              <a:custGeom>
                <a:avLst/>
                <a:gdLst>
                  <a:gd name="T0" fmla="*/ 3 w 7"/>
                  <a:gd name="T1" fmla="*/ 0 h 2"/>
                  <a:gd name="T2" fmla="*/ 3 w 7"/>
                  <a:gd name="T3" fmla="*/ 0 h 2"/>
                  <a:gd name="T4" fmla="*/ 2 w 7"/>
                  <a:gd name="T5" fmla="*/ 0 h 2"/>
                  <a:gd name="T6" fmla="*/ 0 w 7"/>
                  <a:gd name="T7" fmla="*/ 1 h 2"/>
                  <a:gd name="T8" fmla="*/ 7 w 7"/>
                  <a:gd name="T9" fmla="*/ 2 h 2"/>
                  <a:gd name="T10" fmla="*/ 3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2" y="2"/>
                      <a:pt x="4" y="2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1" name="Freeform 375"/>
              <p:cNvSpPr>
                <a:spLocks noEditPoints="1"/>
              </p:cNvSpPr>
              <p:nvPr/>
            </p:nvSpPr>
            <p:spPr bwMode="auto">
              <a:xfrm>
                <a:off x="1926" y="790"/>
                <a:ext cx="8" cy="19"/>
              </a:xfrm>
              <a:custGeom>
                <a:avLst/>
                <a:gdLst>
                  <a:gd name="T0" fmla="*/ 6 w 6"/>
                  <a:gd name="T1" fmla="*/ 12 h 13"/>
                  <a:gd name="T2" fmla="*/ 5 w 6"/>
                  <a:gd name="T3" fmla="*/ 13 h 13"/>
                  <a:gd name="T4" fmla="*/ 6 w 6"/>
                  <a:gd name="T5" fmla="*/ 12 h 13"/>
                  <a:gd name="T6" fmla="*/ 4 w 6"/>
                  <a:gd name="T7" fmla="*/ 0 h 13"/>
                  <a:gd name="T8" fmla="*/ 0 w 6"/>
                  <a:gd name="T9" fmla="*/ 3 h 13"/>
                  <a:gd name="T10" fmla="*/ 0 w 6"/>
                  <a:gd name="T11" fmla="*/ 3 h 13"/>
                  <a:gd name="T12" fmla="*/ 4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12"/>
                    </a:moveTo>
                    <a:cubicBezTo>
                      <a:pt x="6" y="12"/>
                      <a:pt x="6" y="13"/>
                      <a:pt x="5" y="13"/>
                    </a:cubicBezTo>
                    <a:cubicBezTo>
                      <a:pt x="6" y="13"/>
                      <a:pt x="6" y="13"/>
                      <a:pt x="6" y="12"/>
                    </a:cubicBezTo>
                    <a:moveTo>
                      <a:pt x="4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2" name="Freeform 376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21"/>
              </a:xfrm>
              <a:custGeom>
                <a:avLst/>
                <a:gdLst>
                  <a:gd name="T0" fmla="*/ 7 w 7"/>
                  <a:gd name="T1" fmla="*/ 10 h 15"/>
                  <a:gd name="T2" fmla="*/ 5 w 7"/>
                  <a:gd name="T3" fmla="*/ 11 h 15"/>
                  <a:gd name="T4" fmla="*/ 3 w 7"/>
                  <a:gd name="T5" fmla="*/ 14 h 15"/>
                  <a:gd name="T6" fmla="*/ 3 w 7"/>
                  <a:gd name="T7" fmla="*/ 14 h 15"/>
                  <a:gd name="T8" fmla="*/ 2 w 7"/>
                  <a:gd name="T9" fmla="*/ 12 h 15"/>
                  <a:gd name="T10" fmla="*/ 0 w 7"/>
                  <a:gd name="T11" fmla="*/ 12 h 15"/>
                  <a:gd name="T12" fmla="*/ 2 w 7"/>
                  <a:gd name="T13" fmla="*/ 15 h 15"/>
                  <a:gd name="T14" fmla="*/ 6 w 7"/>
                  <a:gd name="T15" fmla="*/ 14 h 15"/>
                  <a:gd name="T16" fmla="*/ 6 w 7"/>
                  <a:gd name="T17" fmla="*/ 13 h 15"/>
                  <a:gd name="T18" fmla="*/ 7 w 7"/>
                  <a:gd name="T19" fmla="*/ 10 h 15"/>
                  <a:gd name="T20" fmla="*/ 2 w 7"/>
                  <a:gd name="T21" fmla="*/ 7 h 15"/>
                  <a:gd name="T22" fmla="*/ 0 w 7"/>
                  <a:gd name="T23" fmla="*/ 9 h 15"/>
                  <a:gd name="T24" fmla="*/ 0 w 7"/>
                  <a:gd name="T25" fmla="*/ 10 h 15"/>
                  <a:gd name="T26" fmla="*/ 2 w 7"/>
                  <a:gd name="T27" fmla="*/ 8 h 15"/>
                  <a:gd name="T28" fmla="*/ 2 w 7"/>
                  <a:gd name="T29" fmla="*/ 7 h 15"/>
                  <a:gd name="T30" fmla="*/ 7 w 7"/>
                  <a:gd name="T31" fmla="*/ 4 h 15"/>
                  <a:gd name="T32" fmla="*/ 5 w 7"/>
                  <a:gd name="T33" fmla="*/ 5 h 15"/>
                  <a:gd name="T34" fmla="*/ 5 w 7"/>
                  <a:gd name="T35" fmla="*/ 6 h 15"/>
                  <a:gd name="T36" fmla="*/ 7 w 7"/>
                  <a:gd name="T37" fmla="*/ 5 h 15"/>
                  <a:gd name="T38" fmla="*/ 7 w 7"/>
                  <a:gd name="T39" fmla="*/ 4 h 15"/>
                  <a:gd name="T40" fmla="*/ 3 w 7"/>
                  <a:gd name="T41" fmla="*/ 0 h 15"/>
                  <a:gd name="T42" fmla="*/ 0 w 7"/>
                  <a:gd name="T43" fmla="*/ 3 h 15"/>
                  <a:gd name="T44" fmla="*/ 0 w 7"/>
                  <a:gd name="T45" fmla="*/ 4 h 15"/>
                  <a:gd name="T46" fmla="*/ 0 w 7"/>
                  <a:gd name="T47" fmla="*/ 6 h 15"/>
                  <a:gd name="T48" fmla="*/ 2 w 7"/>
                  <a:gd name="T49" fmla="*/ 6 h 15"/>
                  <a:gd name="T50" fmla="*/ 2 w 7"/>
                  <a:gd name="T51" fmla="*/ 2 h 15"/>
                  <a:gd name="T52" fmla="*/ 3 w 7"/>
                  <a:gd name="T53" fmla="*/ 2 h 15"/>
                  <a:gd name="T54" fmla="*/ 5 w 7"/>
                  <a:gd name="T55" fmla="*/ 4 h 15"/>
                  <a:gd name="T56" fmla="*/ 5 w 7"/>
                  <a:gd name="T57" fmla="*/ 5 h 15"/>
                  <a:gd name="T58" fmla="*/ 7 w 7"/>
                  <a:gd name="T59" fmla="*/ 4 h 15"/>
                  <a:gd name="T60" fmla="*/ 6 w 7"/>
                  <a:gd name="T61" fmla="*/ 2 h 15"/>
                  <a:gd name="T62" fmla="*/ 6 w 7"/>
                  <a:gd name="T63" fmla="*/ 2 h 15"/>
                  <a:gd name="T64" fmla="*/ 4 w 7"/>
                  <a:gd name="T65" fmla="*/ 2 h 15"/>
                  <a:gd name="T66" fmla="*/ 4 w 7"/>
                  <a:gd name="T67" fmla="*/ 0 h 15"/>
                  <a:gd name="T68" fmla="*/ 3 w 7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5">
                    <a:moveTo>
                      <a:pt x="7" y="10"/>
                    </a:moveTo>
                    <a:cubicBezTo>
                      <a:pt x="6" y="10"/>
                      <a:pt x="6" y="10"/>
                      <a:pt x="5" y="11"/>
                    </a:cubicBezTo>
                    <a:cubicBezTo>
                      <a:pt x="5" y="12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3"/>
                      <a:pt x="0" y="15"/>
                      <a:pt x="2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3"/>
                      <a:pt x="7" y="12"/>
                      <a:pt x="7" y="10"/>
                    </a:cubicBezTo>
                    <a:moveTo>
                      <a:pt x="2" y="7"/>
                    </a:moveTo>
                    <a:cubicBezTo>
                      <a:pt x="2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9"/>
                      <a:pt x="2" y="9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moveTo>
                      <a:pt x="7" y="4"/>
                    </a:moveTo>
                    <a:cubicBezTo>
                      <a:pt x="7" y="4"/>
                      <a:pt x="6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moveTo>
                      <a:pt x="3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3" name="Freeform 377"/>
              <p:cNvSpPr>
                <a:spLocks noEditPoints="1"/>
              </p:cNvSpPr>
              <p:nvPr/>
            </p:nvSpPr>
            <p:spPr bwMode="auto">
              <a:xfrm>
                <a:off x="1950" y="790"/>
                <a:ext cx="9" cy="22"/>
              </a:xfrm>
              <a:custGeom>
                <a:avLst/>
                <a:gdLst>
                  <a:gd name="T0" fmla="*/ 3 w 6"/>
                  <a:gd name="T1" fmla="*/ 9 h 15"/>
                  <a:gd name="T2" fmla="*/ 1 w 6"/>
                  <a:gd name="T3" fmla="*/ 9 h 15"/>
                  <a:gd name="T4" fmla="*/ 1 w 6"/>
                  <a:gd name="T5" fmla="*/ 11 h 15"/>
                  <a:gd name="T6" fmla="*/ 4 w 6"/>
                  <a:gd name="T7" fmla="*/ 15 h 15"/>
                  <a:gd name="T8" fmla="*/ 4 w 6"/>
                  <a:gd name="T9" fmla="*/ 15 h 15"/>
                  <a:gd name="T10" fmla="*/ 5 w 6"/>
                  <a:gd name="T11" fmla="*/ 15 h 15"/>
                  <a:gd name="T12" fmla="*/ 6 w 6"/>
                  <a:gd name="T13" fmla="*/ 10 h 15"/>
                  <a:gd name="T14" fmla="*/ 6 w 6"/>
                  <a:gd name="T15" fmla="*/ 9 h 15"/>
                  <a:gd name="T16" fmla="*/ 5 w 6"/>
                  <a:gd name="T17" fmla="*/ 9 h 15"/>
                  <a:gd name="T18" fmla="*/ 4 w 6"/>
                  <a:gd name="T19" fmla="*/ 13 h 15"/>
                  <a:gd name="T20" fmla="*/ 4 w 6"/>
                  <a:gd name="T21" fmla="*/ 13 h 15"/>
                  <a:gd name="T22" fmla="*/ 4 w 6"/>
                  <a:gd name="T23" fmla="*/ 13 h 15"/>
                  <a:gd name="T24" fmla="*/ 3 w 6"/>
                  <a:gd name="T25" fmla="*/ 9 h 15"/>
                  <a:gd name="T26" fmla="*/ 2 w 6"/>
                  <a:gd name="T27" fmla="*/ 0 h 15"/>
                  <a:gd name="T28" fmla="*/ 2 w 6"/>
                  <a:gd name="T29" fmla="*/ 0 h 15"/>
                  <a:gd name="T30" fmla="*/ 1 w 6"/>
                  <a:gd name="T31" fmla="*/ 1 h 15"/>
                  <a:gd name="T32" fmla="*/ 1 w 6"/>
                  <a:gd name="T33" fmla="*/ 4 h 15"/>
                  <a:gd name="T34" fmla="*/ 3 w 6"/>
                  <a:gd name="T35" fmla="*/ 3 h 15"/>
                  <a:gd name="T36" fmla="*/ 4 w 6"/>
                  <a:gd name="T37" fmla="*/ 1 h 15"/>
                  <a:gd name="T38" fmla="*/ 4 w 6"/>
                  <a:gd name="T39" fmla="*/ 1 h 15"/>
                  <a:gd name="T40" fmla="*/ 4 w 6"/>
                  <a:gd name="T41" fmla="*/ 1 h 15"/>
                  <a:gd name="T42" fmla="*/ 4 w 6"/>
                  <a:gd name="T43" fmla="*/ 1 h 15"/>
                  <a:gd name="T44" fmla="*/ 2 w 6"/>
                  <a:gd name="T4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5">
                    <a:moveTo>
                      <a:pt x="3" y="9"/>
                    </a:moveTo>
                    <a:cubicBezTo>
                      <a:pt x="2" y="9"/>
                      <a:pt x="2" y="9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4"/>
                      <a:pt x="3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6" y="15"/>
                      <a:pt x="6" y="10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11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9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4" name="Freeform 378"/>
              <p:cNvSpPr>
                <a:spLocks noEditPoints="1"/>
              </p:cNvSpPr>
              <p:nvPr/>
            </p:nvSpPr>
            <p:spPr bwMode="auto">
              <a:xfrm>
                <a:off x="1961" y="797"/>
                <a:ext cx="5" cy="19"/>
              </a:xfrm>
              <a:custGeom>
                <a:avLst/>
                <a:gdLst>
                  <a:gd name="T0" fmla="*/ 1 w 4"/>
                  <a:gd name="T1" fmla="*/ 5 h 13"/>
                  <a:gd name="T2" fmla="*/ 1 w 4"/>
                  <a:gd name="T3" fmla="*/ 9 h 13"/>
                  <a:gd name="T4" fmla="*/ 2 w 4"/>
                  <a:gd name="T5" fmla="*/ 6 h 13"/>
                  <a:gd name="T6" fmla="*/ 2 w 4"/>
                  <a:gd name="T7" fmla="*/ 7 h 13"/>
                  <a:gd name="T8" fmla="*/ 1 w 4"/>
                  <a:gd name="T9" fmla="*/ 7 h 13"/>
                  <a:gd name="T10" fmla="*/ 1 w 4"/>
                  <a:gd name="T11" fmla="*/ 5 h 13"/>
                  <a:gd name="T12" fmla="*/ 3 w 4"/>
                  <a:gd name="T13" fmla="*/ 0 h 13"/>
                  <a:gd name="T14" fmla="*/ 3 w 4"/>
                  <a:gd name="T15" fmla="*/ 5 h 13"/>
                  <a:gd name="T16" fmla="*/ 3 w 4"/>
                  <a:gd name="T17" fmla="*/ 5 h 13"/>
                  <a:gd name="T18" fmla="*/ 3 w 4"/>
                  <a:gd name="T19" fmla="*/ 8 h 13"/>
                  <a:gd name="T20" fmla="*/ 3 w 4"/>
                  <a:gd name="T21" fmla="*/ 13 h 13"/>
                  <a:gd name="T22" fmla="*/ 3 w 4"/>
                  <a:gd name="T23" fmla="*/ 13 h 13"/>
                  <a:gd name="T24" fmla="*/ 3 w 4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13">
                    <a:moveTo>
                      <a:pt x="1" y="5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2" y="8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moveTo>
                      <a:pt x="3" y="0"/>
                    </a:moveTo>
                    <a:cubicBezTo>
                      <a:pt x="3" y="2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8"/>
                      <a:pt x="4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8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5" name="Freeform 379"/>
              <p:cNvSpPr>
                <a:spLocks noEditPoints="1"/>
              </p:cNvSpPr>
              <p:nvPr/>
            </p:nvSpPr>
            <p:spPr bwMode="auto">
              <a:xfrm>
                <a:off x="1939" y="851"/>
                <a:ext cx="29" cy="22"/>
              </a:xfrm>
              <a:custGeom>
                <a:avLst/>
                <a:gdLst>
                  <a:gd name="T0" fmla="*/ 20 w 20"/>
                  <a:gd name="T1" fmla="*/ 15 h 15"/>
                  <a:gd name="T2" fmla="*/ 20 w 20"/>
                  <a:gd name="T3" fmla="*/ 15 h 15"/>
                  <a:gd name="T4" fmla="*/ 20 w 20"/>
                  <a:gd name="T5" fmla="*/ 15 h 15"/>
                  <a:gd name="T6" fmla="*/ 20 w 20"/>
                  <a:gd name="T7" fmla="*/ 15 h 15"/>
                  <a:gd name="T8" fmla="*/ 20 w 20"/>
                  <a:gd name="T9" fmla="*/ 15 h 15"/>
                  <a:gd name="T10" fmla="*/ 9 w 20"/>
                  <a:gd name="T11" fmla="*/ 8 h 15"/>
                  <a:gd name="T12" fmla="*/ 9 w 20"/>
                  <a:gd name="T13" fmla="*/ 8 h 15"/>
                  <a:gd name="T14" fmla="*/ 9 w 20"/>
                  <a:gd name="T15" fmla="*/ 8 h 15"/>
                  <a:gd name="T16" fmla="*/ 9 w 20"/>
                  <a:gd name="T17" fmla="*/ 8 h 15"/>
                  <a:gd name="T18" fmla="*/ 9 w 20"/>
                  <a:gd name="T19" fmla="*/ 8 h 15"/>
                  <a:gd name="T20" fmla="*/ 9 w 20"/>
                  <a:gd name="T21" fmla="*/ 8 h 15"/>
                  <a:gd name="T22" fmla="*/ 0 w 20"/>
                  <a:gd name="T23" fmla="*/ 6 h 15"/>
                  <a:gd name="T24" fmla="*/ 0 w 20"/>
                  <a:gd name="T25" fmla="*/ 6 h 15"/>
                  <a:gd name="T26" fmla="*/ 0 w 20"/>
                  <a:gd name="T27" fmla="*/ 6 h 15"/>
                  <a:gd name="T28" fmla="*/ 5 w 20"/>
                  <a:gd name="T29" fmla="*/ 5 h 15"/>
                  <a:gd name="T30" fmla="*/ 0 w 20"/>
                  <a:gd name="T31" fmla="*/ 6 h 15"/>
                  <a:gd name="T32" fmla="*/ 5 w 20"/>
                  <a:gd name="T33" fmla="*/ 5 h 15"/>
                  <a:gd name="T34" fmla="*/ 5 w 20"/>
                  <a:gd name="T35" fmla="*/ 5 h 15"/>
                  <a:gd name="T36" fmla="*/ 5 w 20"/>
                  <a:gd name="T37" fmla="*/ 5 h 15"/>
                  <a:gd name="T38" fmla="*/ 5 w 20"/>
                  <a:gd name="T39" fmla="*/ 5 h 15"/>
                  <a:gd name="T40" fmla="*/ 7 w 20"/>
                  <a:gd name="T41" fmla="*/ 5 h 15"/>
                  <a:gd name="T42" fmla="*/ 9 w 20"/>
                  <a:gd name="T43" fmla="*/ 8 h 15"/>
                  <a:gd name="T44" fmla="*/ 7 w 20"/>
                  <a:gd name="T45" fmla="*/ 5 h 15"/>
                  <a:gd name="T46" fmla="*/ 7 w 20"/>
                  <a:gd name="T47" fmla="*/ 5 h 15"/>
                  <a:gd name="T48" fmla="*/ 7 w 20"/>
                  <a:gd name="T49" fmla="*/ 5 h 15"/>
                  <a:gd name="T50" fmla="*/ 7 w 20"/>
                  <a:gd name="T51" fmla="*/ 5 h 15"/>
                  <a:gd name="T52" fmla="*/ 7 w 20"/>
                  <a:gd name="T53" fmla="*/ 5 h 15"/>
                  <a:gd name="T54" fmla="*/ 17 w 20"/>
                  <a:gd name="T55" fmla="*/ 0 h 15"/>
                  <a:gd name="T56" fmla="*/ 18 w 20"/>
                  <a:gd name="T57" fmla="*/ 7 h 15"/>
                  <a:gd name="T58" fmla="*/ 18 w 20"/>
                  <a:gd name="T59" fmla="*/ 6 h 15"/>
                  <a:gd name="T60" fmla="*/ 18 w 20"/>
                  <a:gd name="T61" fmla="*/ 5 h 15"/>
                  <a:gd name="T62" fmla="*/ 18 w 20"/>
                  <a:gd name="T63" fmla="*/ 5 h 15"/>
                  <a:gd name="T64" fmla="*/ 17 w 20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5" y="5"/>
                    </a:moveTo>
                    <a:cubicBezTo>
                      <a:pt x="3" y="5"/>
                      <a:pt x="2" y="6"/>
                      <a:pt x="0" y="6"/>
                    </a:cubicBezTo>
                    <a:cubicBezTo>
                      <a:pt x="2" y="6"/>
                      <a:pt x="3" y="5"/>
                      <a:pt x="5" y="5"/>
                    </a:cubicBezTo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moveTo>
                      <a:pt x="7" y="5"/>
                    </a:moveTo>
                    <a:cubicBezTo>
                      <a:pt x="9" y="5"/>
                      <a:pt x="10" y="5"/>
                      <a:pt x="9" y="8"/>
                    </a:cubicBezTo>
                    <a:cubicBezTo>
                      <a:pt x="10" y="5"/>
                      <a:pt x="9" y="5"/>
                      <a:pt x="7" y="5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moveTo>
                      <a:pt x="17" y="0"/>
                    </a:moveTo>
                    <a:cubicBezTo>
                      <a:pt x="17" y="3"/>
                      <a:pt x="17" y="6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6" name="Freeform 380"/>
              <p:cNvSpPr/>
              <p:nvPr/>
            </p:nvSpPr>
            <p:spPr bwMode="auto">
              <a:xfrm>
                <a:off x="1961" y="805"/>
                <a:ext cx="4" cy="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3 h 5"/>
                  <a:gd name="T4" fmla="*/ 1 w 3"/>
                  <a:gd name="T5" fmla="*/ 5 h 5"/>
                  <a:gd name="T6" fmla="*/ 2 w 3"/>
                  <a:gd name="T7" fmla="*/ 3 h 5"/>
                  <a:gd name="T8" fmla="*/ 3 w 3"/>
                  <a:gd name="T9" fmla="*/ 3 h 5"/>
                  <a:gd name="T10" fmla="*/ 3 w 3"/>
                  <a:gd name="T11" fmla="*/ 3 h 5"/>
                  <a:gd name="T12" fmla="*/ 3 w 3"/>
                  <a:gd name="T13" fmla="*/ 0 h 5"/>
                  <a:gd name="T14" fmla="*/ 3 w 3"/>
                  <a:gd name="T15" fmla="*/ 0 h 5"/>
                  <a:gd name="T16" fmla="*/ 2 w 3"/>
                  <a:gd name="T17" fmla="*/ 1 h 5"/>
                  <a:gd name="T18" fmla="*/ 1 w 3"/>
                  <a:gd name="T19" fmla="*/ 4 h 5"/>
                  <a:gd name="T20" fmla="*/ 1 w 3"/>
                  <a:gd name="T21" fmla="*/ 0 h 5"/>
                  <a:gd name="T22" fmla="*/ 0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7" name="Freeform 381"/>
              <p:cNvSpPr/>
              <p:nvPr/>
            </p:nvSpPr>
            <p:spPr bwMode="auto">
              <a:xfrm>
                <a:off x="1937" y="858"/>
                <a:ext cx="16" cy="18"/>
              </a:xfrm>
              <a:custGeom>
                <a:avLst/>
                <a:gdLst>
                  <a:gd name="T0" fmla="*/ 8 w 11"/>
                  <a:gd name="T1" fmla="*/ 0 h 12"/>
                  <a:gd name="T2" fmla="*/ 8 w 11"/>
                  <a:gd name="T3" fmla="*/ 0 h 12"/>
                  <a:gd name="T4" fmla="*/ 6 w 11"/>
                  <a:gd name="T5" fmla="*/ 0 h 12"/>
                  <a:gd name="T6" fmla="*/ 6 w 11"/>
                  <a:gd name="T7" fmla="*/ 0 h 12"/>
                  <a:gd name="T8" fmla="*/ 6 w 11"/>
                  <a:gd name="T9" fmla="*/ 0 h 12"/>
                  <a:gd name="T10" fmla="*/ 1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2 h 12"/>
                  <a:gd name="T20" fmla="*/ 1 w 11"/>
                  <a:gd name="T21" fmla="*/ 2 h 12"/>
                  <a:gd name="T22" fmla="*/ 1 w 11"/>
                  <a:gd name="T23" fmla="*/ 2 h 12"/>
                  <a:gd name="T24" fmla="*/ 3 w 11"/>
                  <a:gd name="T25" fmla="*/ 12 h 12"/>
                  <a:gd name="T26" fmla="*/ 3 w 11"/>
                  <a:gd name="T27" fmla="*/ 12 h 12"/>
                  <a:gd name="T28" fmla="*/ 10 w 11"/>
                  <a:gd name="T29" fmla="*/ 3 h 12"/>
                  <a:gd name="T30" fmla="*/ 10 w 11"/>
                  <a:gd name="T31" fmla="*/ 3 h 12"/>
                  <a:gd name="T32" fmla="*/ 10 w 11"/>
                  <a:gd name="T33" fmla="*/ 3 h 12"/>
                  <a:gd name="T34" fmla="*/ 10 w 11"/>
                  <a:gd name="T35" fmla="*/ 3 h 12"/>
                  <a:gd name="T36" fmla="*/ 10 w 11"/>
                  <a:gd name="T37" fmla="*/ 3 h 12"/>
                  <a:gd name="T38" fmla="*/ 10 w 11"/>
                  <a:gd name="T39" fmla="*/ 3 h 12"/>
                  <a:gd name="T40" fmla="*/ 8 w 11"/>
                  <a:gd name="T41" fmla="*/ 0 h 12"/>
                  <a:gd name="T42" fmla="*/ 8 w 11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8"/>
                      <a:pt x="9" y="7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0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8" name="Freeform 382"/>
              <p:cNvSpPr/>
              <p:nvPr/>
            </p:nvSpPr>
            <p:spPr bwMode="auto">
              <a:xfrm>
                <a:off x="1934" y="809"/>
                <a:ext cx="37" cy="67"/>
              </a:xfrm>
              <a:custGeom>
                <a:avLst/>
                <a:gdLst>
                  <a:gd name="T0" fmla="*/ 21 w 25"/>
                  <a:gd name="T1" fmla="*/ 0 h 46"/>
                  <a:gd name="T2" fmla="*/ 20 w 25"/>
                  <a:gd name="T3" fmla="*/ 2 h 46"/>
                  <a:gd name="T4" fmla="*/ 19 w 25"/>
                  <a:gd name="T5" fmla="*/ 2 h 46"/>
                  <a:gd name="T6" fmla="*/ 19 w 25"/>
                  <a:gd name="T7" fmla="*/ 2 h 46"/>
                  <a:gd name="T8" fmla="*/ 18 w 25"/>
                  <a:gd name="T9" fmla="*/ 3 h 46"/>
                  <a:gd name="T10" fmla="*/ 12 w 25"/>
                  <a:gd name="T11" fmla="*/ 8 h 46"/>
                  <a:gd name="T12" fmla="*/ 13 w 25"/>
                  <a:gd name="T13" fmla="*/ 8 h 46"/>
                  <a:gd name="T14" fmla="*/ 15 w 25"/>
                  <a:gd name="T15" fmla="*/ 8 h 46"/>
                  <a:gd name="T16" fmla="*/ 17 w 25"/>
                  <a:gd name="T17" fmla="*/ 13 h 46"/>
                  <a:gd name="T18" fmla="*/ 14 w 25"/>
                  <a:gd name="T19" fmla="*/ 20 h 46"/>
                  <a:gd name="T20" fmla="*/ 15 w 25"/>
                  <a:gd name="T21" fmla="*/ 21 h 46"/>
                  <a:gd name="T22" fmla="*/ 10 w 25"/>
                  <a:gd name="T23" fmla="*/ 25 h 46"/>
                  <a:gd name="T24" fmla="*/ 12 w 25"/>
                  <a:gd name="T25" fmla="*/ 25 h 46"/>
                  <a:gd name="T26" fmla="*/ 17 w 25"/>
                  <a:gd name="T27" fmla="*/ 30 h 46"/>
                  <a:gd name="T28" fmla="*/ 12 w 25"/>
                  <a:gd name="T29" fmla="*/ 28 h 46"/>
                  <a:gd name="T30" fmla="*/ 6 w 25"/>
                  <a:gd name="T31" fmla="*/ 31 h 46"/>
                  <a:gd name="T32" fmla="*/ 6 w 25"/>
                  <a:gd name="T33" fmla="*/ 31 h 46"/>
                  <a:gd name="T34" fmla="*/ 2 w 25"/>
                  <a:gd name="T35" fmla="*/ 32 h 46"/>
                  <a:gd name="T36" fmla="*/ 3 w 25"/>
                  <a:gd name="T37" fmla="*/ 32 h 46"/>
                  <a:gd name="T38" fmla="*/ 3 w 25"/>
                  <a:gd name="T39" fmla="*/ 32 h 46"/>
                  <a:gd name="T40" fmla="*/ 3 w 25"/>
                  <a:gd name="T41" fmla="*/ 36 h 46"/>
                  <a:gd name="T42" fmla="*/ 3 w 25"/>
                  <a:gd name="T43" fmla="*/ 35 h 46"/>
                  <a:gd name="T44" fmla="*/ 3 w 25"/>
                  <a:gd name="T45" fmla="*/ 35 h 46"/>
                  <a:gd name="T46" fmla="*/ 3 w 25"/>
                  <a:gd name="T47" fmla="*/ 35 h 46"/>
                  <a:gd name="T48" fmla="*/ 3 w 25"/>
                  <a:gd name="T49" fmla="*/ 35 h 46"/>
                  <a:gd name="T50" fmla="*/ 8 w 25"/>
                  <a:gd name="T51" fmla="*/ 34 h 46"/>
                  <a:gd name="T52" fmla="*/ 8 w 25"/>
                  <a:gd name="T53" fmla="*/ 34 h 46"/>
                  <a:gd name="T54" fmla="*/ 8 w 25"/>
                  <a:gd name="T55" fmla="*/ 34 h 46"/>
                  <a:gd name="T56" fmla="*/ 10 w 25"/>
                  <a:gd name="T57" fmla="*/ 34 h 46"/>
                  <a:gd name="T58" fmla="*/ 10 w 25"/>
                  <a:gd name="T59" fmla="*/ 34 h 46"/>
                  <a:gd name="T60" fmla="*/ 10 w 25"/>
                  <a:gd name="T61" fmla="*/ 34 h 46"/>
                  <a:gd name="T62" fmla="*/ 10 w 25"/>
                  <a:gd name="T63" fmla="*/ 34 h 46"/>
                  <a:gd name="T64" fmla="*/ 10 w 25"/>
                  <a:gd name="T65" fmla="*/ 34 h 46"/>
                  <a:gd name="T66" fmla="*/ 12 w 25"/>
                  <a:gd name="T67" fmla="*/ 37 h 46"/>
                  <a:gd name="T68" fmla="*/ 12 w 25"/>
                  <a:gd name="T69" fmla="*/ 37 h 46"/>
                  <a:gd name="T70" fmla="*/ 12 w 25"/>
                  <a:gd name="T71" fmla="*/ 37 h 46"/>
                  <a:gd name="T72" fmla="*/ 12 w 25"/>
                  <a:gd name="T73" fmla="*/ 37 h 46"/>
                  <a:gd name="T74" fmla="*/ 12 w 25"/>
                  <a:gd name="T75" fmla="*/ 37 h 46"/>
                  <a:gd name="T76" fmla="*/ 12 w 25"/>
                  <a:gd name="T77" fmla="*/ 37 h 46"/>
                  <a:gd name="T78" fmla="*/ 5 w 25"/>
                  <a:gd name="T79" fmla="*/ 46 h 46"/>
                  <a:gd name="T80" fmla="*/ 5 w 25"/>
                  <a:gd name="T81" fmla="*/ 46 h 46"/>
                  <a:gd name="T82" fmla="*/ 15 w 25"/>
                  <a:gd name="T83" fmla="*/ 44 h 46"/>
                  <a:gd name="T84" fmla="*/ 23 w 25"/>
                  <a:gd name="T85" fmla="*/ 44 h 46"/>
                  <a:gd name="T86" fmla="*/ 23 w 25"/>
                  <a:gd name="T87" fmla="*/ 44 h 46"/>
                  <a:gd name="T88" fmla="*/ 23 w 25"/>
                  <a:gd name="T89" fmla="*/ 44 h 46"/>
                  <a:gd name="T90" fmla="*/ 22 w 25"/>
                  <a:gd name="T91" fmla="*/ 44 h 46"/>
                  <a:gd name="T92" fmla="*/ 21 w 25"/>
                  <a:gd name="T93" fmla="*/ 41 h 46"/>
                  <a:gd name="T94" fmla="*/ 21 w 25"/>
                  <a:gd name="T95" fmla="*/ 36 h 46"/>
                  <a:gd name="T96" fmla="*/ 20 w 25"/>
                  <a:gd name="T97" fmla="*/ 29 h 46"/>
                  <a:gd name="T98" fmla="*/ 20 w 25"/>
                  <a:gd name="T99" fmla="*/ 20 h 46"/>
                  <a:gd name="T100" fmla="*/ 20 w 25"/>
                  <a:gd name="T101" fmla="*/ 6 h 46"/>
                  <a:gd name="T102" fmla="*/ 20 w 25"/>
                  <a:gd name="T103" fmla="*/ 7 h 46"/>
                  <a:gd name="T104" fmla="*/ 21 w 25"/>
                  <a:gd name="T105" fmla="*/ 5 h 46"/>
                  <a:gd name="T106" fmla="*/ 21 w 25"/>
                  <a:gd name="T107" fmla="*/ 5 h 46"/>
                  <a:gd name="T108" fmla="*/ 21 w 25"/>
                  <a:gd name="T10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46">
                    <a:moveTo>
                      <a:pt x="21" y="0"/>
                    </a:moveTo>
                    <a:cubicBezTo>
                      <a:pt x="21" y="2"/>
                      <a:pt x="20" y="2"/>
                      <a:pt x="20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" y="7"/>
                      <a:pt x="9" y="8"/>
                      <a:pt x="12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25" y="8"/>
                      <a:pt x="17" y="13"/>
                      <a:pt x="17" y="13"/>
                    </a:cubicBezTo>
                    <a:cubicBezTo>
                      <a:pt x="7" y="17"/>
                      <a:pt x="14" y="20"/>
                      <a:pt x="14" y="20"/>
                    </a:cubicBezTo>
                    <a:cubicBezTo>
                      <a:pt x="22" y="20"/>
                      <a:pt x="15" y="21"/>
                      <a:pt x="15" y="21"/>
                    </a:cubicBezTo>
                    <a:cubicBezTo>
                      <a:pt x="0" y="24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6" y="25"/>
                      <a:pt x="17" y="30"/>
                      <a:pt x="17" y="30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10" y="28"/>
                      <a:pt x="8" y="29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3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3" y="34"/>
                      <a:pt x="3" y="36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5"/>
                      <a:pt x="6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3" y="34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1" y="41"/>
                      <a:pt x="7" y="42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7" y="44"/>
                      <a:pt x="11" y="44"/>
                      <a:pt x="15" y="44"/>
                    </a:cubicBezTo>
                    <a:cubicBezTo>
                      <a:pt x="19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2" y="44"/>
                      <a:pt x="22" y="44"/>
                    </a:cubicBezTo>
                    <a:cubicBezTo>
                      <a:pt x="21" y="44"/>
                      <a:pt x="21" y="43"/>
                      <a:pt x="21" y="41"/>
                    </a:cubicBezTo>
                    <a:cubicBezTo>
                      <a:pt x="21" y="41"/>
                      <a:pt x="21" y="39"/>
                      <a:pt x="21" y="36"/>
                    </a:cubicBezTo>
                    <a:cubicBezTo>
                      <a:pt x="20" y="35"/>
                      <a:pt x="20" y="32"/>
                      <a:pt x="20" y="29"/>
                    </a:cubicBezTo>
                    <a:cubicBezTo>
                      <a:pt x="19" y="26"/>
                      <a:pt x="19" y="21"/>
                      <a:pt x="20" y="20"/>
                    </a:cubicBezTo>
                    <a:cubicBezTo>
                      <a:pt x="20" y="20"/>
                      <a:pt x="22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7"/>
                      <a:pt x="20" y="6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9" name="Freeform 383"/>
              <p:cNvSpPr/>
              <p:nvPr/>
            </p:nvSpPr>
            <p:spPr bwMode="auto">
              <a:xfrm>
                <a:off x="1962" y="809"/>
                <a:ext cx="3" cy="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0" name="Freeform 384"/>
              <p:cNvSpPr>
                <a:spLocks noEditPoints="1"/>
              </p:cNvSpPr>
              <p:nvPr/>
            </p:nvSpPr>
            <p:spPr bwMode="auto">
              <a:xfrm>
                <a:off x="1939" y="858"/>
                <a:ext cx="13" cy="18"/>
              </a:xfrm>
              <a:custGeom>
                <a:avLst/>
                <a:gdLst>
                  <a:gd name="T0" fmla="*/ 9 w 9"/>
                  <a:gd name="T1" fmla="*/ 3 h 12"/>
                  <a:gd name="T2" fmla="*/ 9 w 9"/>
                  <a:gd name="T3" fmla="*/ 3 h 12"/>
                  <a:gd name="T4" fmla="*/ 2 w 9"/>
                  <a:gd name="T5" fmla="*/ 12 h 12"/>
                  <a:gd name="T6" fmla="*/ 2 w 9"/>
                  <a:gd name="T7" fmla="*/ 12 h 12"/>
                  <a:gd name="T8" fmla="*/ 9 w 9"/>
                  <a:gd name="T9" fmla="*/ 3 h 12"/>
                  <a:gd name="T10" fmla="*/ 9 w 9"/>
                  <a:gd name="T11" fmla="*/ 3 h 12"/>
                  <a:gd name="T12" fmla="*/ 9 w 9"/>
                  <a:gd name="T13" fmla="*/ 3 h 12"/>
                  <a:gd name="T14" fmla="*/ 9 w 9"/>
                  <a:gd name="T15" fmla="*/ 3 h 12"/>
                  <a:gd name="T16" fmla="*/ 9 w 9"/>
                  <a:gd name="T17" fmla="*/ 3 h 12"/>
                  <a:gd name="T18" fmla="*/ 9 w 9"/>
                  <a:gd name="T19" fmla="*/ 3 h 12"/>
                  <a:gd name="T20" fmla="*/ 9 w 9"/>
                  <a:gd name="T21" fmla="*/ 3 h 12"/>
                  <a:gd name="T22" fmla="*/ 9 w 9"/>
                  <a:gd name="T23" fmla="*/ 3 h 12"/>
                  <a:gd name="T24" fmla="*/ 0 w 9"/>
                  <a:gd name="T25" fmla="*/ 1 h 12"/>
                  <a:gd name="T26" fmla="*/ 0 w 9"/>
                  <a:gd name="T27" fmla="*/ 1 h 12"/>
                  <a:gd name="T28" fmla="*/ 0 w 9"/>
                  <a:gd name="T29" fmla="*/ 1 h 12"/>
                  <a:gd name="T30" fmla="*/ 0 w 9"/>
                  <a:gd name="T31" fmla="*/ 1 h 12"/>
                  <a:gd name="T32" fmla="*/ 0 w 9"/>
                  <a:gd name="T33" fmla="*/ 1 h 12"/>
                  <a:gd name="T34" fmla="*/ 0 w 9"/>
                  <a:gd name="T35" fmla="*/ 1 h 12"/>
                  <a:gd name="T36" fmla="*/ 5 w 9"/>
                  <a:gd name="T37" fmla="*/ 0 h 12"/>
                  <a:gd name="T38" fmla="*/ 5 w 9"/>
                  <a:gd name="T39" fmla="*/ 0 h 12"/>
                  <a:gd name="T40" fmla="*/ 5 w 9"/>
                  <a:gd name="T41" fmla="*/ 0 h 12"/>
                  <a:gd name="T42" fmla="*/ 7 w 9"/>
                  <a:gd name="T43" fmla="*/ 0 h 12"/>
                  <a:gd name="T44" fmla="*/ 5 w 9"/>
                  <a:gd name="T45" fmla="*/ 0 h 12"/>
                  <a:gd name="T46" fmla="*/ 7 w 9"/>
                  <a:gd name="T47" fmla="*/ 0 h 12"/>
                  <a:gd name="T48" fmla="*/ 7 w 9"/>
                  <a:gd name="T49" fmla="*/ 0 h 12"/>
                  <a:gd name="T50" fmla="*/ 7 w 9"/>
                  <a:gd name="T51" fmla="*/ 0 h 12"/>
                  <a:gd name="T52" fmla="*/ 7 w 9"/>
                  <a:gd name="T53" fmla="*/ 0 h 12"/>
                  <a:gd name="T54" fmla="*/ 7 w 9"/>
                  <a:gd name="T5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" h="12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7"/>
                      <a:pt x="4" y="8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8"/>
                      <a:pt x="8" y="7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1" name="Freeform 385"/>
              <p:cNvSpPr>
                <a:spLocks noEditPoints="1"/>
              </p:cNvSpPr>
              <p:nvPr/>
            </p:nvSpPr>
            <p:spPr bwMode="auto">
              <a:xfrm>
                <a:off x="1971" y="872"/>
                <a:ext cx="3" cy="2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2" name="Freeform 386"/>
              <p:cNvSpPr>
                <a:spLocks noEditPoints="1"/>
              </p:cNvSpPr>
              <p:nvPr/>
            </p:nvSpPr>
            <p:spPr bwMode="auto">
              <a:xfrm>
                <a:off x="1953" y="872"/>
                <a:ext cx="21" cy="11"/>
              </a:xfrm>
              <a:custGeom>
                <a:avLst/>
                <a:gdLst>
                  <a:gd name="T0" fmla="*/ 12 w 14"/>
                  <a:gd name="T1" fmla="*/ 2 h 8"/>
                  <a:gd name="T2" fmla="*/ 13 w 14"/>
                  <a:gd name="T3" fmla="*/ 1 h 8"/>
                  <a:gd name="T4" fmla="*/ 12 w 14"/>
                  <a:gd name="T5" fmla="*/ 2 h 8"/>
                  <a:gd name="T6" fmla="*/ 13 w 14"/>
                  <a:gd name="T7" fmla="*/ 0 h 8"/>
                  <a:gd name="T8" fmla="*/ 10 w 14"/>
                  <a:gd name="T9" fmla="*/ 1 h 8"/>
                  <a:gd name="T10" fmla="*/ 10 w 14"/>
                  <a:gd name="T11" fmla="*/ 1 h 8"/>
                  <a:gd name="T12" fmla="*/ 10 w 14"/>
                  <a:gd name="T13" fmla="*/ 1 h 8"/>
                  <a:gd name="T14" fmla="*/ 10 w 14"/>
                  <a:gd name="T15" fmla="*/ 1 h 8"/>
                  <a:gd name="T16" fmla="*/ 10 w 14"/>
                  <a:gd name="T17" fmla="*/ 1 h 8"/>
                  <a:gd name="T18" fmla="*/ 0 w 14"/>
                  <a:gd name="T19" fmla="*/ 7 h 8"/>
                  <a:gd name="T20" fmla="*/ 1 w 14"/>
                  <a:gd name="T21" fmla="*/ 8 h 8"/>
                  <a:gd name="T22" fmla="*/ 11 w 14"/>
                  <a:gd name="T23" fmla="*/ 2 h 8"/>
                  <a:gd name="T24" fmla="*/ 14 w 14"/>
                  <a:gd name="T25" fmla="*/ 0 h 8"/>
                  <a:gd name="T26" fmla="*/ 14 w 14"/>
                  <a:gd name="T27" fmla="*/ 0 h 8"/>
                  <a:gd name="T28" fmla="*/ 14 w 14"/>
                  <a:gd name="T29" fmla="*/ 0 h 8"/>
                  <a:gd name="T30" fmla="*/ 13 w 14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12" y="2"/>
                    </a:moveTo>
                    <a:cubicBezTo>
                      <a:pt x="12" y="2"/>
                      <a:pt x="13" y="1"/>
                      <a:pt x="13" y="1"/>
                    </a:cubicBezTo>
                    <a:cubicBezTo>
                      <a:pt x="12" y="1"/>
                      <a:pt x="12" y="2"/>
                      <a:pt x="12" y="2"/>
                    </a:cubicBezTo>
                    <a:moveTo>
                      <a:pt x="13" y="0"/>
                    </a:moveTo>
                    <a:cubicBezTo>
                      <a:pt x="13" y="0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2" y="3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6" y="7"/>
                      <a:pt x="11" y="2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3" name="Freeform 387"/>
              <p:cNvSpPr>
                <a:spLocks noEditPoints="1"/>
              </p:cNvSpPr>
              <p:nvPr/>
            </p:nvSpPr>
            <p:spPr bwMode="auto">
              <a:xfrm>
                <a:off x="1968" y="873"/>
                <a:ext cx="14" cy="10"/>
              </a:xfrm>
              <a:custGeom>
                <a:avLst/>
                <a:gdLst>
                  <a:gd name="T0" fmla="*/ 8 w 10"/>
                  <a:gd name="T1" fmla="*/ 2 h 7"/>
                  <a:gd name="T2" fmla="*/ 8 w 10"/>
                  <a:gd name="T3" fmla="*/ 5 h 7"/>
                  <a:gd name="T4" fmla="*/ 9 w 10"/>
                  <a:gd name="T5" fmla="*/ 5 h 7"/>
                  <a:gd name="T6" fmla="*/ 10 w 10"/>
                  <a:gd name="T7" fmla="*/ 4 h 7"/>
                  <a:gd name="T8" fmla="*/ 10 w 10"/>
                  <a:gd name="T9" fmla="*/ 3 h 7"/>
                  <a:gd name="T10" fmla="*/ 8 w 10"/>
                  <a:gd name="T11" fmla="*/ 2 h 7"/>
                  <a:gd name="T12" fmla="*/ 5 w 10"/>
                  <a:gd name="T13" fmla="*/ 0 h 7"/>
                  <a:gd name="T14" fmla="*/ 5 w 10"/>
                  <a:gd name="T15" fmla="*/ 0 h 7"/>
                  <a:gd name="T16" fmla="*/ 1 w 10"/>
                  <a:gd name="T17" fmla="*/ 7 h 7"/>
                  <a:gd name="T18" fmla="*/ 7 w 10"/>
                  <a:gd name="T19" fmla="*/ 1 h 7"/>
                  <a:gd name="T20" fmla="*/ 7 w 10"/>
                  <a:gd name="T21" fmla="*/ 1 h 7"/>
                  <a:gd name="T22" fmla="*/ 5 w 10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7">
                    <a:moveTo>
                      <a:pt x="8" y="2"/>
                    </a:moveTo>
                    <a:cubicBezTo>
                      <a:pt x="9" y="2"/>
                      <a:pt x="9" y="3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0" y="6"/>
                      <a:pt x="1" y="7"/>
                    </a:cubicBezTo>
                    <a:cubicBezTo>
                      <a:pt x="1" y="7"/>
                      <a:pt x="5" y="3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4" name="Freeform 388"/>
              <p:cNvSpPr>
                <a:spLocks noEditPoints="1"/>
              </p:cNvSpPr>
              <p:nvPr/>
            </p:nvSpPr>
            <p:spPr bwMode="auto">
              <a:xfrm>
                <a:off x="1934" y="770"/>
                <a:ext cx="29" cy="38"/>
              </a:xfrm>
              <a:custGeom>
                <a:avLst/>
                <a:gdLst>
                  <a:gd name="T0" fmla="*/ 4 w 20"/>
                  <a:gd name="T1" fmla="*/ 23 h 26"/>
                  <a:gd name="T2" fmla="*/ 3 w 20"/>
                  <a:gd name="T3" fmla="*/ 26 h 26"/>
                  <a:gd name="T4" fmla="*/ 3 w 20"/>
                  <a:gd name="T5" fmla="*/ 26 h 26"/>
                  <a:gd name="T6" fmla="*/ 3 w 20"/>
                  <a:gd name="T7" fmla="*/ 26 h 26"/>
                  <a:gd name="T8" fmla="*/ 4 w 20"/>
                  <a:gd name="T9" fmla="*/ 25 h 26"/>
                  <a:gd name="T10" fmla="*/ 4 w 20"/>
                  <a:gd name="T11" fmla="*/ 25 h 26"/>
                  <a:gd name="T12" fmla="*/ 4 w 20"/>
                  <a:gd name="T13" fmla="*/ 23 h 26"/>
                  <a:gd name="T14" fmla="*/ 9 w 20"/>
                  <a:gd name="T15" fmla="*/ 19 h 26"/>
                  <a:gd name="T16" fmla="*/ 6 w 20"/>
                  <a:gd name="T17" fmla="*/ 21 h 26"/>
                  <a:gd name="T18" fmla="*/ 6 w 20"/>
                  <a:gd name="T19" fmla="*/ 23 h 26"/>
                  <a:gd name="T20" fmla="*/ 6 w 20"/>
                  <a:gd name="T21" fmla="*/ 25 h 26"/>
                  <a:gd name="T22" fmla="*/ 9 w 20"/>
                  <a:gd name="T23" fmla="*/ 24 h 26"/>
                  <a:gd name="T24" fmla="*/ 9 w 20"/>
                  <a:gd name="T25" fmla="*/ 19 h 26"/>
                  <a:gd name="T26" fmla="*/ 12 w 20"/>
                  <a:gd name="T27" fmla="*/ 18 h 26"/>
                  <a:gd name="T28" fmla="*/ 11 w 20"/>
                  <a:gd name="T29" fmla="*/ 18 h 26"/>
                  <a:gd name="T30" fmla="*/ 11 w 20"/>
                  <a:gd name="T31" fmla="*/ 23 h 26"/>
                  <a:gd name="T32" fmla="*/ 12 w 20"/>
                  <a:gd name="T33" fmla="*/ 23 h 26"/>
                  <a:gd name="T34" fmla="*/ 12 w 20"/>
                  <a:gd name="T35" fmla="*/ 18 h 26"/>
                  <a:gd name="T36" fmla="*/ 15 w 20"/>
                  <a:gd name="T37" fmla="*/ 15 h 26"/>
                  <a:gd name="T38" fmla="*/ 14 w 20"/>
                  <a:gd name="T39" fmla="*/ 17 h 26"/>
                  <a:gd name="T40" fmla="*/ 14 w 20"/>
                  <a:gd name="T41" fmla="*/ 17 h 26"/>
                  <a:gd name="T42" fmla="*/ 14 w 20"/>
                  <a:gd name="T43" fmla="*/ 21 h 26"/>
                  <a:gd name="T44" fmla="*/ 14 w 20"/>
                  <a:gd name="T45" fmla="*/ 23 h 26"/>
                  <a:gd name="T46" fmla="*/ 14 w 20"/>
                  <a:gd name="T47" fmla="*/ 23 h 26"/>
                  <a:gd name="T48" fmla="*/ 16 w 20"/>
                  <a:gd name="T49" fmla="*/ 23 h 26"/>
                  <a:gd name="T50" fmla="*/ 16 w 20"/>
                  <a:gd name="T51" fmla="*/ 19 h 26"/>
                  <a:gd name="T52" fmla="*/ 15 w 20"/>
                  <a:gd name="T53" fmla="*/ 15 h 26"/>
                  <a:gd name="T54" fmla="*/ 5 w 20"/>
                  <a:gd name="T55" fmla="*/ 0 h 26"/>
                  <a:gd name="T56" fmla="*/ 10 w 20"/>
                  <a:gd name="T57" fmla="*/ 8 h 26"/>
                  <a:gd name="T58" fmla="*/ 13 w 20"/>
                  <a:gd name="T59" fmla="*/ 10 h 26"/>
                  <a:gd name="T60" fmla="*/ 8 w 20"/>
                  <a:gd name="T61" fmla="*/ 13 h 26"/>
                  <a:gd name="T62" fmla="*/ 10 w 20"/>
                  <a:gd name="T63" fmla="*/ 14 h 26"/>
                  <a:gd name="T64" fmla="*/ 10 w 20"/>
                  <a:gd name="T65" fmla="*/ 15 h 26"/>
                  <a:gd name="T66" fmla="*/ 13 w 20"/>
                  <a:gd name="T67" fmla="*/ 14 h 26"/>
                  <a:gd name="T68" fmla="*/ 14 w 20"/>
                  <a:gd name="T69" fmla="*/ 14 h 26"/>
                  <a:gd name="T70" fmla="*/ 17 w 20"/>
                  <a:gd name="T71" fmla="*/ 15 h 26"/>
                  <a:gd name="T72" fmla="*/ 17 w 20"/>
                  <a:gd name="T73" fmla="*/ 23 h 26"/>
                  <a:gd name="T74" fmla="*/ 18 w 20"/>
                  <a:gd name="T75" fmla="*/ 24 h 26"/>
                  <a:gd name="T76" fmla="*/ 18 w 20"/>
                  <a:gd name="T77" fmla="*/ 17 h 26"/>
                  <a:gd name="T78" fmla="*/ 19 w 20"/>
                  <a:gd name="T79" fmla="*/ 15 h 26"/>
                  <a:gd name="T80" fmla="*/ 20 w 20"/>
                  <a:gd name="T81" fmla="*/ 15 h 26"/>
                  <a:gd name="T82" fmla="*/ 20 w 20"/>
                  <a:gd name="T83" fmla="*/ 15 h 26"/>
                  <a:gd name="T84" fmla="*/ 20 w 20"/>
                  <a:gd name="T85" fmla="*/ 16 h 26"/>
                  <a:gd name="T86" fmla="*/ 18 w 20"/>
                  <a:gd name="T87" fmla="*/ 8 h 26"/>
                  <a:gd name="T88" fmla="*/ 6 w 20"/>
                  <a:gd name="T89" fmla="*/ 1 h 26"/>
                  <a:gd name="T90" fmla="*/ 5 w 20"/>
                  <a:gd name="T9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" h="26">
                    <a:moveTo>
                      <a:pt x="4" y="23"/>
                    </a:moveTo>
                    <a:cubicBezTo>
                      <a:pt x="2" y="25"/>
                      <a:pt x="2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4"/>
                      <a:pt x="4" y="23"/>
                      <a:pt x="4" y="23"/>
                    </a:cubicBezTo>
                    <a:moveTo>
                      <a:pt x="9" y="19"/>
                    </a:moveTo>
                    <a:cubicBezTo>
                      <a:pt x="8" y="20"/>
                      <a:pt x="7" y="21"/>
                      <a:pt x="6" y="21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9" y="22"/>
                      <a:pt x="9" y="21"/>
                      <a:pt x="9" y="19"/>
                    </a:cubicBezTo>
                    <a:moveTo>
                      <a:pt x="12" y="18"/>
                    </a:move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20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3"/>
                    </a:cubicBezTo>
                    <a:cubicBezTo>
                      <a:pt x="12" y="21"/>
                      <a:pt x="12" y="19"/>
                      <a:pt x="12" y="18"/>
                    </a:cubicBezTo>
                    <a:moveTo>
                      <a:pt x="15" y="15"/>
                    </a:move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6" y="21"/>
                      <a:pt x="16" y="19"/>
                      <a:pt x="16" y="19"/>
                    </a:cubicBezTo>
                    <a:cubicBezTo>
                      <a:pt x="16" y="16"/>
                      <a:pt x="15" y="15"/>
                      <a:pt x="15" y="15"/>
                    </a:cubicBezTo>
                    <a:moveTo>
                      <a:pt x="5" y="0"/>
                    </a:moveTo>
                    <a:cubicBezTo>
                      <a:pt x="0" y="0"/>
                      <a:pt x="10" y="8"/>
                      <a:pt x="10" y="8"/>
                    </a:cubicBezTo>
                    <a:cubicBezTo>
                      <a:pt x="9" y="10"/>
                      <a:pt x="13" y="10"/>
                      <a:pt x="13" y="10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5" y="14"/>
                      <a:pt x="16" y="14"/>
                      <a:pt x="17" y="15"/>
                    </a:cubicBezTo>
                    <a:cubicBezTo>
                      <a:pt x="17" y="15"/>
                      <a:pt x="18" y="15"/>
                      <a:pt x="17" y="23"/>
                    </a:cubicBezTo>
                    <a:cubicBezTo>
                      <a:pt x="17" y="23"/>
                      <a:pt x="18" y="24"/>
                      <a:pt x="18" y="24"/>
                    </a:cubicBezTo>
                    <a:cubicBezTo>
                      <a:pt x="18" y="19"/>
                      <a:pt x="18" y="17"/>
                      <a:pt x="18" y="17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6"/>
                    </a:cubicBezTo>
                    <a:cubicBezTo>
                      <a:pt x="20" y="13"/>
                      <a:pt x="19" y="11"/>
                      <a:pt x="18" y="8"/>
                    </a:cubicBezTo>
                    <a:cubicBezTo>
                      <a:pt x="14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5" name="Freeform 389"/>
              <p:cNvSpPr/>
              <p:nvPr/>
            </p:nvSpPr>
            <p:spPr bwMode="auto">
              <a:xfrm>
                <a:off x="1939" y="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6" name="Freeform 390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17"/>
              </a:xfrm>
              <a:custGeom>
                <a:avLst/>
                <a:gdLst>
                  <a:gd name="T0" fmla="*/ 2 w 7"/>
                  <a:gd name="T1" fmla="*/ 8 h 12"/>
                  <a:gd name="T2" fmla="*/ 0 w 7"/>
                  <a:gd name="T3" fmla="*/ 10 h 12"/>
                  <a:gd name="T4" fmla="*/ 0 w 7"/>
                  <a:gd name="T5" fmla="*/ 12 h 12"/>
                  <a:gd name="T6" fmla="*/ 0 w 7"/>
                  <a:gd name="T7" fmla="*/ 12 h 12"/>
                  <a:gd name="T8" fmla="*/ 2 w 7"/>
                  <a:gd name="T9" fmla="*/ 12 h 12"/>
                  <a:gd name="T10" fmla="*/ 2 w 7"/>
                  <a:gd name="T11" fmla="*/ 10 h 12"/>
                  <a:gd name="T12" fmla="*/ 2 w 7"/>
                  <a:gd name="T13" fmla="*/ 8 h 12"/>
                  <a:gd name="T14" fmla="*/ 7 w 7"/>
                  <a:gd name="T15" fmla="*/ 5 h 12"/>
                  <a:gd name="T16" fmla="*/ 5 w 7"/>
                  <a:gd name="T17" fmla="*/ 6 h 12"/>
                  <a:gd name="T18" fmla="*/ 5 w 7"/>
                  <a:gd name="T19" fmla="*/ 11 h 12"/>
                  <a:gd name="T20" fmla="*/ 7 w 7"/>
                  <a:gd name="T21" fmla="*/ 10 h 12"/>
                  <a:gd name="T22" fmla="*/ 7 w 7"/>
                  <a:gd name="T23" fmla="*/ 5 h 12"/>
                  <a:gd name="T24" fmla="*/ 4 w 7"/>
                  <a:gd name="T25" fmla="*/ 0 h 12"/>
                  <a:gd name="T26" fmla="*/ 4 w 7"/>
                  <a:gd name="T27" fmla="*/ 2 h 12"/>
                  <a:gd name="T28" fmla="*/ 6 w 7"/>
                  <a:gd name="T29" fmla="*/ 2 h 12"/>
                  <a:gd name="T30" fmla="*/ 6 w 7"/>
                  <a:gd name="T31" fmla="*/ 2 h 12"/>
                  <a:gd name="T32" fmla="*/ 6 w 7"/>
                  <a:gd name="T33" fmla="*/ 1 h 12"/>
                  <a:gd name="T34" fmla="*/ 4 w 7"/>
                  <a:gd name="T3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12">
                    <a:moveTo>
                      <a:pt x="2" y="8"/>
                    </a:moveTo>
                    <a:cubicBezTo>
                      <a:pt x="2" y="9"/>
                      <a:pt x="1" y="9"/>
                      <a:pt x="0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moveTo>
                      <a:pt x="7" y="5"/>
                    </a:moveTo>
                    <a:cubicBezTo>
                      <a:pt x="6" y="6"/>
                      <a:pt x="6" y="6"/>
                      <a:pt x="5" y="6"/>
                    </a:cubicBezTo>
                    <a:cubicBezTo>
                      <a:pt x="5" y="8"/>
                      <a:pt x="5" y="9"/>
                      <a:pt x="5" y="11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9"/>
                      <a:pt x="7" y="7"/>
                      <a:pt x="7" y="5"/>
                    </a:cubicBezTo>
                    <a:moveTo>
                      <a:pt x="4" y="0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5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7" name="Freeform 391"/>
              <p:cNvSpPr>
                <a:spLocks noEditPoints="1"/>
              </p:cNvSpPr>
              <p:nvPr/>
            </p:nvSpPr>
            <p:spPr bwMode="auto">
              <a:xfrm>
                <a:off x="1952" y="790"/>
                <a:ext cx="9" cy="13"/>
              </a:xfrm>
              <a:custGeom>
                <a:avLst/>
                <a:gdLst>
                  <a:gd name="T0" fmla="*/ 2 w 6"/>
                  <a:gd name="T1" fmla="*/ 3 h 9"/>
                  <a:gd name="T2" fmla="*/ 0 w 6"/>
                  <a:gd name="T3" fmla="*/ 4 h 9"/>
                  <a:gd name="T4" fmla="*/ 0 w 6"/>
                  <a:gd name="T5" fmla="*/ 9 h 9"/>
                  <a:gd name="T6" fmla="*/ 2 w 6"/>
                  <a:gd name="T7" fmla="*/ 9 h 9"/>
                  <a:gd name="T8" fmla="*/ 2 w 6"/>
                  <a:gd name="T9" fmla="*/ 7 h 9"/>
                  <a:gd name="T10" fmla="*/ 2 w 6"/>
                  <a:gd name="T11" fmla="*/ 3 h 9"/>
                  <a:gd name="T12" fmla="*/ 2 w 6"/>
                  <a:gd name="T13" fmla="*/ 0 h 9"/>
                  <a:gd name="T14" fmla="*/ 1 w 6"/>
                  <a:gd name="T15" fmla="*/ 0 h 9"/>
                  <a:gd name="T16" fmla="*/ 1 w 6"/>
                  <a:gd name="T17" fmla="*/ 0 h 9"/>
                  <a:gd name="T18" fmla="*/ 3 w 6"/>
                  <a:gd name="T19" fmla="*/ 1 h 9"/>
                  <a:gd name="T20" fmla="*/ 4 w 6"/>
                  <a:gd name="T21" fmla="*/ 5 h 9"/>
                  <a:gd name="T22" fmla="*/ 4 w 6"/>
                  <a:gd name="T23" fmla="*/ 9 h 9"/>
                  <a:gd name="T24" fmla="*/ 5 w 6"/>
                  <a:gd name="T25" fmla="*/ 9 h 9"/>
                  <a:gd name="T26" fmla="*/ 5 w 6"/>
                  <a:gd name="T27" fmla="*/ 1 h 9"/>
                  <a:gd name="T28" fmla="*/ 2 w 6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9">
                    <a:moveTo>
                      <a:pt x="2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7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5"/>
                      <a:pt x="2" y="3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5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8" name="Freeform 392"/>
              <p:cNvSpPr>
                <a:spLocks noEditPoints="1"/>
              </p:cNvSpPr>
              <p:nvPr/>
            </p:nvSpPr>
            <p:spPr bwMode="auto">
              <a:xfrm>
                <a:off x="1961" y="793"/>
                <a:ext cx="4" cy="15"/>
              </a:xfrm>
              <a:custGeom>
                <a:avLst/>
                <a:gdLst>
                  <a:gd name="T0" fmla="*/ 3 w 3"/>
                  <a:gd name="T1" fmla="*/ 3 h 10"/>
                  <a:gd name="T2" fmla="*/ 3 w 3"/>
                  <a:gd name="T3" fmla="*/ 8 h 10"/>
                  <a:gd name="T4" fmla="*/ 3 w 3"/>
                  <a:gd name="T5" fmla="*/ 3 h 10"/>
                  <a:gd name="T6" fmla="*/ 3 w 3"/>
                  <a:gd name="T7" fmla="*/ 3 h 10"/>
                  <a:gd name="T8" fmla="*/ 1 w 3"/>
                  <a:gd name="T9" fmla="*/ 0 h 10"/>
                  <a:gd name="T10" fmla="*/ 1 w 3"/>
                  <a:gd name="T11" fmla="*/ 1 h 10"/>
                  <a:gd name="T12" fmla="*/ 1 w 3"/>
                  <a:gd name="T13" fmla="*/ 5 h 10"/>
                  <a:gd name="T14" fmla="*/ 1 w 3"/>
                  <a:gd name="T15" fmla="*/ 8 h 10"/>
                  <a:gd name="T16" fmla="*/ 1 w 3"/>
                  <a:gd name="T17" fmla="*/ 10 h 10"/>
                  <a:gd name="T18" fmla="*/ 2 w 3"/>
                  <a:gd name="T19" fmla="*/ 10 h 10"/>
                  <a:gd name="T20" fmla="*/ 2 w 3"/>
                  <a:gd name="T21" fmla="*/ 9 h 10"/>
                  <a:gd name="T22" fmla="*/ 2 w 3"/>
                  <a:gd name="T23" fmla="*/ 2 h 10"/>
                  <a:gd name="T24" fmla="*/ 1 w 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3" y="3"/>
                    </a:moveTo>
                    <a:cubicBezTo>
                      <a:pt x="3" y="4"/>
                      <a:pt x="3" y="7"/>
                      <a:pt x="3" y="8"/>
                    </a:cubicBezTo>
                    <a:cubicBezTo>
                      <a:pt x="3" y="7"/>
                      <a:pt x="3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6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9" name="Freeform 393"/>
              <p:cNvSpPr/>
              <p:nvPr/>
            </p:nvSpPr>
            <p:spPr bwMode="auto">
              <a:xfrm>
                <a:off x="1961" y="792"/>
                <a:ext cx="4" cy="14"/>
              </a:xfrm>
              <a:custGeom>
                <a:avLst/>
                <a:gdLst>
                  <a:gd name="T0" fmla="*/ 1 w 3"/>
                  <a:gd name="T1" fmla="*/ 0 h 10"/>
                  <a:gd name="T2" fmla="*/ 0 w 3"/>
                  <a:gd name="T3" fmla="*/ 2 h 10"/>
                  <a:gd name="T4" fmla="*/ 0 w 3"/>
                  <a:gd name="T5" fmla="*/ 9 h 10"/>
                  <a:gd name="T6" fmla="*/ 1 w 3"/>
                  <a:gd name="T7" fmla="*/ 9 h 10"/>
                  <a:gd name="T8" fmla="*/ 1 w 3"/>
                  <a:gd name="T9" fmla="*/ 6 h 10"/>
                  <a:gd name="T10" fmla="*/ 1 w 3"/>
                  <a:gd name="T11" fmla="*/ 2 h 10"/>
                  <a:gd name="T12" fmla="*/ 1 w 3"/>
                  <a:gd name="T13" fmla="*/ 1 h 10"/>
                  <a:gd name="T14" fmla="*/ 2 w 3"/>
                  <a:gd name="T15" fmla="*/ 3 h 10"/>
                  <a:gd name="T16" fmla="*/ 2 w 3"/>
                  <a:gd name="T17" fmla="*/ 10 h 10"/>
                  <a:gd name="T18" fmla="*/ 3 w 3"/>
                  <a:gd name="T19" fmla="*/ 9 h 10"/>
                  <a:gd name="T20" fmla="*/ 3 w 3"/>
                  <a:gd name="T21" fmla="*/ 4 h 10"/>
                  <a:gd name="T22" fmla="*/ 2 w 3"/>
                  <a:gd name="T23" fmla="*/ 1 h 10"/>
                  <a:gd name="T24" fmla="*/ 2 w 3"/>
                  <a:gd name="T25" fmla="*/ 0 h 10"/>
                  <a:gd name="T26" fmla="*/ 2 w 3"/>
                  <a:gd name="T27" fmla="*/ 0 h 10"/>
                  <a:gd name="T28" fmla="*/ 1 w 3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0" y="0"/>
                      <a:pt x="0" y="0"/>
                      <a:pt x="0" y="2"/>
                    </a:cubicBezTo>
                    <a:cubicBezTo>
                      <a:pt x="0" y="2"/>
                      <a:pt x="0" y="4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7"/>
                      <a:pt x="2" y="10"/>
                    </a:cubicBezTo>
                    <a:cubicBezTo>
                      <a:pt x="2" y="10"/>
                      <a:pt x="2" y="10"/>
                      <a:pt x="3" y="9"/>
                    </a:cubicBezTo>
                    <a:cubicBezTo>
                      <a:pt x="3" y="8"/>
                      <a:pt x="3" y="5"/>
                      <a:pt x="3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0" name="Freeform 394"/>
              <p:cNvSpPr/>
              <p:nvPr/>
            </p:nvSpPr>
            <p:spPr bwMode="auto">
              <a:xfrm>
                <a:off x="1911" y="790"/>
                <a:ext cx="35" cy="66"/>
              </a:xfrm>
              <a:custGeom>
                <a:avLst/>
                <a:gdLst>
                  <a:gd name="T0" fmla="*/ 24 w 24"/>
                  <a:gd name="T1" fmla="*/ 30 h 45"/>
                  <a:gd name="T2" fmla="*/ 23 w 24"/>
                  <a:gd name="T3" fmla="*/ 34 h 45"/>
                  <a:gd name="T4" fmla="*/ 21 w 24"/>
                  <a:gd name="T5" fmla="*/ 37 h 45"/>
                  <a:gd name="T6" fmla="*/ 19 w 24"/>
                  <a:gd name="T7" fmla="*/ 39 h 45"/>
                  <a:gd name="T8" fmla="*/ 15 w 24"/>
                  <a:gd name="T9" fmla="*/ 40 h 45"/>
                  <a:gd name="T10" fmla="*/ 15 w 24"/>
                  <a:gd name="T11" fmla="*/ 43 h 45"/>
                  <a:gd name="T12" fmla="*/ 15 w 24"/>
                  <a:gd name="T13" fmla="*/ 45 h 45"/>
                  <a:gd name="T14" fmla="*/ 14 w 24"/>
                  <a:gd name="T15" fmla="*/ 45 h 45"/>
                  <a:gd name="T16" fmla="*/ 10 w 24"/>
                  <a:gd name="T17" fmla="*/ 45 h 45"/>
                  <a:gd name="T18" fmla="*/ 9 w 24"/>
                  <a:gd name="T19" fmla="*/ 45 h 45"/>
                  <a:gd name="T20" fmla="*/ 9 w 24"/>
                  <a:gd name="T21" fmla="*/ 43 h 45"/>
                  <a:gd name="T22" fmla="*/ 9 w 24"/>
                  <a:gd name="T23" fmla="*/ 41 h 45"/>
                  <a:gd name="T24" fmla="*/ 3 w 24"/>
                  <a:gd name="T25" fmla="*/ 40 h 45"/>
                  <a:gd name="T26" fmla="*/ 0 w 24"/>
                  <a:gd name="T27" fmla="*/ 39 h 45"/>
                  <a:gd name="T28" fmla="*/ 0 w 24"/>
                  <a:gd name="T29" fmla="*/ 38 h 45"/>
                  <a:gd name="T30" fmla="*/ 0 w 24"/>
                  <a:gd name="T31" fmla="*/ 36 h 45"/>
                  <a:gd name="T32" fmla="*/ 1 w 24"/>
                  <a:gd name="T33" fmla="*/ 34 h 45"/>
                  <a:gd name="T34" fmla="*/ 1 w 24"/>
                  <a:gd name="T35" fmla="*/ 33 h 45"/>
                  <a:gd name="T36" fmla="*/ 2 w 24"/>
                  <a:gd name="T37" fmla="*/ 33 h 45"/>
                  <a:gd name="T38" fmla="*/ 2 w 24"/>
                  <a:gd name="T39" fmla="*/ 34 h 45"/>
                  <a:gd name="T40" fmla="*/ 5 w 24"/>
                  <a:gd name="T41" fmla="*/ 34 h 45"/>
                  <a:gd name="T42" fmla="*/ 10 w 24"/>
                  <a:gd name="T43" fmla="*/ 35 h 45"/>
                  <a:gd name="T44" fmla="*/ 15 w 24"/>
                  <a:gd name="T45" fmla="*/ 34 h 45"/>
                  <a:gd name="T46" fmla="*/ 17 w 24"/>
                  <a:gd name="T47" fmla="*/ 31 h 45"/>
                  <a:gd name="T48" fmla="*/ 15 w 24"/>
                  <a:gd name="T49" fmla="*/ 27 h 45"/>
                  <a:gd name="T50" fmla="*/ 10 w 24"/>
                  <a:gd name="T51" fmla="*/ 25 h 45"/>
                  <a:gd name="T52" fmla="*/ 7 w 24"/>
                  <a:gd name="T53" fmla="*/ 23 h 45"/>
                  <a:gd name="T54" fmla="*/ 4 w 24"/>
                  <a:gd name="T55" fmla="*/ 21 h 45"/>
                  <a:gd name="T56" fmla="*/ 1 w 24"/>
                  <a:gd name="T57" fmla="*/ 18 h 45"/>
                  <a:gd name="T58" fmla="*/ 1 w 24"/>
                  <a:gd name="T59" fmla="*/ 14 h 45"/>
                  <a:gd name="T60" fmla="*/ 3 w 24"/>
                  <a:gd name="T61" fmla="*/ 8 h 45"/>
                  <a:gd name="T62" fmla="*/ 10 w 24"/>
                  <a:gd name="T63" fmla="*/ 5 h 45"/>
                  <a:gd name="T64" fmla="*/ 10 w 24"/>
                  <a:gd name="T65" fmla="*/ 2 h 45"/>
                  <a:gd name="T66" fmla="*/ 10 w 24"/>
                  <a:gd name="T67" fmla="*/ 0 h 45"/>
                  <a:gd name="T68" fmla="*/ 12 w 24"/>
                  <a:gd name="T69" fmla="*/ 0 h 45"/>
                  <a:gd name="T70" fmla="*/ 15 w 24"/>
                  <a:gd name="T71" fmla="*/ 0 h 45"/>
                  <a:gd name="T72" fmla="*/ 16 w 24"/>
                  <a:gd name="T73" fmla="*/ 0 h 45"/>
                  <a:gd name="T74" fmla="*/ 16 w 24"/>
                  <a:gd name="T75" fmla="*/ 2 h 45"/>
                  <a:gd name="T76" fmla="*/ 16 w 24"/>
                  <a:gd name="T77" fmla="*/ 4 h 45"/>
                  <a:gd name="T78" fmla="*/ 20 w 24"/>
                  <a:gd name="T79" fmla="*/ 5 h 45"/>
                  <a:gd name="T80" fmla="*/ 22 w 24"/>
                  <a:gd name="T81" fmla="*/ 5 h 45"/>
                  <a:gd name="T82" fmla="*/ 22 w 24"/>
                  <a:gd name="T83" fmla="*/ 6 h 45"/>
                  <a:gd name="T84" fmla="*/ 22 w 24"/>
                  <a:gd name="T85" fmla="*/ 8 h 45"/>
                  <a:gd name="T86" fmla="*/ 21 w 24"/>
                  <a:gd name="T87" fmla="*/ 10 h 45"/>
                  <a:gd name="T88" fmla="*/ 20 w 24"/>
                  <a:gd name="T89" fmla="*/ 11 h 45"/>
                  <a:gd name="T90" fmla="*/ 17 w 24"/>
                  <a:gd name="T91" fmla="*/ 10 h 45"/>
                  <a:gd name="T92" fmla="*/ 14 w 24"/>
                  <a:gd name="T93" fmla="*/ 10 h 45"/>
                  <a:gd name="T94" fmla="*/ 9 w 24"/>
                  <a:gd name="T95" fmla="*/ 11 h 45"/>
                  <a:gd name="T96" fmla="*/ 8 w 24"/>
                  <a:gd name="T97" fmla="*/ 14 h 45"/>
                  <a:gd name="T98" fmla="*/ 9 w 24"/>
                  <a:gd name="T99" fmla="*/ 17 h 45"/>
                  <a:gd name="T100" fmla="*/ 14 w 24"/>
                  <a:gd name="T101" fmla="*/ 19 h 45"/>
                  <a:gd name="T102" fmla="*/ 21 w 24"/>
                  <a:gd name="T103" fmla="*/ 24 h 45"/>
                  <a:gd name="T104" fmla="*/ 24 w 24"/>
                  <a:gd name="T105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45">
                    <a:moveTo>
                      <a:pt x="24" y="30"/>
                    </a:moveTo>
                    <a:cubicBezTo>
                      <a:pt x="24" y="32"/>
                      <a:pt x="24" y="33"/>
                      <a:pt x="23" y="34"/>
                    </a:cubicBezTo>
                    <a:cubicBezTo>
                      <a:pt x="23" y="36"/>
                      <a:pt x="22" y="37"/>
                      <a:pt x="21" y="37"/>
                    </a:cubicBezTo>
                    <a:cubicBezTo>
                      <a:pt x="21" y="38"/>
                      <a:pt x="20" y="39"/>
                      <a:pt x="19" y="39"/>
                    </a:cubicBezTo>
                    <a:cubicBezTo>
                      <a:pt x="18" y="40"/>
                      <a:pt x="16" y="40"/>
                      <a:pt x="15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9" y="45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41"/>
                      <a:pt x="4" y="40"/>
                      <a:pt x="3" y="40"/>
                    </a:cubicBezTo>
                    <a:cubicBezTo>
                      <a:pt x="2" y="40"/>
                      <a:pt x="1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5"/>
                      <a:pt x="0" y="34"/>
                      <a:pt x="1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4"/>
                      <a:pt x="4" y="34"/>
                      <a:pt x="5" y="34"/>
                    </a:cubicBezTo>
                    <a:cubicBezTo>
                      <a:pt x="6" y="35"/>
                      <a:pt x="8" y="35"/>
                      <a:pt x="10" y="35"/>
                    </a:cubicBezTo>
                    <a:cubicBezTo>
                      <a:pt x="12" y="35"/>
                      <a:pt x="13" y="35"/>
                      <a:pt x="15" y="34"/>
                    </a:cubicBezTo>
                    <a:cubicBezTo>
                      <a:pt x="16" y="33"/>
                      <a:pt x="17" y="32"/>
                      <a:pt x="17" y="31"/>
                    </a:cubicBezTo>
                    <a:cubicBezTo>
                      <a:pt x="17" y="29"/>
                      <a:pt x="16" y="28"/>
                      <a:pt x="15" y="27"/>
                    </a:cubicBezTo>
                    <a:cubicBezTo>
                      <a:pt x="14" y="27"/>
                      <a:pt x="13" y="26"/>
                      <a:pt x="10" y="25"/>
                    </a:cubicBezTo>
                    <a:cubicBezTo>
                      <a:pt x="9" y="24"/>
                      <a:pt x="8" y="24"/>
                      <a:pt x="7" y="23"/>
                    </a:cubicBezTo>
                    <a:cubicBezTo>
                      <a:pt x="6" y="22"/>
                      <a:pt x="5" y="22"/>
                      <a:pt x="4" y="21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2"/>
                      <a:pt x="1" y="10"/>
                      <a:pt x="3" y="8"/>
                    </a:cubicBezTo>
                    <a:cubicBezTo>
                      <a:pt x="4" y="6"/>
                      <a:pt x="7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9" y="5"/>
                      <a:pt x="20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7"/>
                      <a:pt x="22" y="8"/>
                      <a:pt x="22" y="8"/>
                    </a:cubicBezTo>
                    <a:cubicBezTo>
                      <a:pt x="22" y="9"/>
                      <a:pt x="21" y="9"/>
                      <a:pt x="21" y="10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6" y="10"/>
                      <a:pt x="15" y="10"/>
                      <a:pt x="14" y="10"/>
                    </a:cubicBezTo>
                    <a:cubicBezTo>
                      <a:pt x="12" y="10"/>
                      <a:pt x="10" y="10"/>
                      <a:pt x="9" y="11"/>
                    </a:cubicBezTo>
                    <a:cubicBezTo>
                      <a:pt x="8" y="12"/>
                      <a:pt x="8" y="12"/>
                      <a:pt x="8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0" y="17"/>
                      <a:pt x="12" y="18"/>
                      <a:pt x="14" y="19"/>
                    </a:cubicBezTo>
                    <a:cubicBezTo>
                      <a:pt x="17" y="20"/>
                      <a:pt x="20" y="22"/>
                      <a:pt x="21" y="24"/>
                    </a:cubicBezTo>
                    <a:cubicBezTo>
                      <a:pt x="23" y="26"/>
                      <a:pt x="24" y="28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1" name="Freeform 395"/>
              <p:cNvSpPr/>
              <p:nvPr/>
            </p:nvSpPr>
            <p:spPr bwMode="auto">
              <a:xfrm>
                <a:off x="851" y="1362"/>
                <a:ext cx="36" cy="24"/>
              </a:xfrm>
              <a:custGeom>
                <a:avLst/>
                <a:gdLst>
                  <a:gd name="T0" fmla="*/ 21 w 25"/>
                  <a:gd name="T1" fmla="*/ 17 h 17"/>
                  <a:gd name="T2" fmla="*/ 22 w 25"/>
                  <a:gd name="T3" fmla="*/ 11 h 17"/>
                  <a:gd name="T4" fmla="*/ 24 w 25"/>
                  <a:gd name="T5" fmla="*/ 4 h 17"/>
                  <a:gd name="T6" fmla="*/ 18 w 25"/>
                  <a:gd name="T7" fmla="*/ 2 h 17"/>
                  <a:gd name="T8" fmla="*/ 12 w 25"/>
                  <a:gd name="T9" fmla="*/ 0 h 17"/>
                  <a:gd name="T10" fmla="*/ 11 w 25"/>
                  <a:gd name="T11" fmla="*/ 3 h 17"/>
                  <a:gd name="T12" fmla="*/ 9 w 25"/>
                  <a:gd name="T13" fmla="*/ 2 h 17"/>
                  <a:gd name="T14" fmla="*/ 7 w 25"/>
                  <a:gd name="T15" fmla="*/ 2 h 17"/>
                  <a:gd name="T16" fmla="*/ 1 w 25"/>
                  <a:gd name="T17" fmla="*/ 11 h 17"/>
                  <a:gd name="T18" fmla="*/ 1 w 25"/>
                  <a:gd name="T19" fmla="*/ 16 h 17"/>
                  <a:gd name="T20" fmla="*/ 6 w 25"/>
                  <a:gd name="T21" fmla="*/ 17 h 17"/>
                  <a:gd name="T22" fmla="*/ 21 w 25"/>
                  <a:gd name="T2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7">
                    <a:moveTo>
                      <a:pt x="21" y="17"/>
                    </a:moveTo>
                    <a:cubicBezTo>
                      <a:pt x="21" y="17"/>
                      <a:pt x="24" y="16"/>
                      <a:pt x="22" y="11"/>
                    </a:cubicBezTo>
                    <a:cubicBezTo>
                      <a:pt x="22" y="11"/>
                      <a:pt x="25" y="8"/>
                      <a:pt x="24" y="4"/>
                    </a:cubicBezTo>
                    <a:cubicBezTo>
                      <a:pt x="24" y="4"/>
                      <a:pt x="21" y="1"/>
                      <a:pt x="18" y="2"/>
                    </a:cubicBezTo>
                    <a:cubicBezTo>
                      <a:pt x="18" y="2"/>
                      <a:pt x="11" y="1"/>
                      <a:pt x="12" y="0"/>
                    </a:cubicBezTo>
                    <a:cubicBezTo>
                      <a:pt x="12" y="0"/>
                      <a:pt x="11" y="2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7" y="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5"/>
                      <a:pt x="1" y="16"/>
                    </a:cubicBezTo>
                    <a:cubicBezTo>
                      <a:pt x="1" y="16"/>
                      <a:pt x="3" y="17"/>
                      <a:pt x="6" y="17"/>
                    </a:cubicBezTo>
                    <a:cubicBezTo>
                      <a:pt x="21" y="17"/>
                      <a:pt x="21" y="17"/>
                      <a:pt x="21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2" name="Freeform 396"/>
              <p:cNvSpPr/>
              <p:nvPr/>
            </p:nvSpPr>
            <p:spPr bwMode="auto">
              <a:xfrm>
                <a:off x="865" y="1365"/>
                <a:ext cx="3" cy="17"/>
              </a:xfrm>
              <a:custGeom>
                <a:avLst/>
                <a:gdLst>
                  <a:gd name="T0" fmla="*/ 1 w 2"/>
                  <a:gd name="T1" fmla="*/ 10 h 12"/>
                  <a:gd name="T2" fmla="*/ 2 w 2"/>
                  <a:gd name="T3" fmla="*/ 0 h 12"/>
                  <a:gd name="T4" fmla="*/ 2 w 2"/>
                  <a:gd name="T5" fmla="*/ 12 h 12"/>
                  <a:gd name="T6" fmla="*/ 1 w 2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1" y="10"/>
                    </a:moveTo>
                    <a:cubicBezTo>
                      <a:pt x="1" y="10"/>
                      <a:pt x="0" y="1"/>
                      <a:pt x="2" y="0"/>
                    </a:cubicBezTo>
                    <a:cubicBezTo>
                      <a:pt x="2" y="0"/>
                      <a:pt x="1" y="10"/>
                      <a:pt x="2" y="12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3" name="Freeform 397"/>
              <p:cNvSpPr>
                <a:spLocks noEditPoints="1"/>
              </p:cNvSpPr>
              <p:nvPr/>
            </p:nvSpPr>
            <p:spPr bwMode="auto">
              <a:xfrm>
                <a:off x="874" y="1366"/>
                <a:ext cx="12" cy="20"/>
              </a:xfrm>
              <a:custGeom>
                <a:avLst/>
                <a:gdLst>
                  <a:gd name="T0" fmla="*/ 5 w 8"/>
                  <a:gd name="T1" fmla="*/ 8 h 14"/>
                  <a:gd name="T2" fmla="*/ 4 w 8"/>
                  <a:gd name="T3" fmla="*/ 11 h 14"/>
                  <a:gd name="T4" fmla="*/ 6 w 8"/>
                  <a:gd name="T5" fmla="*/ 14 h 14"/>
                  <a:gd name="T6" fmla="*/ 5 w 8"/>
                  <a:gd name="T7" fmla="*/ 8 h 14"/>
                  <a:gd name="T8" fmla="*/ 7 w 8"/>
                  <a:gd name="T9" fmla="*/ 1 h 14"/>
                  <a:gd name="T10" fmla="*/ 6 w 8"/>
                  <a:gd name="T11" fmla="*/ 6 h 14"/>
                  <a:gd name="T12" fmla="*/ 0 w 8"/>
                  <a:gd name="T13" fmla="*/ 9 h 14"/>
                  <a:gd name="T14" fmla="*/ 0 w 8"/>
                  <a:gd name="T15" fmla="*/ 9 h 14"/>
                  <a:gd name="T16" fmla="*/ 1 w 8"/>
                  <a:gd name="T17" fmla="*/ 10 h 14"/>
                  <a:gd name="T18" fmla="*/ 5 w 8"/>
                  <a:gd name="T19" fmla="*/ 8 h 14"/>
                  <a:gd name="T20" fmla="*/ 5 w 8"/>
                  <a:gd name="T21" fmla="*/ 8 h 14"/>
                  <a:gd name="T22" fmla="*/ 7 w 8"/>
                  <a:gd name="T23" fmla="*/ 1 h 14"/>
                  <a:gd name="T24" fmla="*/ 7 w 8"/>
                  <a:gd name="T25" fmla="*/ 0 h 14"/>
                  <a:gd name="T26" fmla="*/ 7 w 8"/>
                  <a:gd name="T27" fmla="*/ 1 h 14"/>
                  <a:gd name="T28" fmla="*/ 7 w 8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4">
                    <a:moveTo>
                      <a:pt x="5" y="8"/>
                    </a:moveTo>
                    <a:cubicBezTo>
                      <a:pt x="5" y="8"/>
                      <a:pt x="8" y="11"/>
                      <a:pt x="4" y="11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8" y="12"/>
                      <a:pt x="5" y="8"/>
                      <a:pt x="5" y="8"/>
                    </a:cubicBezTo>
                    <a:moveTo>
                      <a:pt x="7" y="1"/>
                    </a:moveTo>
                    <a:cubicBezTo>
                      <a:pt x="7" y="3"/>
                      <a:pt x="6" y="6"/>
                      <a:pt x="6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5"/>
                      <a:pt x="8" y="2"/>
                      <a:pt x="7" y="1"/>
                    </a:cubicBezTo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4" name="Freeform 398"/>
              <p:cNvSpPr>
                <a:spLocks noEditPoints="1"/>
              </p:cNvSpPr>
              <p:nvPr/>
            </p:nvSpPr>
            <p:spPr bwMode="auto">
              <a:xfrm>
                <a:off x="852" y="1366"/>
                <a:ext cx="15" cy="16"/>
              </a:xfrm>
              <a:custGeom>
                <a:avLst/>
                <a:gdLst>
                  <a:gd name="T0" fmla="*/ 9 w 10"/>
                  <a:gd name="T1" fmla="*/ 3 h 11"/>
                  <a:gd name="T2" fmla="*/ 9 w 10"/>
                  <a:gd name="T3" fmla="*/ 2 h 11"/>
                  <a:gd name="T4" fmla="*/ 9 w 10"/>
                  <a:gd name="T5" fmla="*/ 3 h 11"/>
                  <a:gd name="T6" fmla="*/ 9 w 10"/>
                  <a:gd name="T7" fmla="*/ 10 h 11"/>
                  <a:gd name="T8" fmla="*/ 7 w 10"/>
                  <a:gd name="T9" fmla="*/ 10 h 11"/>
                  <a:gd name="T10" fmla="*/ 6 w 10"/>
                  <a:gd name="T11" fmla="*/ 8 h 11"/>
                  <a:gd name="T12" fmla="*/ 9 w 10"/>
                  <a:gd name="T13" fmla="*/ 3 h 11"/>
                  <a:gd name="T14" fmla="*/ 10 w 10"/>
                  <a:gd name="T15" fmla="*/ 0 h 11"/>
                  <a:gd name="T16" fmla="*/ 5 w 10"/>
                  <a:gd name="T17" fmla="*/ 6 h 11"/>
                  <a:gd name="T18" fmla="*/ 8 w 10"/>
                  <a:gd name="T19" fmla="*/ 11 h 11"/>
                  <a:gd name="T20" fmla="*/ 10 w 10"/>
                  <a:gd name="T21" fmla="*/ 10 h 11"/>
                  <a:gd name="T22" fmla="*/ 10 w 10"/>
                  <a:gd name="T23" fmla="*/ 0 h 11"/>
                  <a:gd name="T24" fmla="*/ 10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9" y="3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5"/>
                      <a:pt x="9" y="10"/>
                      <a:pt x="9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5" y="10"/>
                      <a:pt x="6" y="8"/>
                      <a:pt x="6" y="8"/>
                    </a:cubicBezTo>
                    <a:cubicBezTo>
                      <a:pt x="8" y="7"/>
                      <a:pt x="9" y="5"/>
                      <a:pt x="9" y="3"/>
                    </a:cubicBezTo>
                    <a:moveTo>
                      <a:pt x="1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0" y="9"/>
                      <a:pt x="4" y="10"/>
                      <a:pt x="8" y="11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9" y="6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5" name="Freeform 399"/>
              <p:cNvSpPr>
                <a:spLocks noEditPoints="1"/>
              </p:cNvSpPr>
              <p:nvPr/>
            </p:nvSpPr>
            <p:spPr bwMode="auto">
              <a:xfrm>
                <a:off x="870" y="1365"/>
                <a:ext cx="14" cy="14"/>
              </a:xfrm>
              <a:custGeom>
                <a:avLst/>
                <a:gdLst>
                  <a:gd name="T0" fmla="*/ 4 w 10"/>
                  <a:gd name="T1" fmla="*/ 4 h 10"/>
                  <a:gd name="T2" fmla="*/ 4 w 10"/>
                  <a:gd name="T3" fmla="*/ 2 h 10"/>
                  <a:gd name="T4" fmla="*/ 6 w 10"/>
                  <a:gd name="T5" fmla="*/ 2 h 10"/>
                  <a:gd name="T6" fmla="*/ 2 w 10"/>
                  <a:gd name="T7" fmla="*/ 10 h 10"/>
                  <a:gd name="T8" fmla="*/ 5 w 10"/>
                  <a:gd name="T9" fmla="*/ 4 h 10"/>
                  <a:gd name="T10" fmla="*/ 4 w 10"/>
                  <a:gd name="T11" fmla="*/ 4 h 10"/>
                  <a:gd name="T12" fmla="*/ 5 w 10"/>
                  <a:gd name="T13" fmla="*/ 0 h 10"/>
                  <a:gd name="T14" fmla="*/ 3 w 10"/>
                  <a:gd name="T15" fmla="*/ 1 h 10"/>
                  <a:gd name="T16" fmla="*/ 0 w 10"/>
                  <a:gd name="T17" fmla="*/ 10 h 10"/>
                  <a:gd name="T18" fmla="*/ 1 w 10"/>
                  <a:gd name="T19" fmla="*/ 10 h 10"/>
                  <a:gd name="T20" fmla="*/ 2 w 10"/>
                  <a:gd name="T21" fmla="*/ 10 h 10"/>
                  <a:gd name="T22" fmla="*/ 7 w 10"/>
                  <a:gd name="T23" fmla="*/ 4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4" y="4"/>
                    </a:moveTo>
                    <a:cubicBezTo>
                      <a:pt x="1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10" y="3"/>
                      <a:pt x="2" y="10"/>
                      <a:pt x="2" y="10"/>
                    </a:cubicBezTo>
                    <a:cubicBezTo>
                      <a:pt x="7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1" y="7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6" name="Freeform 400"/>
              <p:cNvSpPr/>
              <p:nvPr/>
            </p:nvSpPr>
            <p:spPr bwMode="auto">
              <a:xfrm>
                <a:off x="875" y="1378"/>
                <a:ext cx="11" cy="4"/>
              </a:xfrm>
              <a:custGeom>
                <a:avLst/>
                <a:gdLst>
                  <a:gd name="T0" fmla="*/ 4 w 7"/>
                  <a:gd name="T1" fmla="*/ 0 h 3"/>
                  <a:gd name="T2" fmla="*/ 0 w 7"/>
                  <a:gd name="T3" fmla="*/ 2 h 3"/>
                  <a:gd name="T4" fmla="*/ 3 w 7"/>
                  <a:gd name="T5" fmla="*/ 3 h 3"/>
                  <a:gd name="T6" fmla="*/ 4 w 7"/>
                  <a:gd name="T7" fmla="*/ 0 h 3"/>
                  <a:gd name="T8" fmla="*/ 4 w 7"/>
                  <a:gd name="T9" fmla="*/ 0 h 3"/>
                  <a:gd name="T10" fmla="*/ 4 w 7"/>
                  <a:gd name="T11" fmla="*/ 0 h 3"/>
                  <a:gd name="T12" fmla="*/ 4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7" y="3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7" name="Freeform 401"/>
              <p:cNvSpPr/>
              <p:nvPr/>
            </p:nvSpPr>
            <p:spPr bwMode="auto">
              <a:xfrm>
                <a:off x="820" y="1378"/>
                <a:ext cx="96" cy="119"/>
              </a:xfrm>
              <a:custGeom>
                <a:avLst/>
                <a:gdLst>
                  <a:gd name="T0" fmla="*/ 28 w 66"/>
                  <a:gd name="T1" fmla="*/ 5 h 82"/>
                  <a:gd name="T2" fmla="*/ 14 w 66"/>
                  <a:gd name="T3" fmla="*/ 22 h 82"/>
                  <a:gd name="T4" fmla="*/ 14 w 66"/>
                  <a:gd name="T5" fmla="*/ 29 h 82"/>
                  <a:gd name="T6" fmla="*/ 15 w 66"/>
                  <a:gd name="T7" fmla="*/ 34 h 82"/>
                  <a:gd name="T8" fmla="*/ 13 w 66"/>
                  <a:gd name="T9" fmla="*/ 40 h 82"/>
                  <a:gd name="T10" fmla="*/ 13 w 66"/>
                  <a:gd name="T11" fmla="*/ 44 h 82"/>
                  <a:gd name="T12" fmla="*/ 13 w 66"/>
                  <a:gd name="T13" fmla="*/ 47 h 82"/>
                  <a:gd name="T14" fmla="*/ 13 w 66"/>
                  <a:gd name="T15" fmla="*/ 49 h 82"/>
                  <a:gd name="T16" fmla="*/ 13 w 66"/>
                  <a:gd name="T17" fmla="*/ 51 h 82"/>
                  <a:gd name="T18" fmla="*/ 12 w 66"/>
                  <a:gd name="T19" fmla="*/ 57 h 82"/>
                  <a:gd name="T20" fmla="*/ 10 w 66"/>
                  <a:gd name="T21" fmla="*/ 70 h 82"/>
                  <a:gd name="T22" fmla="*/ 9 w 66"/>
                  <a:gd name="T23" fmla="*/ 74 h 82"/>
                  <a:gd name="T24" fmla="*/ 3 w 66"/>
                  <a:gd name="T25" fmla="*/ 78 h 82"/>
                  <a:gd name="T26" fmla="*/ 20 w 66"/>
                  <a:gd name="T27" fmla="*/ 81 h 82"/>
                  <a:gd name="T28" fmla="*/ 46 w 66"/>
                  <a:gd name="T29" fmla="*/ 80 h 82"/>
                  <a:gd name="T30" fmla="*/ 57 w 66"/>
                  <a:gd name="T31" fmla="*/ 79 h 82"/>
                  <a:gd name="T32" fmla="*/ 65 w 66"/>
                  <a:gd name="T33" fmla="*/ 76 h 82"/>
                  <a:gd name="T34" fmla="*/ 64 w 66"/>
                  <a:gd name="T35" fmla="*/ 73 h 82"/>
                  <a:gd name="T36" fmla="*/ 60 w 66"/>
                  <a:gd name="T37" fmla="*/ 70 h 82"/>
                  <a:gd name="T38" fmla="*/ 56 w 66"/>
                  <a:gd name="T39" fmla="*/ 71 h 82"/>
                  <a:gd name="T40" fmla="*/ 56 w 66"/>
                  <a:gd name="T41" fmla="*/ 67 h 82"/>
                  <a:gd name="T42" fmla="*/ 54 w 66"/>
                  <a:gd name="T43" fmla="*/ 64 h 82"/>
                  <a:gd name="T44" fmla="*/ 55 w 66"/>
                  <a:gd name="T45" fmla="*/ 51 h 82"/>
                  <a:gd name="T46" fmla="*/ 55 w 66"/>
                  <a:gd name="T47" fmla="*/ 42 h 82"/>
                  <a:gd name="T48" fmla="*/ 55 w 66"/>
                  <a:gd name="T49" fmla="*/ 39 h 82"/>
                  <a:gd name="T50" fmla="*/ 55 w 66"/>
                  <a:gd name="T51" fmla="*/ 33 h 82"/>
                  <a:gd name="T52" fmla="*/ 56 w 66"/>
                  <a:gd name="T53" fmla="*/ 25 h 82"/>
                  <a:gd name="T54" fmla="*/ 50 w 66"/>
                  <a:gd name="T55" fmla="*/ 15 h 82"/>
                  <a:gd name="T56" fmla="*/ 37 w 66"/>
                  <a:gd name="T57" fmla="*/ 1 h 82"/>
                  <a:gd name="T58" fmla="*/ 28 w 66"/>
                  <a:gd name="T59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82">
                    <a:moveTo>
                      <a:pt x="28" y="5"/>
                    </a:moveTo>
                    <a:cubicBezTo>
                      <a:pt x="28" y="5"/>
                      <a:pt x="15" y="7"/>
                      <a:pt x="14" y="22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3" y="33"/>
                      <a:pt x="15" y="34"/>
                    </a:cubicBezTo>
                    <a:cubicBezTo>
                      <a:pt x="15" y="34"/>
                      <a:pt x="15" y="35"/>
                      <a:pt x="13" y="40"/>
                    </a:cubicBezTo>
                    <a:cubicBezTo>
                      <a:pt x="13" y="40"/>
                      <a:pt x="13" y="41"/>
                      <a:pt x="13" y="44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4" y="50"/>
                      <a:pt x="13" y="51"/>
                    </a:cubicBezTo>
                    <a:cubicBezTo>
                      <a:pt x="13" y="51"/>
                      <a:pt x="12" y="51"/>
                      <a:pt x="12" y="57"/>
                    </a:cubicBezTo>
                    <a:cubicBezTo>
                      <a:pt x="12" y="57"/>
                      <a:pt x="11" y="68"/>
                      <a:pt x="10" y="70"/>
                    </a:cubicBezTo>
                    <a:cubicBezTo>
                      <a:pt x="10" y="70"/>
                      <a:pt x="8" y="71"/>
                      <a:pt x="9" y="74"/>
                    </a:cubicBezTo>
                    <a:cubicBezTo>
                      <a:pt x="9" y="74"/>
                      <a:pt x="0" y="74"/>
                      <a:pt x="3" y="78"/>
                    </a:cubicBezTo>
                    <a:cubicBezTo>
                      <a:pt x="3" y="78"/>
                      <a:pt x="14" y="82"/>
                      <a:pt x="20" y="81"/>
                    </a:cubicBezTo>
                    <a:cubicBezTo>
                      <a:pt x="20" y="81"/>
                      <a:pt x="43" y="80"/>
                      <a:pt x="46" y="80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63" y="76"/>
                      <a:pt x="65" y="76"/>
                    </a:cubicBezTo>
                    <a:cubicBezTo>
                      <a:pt x="65" y="76"/>
                      <a:pt x="66" y="74"/>
                      <a:pt x="64" y="73"/>
                    </a:cubicBezTo>
                    <a:cubicBezTo>
                      <a:pt x="64" y="73"/>
                      <a:pt x="60" y="71"/>
                      <a:pt x="60" y="70"/>
                    </a:cubicBezTo>
                    <a:cubicBezTo>
                      <a:pt x="60" y="70"/>
                      <a:pt x="58" y="70"/>
                      <a:pt x="56" y="71"/>
                    </a:cubicBezTo>
                    <a:cubicBezTo>
                      <a:pt x="56" y="71"/>
                      <a:pt x="55" y="69"/>
                      <a:pt x="56" y="6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3" y="56"/>
                      <a:pt x="55" y="51"/>
                    </a:cubicBezTo>
                    <a:cubicBezTo>
                      <a:pt x="55" y="51"/>
                      <a:pt x="56" y="44"/>
                      <a:pt x="55" y="42"/>
                    </a:cubicBezTo>
                    <a:cubicBezTo>
                      <a:pt x="55" y="42"/>
                      <a:pt x="54" y="40"/>
                      <a:pt x="55" y="39"/>
                    </a:cubicBezTo>
                    <a:cubicBezTo>
                      <a:pt x="55" y="39"/>
                      <a:pt x="56" y="38"/>
                      <a:pt x="55" y="33"/>
                    </a:cubicBezTo>
                    <a:cubicBezTo>
                      <a:pt x="55" y="33"/>
                      <a:pt x="55" y="25"/>
                      <a:pt x="56" y="25"/>
                    </a:cubicBezTo>
                    <a:cubicBezTo>
                      <a:pt x="56" y="25"/>
                      <a:pt x="56" y="20"/>
                      <a:pt x="50" y="15"/>
                    </a:cubicBezTo>
                    <a:cubicBezTo>
                      <a:pt x="50" y="15"/>
                      <a:pt x="41" y="2"/>
                      <a:pt x="37" y="1"/>
                    </a:cubicBezTo>
                    <a:cubicBezTo>
                      <a:pt x="37" y="1"/>
                      <a:pt x="30" y="0"/>
                      <a:pt x="28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8" name="Freeform 402"/>
              <p:cNvSpPr/>
              <p:nvPr/>
            </p:nvSpPr>
            <p:spPr bwMode="auto">
              <a:xfrm>
                <a:off x="842" y="1386"/>
                <a:ext cx="19" cy="13"/>
              </a:xfrm>
              <a:custGeom>
                <a:avLst/>
                <a:gdLst>
                  <a:gd name="T0" fmla="*/ 13 w 13"/>
                  <a:gd name="T1" fmla="*/ 0 h 9"/>
                  <a:gd name="T2" fmla="*/ 12 w 13"/>
                  <a:gd name="T3" fmla="*/ 0 h 9"/>
                  <a:gd name="T4" fmla="*/ 5 w 13"/>
                  <a:gd name="T5" fmla="*/ 4 h 9"/>
                  <a:gd name="T6" fmla="*/ 2 w 13"/>
                  <a:gd name="T7" fmla="*/ 9 h 9"/>
                  <a:gd name="T8" fmla="*/ 13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5" y="4"/>
                      <a:pt x="5" y="4"/>
                    </a:cubicBezTo>
                    <a:cubicBezTo>
                      <a:pt x="0" y="9"/>
                      <a:pt x="2" y="9"/>
                      <a:pt x="2" y="9"/>
                    </a:cubicBezTo>
                    <a:cubicBezTo>
                      <a:pt x="6" y="8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9" name="Freeform 403"/>
              <p:cNvSpPr/>
              <p:nvPr/>
            </p:nvSpPr>
            <p:spPr bwMode="auto">
              <a:xfrm>
                <a:off x="854" y="141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0" name="Freeform 404"/>
              <p:cNvSpPr/>
              <p:nvPr/>
            </p:nvSpPr>
            <p:spPr bwMode="auto">
              <a:xfrm>
                <a:off x="874" y="1468"/>
                <a:ext cx="3" cy="4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2 w 2"/>
                  <a:gd name="T7" fmla="*/ 0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1" name="Freeform 405"/>
              <p:cNvSpPr/>
              <p:nvPr/>
            </p:nvSpPr>
            <p:spPr bwMode="auto">
              <a:xfrm>
                <a:off x="854" y="1388"/>
                <a:ext cx="13" cy="14"/>
              </a:xfrm>
              <a:custGeom>
                <a:avLst/>
                <a:gdLst>
                  <a:gd name="T0" fmla="*/ 7 w 9"/>
                  <a:gd name="T1" fmla="*/ 0 h 10"/>
                  <a:gd name="T2" fmla="*/ 2 w 9"/>
                  <a:gd name="T3" fmla="*/ 6 h 10"/>
                  <a:gd name="T4" fmla="*/ 4 w 9"/>
                  <a:gd name="T5" fmla="*/ 6 h 10"/>
                  <a:gd name="T6" fmla="*/ 7 w 9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cubicBezTo>
                      <a:pt x="7" y="0"/>
                      <a:pt x="9" y="10"/>
                      <a:pt x="2" y="6"/>
                    </a:cubicBezTo>
                    <a:cubicBezTo>
                      <a:pt x="2" y="6"/>
                      <a:pt x="0" y="4"/>
                      <a:pt x="4" y="6"/>
                    </a:cubicBezTo>
                    <a:cubicBezTo>
                      <a:pt x="4" y="6"/>
                      <a:pt x="8" y="7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  <p:pic>
          <p:nvPicPr>
            <p:cNvPr id="9" name="Picture 40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380"/>
              <a:ext cx="16" cy="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408"/>
            <p:cNvSpPr/>
            <p:nvPr/>
          </p:nvSpPr>
          <p:spPr bwMode="auto">
            <a:xfrm>
              <a:off x="864" y="1379"/>
              <a:ext cx="27" cy="13"/>
            </a:xfrm>
            <a:custGeom>
              <a:avLst/>
              <a:gdLst>
                <a:gd name="T0" fmla="*/ 5 w 19"/>
                <a:gd name="T1" fmla="*/ 0 h 9"/>
                <a:gd name="T2" fmla="*/ 8 w 19"/>
                <a:gd name="T3" fmla="*/ 6 h 9"/>
                <a:gd name="T4" fmla="*/ 0 w 19"/>
                <a:gd name="T5" fmla="*/ 5 h 9"/>
                <a:gd name="T6" fmla="*/ 5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5" y="0"/>
                  </a:moveTo>
                  <a:cubicBezTo>
                    <a:pt x="5" y="0"/>
                    <a:pt x="17" y="7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9" y="9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409"/>
            <p:cNvSpPr/>
            <p:nvPr/>
          </p:nvSpPr>
          <p:spPr bwMode="auto">
            <a:xfrm>
              <a:off x="871" y="1367"/>
              <a:ext cx="13" cy="12"/>
            </a:xfrm>
            <a:custGeom>
              <a:avLst/>
              <a:gdLst>
                <a:gd name="T0" fmla="*/ 3 w 9"/>
                <a:gd name="T1" fmla="*/ 0 h 8"/>
                <a:gd name="T2" fmla="*/ 3 w 9"/>
                <a:gd name="T3" fmla="*/ 2 h 8"/>
                <a:gd name="T4" fmla="*/ 4 w 9"/>
                <a:gd name="T5" fmla="*/ 2 h 8"/>
                <a:gd name="T6" fmla="*/ 1 w 9"/>
                <a:gd name="T7" fmla="*/ 8 h 8"/>
                <a:gd name="T8" fmla="*/ 5 w 9"/>
                <a:gd name="T9" fmla="*/ 0 h 8"/>
                <a:gd name="T10" fmla="*/ 3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6" y="2"/>
                    <a:pt x="1" y="8"/>
                  </a:cubicBezTo>
                  <a:cubicBezTo>
                    <a:pt x="1" y="8"/>
                    <a:pt x="9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410"/>
            <p:cNvSpPr>
              <a:spLocks noEditPoints="1"/>
            </p:cNvSpPr>
            <p:nvPr/>
          </p:nvSpPr>
          <p:spPr bwMode="auto">
            <a:xfrm>
              <a:off x="859" y="1369"/>
              <a:ext cx="6" cy="12"/>
            </a:xfrm>
            <a:custGeom>
              <a:avLst/>
              <a:gdLst>
                <a:gd name="T0" fmla="*/ 4 w 4"/>
                <a:gd name="T1" fmla="*/ 1 h 8"/>
                <a:gd name="T2" fmla="*/ 1 w 4"/>
                <a:gd name="T3" fmla="*/ 6 h 8"/>
                <a:gd name="T4" fmla="*/ 2 w 4"/>
                <a:gd name="T5" fmla="*/ 8 h 8"/>
                <a:gd name="T6" fmla="*/ 4 w 4"/>
                <a:gd name="T7" fmla="*/ 8 h 8"/>
                <a:gd name="T8" fmla="*/ 4 w 4"/>
                <a:gd name="T9" fmla="*/ 1 h 8"/>
                <a:gd name="T10" fmla="*/ 4 w 4"/>
                <a:gd name="T11" fmla="*/ 0 h 8"/>
                <a:gd name="T12" fmla="*/ 4 w 4"/>
                <a:gd name="T13" fmla="*/ 1 h 8"/>
                <a:gd name="T14" fmla="*/ 4 w 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3" y="5"/>
                    <a:pt x="1" y="6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411"/>
            <p:cNvSpPr/>
            <p:nvPr/>
          </p:nvSpPr>
          <p:spPr bwMode="auto">
            <a:xfrm>
              <a:off x="848" y="1372"/>
              <a:ext cx="11" cy="11"/>
            </a:xfrm>
            <a:custGeom>
              <a:avLst/>
              <a:gdLst>
                <a:gd name="T0" fmla="*/ 8 w 8"/>
                <a:gd name="T1" fmla="*/ 0 h 8"/>
                <a:gd name="T2" fmla="*/ 4 w 8"/>
                <a:gd name="T3" fmla="*/ 7 h 8"/>
                <a:gd name="T4" fmla="*/ 8 w 8"/>
                <a:gd name="T5" fmla="*/ 7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0"/>
                    <a:pt x="3" y="4"/>
                    <a:pt x="4" y="7"/>
                  </a:cubicBezTo>
                  <a:cubicBezTo>
                    <a:pt x="4" y="7"/>
                    <a:pt x="4" y="7"/>
                    <a:pt x="8" y="7"/>
                  </a:cubicBezTo>
                  <a:cubicBezTo>
                    <a:pt x="8" y="7"/>
                    <a:pt x="0" y="8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412"/>
            <p:cNvSpPr/>
            <p:nvPr/>
          </p:nvSpPr>
          <p:spPr bwMode="auto">
            <a:xfrm>
              <a:off x="820" y="1397"/>
              <a:ext cx="57" cy="96"/>
            </a:xfrm>
            <a:custGeom>
              <a:avLst/>
              <a:gdLst>
                <a:gd name="T0" fmla="*/ 22 w 39"/>
                <a:gd name="T1" fmla="*/ 0 h 66"/>
                <a:gd name="T2" fmla="*/ 17 w 39"/>
                <a:gd name="T3" fmla="*/ 9 h 66"/>
                <a:gd name="T4" fmla="*/ 27 w 39"/>
                <a:gd name="T5" fmla="*/ 15 h 66"/>
                <a:gd name="T6" fmla="*/ 17 w 39"/>
                <a:gd name="T7" fmla="*/ 17 h 66"/>
                <a:gd name="T8" fmla="*/ 17 w 39"/>
                <a:gd name="T9" fmla="*/ 22 h 66"/>
                <a:gd name="T10" fmla="*/ 15 w 39"/>
                <a:gd name="T11" fmla="*/ 37 h 66"/>
                <a:gd name="T12" fmla="*/ 19 w 39"/>
                <a:gd name="T13" fmla="*/ 40 h 66"/>
                <a:gd name="T14" fmla="*/ 12 w 39"/>
                <a:gd name="T15" fmla="*/ 59 h 66"/>
                <a:gd name="T16" fmla="*/ 10 w 39"/>
                <a:gd name="T17" fmla="*/ 62 h 66"/>
                <a:gd name="T18" fmla="*/ 4 w 39"/>
                <a:gd name="T19" fmla="*/ 64 h 66"/>
                <a:gd name="T20" fmla="*/ 10 w 39"/>
                <a:gd name="T21" fmla="*/ 61 h 66"/>
                <a:gd name="T22" fmla="*/ 10 w 39"/>
                <a:gd name="T23" fmla="*/ 58 h 66"/>
                <a:gd name="T24" fmla="*/ 13 w 39"/>
                <a:gd name="T25" fmla="*/ 39 h 66"/>
                <a:gd name="T26" fmla="*/ 13 w 39"/>
                <a:gd name="T27" fmla="*/ 36 h 66"/>
                <a:gd name="T28" fmla="*/ 13 w 39"/>
                <a:gd name="T29" fmla="*/ 27 h 66"/>
                <a:gd name="T30" fmla="*/ 15 w 39"/>
                <a:gd name="T31" fmla="*/ 22 h 66"/>
                <a:gd name="T32" fmla="*/ 22 w 39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66">
                  <a:moveTo>
                    <a:pt x="22" y="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27" y="15"/>
                  </a:cubicBezTo>
                  <a:cubicBezTo>
                    <a:pt x="27" y="15"/>
                    <a:pt x="31" y="18"/>
                    <a:pt x="17" y="17"/>
                  </a:cubicBezTo>
                  <a:cubicBezTo>
                    <a:pt x="17" y="17"/>
                    <a:pt x="15" y="18"/>
                    <a:pt x="17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39" y="42"/>
                    <a:pt x="19" y="40"/>
                  </a:cubicBezTo>
                  <a:cubicBezTo>
                    <a:pt x="19" y="40"/>
                    <a:pt x="17" y="36"/>
                    <a:pt x="12" y="59"/>
                  </a:cubicBezTo>
                  <a:cubicBezTo>
                    <a:pt x="12" y="59"/>
                    <a:pt x="26" y="66"/>
                    <a:pt x="10" y="62"/>
                  </a:cubicBezTo>
                  <a:cubicBezTo>
                    <a:pt x="10" y="62"/>
                    <a:pt x="4" y="63"/>
                    <a:pt x="4" y="64"/>
                  </a:cubicBezTo>
                  <a:cubicBezTo>
                    <a:pt x="4" y="64"/>
                    <a:pt x="0" y="63"/>
                    <a:pt x="10" y="61"/>
                  </a:cubicBezTo>
                  <a:cubicBezTo>
                    <a:pt x="10" y="61"/>
                    <a:pt x="8" y="61"/>
                    <a:pt x="10" y="58"/>
                  </a:cubicBezTo>
                  <a:cubicBezTo>
                    <a:pt x="10" y="58"/>
                    <a:pt x="13" y="40"/>
                    <a:pt x="13" y="39"/>
                  </a:cubicBezTo>
                  <a:cubicBezTo>
                    <a:pt x="13" y="39"/>
                    <a:pt x="18" y="39"/>
                    <a:pt x="13" y="36"/>
                  </a:cubicBezTo>
                  <a:cubicBezTo>
                    <a:pt x="13" y="36"/>
                    <a:pt x="15" y="29"/>
                    <a:pt x="13" y="2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13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413"/>
            <p:cNvSpPr/>
            <p:nvPr/>
          </p:nvSpPr>
          <p:spPr bwMode="auto">
            <a:xfrm>
              <a:off x="842" y="1408"/>
              <a:ext cx="7" cy="23"/>
            </a:xfrm>
            <a:custGeom>
              <a:avLst/>
              <a:gdLst>
                <a:gd name="T0" fmla="*/ 2 w 5"/>
                <a:gd name="T1" fmla="*/ 5 h 16"/>
                <a:gd name="T2" fmla="*/ 3 w 5"/>
                <a:gd name="T3" fmla="*/ 5 h 16"/>
                <a:gd name="T4" fmla="*/ 2 w 5"/>
                <a:gd name="T5" fmla="*/ 2 h 16"/>
                <a:gd name="T6" fmla="*/ 1 w 5"/>
                <a:gd name="T7" fmla="*/ 2 h 16"/>
                <a:gd name="T8" fmla="*/ 0 w 5"/>
                <a:gd name="T9" fmla="*/ 5 h 16"/>
                <a:gd name="T10" fmla="*/ 1 w 5"/>
                <a:gd name="T11" fmla="*/ 9 h 16"/>
                <a:gd name="T12" fmla="*/ 1 w 5"/>
                <a:gd name="T13" fmla="*/ 13 h 16"/>
                <a:gd name="T14" fmla="*/ 0 w 5"/>
                <a:gd name="T15" fmla="*/ 11 h 16"/>
                <a:gd name="T16" fmla="*/ 0 w 5"/>
                <a:gd name="T17" fmla="*/ 12 h 16"/>
                <a:gd name="T18" fmla="*/ 1 w 5"/>
                <a:gd name="T19" fmla="*/ 15 h 16"/>
                <a:gd name="T20" fmla="*/ 1 w 5"/>
                <a:gd name="T21" fmla="*/ 14 h 16"/>
                <a:gd name="T22" fmla="*/ 3 w 5"/>
                <a:gd name="T23" fmla="*/ 10 h 16"/>
                <a:gd name="T24" fmla="*/ 1 w 5"/>
                <a:gd name="T25" fmla="*/ 5 h 16"/>
                <a:gd name="T26" fmla="*/ 2 w 5"/>
                <a:gd name="T2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6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1" y="9"/>
                    <a:pt x="4" y="12"/>
                    <a:pt x="1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6"/>
                    <a:pt x="1" y="14"/>
                  </a:cubicBezTo>
                  <a:cubicBezTo>
                    <a:pt x="1" y="14"/>
                    <a:pt x="5" y="13"/>
                    <a:pt x="3" y="10"/>
                  </a:cubicBezTo>
                  <a:cubicBezTo>
                    <a:pt x="3" y="10"/>
                    <a:pt x="0" y="6"/>
                    <a:pt x="1" y="5"/>
                  </a:cubicBezTo>
                  <a:cubicBezTo>
                    <a:pt x="1" y="5"/>
                    <a:pt x="2" y="1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414"/>
            <p:cNvSpPr/>
            <p:nvPr/>
          </p:nvSpPr>
          <p:spPr bwMode="auto">
            <a:xfrm>
              <a:off x="848" y="1411"/>
              <a:ext cx="6" cy="18"/>
            </a:xfrm>
            <a:custGeom>
              <a:avLst/>
              <a:gdLst>
                <a:gd name="T0" fmla="*/ 0 w 4"/>
                <a:gd name="T1" fmla="*/ 2 h 12"/>
                <a:gd name="T2" fmla="*/ 0 w 4"/>
                <a:gd name="T3" fmla="*/ 3 h 12"/>
                <a:gd name="T4" fmla="*/ 2 w 4"/>
                <a:gd name="T5" fmla="*/ 2 h 12"/>
                <a:gd name="T6" fmla="*/ 2 w 4"/>
                <a:gd name="T7" fmla="*/ 9 h 12"/>
                <a:gd name="T8" fmla="*/ 2 w 4"/>
                <a:gd name="T9" fmla="*/ 12 h 12"/>
                <a:gd name="T10" fmla="*/ 1 w 4"/>
                <a:gd name="T11" fmla="*/ 12 h 12"/>
                <a:gd name="T12" fmla="*/ 3 w 4"/>
                <a:gd name="T13" fmla="*/ 12 h 12"/>
                <a:gd name="T14" fmla="*/ 4 w 4"/>
                <a:gd name="T15" fmla="*/ 1 h 12"/>
                <a:gd name="T16" fmla="*/ 3 w 4"/>
                <a:gd name="T17" fmla="*/ 0 h 12"/>
                <a:gd name="T18" fmla="*/ 0 w 4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2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7"/>
                    <a:pt x="2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4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415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416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417"/>
            <p:cNvSpPr>
              <a:spLocks noEditPoints="1"/>
            </p:cNvSpPr>
            <p:nvPr/>
          </p:nvSpPr>
          <p:spPr bwMode="auto">
            <a:xfrm>
              <a:off x="854" y="1411"/>
              <a:ext cx="11" cy="18"/>
            </a:xfrm>
            <a:custGeom>
              <a:avLst/>
              <a:gdLst>
                <a:gd name="T0" fmla="*/ 4 w 8"/>
                <a:gd name="T1" fmla="*/ 1 h 12"/>
                <a:gd name="T2" fmla="*/ 1 w 8"/>
                <a:gd name="T3" fmla="*/ 4 h 12"/>
                <a:gd name="T4" fmla="*/ 0 w 8"/>
                <a:gd name="T5" fmla="*/ 9 h 12"/>
                <a:gd name="T6" fmla="*/ 2 w 8"/>
                <a:gd name="T7" fmla="*/ 12 h 12"/>
                <a:gd name="T8" fmla="*/ 4 w 8"/>
                <a:gd name="T9" fmla="*/ 12 h 12"/>
                <a:gd name="T10" fmla="*/ 7 w 8"/>
                <a:gd name="T11" fmla="*/ 9 h 12"/>
                <a:gd name="T12" fmla="*/ 7 w 8"/>
                <a:gd name="T13" fmla="*/ 3 h 12"/>
                <a:gd name="T14" fmla="*/ 4 w 8"/>
                <a:gd name="T15" fmla="*/ 1 h 12"/>
                <a:gd name="T16" fmla="*/ 5 w 8"/>
                <a:gd name="T17" fmla="*/ 10 h 12"/>
                <a:gd name="T18" fmla="*/ 2 w 8"/>
                <a:gd name="T19" fmla="*/ 9 h 12"/>
                <a:gd name="T20" fmla="*/ 3 w 8"/>
                <a:gd name="T21" fmla="*/ 3 h 12"/>
                <a:gd name="T22" fmla="*/ 5 w 8"/>
                <a:gd name="T23" fmla="*/ 3 h 12"/>
                <a:gd name="T24" fmla="*/ 5 w 8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1" y="1"/>
                    <a:pt x="1" y="4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7" y="9"/>
                    <a:pt x="7" y="9"/>
                  </a:cubicBezTo>
                  <a:cubicBezTo>
                    <a:pt x="6" y="8"/>
                    <a:pt x="7" y="3"/>
                    <a:pt x="7" y="3"/>
                  </a:cubicBezTo>
                  <a:cubicBezTo>
                    <a:pt x="8" y="0"/>
                    <a:pt x="4" y="1"/>
                    <a:pt x="4" y="1"/>
                  </a:cubicBezTo>
                  <a:moveTo>
                    <a:pt x="5" y="10"/>
                  </a:moveTo>
                  <a:cubicBezTo>
                    <a:pt x="5" y="10"/>
                    <a:pt x="3" y="12"/>
                    <a:pt x="2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1"/>
                    <a:pt x="5" y="3"/>
                  </a:cubicBezTo>
                  <a:cubicBezTo>
                    <a:pt x="5" y="3"/>
                    <a:pt x="4" y="9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418"/>
            <p:cNvSpPr>
              <a:spLocks noEditPoints="1"/>
            </p:cNvSpPr>
            <p:nvPr/>
          </p:nvSpPr>
          <p:spPr bwMode="auto">
            <a:xfrm>
              <a:off x="864" y="1411"/>
              <a:ext cx="10" cy="19"/>
            </a:xfrm>
            <a:custGeom>
              <a:avLst/>
              <a:gdLst>
                <a:gd name="T0" fmla="*/ 7 w 7"/>
                <a:gd name="T1" fmla="*/ 2 h 13"/>
                <a:gd name="T2" fmla="*/ 5 w 7"/>
                <a:gd name="T3" fmla="*/ 1 h 13"/>
                <a:gd name="T4" fmla="*/ 1 w 7"/>
                <a:gd name="T5" fmla="*/ 4 h 13"/>
                <a:gd name="T6" fmla="*/ 3 w 7"/>
                <a:gd name="T7" fmla="*/ 12 h 13"/>
                <a:gd name="T8" fmla="*/ 7 w 7"/>
                <a:gd name="T9" fmla="*/ 9 h 13"/>
                <a:gd name="T10" fmla="*/ 7 w 7"/>
                <a:gd name="T11" fmla="*/ 2 h 13"/>
                <a:gd name="T12" fmla="*/ 4 w 7"/>
                <a:gd name="T13" fmla="*/ 11 h 13"/>
                <a:gd name="T14" fmla="*/ 3 w 7"/>
                <a:gd name="T15" fmla="*/ 6 h 13"/>
                <a:gd name="T16" fmla="*/ 5 w 7"/>
                <a:gd name="T17" fmla="*/ 1 h 13"/>
                <a:gd name="T18" fmla="*/ 5 w 7"/>
                <a:gd name="T19" fmla="*/ 5 h 13"/>
                <a:gd name="T20" fmla="*/ 4 w 7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7" y="2"/>
                  </a:moveTo>
                  <a:cubicBezTo>
                    <a:pt x="7" y="2"/>
                    <a:pt x="7" y="0"/>
                    <a:pt x="5" y="1"/>
                  </a:cubicBezTo>
                  <a:cubicBezTo>
                    <a:pt x="5" y="1"/>
                    <a:pt x="2" y="1"/>
                    <a:pt x="1" y="4"/>
                  </a:cubicBezTo>
                  <a:cubicBezTo>
                    <a:pt x="1" y="4"/>
                    <a:pt x="0" y="13"/>
                    <a:pt x="3" y="12"/>
                  </a:cubicBezTo>
                  <a:cubicBezTo>
                    <a:pt x="3" y="12"/>
                    <a:pt x="7" y="13"/>
                    <a:pt x="7" y="9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11"/>
                  </a:moveTo>
                  <a:cubicBezTo>
                    <a:pt x="4" y="11"/>
                    <a:pt x="2" y="12"/>
                    <a:pt x="3" y="6"/>
                  </a:cubicBezTo>
                  <a:cubicBezTo>
                    <a:pt x="3" y="6"/>
                    <a:pt x="2" y="1"/>
                    <a:pt x="5" y="1"/>
                  </a:cubicBezTo>
                  <a:cubicBezTo>
                    <a:pt x="5" y="1"/>
                    <a:pt x="5" y="1"/>
                    <a:pt x="5" y="5"/>
                  </a:cubicBezTo>
                  <a:cubicBezTo>
                    <a:pt x="5" y="5"/>
                    <a:pt x="6" y="11"/>
                    <a:pt x="4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419"/>
            <p:cNvSpPr>
              <a:spLocks noEditPoints="1"/>
            </p:cNvSpPr>
            <p:nvPr/>
          </p:nvSpPr>
          <p:spPr bwMode="auto">
            <a:xfrm>
              <a:off x="878" y="1410"/>
              <a:ext cx="10" cy="20"/>
            </a:xfrm>
            <a:custGeom>
              <a:avLst/>
              <a:gdLst>
                <a:gd name="T0" fmla="*/ 5 w 7"/>
                <a:gd name="T1" fmla="*/ 2 h 14"/>
                <a:gd name="T2" fmla="*/ 2 w 7"/>
                <a:gd name="T3" fmla="*/ 1 h 14"/>
                <a:gd name="T4" fmla="*/ 0 w 7"/>
                <a:gd name="T5" fmla="*/ 4 h 14"/>
                <a:gd name="T6" fmla="*/ 0 w 7"/>
                <a:gd name="T7" fmla="*/ 11 h 14"/>
                <a:gd name="T8" fmla="*/ 2 w 7"/>
                <a:gd name="T9" fmla="*/ 13 h 14"/>
                <a:gd name="T10" fmla="*/ 5 w 7"/>
                <a:gd name="T11" fmla="*/ 11 h 14"/>
                <a:gd name="T12" fmla="*/ 5 w 7"/>
                <a:gd name="T13" fmla="*/ 2 h 14"/>
                <a:gd name="T14" fmla="*/ 2 w 7"/>
                <a:gd name="T15" fmla="*/ 12 h 14"/>
                <a:gd name="T16" fmla="*/ 2 w 7"/>
                <a:gd name="T17" fmla="*/ 9 h 14"/>
                <a:gd name="T18" fmla="*/ 2 w 7"/>
                <a:gd name="T19" fmla="*/ 3 h 14"/>
                <a:gd name="T20" fmla="*/ 4 w 7"/>
                <a:gd name="T21" fmla="*/ 4 h 14"/>
                <a:gd name="T22" fmla="*/ 2 w 7"/>
                <a:gd name="T2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4">
                  <a:moveTo>
                    <a:pt x="5" y="2"/>
                  </a:moveTo>
                  <a:cubicBezTo>
                    <a:pt x="5" y="2"/>
                    <a:pt x="3" y="0"/>
                    <a:pt x="2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4"/>
                    <a:pt x="1" y="7"/>
                    <a:pt x="0" y="11"/>
                  </a:cubicBezTo>
                  <a:cubicBezTo>
                    <a:pt x="0" y="11"/>
                    <a:pt x="0" y="14"/>
                    <a:pt x="2" y="13"/>
                  </a:cubicBezTo>
                  <a:cubicBezTo>
                    <a:pt x="2" y="13"/>
                    <a:pt x="5" y="14"/>
                    <a:pt x="5" y="11"/>
                  </a:cubicBezTo>
                  <a:cubicBezTo>
                    <a:pt x="5" y="11"/>
                    <a:pt x="7" y="2"/>
                    <a:pt x="5" y="2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9"/>
                  </a:cubicBezTo>
                  <a:cubicBezTo>
                    <a:pt x="2" y="9"/>
                    <a:pt x="2" y="3"/>
                    <a:pt x="2" y="3"/>
                  </a:cubicBezTo>
                  <a:cubicBezTo>
                    <a:pt x="2" y="3"/>
                    <a:pt x="3" y="1"/>
                    <a:pt x="4" y="4"/>
                  </a:cubicBezTo>
                  <a:cubicBezTo>
                    <a:pt x="4" y="4"/>
                    <a:pt x="5" y="13"/>
                    <a:pt x="2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20"/>
            <p:cNvSpPr>
              <a:spLocks noEditPoints="1"/>
            </p:cNvSpPr>
            <p:nvPr/>
          </p:nvSpPr>
          <p:spPr bwMode="auto">
            <a:xfrm>
              <a:off x="887" y="1410"/>
              <a:ext cx="7" cy="20"/>
            </a:xfrm>
            <a:custGeom>
              <a:avLst/>
              <a:gdLst>
                <a:gd name="T0" fmla="*/ 5 w 5"/>
                <a:gd name="T1" fmla="*/ 2 h 14"/>
                <a:gd name="T2" fmla="*/ 1 w 5"/>
                <a:gd name="T3" fmla="*/ 2 h 14"/>
                <a:gd name="T4" fmla="*/ 0 w 5"/>
                <a:gd name="T5" fmla="*/ 11 h 14"/>
                <a:gd name="T6" fmla="*/ 3 w 5"/>
                <a:gd name="T7" fmla="*/ 14 h 14"/>
                <a:gd name="T8" fmla="*/ 5 w 5"/>
                <a:gd name="T9" fmla="*/ 10 h 14"/>
                <a:gd name="T10" fmla="*/ 5 w 5"/>
                <a:gd name="T11" fmla="*/ 2 h 14"/>
                <a:gd name="T12" fmla="*/ 3 w 5"/>
                <a:gd name="T13" fmla="*/ 12 h 14"/>
                <a:gd name="T14" fmla="*/ 2 w 5"/>
                <a:gd name="T15" fmla="*/ 7 h 14"/>
                <a:gd name="T16" fmla="*/ 3 w 5"/>
                <a:gd name="T17" fmla="*/ 2 h 14"/>
                <a:gd name="T18" fmla="*/ 4 w 5"/>
                <a:gd name="T19" fmla="*/ 6 h 14"/>
                <a:gd name="T20" fmla="*/ 3 w 5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5" y="2"/>
                  </a:moveTo>
                  <a:cubicBezTo>
                    <a:pt x="2" y="0"/>
                    <a:pt x="1" y="2"/>
                    <a:pt x="1" y="2"/>
                  </a:cubicBezTo>
                  <a:cubicBezTo>
                    <a:pt x="1" y="3"/>
                    <a:pt x="0" y="11"/>
                    <a:pt x="0" y="11"/>
                  </a:cubicBezTo>
                  <a:cubicBezTo>
                    <a:pt x="0" y="14"/>
                    <a:pt x="3" y="14"/>
                    <a:pt x="3" y="14"/>
                  </a:cubicBezTo>
                  <a:cubicBezTo>
                    <a:pt x="5" y="14"/>
                    <a:pt x="5" y="10"/>
                    <a:pt x="5" y="10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12"/>
                  </a:moveTo>
                  <a:cubicBezTo>
                    <a:pt x="3" y="12"/>
                    <a:pt x="2" y="12"/>
                    <a:pt x="2" y="7"/>
                  </a:cubicBezTo>
                  <a:cubicBezTo>
                    <a:pt x="2" y="7"/>
                    <a:pt x="2" y="2"/>
                    <a:pt x="3" y="2"/>
                  </a:cubicBezTo>
                  <a:cubicBezTo>
                    <a:pt x="3" y="2"/>
                    <a:pt x="4" y="2"/>
                    <a:pt x="4" y="6"/>
                  </a:cubicBezTo>
                  <a:cubicBezTo>
                    <a:pt x="4" y="6"/>
                    <a:pt x="5" y="13"/>
                    <a:pt x="3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421"/>
            <p:cNvSpPr>
              <a:spLocks noEditPoints="1"/>
            </p:cNvSpPr>
            <p:nvPr/>
          </p:nvSpPr>
          <p:spPr bwMode="auto">
            <a:xfrm>
              <a:off x="894" y="1411"/>
              <a:ext cx="6" cy="22"/>
            </a:xfrm>
            <a:custGeom>
              <a:avLst/>
              <a:gdLst>
                <a:gd name="T0" fmla="*/ 3 w 4"/>
                <a:gd name="T1" fmla="*/ 4 h 15"/>
                <a:gd name="T2" fmla="*/ 2 w 4"/>
                <a:gd name="T3" fmla="*/ 1 h 15"/>
                <a:gd name="T4" fmla="*/ 1 w 4"/>
                <a:gd name="T5" fmla="*/ 3 h 15"/>
                <a:gd name="T6" fmla="*/ 0 w 4"/>
                <a:gd name="T7" fmla="*/ 11 h 15"/>
                <a:gd name="T8" fmla="*/ 3 w 4"/>
                <a:gd name="T9" fmla="*/ 13 h 15"/>
                <a:gd name="T10" fmla="*/ 3 w 4"/>
                <a:gd name="T11" fmla="*/ 9 h 15"/>
                <a:gd name="T12" fmla="*/ 3 w 4"/>
                <a:gd name="T13" fmla="*/ 4 h 15"/>
                <a:gd name="T14" fmla="*/ 2 w 4"/>
                <a:gd name="T15" fmla="*/ 12 h 15"/>
                <a:gd name="T16" fmla="*/ 2 w 4"/>
                <a:gd name="T17" fmla="*/ 6 h 15"/>
                <a:gd name="T18" fmla="*/ 2 w 4"/>
                <a:gd name="T19" fmla="*/ 3 h 15"/>
                <a:gd name="T20" fmla="*/ 3 w 4"/>
                <a:gd name="T21" fmla="*/ 4 h 15"/>
                <a:gd name="T22" fmla="*/ 2 w 4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4"/>
                  </a:moveTo>
                  <a:cubicBezTo>
                    <a:pt x="3" y="4"/>
                    <a:pt x="3" y="1"/>
                    <a:pt x="2" y="1"/>
                  </a:cubicBezTo>
                  <a:cubicBezTo>
                    <a:pt x="2" y="1"/>
                    <a:pt x="1" y="0"/>
                    <a:pt x="1" y="3"/>
                  </a:cubicBezTo>
                  <a:cubicBezTo>
                    <a:pt x="1" y="3"/>
                    <a:pt x="1" y="6"/>
                    <a:pt x="0" y="11"/>
                  </a:cubicBezTo>
                  <a:cubicBezTo>
                    <a:pt x="0" y="11"/>
                    <a:pt x="1" y="15"/>
                    <a:pt x="3" y="13"/>
                  </a:cubicBezTo>
                  <a:cubicBezTo>
                    <a:pt x="3" y="13"/>
                    <a:pt x="4" y="12"/>
                    <a:pt x="3" y="9"/>
                  </a:cubicBezTo>
                  <a:cubicBezTo>
                    <a:pt x="3" y="9"/>
                    <a:pt x="3" y="5"/>
                    <a:pt x="3" y="4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6"/>
                  </a:cubicBezTo>
                  <a:cubicBezTo>
                    <a:pt x="2" y="6"/>
                    <a:pt x="1" y="3"/>
                    <a:pt x="2" y="3"/>
                  </a:cubicBezTo>
                  <a:cubicBezTo>
                    <a:pt x="2" y="3"/>
                    <a:pt x="2" y="2"/>
                    <a:pt x="3" y="4"/>
                  </a:cubicBezTo>
                  <a:cubicBezTo>
                    <a:pt x="3" y="4"/>
                    <a:pt x="3" y="12"/>
                    <a:pt x="2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422"/>
            <p:cNvSpPr/>
            <p:nvPr/>
          </p:nvSpPr>
          <p:spPr bwMode="auto">
            <a:xfrm>
              <a:off x="877" y="1466"/>
              <a:ext cx="14" cy="18"/>
            </a:xfrm>
            <a:custGeom>
              <a:avLst/>
              <a:gdLst>
                <a:gd name="T0" fmla="*/ 8 w 10"/>
                <a:gd name="T1" fmla="*/ 5 h 12"/>
                <a:gd name="T2" fmla="*/ 0 w 10"/>
                <a:gd name="T3" fmla="*/ 3 h 12"/>
                <a:gd name="T4" fmla="*/ 2 w 10"/>
                <a:gd name="T5" fmla="*/ 12 h 12"/>
                <a:gd name="T6" fmla="*/ 8 w 10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0"/>
                    <a:pt x="3" y="3"/>
                    <a:pt x="0" y="3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3" y="9"/>
                    <a:pt x="7" y="8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423"/>
            <p:cNvSpPr>
              <a:spLocks noEditPoints="1"/>
            </p:cNvSpPr>
            <p:nvPr/>
          </p:nvSpPr>
          <p:spPr bwMode="auto">
            <a:xfrm>
              <a:off x="897" y="1434"/>
              <a:ext cx="5" cy="48"/>
            </a:xfrm>
            <a:custGeom>
              <a:avLst/>
              <a:gdLst>
                <a:gd name="T0" fmla="*/ 1 w 3"/>
                <a:gd name="T1" fmla="*/ 26 h 33"/>
                <a:gd name="T2" fmla="*/ 2 w 3"/>
                <a:gd name="T3" fmla="*/ 30 h 33"/>
                <a:gd name="T4" fmla="*/ 2 w 3"/>
                <a:gd name="T5" fmla="*/ 33 h 33"/>
                <a:gd name="T6" fmla="*/ 3 w 3"/>
                <a:gd name="T7" fmla="*/ 33 h 33"/>
                <a:gd name="T8" fmla="*/ 1 w 3"/>
                <a:gd name="T9" fmla="*/ 26 h 33"/>
                <a:gd name="T10" fmla="*/ 1 w 3"/>
                <a:gd name="T11" fmla="*/ 26 h 33"/>
                <a:gd name="T12" fmla="*/ 1 w 3"/>
                <a:gd name="T13" fmla="*/ 26 h 33"/>
                <a:gd name="T14" fmla="*/ 1 w 3"/>
                <a:gd name="T15" fmla="*/ 0 h 33"/>
                <a:gd name="T16" fmla="*/ 0 w 3"/>
                <a:gd name="T17" fmla="*/ 1 h 33"/>
                <a:gd name="T18" fmla="*/ 1 w 3"/>
                <a:gd name="T19" fmla="*/ 1 h 33"/>
                <a:gd name="T20" fmla="*/ 1 w 3"/>
                <a:gd name="T21" fmla="*/ 12 h 33"/>
                <a:gd name="T22" fmla="*/ 0 w 3"/>
                <a:gd name="T23" fmla="*/ 20 h 33"/>
                <a:gd name="T24" fmla="*/ 1 w 3"/>
                <a:gd name="T25" fmla="*/ 13 h 33"/>
                <a:gd name="T26" fmla="*/ 1 w 3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3">
                  <a:moveTo>
                    <a:pt x="1" y="26"/>
                  </a:moveTo>
                  <a:cubicBezTo>
                    <a:pt x="1" y="28"/>
                    <a:pt x="2" y="30"/>
                    <a:pt x="2" y="30"/>
                  </a:cubicBezTo>
                  <a:cubicBezTo>
                    <a:pt x="1" y="32"/>
                    <a:pt x="1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12"/>
                    <a:pt x="1" y="12"/>
                  </a:cubicBezTo>
                  <a:cubicBezTo>
                    <a:pt x="0" y="13"/>
                    <a:pt x="0" y="17"/>
                    <a:pt x="0" y="20"/>
                  </a:cubicBezTo>
                  <a:cubicBezTo>
                    <a:pt x="0" y="17"/>
                    <a:pt x="1" y="13"/>
                    <a:pt x="1" y="13"/>
                  </a:cubicBezTo>
                  <a:cubicBezTo>
                    <a:pt x="2" y="9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424"/>
            <p:cNvSpPr/>
            <p:nvPr/>
          </p:nvSpPr>
          <p:spPr bwMode="auto">
            <a:xfrm>
              <a:off x="907" y="1479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425"/>
            <p:cNvSpPr>
              <a:spLocks noEditPoints="1"/>
            </p:cNvSpPr>
            <p:nvPr/>
          </p:nvSpPr>
          <p:spPr bwMode="auto">
            <a:xfrm>
              <a:off x="902" y="1479"/>
              <a:ext cx="13" cy="8"/>
            </a:xfrm>
            <a:custGeom>
              <a:avLst/>
              <a:gdLst>
                <a:gd name="T0" fmla="*/ 4 w 9"/>
                <a:gd name="T1" fmla="*/ 1 h 5"/>
                <a:gd name="T2" fmla="*/ 4 w 9"/>
                <a:gd name="T3" fmla="*/ 1 h 5"/>
                <a:gd name="T4" fmla="*/ 4 w 9"/>
                <a:gd name="T5" fmla="*/ 1 h 5"/>
                <a:gd name="T6" fmla="*/ 6 w 9"/>
                <a:gd name="T7" fmla="*/ 3 h 5"/>
                <a:gd name="T8" fmla="*/ 7 w 9"/>
                <a:gd name="T9" fmla="*/ 3 h 5"/>
                <a:gd name="T10" fmla="*/ 8 w 9"/>
                <a:gd name="T11" fmla="*/ 4 h 5"/>
                <a:gd name="T12" fmla="*/ 9 w 9"/>
                <a:gd name="T13" fmla="*/ 5 h 5"/>
                <a:gd name="T14" fmla="*/ 9 w 9"/>
                <a:gd name="T15" fmla="*/ 5 h 5"/>
                <a:gd name="T16" fmla="*/ 5 w 9"/>
                <a:gd name="T17" fmla="*/ 2 h 5"/>
                <a:gd name="T18" fmla="*/ 4 w 9"/>
                <a:gd name="T19" fmla="*/ 1 h 5"/>
                <a:gd name="T20" fmla="*/ 4 w 9"/>
                <a:gd name="T21" fmla="*/ 1 h 5"/>
                <a:gd name="T22" fmla="*/ 4 w 9"/>
                <a:gd name="T23" fmla="*/ 1 h 5"/>
                <a:gd name="T24" fmla="*/ 4 w 9"/>
                <a:gd name="T25" fmla="*/ 1 h 5"/>
                <a:gd name="T26" fmla="*/ 2 w 9"/>
                <a:gd name="T27" fmla="*/ 1 h 5"/>
                <a:gd name="T28" fmla="*/ 0 w 9"/>
                <a:gd name="T29" fmla="*/ 2 h 5"/>
                <a:gd name="T30" fmla="*/ 3 w 9"/>
                <a:gd name="T31" fmla="*/ 1 h 5"/>
                <a:gd name="T32" fmla="*/ 2 w 9"/>
                <a:gd name="T33" fmla="*/ 1 h 5"/>
                <a:gd name="T34" fmla="*/ 4 w 9"/>
                <a:gd name="T35" fmla="*/ 0 h 5"/>
                <a:gd name="T36" fmla="*/ 4 w 9"/>
                <a:gd name="T37" fmla="*/ 1 h 5"/>
                <a:gd name="T38" fmla="*/ 3 w 9"/>
                <a:gd name="T39" fmla="*/ 1 h 5"/>
                <a:gd name="T40" fmla="*/ 4 w 9"/>
                <a:gd name="T41" fmla="*/ 1 h 5"/>
                <a:gd name="T42" fmla="*/ 4 w 9"/>
                <a:gd name="T43" fmla="*/ 1 h 5"/>
                <a:gd name="T44" fmla="*/ 4 w 9"/>
                <a:gd name="T45" fmla="*/ 1 h 5"/>
                <a:gd name="T46" fmla="*/ 4 w 9"/>
                <a:gd name="T47" fmla="*/ 1 h 5"/>
                <a:gd name="T48" fmla="*/ 4 w 9"/>
                <a:gd name="T49" fmla="*/ 0 h 5"/>
                <a:gd name="T50" fmla="*/ 4 w 9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426"/>
            <p:cNvSpPr>
              <a:spLocks noEditPoints="1"/>
            </p:cNvSpPr>
            <p:nvPr/>
          </p:nvSpPr>
          <p:spPr bwMode="auto">
            <a:xfrm>
              <a:off x="896" y="1404"/>
              <a:ext cx="4" cy="14"/>
            </a:xfrm>
            <a:custGeom>
              <a:avLst/>
              <a:gdLst>
                <a:gd name="T0" fmla="*/ 2 w 3"/>
                <a:gd name="T1" fmla="*/ 9 h 10"/>
                <a:gd name="T2" fmla="*/ 2 w 3"/>
                <a:gd name="T3" fmla="*/ 9 h 10"/>
                <a:gd name="T4" fmla="*/ 2 w 3"/>
                <a:gd name="T5" fmla="*/ 10 h 10"/>
                <a:gd name="T6" fmla="*/ 2 w 3"/>
                <a:gd name="T7" fmla="*/ 9 h 10"/>
                <a:gd name="T8" fmla="*/ 0 w 3"/>
                <a:gd name="T9" fmla="*/ 0 h 10"/>
                <a:gd name="T10" fmla="*/ 2 w 3"/>
                <a:gd name="T11" fmla="*/ 7 h 10"/>
                <a:gd name="T12" fmla="*/ 2 w 3"/>
                <a:gd name="T13" fmla="*/ 9 h 10"/>
                <a:gd name="T14" fmla="*/ 3 w 3"/>
                <a:gd name="T15" fmla="*/ 6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427"/>
            <p:cNvSpPr/>
            <p:nvPr/>
          </p:nvSpPr>
          <p:spPr bwMode="auto">
            <a:xfrm>
              <a:off x="899" y="1414"/>
              <a:ext cx="0" cy="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Rectangle 428"/>
            <p:cNvSpPr>
              <a:spLocks noChangeArrowheads="1"/>
            </p:cNvSpPr>
            <p:nvPr/>
          </p:nvSpPr>
          <p:spPr bwMode="auto">
            <a:xfrm>
              <a:off x="881" y="138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429"/>
            <p:cNvSpPr/>
            <p:nvPr/>
          </p:nvSpPr>
          <p:spPr bwMode="auto">
            <a:xfrm>
              <a:off x="881" y="13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430"/>
            <p:cNvSpPr/>
            <p:nvPr/>
          </p:nvSpPr>
          <p:spPr bwMode="auto">
            <a:xfrm>
              <a:off x="820" y="1487"/>
              <a:ext cx="100" cy="10"/>
            </a:xfrm>
            <a:custGeom>
              <a:avLst/>
              <a:gdLst>
                <a:gd name="T0" fmla="*/ 65 w 69"/>
                <a:gd name="T1" fmla="*/ 0 h 7"/>
                <a:gd name="T2" fmla="*/ 65 w 69"/>
                <a:gd name="T3" fmla="*/ 1 h 7"/>
                <a:gd name="T4" fmla="*/ 65 w 69"/>
                <a:gd name="T5" fmla="*/ 1 h 7"/>
                <a:gd name="T6" fmla="*/ 57 w 69"/>
                <a:gd name="T7" fmla="*/ 4 h 7"/>
                <a:gd name="T8" fmla="*/ 46 w 69"/>
                <a:gd name="T9" fmla="*/ 5 h 7"/>
                <a:gd name="T10" fmla="*/ 42 w 69"/>
                <a:gd name="T11" fmla="*/ 5 h 7"/>
                <a:gd name="T12" fmla="*/ 20 w 69"/>
                <a:gd name="T13" fmla="*/ 6 h 7"/>
                <a:gd name="T14" fmla="*/ 17 w 69"/>
                <a:gd name="T15" fmla="*/ 6 h 7"/>
                <a:gd name="T16" fmla="*/ 3 w 69"/>
                <a:gd name="T17" fmla="*/ 3 h 7"/>
                <a:gd name="T18" fmla="*/ 3 w 69"/>
                <a:gd name="T19" fmla="*/ 2 h 7"/>
                <a:gd name="T20" fmla="*/ 2 w 69"/>
                <a:gd name="T21" fmla="*/ 2 h 7"/>
                <a:gd name="T22" fmla="*/ 5 w 69"/>
                <a:gd name="T23" fmla="*/ 5 h 7"/>
                <a:gd name="T24" fmla="*/ 17 w 69"/>
                <a:gd name="T25" fmla="*/ 7 h 7"/>
                <a:gd name="T26" fmla="*/ 21 w 69"/>
                <a:gd name="T27" fmla="*/ 7 h 7"/>
                <a:gd name="T28" fmla="*/ 46 w 69"/>
                <a:gd name="T29" fmla="*/ 6 h 7"/>
                <a:gd name="T30" fmla="*/ 59 w 69"/>
                <a:gd name="T31" fmla="*/ 4 h 7"/>
                <a:gd name="T32" fmla="*/ 67 w 69"/>
                <a:gd name="T33" fmla="*/ 1 h 7"/>
                <a:gd name="T34" fmla="*/ 65 w 69"/>
                <a:gd name="T35" fmla="*/ 1 h 7"/>
                <a:gd name="T36" fmla="*/ 65 w 69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7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1"/>
                    <a:pt x="57" y="4"/>
                    <a:pt x="57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5"/>
                    <a:pt x="44" y="5"/>
                    <a:pt x="42" y="5"/>
                  </a:cubicBezTo>
                  <a:cubicBezTo>
                    <a:pt x="34" y="5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2" y="6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3"/>
                    <a:pt x="5" y="5"/>
                  </a:cubicBezTo>
                  <a:cubicBezTo>
                    <a:pt x="5" y="5"/>
                    <a:pt x="11" y="7"/>
                    <a:pt x="17" y="7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21" y="7"/>
                    <a:pt x="43" y="6"/>
                    <a:pt x="46" y="6"/>
                  </a:cubicBezTo>
                  <a:cubicBezTo>
                    <a:pt x="46" y="6"/>
                    <a:pt x="55" y="6"/>
                    <a:pt x="59" y="4"/>
                  </a:cubicBezTo>
                  <a:cubicBezTo>
                    <a:pt x="59" y="4"/>
                    <a:pt x="69" y="1"/>
                    <a:pt x="67" y="1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431"/>
            <p:cNvSpPr>
              <a:spLocks noEditPoints="1"/>
            </p:cNvSpPr>
            <p:nvPr/>
          </p:nvSpPr>
          <p:spPr bwMode="auto">
            <a:xfrm>
              <a:off x="824" y="1386"/>
              <a:ext cx="91" cy="109"/>
            </a:xfrm>
            <a:custGeom>
              <a:avLst/>
              <a:gdLst>
                <a:gd name="T0" fmla="*/ 53 w 62"/>
                <a:gd name="T1" fmla="*/ 66 h 75"/>
                <a:gd name="T2" fmla="*/ 36 w 62"/>
                <a:gd name="T3" fmla="*/ 58 h 75"/>
                <a:gd name="T4" fmla="*/ 42 w 62"/>
                <a:gd name="T5" fmla="*/ 57 h 75"/>
                <a:gd name="T6" fmla="*/ 44 w 62"/>
                <a:gd name="T7" fmla="*/ 60 h 75"/>
                <a:gd name="T8" fmla="*/ 42 w 62"/>
                <a:gd name="T9" fmla="*/ 57 h 75"/>
                <a:gd name="T10" fmla="*/ 51 w 62"/>
                <a:gd name="T11" fmla="*/ 58 h 75"/>
                <a:gd name="T12" fmla="*/ 49 w 62"/>
                <a:gd name="T13" fmla="*/ 26 h 75"/>
                <a:gd name="T14" fmla="*/ 50 w 62"/>
                <a:gd name="T15" fmla="*/ 27 h 75"/>
                <a:gd name="T16" fmla="*/ 39 w 62"/>
                <a:gd name="T17" fmla="*/ 28 h 75"/>
                <a:gd name="T18" fmla="*/ 43 w 62"/>
                <a:gd name="T19" fmla="*/ 25 h 75"/>
                <a:gd name="T20" fmla="*/ 43 w 62"/>
                <a:gd name="T21" fmla="*/ 30 h 75"/>
                <a:gd name="T22" fmla="*/ 29 w 62"/>
                <a:gd name="T23" fmla="*/ 46 h 75"/>
                <a:gd name="T24" fmla="*/ 34 w 62"/>
                <a:gd name="T25" fmla="*/ 67 h 75"/>
                <a:gd name="T26" fmla="*/ 27 w 62"/>
                <a:gd name="T27" fmla="*/ 69 h 75"/>
                <a:gd name="T28" fmla="*/ 11 w 62"/>
                <a:gd name="T29" fmla="*/ 74 h 75"/>
                <a:gd name="T30" fmla="*/ 17 w 62"/>
                <a:gd name="T31" fmla="*/ 75 h 75"/>
                <a:gd name="T32" fmla="*/ 62 w 62"/>
                <a:gd name="T33" fmla="*/ 70 h 75"/>
                <a:gd name="T34" fmla="*/ 60 w 62"/>
                <a:gd name="T35" fmla="*/ 70 h 75"/>
                <a:gd name="T36" fmla="*/ 59 w 62"/>
                <a:gd name="T37" fmla="*/ 66 h 75"/>
                <a:gd name="T38" fmla="*/ 57 w 62"/>
                <a:gd name="T39" fmla="*/ 65 h 75"/>
                <a:gd name="T40" fmla="*/ 45 w 62"/>
                <a:gd name="T41" fmla="*/ 71 h 75"/>
                <a:gd name="T42" fmla="*/ 38 w 62"/>
                <a:gd name="T43" fmla="*/ 67 h 75"/>
                <a:gd name="T44" fmla="*/ 36 w 62"/>
                <a:gd name="T45" fmla="*/ 56 h 75"/>
                <a:gd name="T46" fmla="*/ 39 w 62"/>
                <a:gd name="T47" fmla="*/ 55 h 75"/>
                <a:gd name="T48" fmla="*/ 43 w 62"/>
                <a:gd name="T49" fmla="*/ 50 h 75"/>
                <a:gd name="T50" fmla="*/ 48 w 62"/>
                <a:gd name="T51" fmla="*/ 39 h 75"/>
                <a:gd name="T52" fmla="*/ 49 w 62"/>
                <a:gd name="T53" fmla="*/ 31 h 75"/>
                <a:gd name="T54" fmla="*/ 48 w 62"/>
                <a:gd name="T55" fmla="*/ 25 h 75"/>
                <a:gd name="T56" fmla="*/ 46 w 62"/>
                <a:gd name="T57" fmla="*/ 30 h 75"/>
                <a:gd name="T58" fmla="*/ 45 w 62"/>
                <a:gd name="T59" fmla="*/ 25 h 75"/>
                <a:gd name="T60" fmla="*/ 47 w 62"/>
                <a:gd name="T61" fmla="*/ 25 h 75"/>
                <a:gd name="T62" fmla="*/ 33 w 62"/>
                <a:gd name="T63" fmla="*/ 29 h 75"/>
                <a:gd name="T64" fmla="*/ 36 w 62"/>
                <a:gd name="T65" fmla="*/ 27 h 75"/>
                <a:gd name="T66" fmla="*/ 36 w 62"/>
                <a:gd name="T67" fmla="*/ 27 h 75"/>
                <a:gd name="T68" fmla="*/ 51 w 62"/>
                <a:gd name="T69" fmla="*/ 26 h 75"/>
                <a:gd name="T70" fmla="*/ 51 w 62"/>
                <a:gd name="T71" fmla="*/ 33 h 75"/>
                <a:gd name="T72" fmla="*/ 39 w 62"/>
                <a:gd name="T73" fmla="*/ 23 h 75"/>
                <a:gd name="T74" fmla="*/ 35 w 62"/>
                <a:gd name="T75" fmla="*/ 21 h 75"/>
                <a:gd name="T76" fmla="*/ 37 w 62"/>
                <a:gd name="T77" fmla="*/ 19 h 75"/>
                <a:gd name="T78" fmla="*/ 45 w 62"/>
                <a:gd name="T79" fmla="*/ 20 h 75"/>
                <a:gd name="T80" fmla="*/ 40 w 62"/>
                <a:gd name="T81" fmla="*/ 18 h 75"/>
                <a:gd name="T82" fmla="*/ 41 w 62"/>
                <a:gd name="T83" fmla="*/ 20 h 75"/>
                <a:gd name="T84" fmla="*/ 20 w 62"/>
                <a:gd name="T85" fmla="*/ 18 h 75"/>
                <a:gd name="T86" fmla="*/ 42 w 62"/>
                <a:gd name="T87" fmla="*/ 18 h 75"/>
                <a:gd name="T88" fmla="*/ 43 w 62"/>
                <a:gd name="T89" fmla="*/ 21 h 75"/>
                <a:gd name="T90" fmla="*/ 26 w 62"/>
                <a:gd name="T91" fmla="*/ 9 h 75"/>
                <a:gd name="T92" fmla="*/ 39 w 62"/>
                <a:gd name="T93" fmla="*/ 15 h 75"/>
                <a:gd name="T94" fmla="*/ 26 w 62"/>
                <a:gd name="T95" fmla="*/ 9 h 75"/>
                <a:gd name="T96" fmla="*/ 25 w 62"/>
                <a:gd name="T97" fmla="*/ 9 h 75"/>
                <a:gd name="T98" fmla="*/ 19 w 62"/>
                <a:gd name="T99" fmla="*/ 17 h 75"/>
                <a:gd name="T100" fmla="*/ 16 w 62"/>
                <a:gd name="T101" fmla="*/ 16 h 75"/>
                <a:gd name="T102" fmla="*/ 22 w 62"/>
                <a:gd name="T103" fmla="*/ 18 h 75"/>
                <a:gd name="T104" fmla="*/ 27 w 62"/>
                <a:gd name="T105" fmla="*/ 19 h 75"/>
                <a:gd name="T106" fmla="*/ 40 w 62"/>
                <a:gd name="T107" fmla="*/ 15 h 75"/>
                <a:gd name="T108" fmla="*/ 45 w 62"/>
                <a:gd name="T109" fmla="*/ 14 h 75"/>
                <a:gd name="T110" fmla="*/ 49 w 62"/>
                <a:gd name="T111" fmla="*/ 12 h 75"/>
                <a:gd name="T112" fmla="*/ 32 w 62"/>
                <a:gd name="T113" fmla="*/ 1 h 75"/>
                <a:gd name="T114" fmla="*/ 26 w 62"/>
                <a:gd name="T1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75">
                  <a:moveTo>
                    <a:pt x="53" y="66"/>
                  </a:move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moveTo>
                    <a:pt x="41" y="57"/>
                  </a:moveTo>
                  <a:cubicBezTo>
                    <a:pt x="39" y="57"/>
                    <a:pt x="38" y="58"/>
                    <a:pt x="36" y="58"/>
                  </a:cubicBezTo>
                  <a:cubicBezTo>
                    <a:pt x="38" y="58"/>
                    <a:pt x="39" y="57"/>
                    <a:pt x="41" y="57"/>
                  </a:cubicBezTo>
                  <a:moveTo>
                    <a:pt x="42" y="57"/>
                  </a:move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2" y="57"/>
                  </a:cubicBezTo>
                  <a:moveTo>
                    <a:pt x="42" y="57"/>
                  </a:moveTo>
                  <a:cubicBezTo>
                    <a:pt x="44" y="57"/>
                    <a:pt x="45" y="57"/>
                    <a:pt x="44" y="60"/>
                  </a:cubicBezTo>
                  <a:cubicBezTo>
                    <a:pt x="45" y="57"/>
                    <a:pt x="44" y="57"/>
                    <a:pt x="42" y="57"/>
                  </a:cubicBezTo>
                  <a:moveTo>
                    <a:pt x="42" y="57"/>
                  </a:move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moveTo>
                    <a:pt x="50" y="53"/>
                  </a:moveTo>
                  <a:cubicBezTo>
                    <a:pt x="50" y="56"/>
                    <a:pt x="51" y="58"/>
                    <a:pt x="51" y="59"/>
                  </a:cubicBezTo>
                  <a:cubicBezTo>
                    <a:pt x="51" y="59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6"/>
                    <a:pt x="50" y="53"/>
                  </a:cubicBezTo>
                  <a:moveTo>
                    <a:pt x="49" y="26"/>
                  </a:moveTo>
                  <a:cubicBezTo>
                    <a:pt x="49" y="29"/>
                    <a:pt x="50" y="29"/>
                    <a:pt x="50" y="29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49" y="26"/>
                  </a:cubicBezTo>
                  <a:moveTo>
                    <a:pt x="41" y="25"/>
                  </a:moveTo>
                  <a:cubicBezTo>
                    <a:pt x="40" y="26"/>
                    <a:pt x="40" y="26"/>
                    <a:pt x="39" y="26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8"/>
                    <a:pt x="41" y="27"/>
                    <a:pt x="41" y="25"/>
                  </a:cubicBezTo>
                  <a:moveTo>
                    <a:pt x="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cubicBezTo>
                    <a:pt x="42" y="30"/>
                    <a:pt x="40" y="30"/>
                    <a:pt x="38" y="33"/>
                  </a:cubicBezTo>
                  <a:cubicBezTo>
                    <a:pt x="36" y="34"/>
                    <a:pt x="20" y="41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40" y="46"/>
                    <a:pt x="30" y="57"/>
                  </a:cubicBezTo>
                  <a:cubicBezTo>
                    <a:pt x="30" y="57"/>
                    <a:pt x="20" y="68"/>
                    <a:pt x="27" y="68"/>
                  </a:cubicBezTo>
                  <a:cubicBezTo>
                    <a:pt x="28" y="68"/>
                    <a:pt x="30" y="67"/>
                    <a:pt x="3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0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6" y="69"/>
                    <a:pt x="26" y="69"/>
                  </a:cubicBezTo>
                  <a:cubicBezTo>
                    <a:pt x="25" y="69"/>
                    <a:pt x="19" y="69"/>
                    <a:pt x="18" y="73"/>
                  </a:cubicBezTo>
                  <a:cubicBezTo>
                    <a:pt x="18" y="73"/>
                    <a:pt x="17" y="75"/>
                    <a:pt x="14" y="75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9" y="75"/>
                    <a:pt x="14" y="75"/>
                  </a:cubicBezTo>
                  <a:cubicBezTo>
                    <a:pt x="15" y="75"/>
                    <a:pt x="16" y="75"/>
                    <a:pt x="17" y="75"/>
                  </a:cubicBezTo>
                  <a:cubicBezTo>
                    <a:pt x="17" y="75"/>
                    <a:pt x="31" y="74"/>
                    <a:pt x="39" y="74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9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68"/>
                    <a:pt x="60" y="67"/>
                    <a:pt x="60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7" y="68"/>
                    <a:pt x="54" y="72"/>
                    <a:pt x="54" y="72"/>
                  </a:cubicBezTo>
                  <a:cubicBezTo>
                    <a:pt x="53" y="71"/>
                    <a:pt x="57" y="66"/>
                    <a:pt x="57" y="6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6" y="65"/>
                    <a:pt x="56" y="65"/>
                  </a:cubicBezTo>
                  <a:cubicBezTo>
                    <a:pt x="56" y="65"/>
                    <a:pt x="55" y="66"/>
                    <a:pt x="54" y="67"/>
                  </a:cubicBezTo>
                  <a:cubicBezTo>
                    <a:pt x="50" y="70"/>
                    <a:pt x="47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8"/>
                    <a:pt x="53" y="66"/>
                    <a:pt x="53" y="66"/>
                  </a:cubicBezTo>
                  <a:cubicBezTo>
                    <a:pt x="53" y="66"/>
                    <a:pt x="49" y="65"/>
                    <a:pt x="46" y="65"/>
                  </a:cubicBezTo>
                  <a:cubicBezTo>
                    <a:pt x="43" y="65"/>
                    <a:pt x="39" y="66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6"/>
                    <a:pt x="36" y="62"/>
                    <a:pt x="36" y="58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7"/>
                    <a:pt x="35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5"/>
                    <a:pt x="38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3"/>
                    <a:pt x="42" y="52"/>
                    <a:pt x="44" y="52"/>
                  </a:cubicBezTo>
                  <a:cubicBezTo>
                    <a:pt x="45" y="52"/>
                    <a:pt x="47" y="52"/>
                    <a:pt x="48" y="54"/>
                  </a:cubicBezTo>
                  <a:cubicBezTo>
                    <a:pt x="48" y="54"/>
                    <a:pt x="47" y="50"/>
                    <a:pt x="43" y="50"/>
                  </a:cubicBezTo>
                  <a:cubicBezTo>
                    <a:pt x="43" y="50"/>
                    <a:pt x="42" y="50"/>
                    <a:pt x="42" y="50"/>
                  </a:cubicBezTo>
                  <a:cubicBezTo>
                    <a:pt x="42" y="50"/>
                    <a:pt x="34" y="48"/>
                    <a:pt x="46" y="46"/>
                  </a:cubicBezTo>
                  <a:cubicBezTo>
                    <a:pt x="46" y="46"/>
                    <a:pt x="52" y="45"/>
                    <a:pt x="45" y="45"/>
                  </a:cubicBezTo>
                  <a:cubicBezTo>
                    <a:pt x="45" y="45"/>
                    <a:pt x="40" y="43"/>
                    <a:pt x="48" y="39"/>
                  </a:cubicBezTo>
                  <a:cubicBezTo>
                    <a:pt x="48" y="39"/>
                    <a:pt x="54" y="35"/>
                    <a:pt x="47" y="35"/>
                  </a:cubicBezTo>
                  <a:cubicBezTo>
                    <a:pt x="46" y="35"/>
                    <a:pt x="46" y="35"/>
                    <a:pt x="45" y="35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1" y="35"/>
                    <a:pt x="35" y="35"/>
                    <a:pt x="49" y="31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8" y="28"/>
                    <a:pt x="48" y="28"/>
                  </a:cubicBezTo>
                  <a:cubicBezTo>
                    <a:pt x="49" y="27"/>
                    <a:pt x="49" y="26"/>
                    <a:pt x="49" y="26"/>
                  </a:cubicBez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30"/>
                    <a:pt x="47" y="30"/>
                  </a:cubicBezTo>
                  <a:cubicBezTo>
                    <a:pt x="47" y="30"/>
                    <a:pt x="47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3" y="27"/>
                    <a:pt x="44" y="26"/>
                    <a:pt x="44" y="25"/>
                  </a:cubicBezTo>
                  <a:moveTo>
                    <a:pt x="45" y="25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7"/>
                    <a:pt x="47" y="25"/>
                  </a:cubicBezTo>
                  <a:cubicBezTo>
                    <a:pt x="47" y="25"/>
                    <a:pt x="46" y="25"/>
                    <a:pt x="45" y="25"/>
                  </a:cubicBezTo>
                  <a:moveTo>
                    <a:pt x="37" y="24"/>
                  </a:moveTo>
                  <a:cubicBezTo>
                    <a:pt x="36" y="25"/>
                    <a:pt x="35" y="26"/>
                    <a:pt x="34" y="27"/>
                  </a:cubicBezTo>
                  <a:cubicBezTo>
                    <a:pt x="34" y="28"/>
                    <a:pt x="33" y="28"/>
                    <a:pt x="33" y="29"/>
                  </a:cubicBezTo>
                  <a:cubicBezTo>
                    <a:pt x="32" y="30"/>
                    <a:pt x="32" y="31"/>
                    <a:pt x="32" y="32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7" y="27"/>
                    <a:pt x="37" y="27"/>
                    <a:pt x="36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6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moveTo>
                    <a:pt x="51" y="22"/>
                  </a:moveTo>
                  <a:cubicBezTo>
                    <a:pt x="51" y="23"/>
                    <a:pt x="51" y="25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2" y="28"/>
                    <a:pt x="52" y="29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28"/>
                    <a:pt x="51" y="22"/>
                  </a:cubicBezTo>
                  <a:moveTo>
                    <a:pt x="41" y="21"/>
                  </a:moveTo>
                  <a:cubicBezTo>
                    <a:pt x="41" y="21"/>
                    <a:pt x="40" y="22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moveTo>
                    <a:pt x="37" y="19"/>
                  </a:moveTo>
                  <a:cubicBezTo>
                    <a:pt x="37" y="20"/>
                    <a:pt x="36" y="20"/>
                    <a:pt x="35" y="21"/>
                  </a:cubicBezTo>
                  <a:cubicBezTo>
                    <a:pt x="35" y="21"/>
                    <a:pt x="34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moveTo>
                    <a:pt x="46" y="18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5" y="19"/>
                    <a:pt x="45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6" y="20"/>
                    <a:pt x="46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moveTo>
                    <a:pt x="40" y="18"/>
                  </a:moveTo>
                  <a:cubicBezTo>
                    <a:pt x="39" y="18"/>
                    <a:pt x="39" y="19"/>
                    <a:pt x="39" y="19"/>
                  </a:cubicBezTo>
                  <a:cubicBezTo>
                    <a:pt x="39" y="19"/>
                    <a:pt x="39" y="20"/>
                    <a:pt x="39" y="21"/>
                  </a:cubicBezTo>
                  <a:cubicBezTo>
                    <a:pt x="39" y="21"/>
                    <a:pt x="40" y="21"/>
                    <a:pt x="40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40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44" y="18"/>
                  </a:moveTo>
                  <a:cubicBezTo>
                    <a:pt x="44" y="18"/>
                    <a:pt x="43" y="18"/>
                    <a:pt x="42" y="18"/>
                  </a:cubicBezTo>
                  <a:cubicBezTo>
                    <a:pt x="43" y="18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21"/>
                    <a:pt x="44" y="21"/>
                    <a:pt x="44" y="20"/>
                  </a:cubicBezTo>
                  <a:cubicBezTo>
                    <a:pt x="44" y="19"/>
                    <a:pt x="44" y="19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26" y="9"/>
                  </a:moveTo>
                  <a:cubicBezTo>
                    <a:pt x="26" y="9"/>
                    <a:pt x="28" y="9"/>
                    <a:pt x="28" y="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8" y="13"/>
                    <a:pt x="41" y="13"/>
                  </a:cubicBezTo>
                  <a:cubicBezTo>
                    <a:pt x="42" y="13"/>
                    <a:pt x="43" y="14"/>
                    <a:pt x="39" y="15"/>
                  </a:cubicBezTo>
                  <a:cubicBezTo>
                    <a:pt x="39" y="15"/>
                    <a:pt x="39" y="14"/>
                    <a:pt x="38" y="14"/>
                  </a:cubicBezTo>
                  <a:cubicBezTo>
                    <a:pt x="37" y="14"/>
                    <a:pt x="33" y="15"/>
                    <a:pt x="29" y="19"/>
                  </a:cubicBezTo>
                  <a:cubicBezTo>
                    <a:pt x="29" y="19"/>
                    <a:pt x="29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moveTo>
                    <a:pt x="26" y="0"/>
                  </a:moveTo>
                  <a:cubicBezTo>
                    <a:pt x="26" y="0"/>
                    <a:pt x="29" y="9"/>
                    <a:pt x="25" y="9"/>
                  </a:cubicBezTo>
                  <a:cubicBezTo>
                    <a:pt x="24" y="9"/>
                    <a:pt x="23" y="8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18" y="8"/>
                    <a:pt x="15" y="16"/>
                  </a:cubicBezTo>
                  <a:cubicBezTo>
                    <a:pt x="15" y="16"/>
                    <a:pt x="16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19" y="15"/>
                    <a:pt x="18" y="15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6" y="16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8"/>
                    <a:pt x="27" y="19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8"/>
                    <a:pt x="31" y="18"/>
                    <a:pt x="32" y="18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5"/>
                    <a:pt x="42" y="15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2" y="15"/>
                    <a:pt x="45" y="14"/>
                  </a:cubicBezTo>
                  <a:cubicBezTo>
                    <a:pt x="45" y="14"/>
                    <a:pt x="41" y="14"/>
                    <a:pt x="42" y="12"/>
                  </a:cubicBezTo>
                  <a:cubicBezTo>
                    <a:pt x="42" y="12"/>
                    <a:pt x="34" y="6"/>
                    <a:pt x="38" y="6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5" y="6"/>
                    <a:pt x="49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2" y="3"/>
                    <a:pt x="39" y="0"/>
                  </a:cubicBezTo>
                  <a:cubicBezTo>
                    <a:pt x="39" y="1"/>
                    <a:pt x="38" y="2"/>
                    <a:pt x="36" y="2"/>
                  </a:cubicBezTo>
                  <a:cubicBezTo>
                    <a:pt x="35" y="2"/>
                    <a:pt x="34" y="2"/>
                    <a:pt x="32" y="1"/>
                  </a:cubicBezTo>
                  <a:cubicBezTo>
                    <a:pt x="32" y="1"/>
                    <a:pt x="30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432"/>
            <p:cNvSpPr/>
            <p:nvPr/>
          </p:nvSpPr>
          <p:spPr bwMode="auto">
            <a:xfrm>
              <a:off x="848" y="1397"/>
              <a:ext cx="7" cy="16"/>
            </a:xfrm>
            <a:custGeom>
              <a:avLst/>
              <a:gdLst>
                <a:gd name="T0" fmla="*/ 4 w 5"/>
                <a:gd name="T1" fmla="*/ 0 h 11"/>
                <a:gd name="T2" fmla="*/ 0 w 5"/>
                <a:gd name="T3" fmla="*/ 9 h 11"/>
                <a:gd name="T4" fmla="*/ 2 w 5"/>
                <a:gd name="T5" fmla="*/ 8 h 11"/>
                <a:gd name="T6" fmla="*/ 4 w 5"/>
                <a:gd name="T7" fmla="*/ 11 h 11"/>
                <a:gd name="T8" fmla="*/ 4 w 5"/>
                <a:gd name="T9" fmla="*/ 11 h 11"/>
                <a:gd name="T10" fmla="*/ 4 w 5"/>
                <a:gd name="T11" fmla="*/ 11 h 11"/>
                <a:gd name="T12" fmla="*/ 4 w 5"/>
                <a:gd name="T13" fmla="*/ 11 h 11"/>
                <a:gd name="T14" fmla="*/ 5 w 5"/>
                <a:gd name="T15" fmla="*/ 11 h 11"/>
                <a:gd name="T16" fmla="*/ 4 w 5"/>
                <a:gd name="T17" fmla="*/ 0 h 11"/>
                <a:gd name="T18" fmla="*/ 4 w 5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3" y="0"/>
                    <a:pt x="0" y="9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433"/>
            <p:cNvSpPr>
              <a:spLocks noEditPoints="1"/>
            </p:cNvSpPr>
            <p:nvPr/>
          </p:nvSpPr>
          <p:spPr bwMode="auto">
            <a:xfrm>
              <a:off x="862" y="1394"/>
              <a:ext cx="25" cy="20"/>
            </a:xfrm>
            <a:custGeom>
              <a:avLst/>
              <a:gdLst>
                <a:gd name="T0" fmla="*/ 0 w 17"/>
                <a:gd name="T1" fmla="*/ 4 h 14"/>
                <a:gd name="T2" fmla="*/ 0 w 17"/>
                <a:gd name="T3" fmla="*/ 4 h 14"/>
                <a:gd name="T4" fmla="*/ 0 w 17"/>
                <a:gd name="T5" fmla="*/ 4 h 14"/>
                <a:gd name="T6" fmla="*/ 2 w 17"/>
                <a:gd name="T7" fmla="*/ 0 h 14"/>
                <a:gd name="T8" fmla="*/ 0 w 17"/>
                <a:gd name="T9" fmla="*/ 4 h 14"/>
                <a:gd name="T10" fmla="*/ 0 w 17"/>
                <a:gd name="T11" fmla="*/ 4 h 14"/>
                <a:gd name="T12" fmla="*/ 3 w 17"/>
                <a:gd name="T13" fmla="*/ 14 h 14"/>
                <a:gd name="T14" fmla="*/ 12 w 17"/>
                <a:gd name="T15" fmla="*/ 9 h 14"/>
                <a:gd name="T16" fmla="*/ 13 w 17"/>
                <a:gd name="T17" fmla="*/ 10 h 14"/>
                <a:gd name="T18" fmla="*/ 15 w 17"/>
                <a:gd name="T19" fmla="*/ 8 h 14"/>
                <a:gd name="T20" fmla="*/ 7 w 17"/>
                <a:gd name="T21" fmla="*/ 9 h 14"/>
                <a:gd name="T22" fmla="*/ 2 w 17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14"/>
                    <a:pt x="3" y="14"/>
                  </a:cubicBezTo>
                  <a:cubicBezTo>
                    <a:pt x="7" y="10"/>
                    <a:pt x="11" y="9"/>
                    <a:pt x="12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2" y="8"/>
                    <a:pt x="7" y="9"/>
                    <a:pt x="7" y="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434"/>
            <p:cNvSpPr/>
            <p:nvPr/>
          </p:nvSpPr>
          <p:spPr bwMode="auto">
            <a:xfrm>
              <a:off x="874" y="1468"/>
              <a:ext cx="3" cy="4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0 h 3"/>
                <a:gd name="T16" fmla="*/ 2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37" name="Picture 43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" y="1383"/>
              <a:ext cx="11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436"/>
            <p:cNvSpPr/>
            <p:nvPr/>
          </p:nvSpPr>
          <p:spPr bwMode="auto">
            <a:xfrm>
              <a:off x="864" y="1386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437"/>
            <p:cNvSpPr/>
            <p:nvPr/>
          </p:nvSpPr>
          <p:spPr bwMode="auto">
            <a:xfrm>
              <a:off x="852" y="1411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438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1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439"/>
            <p:cNvSpPr/>
            <p:nvPr/>
          </p:nvSpPr>
          <p:spPr bwMode="auto">
            <a:xfrm>
              <a:off x="856" y="1413"/>
              <a:ext cx="8" cy="1"/>
            </a:xfrm>
            <a:custGeom>
              <a:avLst/>
              <a:gdLst>
                <a:gd name="T0" fmla="*/ 2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0 w 5"/>
                <a:gd name="T7" fmla="*/ 0 h 1"/>
                <a:gd name="T8" fmla="*/ 5 w 5"/>
                <a:gd name="T9" fmla="*/ 1 h 1"/>
                <a:gd name="T10" fmla="*/ 2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440"/>
            <p:cNvSpPr>
              <a:spLocks noEditPoints="1"/>
            </p:cNvSpPr>
            <p:nvPr/>
          </p:nvSpPr>
          <p:spPr bwMode="auto">
            <a:xfrm>
              <a:off x="867" y="1413"/>
              <a:ext cx="7" cy="16"/>
            </a:xfrm>
            <a:custGeom>
              <a:avLst/>
              <a:gdLst>
                <a:gd name="T0" fmla="*/ 5 w 5"/>
                <a:gd name="T1" fmla="*/ 9 h 11"/>
                <a:gd name="T2" fmla="*/ 4 w 5"/>
                <a:gd name="T3" fmla="*/ 11 h 11"/>
                <a:gd name="T4" fmla="*/ 5 w 5"/>
                <a:gd name="T5" fmla="*/ 9 h 11"/>
                <a:gd name="T6" fmla="*/ 3 w 5"/>
                <a:gd name="T7" fmla="*/ 0 h 11"/>
                <a:gd name="T8" fmla="*/ 0 w 5"/>
                <a:gd name="T9" fmla="*/ 2 h 11"/>
                <a:gd name="T10" fmla="*/ 0 w 5"/>
                <a:gd name="T11" fmla="*/ 2 h 11"/>
                <a:gd name="T12" fmla="*/ 3 w 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9"/>
                  </a:moveTo>
                  <a:cubicBezTo>
                    <a:pt x="5" y="10"/>
                    <a:pt x="4" y="10"/>
                    <a:pt x="4" y="11"/>
                  </a:cubicBezTo>
                  <a:cubicBezTo>
                    <a:pt x="4" y="10"/>
                    <a:pt x="5" y="10"/>
                    <a:pt x="5" y="9"/>
                  </a:cubicBezTo>
                  <a:moveTo>
                    <a:pt x="3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441"/>
            <p:cNvSpPr>
              <a:spLocks noEditPoints="1"/>
            </p:cNvSpPr>
            <p:nvPr/>
          </p:nvSpPr>
          <p:spPr bwMode="auto">
            <a:xfrm>
              <a:off x="878" y="1411"/>
              <a:ext cx="9" cy="19"/>
            </a:xfrm>
            <a:custGeom>
              <a:avLst/>
              <a:gdLst>
                <a:gd name="T0" fmla="*/ 6 w 6"/>
                <a:gd name="T1" fmla="*/ 8 h 13"/>
                <a:gd name="T2" fmla="*/ 4 w 6"/>
                <a:gd name="T3" fmla="*/ 8 h 13"/>
                <a:gd name="T4" fmla="*/ 3 w 6"/>
                <a:gd name="T5" fmla="*/ 11 h 13"/>
                <a:gd name="T6" fmla="*/ 2 w 6"/>
                <a:gd name="T7" fmla="*/ 11 h 13"/>
                <a:gd name="T8" fmla="*/ 2 w 6"/>
                <a:gd name="T9" fmla="*/ 9 h 13"/>
                <a:gd name="T10" fmla="*/ 0 w 6"/>
                <a:gd name="T11" fmla="*/ 10 h 13"/>
                <a:gd name="T12" fmla="*/ 2 w 6"/>
                <a:gd name="T13" fmla="*/ 13 h 13"/>
                <a:gd name="T14" fmla="*/ 5 w 6"/>
                <a:gd name="T15" fmla="*/ 11 h 13"/>
                <a:gd name="T16" fmla="*/ 5 w 6"/>
                <a:gd name="T17" fmla="*/ 10 h 13"/>
                <a:gd name="T18" fmla="*/ 6 w 6"/>
                <a:gd name="T19" fmla="*/ 8 h 13"/>
                <a:gd name="T20" fmla="*/ 2 w 6"/>
                <a:gd name="T21" fmla="*/ 6 h 13"/>
                <a:gd name="T22" fmla="*/ 0 w 6"/>
                <a:gd name="T23" fmla="*/ 7 h 13"/>
                <a:gd name="T24" fmla="*/ 0 w 6"/>
                <a:gd name="T25" fmla="*/ 8 h 13"/>
                <a:gd name="T26" fmla="*/ 2 w 6"/>
                <a:gd name="T27" fmla="*/ 6 h 13"/>
                <a:gd name="T28" fmla="*/ 2 w 6"/>
                <a:gd name="T29" fmla="*/ 6 h 13"/>
                <a:gd name="T30" fmla="*/ 6 w 6"/>
                <a:gd name="T31" fmla="*/ 3 h 13"/>
                <a:gd name="T32" fmla="*/ 4 w 6"/>
                <a:gd name="T33" fmla="*/ 4 h 13"/>
                <a:gd name="T34" fmla="*/ 4 w 6"/>
                <a:gd name="T35" fmla="*/ 5 h 13"/>
                <a:gd name="T36" fmla="*/ 6 w 6"/>
                <a:gd name="T37" fmla="*/ 4 h 13"/>
                <a:gd name="T38" fmla="*/ 6 w 6"/>
                <a:gd name="T39" fmla="*/ 3 h 13"/>
                <a:gd name="T40" fmla="*/ 3 w 6"/>
                <a:gd name="T41" fmla="*/ 0 h 13"/>
                <a:gd name="T42" fmla="*/ 0 w 6"/>
                <a:gd name="T43" fmla="*/ 2 h 13"/>
                <a:gd name="T44" fmla="*/ 0 w 6"/>
                <a:gd name="T45" fmla="*/ 3 h 13"/>
                <a:gd name="T46" fmla="*/ 0 w 6"/>
                <a:gd name="T47" fmla="*/ 5 h 13"/>
                <a:gd name="T48" fmla="*/ 2 w 6"/>
                <a:gd name="T49" fmla="*/ 4 h 13"/>
                <a:gd name="T50" fmla="*/ 2 w 6"/>
                <a:gd name="T51" fmla="*/ 2 h 13"/>
                <a:gd name="T52" fmla="*/ 3 w 6"/>
                <a:gd name="T53" fmla="*/ 1 h 13"/>
                <a:gd name="T54" fmla="*/ 4 w 6"/>
                <a:gd name="T55" fmla="*/ 3 h 13"/>
                <a:gd name="T56" fmla="*/ 4 w 6"/>
                <a:gd name="T57" fmla="*/ 3 h 13"/>
                <a:gd name="T58" fmla="*/ 6 w 6"/>
                <a:gd name="T59" fmla="*/ 3 h 13"/>
                <a:gd name="T60" fmla="*/ 5 w 6"/>
                <a:gd name="T61" fmla="*/ 1 h 13"/>
                <a:gd name="T62" fmla="*/ 5 w 6"/>
                <a:gd name="T63" fmla="*/ 1 h 13"/>
                <a:gd name="T64" fmla="*/ 4 w 6"/>
                <a:gd name="T65" fmla="*/ 1 h 13"/>
                <a:gd name="T66" fmla="*/ 3 w 6"/>
                <a:gd name="T67" fmla="*/ 0 h 13"/>
                <a:gd name="T68" fmla="*/ 3 w 6"/>
                <a:gd name="T6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13">
                  <a:moveTo>
                    <a:pt x="6" y="8"/>
                  </a:moveTo>
                  <a:cubicBezTo>
                    <a:pt x="5" y="8"/>
                    <a:pt x="5" y="8"/>
                    <a:pt x="4" y="8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2" y="9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1"/>
                    <a:pt x="0" y="12"/>
                    <a:pt x="2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moveTo>
                    <a:pt x="2" y="6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6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442"/>
            <p:cNvSpPr>
              <a:spLocks noEditPoints="1"/>
            </p:cNvSpPr>
            <p:nvPr/>
          </p:nvSpPr>
          <p:spPr bwMode="auto">
            <a:xfrm>
              <a:off x="887" y="1411"/>
              <a:ext cx="7" cy="19"/>
            </a:xfrm>
            <a:custGeom>
              <a:avLst/>
              <a:gdLst>
                <a:gd name="T0" fmla="*/ 2 w 5"/>
                <a:gd name="T1" fmla="*/ 8 h 13"/>
                <a:gd name="T2" fmla="*/ 1 w 5"/>
                <a:gd name="T3" fmla="*/ 8 h 13"/>
                <a:gd name="T4" fmla="*/ 0 w 5"/>
                <a:gd name="T5" fmla="*/ 10 h 13"/>
                <a:gd name="T6" fmla="*/ 3 w 5"/>
                <a:gd name="T7" fmla="*/ 13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9 h 13"/>
                <a:gd name="T14" fmla="*/ 5 w 5"/>
                <a:gd name="T15" fmla="*/ 8 h 13"/>
                <a:gd name="T16" fmla="*/ 4 w 5"/>
                <a:gd name="T17" fmla="*/ 8 h 13"/>
                <a:gd name="T18" fmla="*/ 3 w 5"/>
                <a:gd name="T19" fmla="*/ 11 h 13"/>
                <a:gd name="T20" fmla="*/ 3 w 5"/>
                <a:gd name="T21" fmla="*/ 11 h 13"/>
                <a:gd name="T22" fmla="*/ 3 w 5"/>
                <a:gd name="T23" fmla="*/ 11 h 13"/>
                <a:gd name="T24" fmla="*/ 2 w 5"/>
                <a:gd name="T25" fmla="*/ 8 h 13"/>
                <a:gd name="T26" fmla="*/ 2 w 5"/>
                <a:gd name="T27" fmla="*/ 0 h 13"/>
                <a:gd name="T28" fmla="*/ 1 w 5"/>
                <a:gd name="T29" fmla="*/ 1 h 13"/>
                <a:gd name="T30" fmla="*/ 1 w 5"/>
                <a:gd name="T31" fmla="*/ 1 h 13"/>
                <a:gd name="T32" fmla="*/ 1 w 5"/>
                <a:gd name="T33" fmla="*/ 3 h 13"/>
                <a:gd name="T34" fmla="*/ 2 w 5"/>
                <a:gd name="T35" fmla="*/ 3 h 13"/>
                <a:gd name="T36" fmla="*/ 3 w 5"/>
                <a:gd name="T37" fmla="*/ 1 h 13"/>
                <a:gd name="T38" fmla="*/ 3 w 5"/>
                <a:gd name="T39" fmla="*/ 1 h 13"/>
                <a:gd name="T40" fmla="*/ 3 w 5"/>
                <a:gd name="T41" fmla="*/ 1 h 13"/>
                <a:gd name="T42" fmla="*/ 3 w 5"/>
                <a:gd name="T43" fmla="*/ 1 h 13"/>
                <a:gd name="T44" fmla="*/ 2 w 5"/>
                <a:gd name="T4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13">
                  <a:moveTo>
                    <a:pt x="2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443"/>
            <p:cNvSpPr/>
            <p:nvPr/>
          </p:nvSpPr>
          <p:spPr bwMode="auto">
            <a:xfrm>
              <a:off x="894" y="1424"/>
              <a:ext cx="5" cy="6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2 w 3"/>
                <a:gd name="T7" fmla="*/ 2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0 h 4"/>
                <a:gd name="T14" fmla="*/ 3 w 3"/>
                <a:gd name="T15" fmla="*/ 0 h 4"/>
                <a:gd name="T16" fmla="*/ 2 w 3"/>
                <a:gd name="T17" fmla="*/ 1 h 4"/>
                <a:gd name="T18" fmla="*/ 2 w 3"/>
                <a:gd name="T19" fmla="*/ 3 h 4"/>
                <a:gd name="T20" fmla="*/ 1 w 3"/>
                <a:gd name="T21" fmla="*/ 0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4"/>
                    <a:pt x="3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444"/>
            <p:cNvSpPr/>
            <p:nvPr/>
          </p:nvSpPr>
          <p:spPr bwMode="auto">
            <a:xfrm>
              <a:off x="877" y="1469"/>
              <a:ext cx="13" cy="15"/>
            </a:xfrm>
            <a:custGeom>
              <a:avLst/>
              <a:gdLst>
                <a:gd name="T0" fmla="*/ 6 w 9"/>
                <a:gd name="T1" fmla="*/ 0 h 10"/>
                <a:gd name="T2" fmla="*/ 6 w 9"/>
                <a:gd name="T3" fmla="*/ 0 h 10"/>
                <a:gd name="T4" fmla="*/ 6 w 9"/>
                <a:gd name="T5" fmla="*/ 0 h 10"/>
                <a:gd name="T6" fmla="*/ 5 w 9"/>
                <a:gd name="T7" fmla="*/ 0 h 10"/>
                <a:gd name="T8" fmla="*/ 5 w 9"/>
                <a:gd name="T9" fmla="*/ 0 h 10"/>
                <a:gd name="T10" fmla="*/ 0 w 9"/>
                <a:gd name="T11" fmla="*/ 1 h 10"/>
                <a:gd name="T12" fmla="*/ 0 w 9"/>
                <a:gd name="T13" fmla="*/ 1 h 10"/>
                <a:gd name="T14" fmla="*/ 0 w 9"/>
                <a:gd name="T15" fmla="*/ 1 h 10"/>
                <a:gd name="T16" fmla="*/ 0 w 9"/>
                <a:gd name="T17" fmla="*/ 1 h 10"/>
                <a:gd name="T18" fmla="*/ 0 w 9"/>
                <a:gd name="T19" fmla="*/ 1 h 10"/>
                <a:gd name="T20" fmla="*/ 0 w 9"/>
                <a:gd name="T21" fmla="*/ 1 h 10"/>
                <a:gd name="T22" fmla="*/ 0 w 9"/>
                <a:gd name="T23" fmla="*/ 1 h 10"/>
                <a:gd name="T24" fmla="*/ 2 w 9"/>
                <a:gd name="T25" fmla="*/ 10 h 10"/>
                <a:gd name="T26" fmla="*/ 2 w 9"/>
                <a:gd name="T27" fmla="*/ 10 h 10"/>
                <a:gd name="T28" fmla="*/ 8 w 9"/>
                <a:gd name="T29" fmla="*/ 3 h 10"/>
                <a:gd name="T30" fmla="*/ 8 w 9"/>
                <a:gd name="T31" fmla="*/ 3 h 10"/>
                <a:gd name="T32" fmla="*/ 6 w 9"/>
                <a:gd name="T33" fmla="*/ 0 h 10"/>
                <a:gd name="T34" fmla="*/ 6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445"/>
            <p:cNvSpPr/>
            <p:nvPr/>
          </p:nvSpPr>
          <p:spPr bwMode="auto">
            <a:xfrm>
              <a:off x="874" y="1427"/>
              <a:ext cx="29" cy="57"/>
            </a:xfrm>
            <a:custGeom>
              <a:avLst/>
              <a:gdLst>
                <a:gd name="T0" fmla="*/ 17 w 20"/>
                <a:gd name="T1" fmla="*/ 0 h 39"/>
                <a:gd name="T2" fmla="*/ 17 w 20"/>
                <a:gd name="T3" fmla="*/ 2 h 39"/>
                <a:gd name="T4" fmla="*/ 16 w 20"/>
                <a:gd name="T5" fmla="*/ 2 h 39"/>
                <a:gd name="T6" fmla="*/ 15 w 20"/>
                <a:gd name="T7" fmla="*/ 2 h 39"/>
                <a:gd name="T8" fmla="*/ 15 w 20"/>
                <a:gd name="T9" fmla="*/ 3 h 39"/>
                <a:gd name="T10" fmla="*/ 10 w 20"/>
                <a:gd name="T11" fmla="*/ 7 h 39"/>
                <a:gd name="T12" fmla="*/ 11 w 20"/>
                <a:gd name="T13" fmla="*/ 7 h 39"/>
                <a:gd name="T14" fmla="*/ 13 w 20"/>
                <a:gd name="T15" fmla="*/ 7 h 39"/>
                <a:gd name="T16" fmla="*/ 14 w 20"/>
                <a:gd name="T17" fmla="*/ 11 h 39"/>
                <a:gd name="T18" fmla="*/ 11 w 20"/>
                <a:gd name="T19" fmla="*/ 17 h 39"/>
                <a:gd name="T20" fmla="*/ 12 w 20"/>
                <a:gd name="T21" fmla="*/ 18 h 39"/>
                <a:gd name="T22" fmla="*/ 8 w 20"/>
                <a:gd name="T23" fmla="*/ 22 h 39"/>
                <a:gd name="T24" fmla="*/ 9 w 20"/>
                <a:gd name="T25" fmla="*/ 22 h 39"/>
                <a:gd name="T26" fmla="*/ 14 w 20"/>
                <a:gd name="T27" fmla="*/ 26 h 39"/>
                <a:gd name="T28" fmla="*/ 10 w 20"/>
                <a:gd name="T29" fmla="*/ 24 h 39"/>
                <a:gd name="T30" fmla="*/ 5 w 20"/>
                <a:gd name="T31" fmla="*/ 27 h 39"/>
                <a:gd name="T32" fmla="*/ 5 w 20"/>
                <a:gd name="T33" fmla="*/ 27 h 39"/>
                <a:gd name="T34" fmla="*/ 2 w 20"/>
                <a:gd name="T35" fmla="*/ 28 h 39"/>
                <a:gd name="T36" fmla="*/ 2 w 20"/>
                <a:gd name="T37" fmla="*/ 28 h 39"/>
                <a:gd name="T38" fmla="*/ 2 w 20"/>
                <a:gd name="T39" fmla="*/ 28 h 39"/>
                <a:gd name="T40" fmla="*/ 2 w 20"/>
                <a:gd name="T41" fmla="*/ 30 h 39"/>
                <a:gd name="T42" fmla="*/ 2 w 20"/>
                <a:gd name="T43" fmla="*/ 30 h 39"/>
                <a:gd name="T44" fmla="*/ 2 w 20"/>
                <a:gd name="T45" fmla="*/ 30 h 39"/>
                <a:gd name="T46" fmla="*/ 2 w 20"/>
                <a:gd name="T47" fmla="*/ 30 h 39"/>
                <a:gd name="T48" fmla="*/ 2 w 20"/>
                <a:gd name="T49" fmla="*/ 30 h 39"/>
                <a:gd name="T50" fmla="*/ 7 w 20"/>
                <a:gd name="T51" fmla="*/ 29 h 39"/>
                <a:gd name="T52" fmla="*/ 7 w 20"/>
                <a:gd name="T53" fmla="*/ 29 h 39"/>
                <a:gd name="T54" fmla="*/ 8 w 20"/>
                <a:gd name="T55" fmla="*/ 29 h 39"/>
                <a:gd name="T56" fmla="*/ 8 w 20"/>
                <a:gd name="T57" fmla="*/ 29 h 39"/>
                <a:gd name="T58" fmla="*/ 8 w 20"/>
                <a:gd name="T59" fmla="*/ 29 h 39"/>
                <a:gd name="T60" fmla="*/ 8 w 20"/>
                <a:gd name="T61" fmla="*/ 29 h 39"/>
                <a:gd name="T62" fmla="*/ 8 w 20"/>
                <a:gd name="T63" fmla="*/ 29 h 39"/>
                <a:gd name="T64" fmla="*/ 8 w 20"/>
                <a:gd name="T65" fmla="*/ 29 h 39"/>
                <a:gd name="T66" fmla="*/ 10 w 20"/>
                <a:gd name="T67" fmla="*/ 32 h 39"/>
                <a:gd name="T68" fmla="*/ 10 w 20"/>
                <a:gd name="T69" fmla="*/ 32 h 39"/>
                <a:gd name="T70" fmla="*/ 4 w 20"/>
                <a:gd name="T71" fmla="*/ 39 h 39"/>
                <a:gd name="T72" fmla="*/ 4 w 20"/>
                <a:gd name="T73" fmla="*/ 39 h 39"/>
                <a:gd name="T74" fmla="*/ 12 w 20"/>
                <a:gd name="T75" fmla="*/ 37 h 39"/>
                <a:gd name="T76" fmla="*/ 19 w 20"/>
                <a:gd name="T77" fmla="*/ 38 h 39"/>
                <a:gd name="T78" fmla="*/ 19 w 20"/>
                <a:gd name="T79" fmla="*/ 38 h 39"/>
                <a:gd name="T80" fmla="*/ 19 w 20"/>
                <a:gd name="T81" fmla="*/ 38 h 39"/>
                <a:gd name="T82" fmla="*/ 18 w 20"/>
                <a:gd name="T83" fmla="*/ 38 h 39"/>
                <a:gd name="T84" fmla="*/ 18 w 20"/>
                <a:gd name="T85" fmla="*/ 35 h 39"/>
                <a:gd name="T86" fmla="*/ 17 w 20"/>
                <a:gd name="T87" fmla="*/ 31 h 39"/>
                <a:gd name="T88" fmla="*/ 16 w 20"/>
                <a:gd name="T89" fmla="*/ 25 h 39"/>
                <a:gd name="T90" fmla="*/ 17 w 20"/>
                <a:gd name="T91" fmla="*/ 17 h 39"/>
                <a:gd name="T92" fmla="*/ 17 w 20"/>
                <a:gd name="T93" fmla="*/ 6 h 39"/>
                <a:gd name="T94" fmla="*/ 16 w 20"/>
                <a:gd name="T95" fmla="*/ 6 h 39"/>
                <a:gd name="T96" fmla="*/ 17 w 20"/>
                <a:gd name="T97" fmla="*/ 5 h 39"/>
                <a:gd name="T98" fmla="*/ 17 w 20"/>
                <a:gd name="T99" fmla="*/ 5 h 39"/>
                <a:gd name="T100" fmla="*/ 17 w 20"/>
                <a:gd name="T10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39">
                  <a:moveTo>
                    <a:pt x="17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" y="7"/>
                    <a:pt x="7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20" y="7"/>
                    <a:pt x="14" y="11"/>
                    <a:pt x="14" y="11"/>
                  </a:cubicBezTo>
                  <a:cubicBezTo>
                    <a:pt x="6" y="15"/>
                    <a:pt x="11" y="17"/>
                    <a:pt x="11" y="17"/>
                  </a:cubicBezTo>
                  <a:cubicBezTo>
                    <a:pt x="18" y="17"/>
                    <a:pt x="12" y="18"/>
                    <a:pt x="12" y="18"/>
                  </a:cubicBezTo>
                  <a:cubicBezTo>
                    <a:pt x="0" y="20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3" y="22"/>
                    <a:pt x="14" y="26"/>
                    <a:pt x="14" y="26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8" y="24"/>
                    <a:pt x="6" y="25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5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9"/>
                    <a:pt x="11" y="29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5"/>
                    <a:pt x="5" y="36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8"/>
                    <a:pt x="9" y="37"/>
                    <a:pt x="12" y="37"/>
                  </a:cubicBezTo>
                  <a:cubicBezTo>
                    <a:pt x="15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7" y="38"/>
                    <a:pt x="17" y="37"/>
                    <a:pt x="18" y="35"/>
                  </a:cubicBezTo>
                  <a:cubicBezTo>
                    <a:pt x="18" y="35"/>
                    <a:pt x="17" y="33"/>
                    <a:pt x="17" y="31"/>
                  </a:cubicBezTo>
                  <a:cubicBezTo>
                    <a:pt x="17" y="30"/>
                    <a:pt x="16" y="28"/>
                    <a:pt x="16" y="25"/>
                  </a:cubicBezTo>
                  <a:cubicBezTo>
                    <a:pt x="16" y="22"/>
                    <a:pt x="16" y="18"/>
                    <a:pt x="17" y="17"/>
                  </a:cubicBezTo>
                  <a:cubicBezTo>
                    <a:pt x="17" y="17"/>
                    <a:pt x="18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1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446"/>
            <p:cNvSpPr/>
            <p:nvPr/>
          </p:nvSpPr>
          <p:spPr bwMode="auto">
            <a:xfrm>
              <a:off x="896" y="1427"/>
              <a:ext cx="3" cy="3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447"/>
            <p:cNvSpPr>
              <a:spLocks noEditPoints="1"/>
            </p:cNvSpPr>
            <p:nvPr/>
          </p:nvSpPr>
          <p:spPr bwMode="auto">
            <a:xfrm>
              <a:off x="877" y="1469"/>
              <a:ext cx="11" cy="15"/>
            </a:xfrm>
            <a:custGeom>
              <a:avLst/>
              <a:gdLst>
                <a:gd name="T0" fmla="*/ 8 w 8"/>
                <a:gd name="T1" fmla="*/ 3 h 10"/>
                <a:gd name="T2" fmla="*/ 8 w 8"/>
                <a:gd name="T3" fmla="*/ 3 h 10"/>
                <a:gd name="T4" fmla="*/ 2 w 8"/>
                <a:gd name="T5" fmla="*/ 10 h 10"/>
                <a:gd name="T6" fmla="*/ 2 w 8"/>
                <a:gd name="T7" fmla="*/ 10 h 10"/>
                <a:gd name="T8" fmla="*/ 8 w 8"/>
                <a:gd name="T9" fmla="*/ 3 h 10"/>
                <a:gd name="T10" fmla="*/ 8 w 8"/>
                <a:gd name="T11" fmla="*/ 3 h 10"/>
                <a:gd name="T12" fmla="*/ 0 w 8"/>
                <a:gd name="T13" fmla="*/ 1 h 10"/>
                <a:gd name="T14" fmla="*/ 0 w 8"/>
                <a:gd name="T15" fmla="*/ 1 h 10"/>
                <a:gd name="T16" fmla="*/ 0 w 8"/>
                <a:gd name="T17" fmla="*/ 1 h 10"/>
                <a:gd name="T18" fmla="*/ 0 w 8"/>
                <a:gd name="T19" fmla="*/ 1 h 10"/>
                <a:gd name="T20" fmla="*/ 0 w 8"/>
                <a:gd name="T21" fmla="*/ 1 h 10"/>
                <a:gd name="T22" fmla="*/ 0 w 8"/>
                <a:gd name="T23" fmla="*/ 1 h 10"/>
                <a:gd name="T24" fmla="*/ 5 w 8"/>
                <a:gd name="T25" fmla="*/ 0 h 10"/>
                <a:gd name="T26" fmla="*/ 5 w 8"/>
                <a:gd name="T27" fmla="*/ 0 h 10"/>
                <a:gd name="T28" fmla="*/ 5 w 8"/>
                <a:gd name="T29" fmla="*/ 0 h 10"/>
                <a:gd name="T30" fmla="*/ 6 w 8"/>
                <a:gd name="T31" fmla="*/ 0 h 10"/>
                <a:gd name="T32" fmla="*/ 6 w 8"/>
                <a:gd name="T33" fmla="*/ 0 h 10"/>
                <a:gd name="T34" fmla="*/ 6 w 8"/>
                <a:gd name="T35" fmla="*/ 0 h 10"/>
                <a:gd name="T36" fmla="*/ 6 w 8"/>
                <a:gd name="T37" fmla="*/ 0 h 10"/>
                <a:gd name="T38" fmla="*/ 6 w 8"/>
                <a:gd name="T39" fmla="*/ 0 h 10"/>
                <a:gd name="T40" fmla="*/ 6 w 8"/>
                <a:gd name="T41" fmla="*/ 0 h 10"/>
                <a:gd name="T42" fmla="*/ 6 w 8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0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3" y="7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448"/>
            <p:cNvSpPr>
              <a:spLocks noEditPoints="1"/>
            </p:cNvSpPr>
            <p:nvPr/>
          </p:nvSpPr>
          <p:spPr bwMode="auto">
            <a:xfrm>
              <a:off x="903" y="1479"/>
              <a:ext cx="3" cy="3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449"/>
            <p:cNvSpPr>
              <a:spLocks noEditPoints="1"/>
            </p:cNvSpPr>
            <p:nvPr/>
          </p:nvSpPr>
          <p:spPr bwMode="auto">
            <a:xfrm>
              <a:off x="890" y="1481"/>
              <a:ext cx="17" cy="9"/>
            </a:xfrm>
            <a:custGeom>
              <a:avLst/>
              <a:gdLst>
                <a:gd name="T0" fmla="*/ 9 w 12"/>
                <a:gd name="T1" fmla="*/ 1 h 6"/>
                <a:gd name="T2" fmla="*/ 11 w 12"/>
                <a:gd name="T3" fmla="*/ 0 h 6"/>
                <a:gd name="T4" fmla="*/ 9 w 12"/>
                <a:gd name="T5" fmla="*/ 1 h 6"/>
                <a:gd name="T6" fmla="*/ 11 w 12"/>
                <a:gd name="T7" fmla="*/ 0 h 6"/>
                <a:gd name="T8" fmla="*/ 8 w 12"/>
                <a:gd name="T9" fmla="*/ 1 h 6"/>
                <a:gd name="T10" fmla="*/ 8 w 12"/>
                <a:gd name="T11" fmla="*/ 1 h 6"/>
                <a:gd name="T12" fmla="*/ 8 w 12"/>
                <a:gd name="T13" fmla="*/ 1 h 6"/>
                <a:gd name="T14" fmla="*/ 8 w 12"/>
                <a:gd name="T15" fmla="*/ 1 h 6"/>
                <a:gd name="T16" fmla="*/ 8 w 12"/>
                <a:gd name="T17" fmla="*/ 1 h 6"/>
                <a:gd name="T18" fmla="*/ 0 w 12"/>
                <a:gd name="T19" fmla="*/ 6 h 6"/>
                <a:gd name="T20" fmla="*/ 1 w 12"/>
                <a:gd name="T21" fmla="*/ 6 h 6"/>
                <a:gd name="T22" fmla="*/ 9 w 12"/>
                <a:gd name="T23" fmla="*/ 2 h 6"/>
                <a:gd name="T24" fmla="*/ 11 w 12"/>
                <a:gd name="T25" fmla="*/ 0 h 6"/>
                <a:gd name="T26" fmla="*/ 12 w 12"/>
                <a:gd name="T27" fmla="*/ 0 h 6"/>
                <a:gd name="T28" fmla="*/ 11 w 12"/>
                <a:gd name="T29" fmla="*/ 0 h 6"/>
                <a:gd name="T30" fmla="*/ 11 w 12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9" y="1"/>
                    <a:pt x="10" y="1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" y="3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5" y="5"/>
                    <a:pt x="9" y="2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450"/>
            <p:cNvSpPr>
              <a:spLocks noEditPoints="1"/>
            </p:cNvSpPr>
            <p:nvPr/>
          </p:nvSpPr>
          <p:spPr bwMode="auto">
            <a:xfrm>
              <a:off x="902" y="1481"/>
              <a:ext cx="13" cy="10"/>
            </a:xfrm>
            <a:custGeom>
              <a:avLst/>
              <a:gdLst>
                <a:gd name="T0" fmla="*/ 7 w 9"/>
                <a:gd name="T1" fmla="*/ 2 h 7"/>
                <a:gd name="T2" fmla="*/ 7 w 9"/>
                <a:gd name="T3" fmla="*/ 5 h 7"/>
                <a:gd name="T4" fmla="*/ 7 w 9"/>
                <a:gd name="T5" fmla="*/ 5 h 7"/>
                <a:gd name="T6" fmla="*/ 9 w 9"/>
                <a:gd name="T7" fmla="*/ 4 h 7"/>
                <a:gd name="T8" fmla="*/ 8 w 9"/>
                <a:gd name="T9" fmla="*/ 3 h 7"/>
                <a:gd name="T10" fmla="*/ 7 w 9"/>
                <a:gd name="T11" fmla="*/ 2 h 7"/>
                <a:gd name="T12" fmla="*/ 4 w 9"/>
                <a:gd name="T13" fmla="*/ 0 h 7"/>
                <a:gd name="T14" fmla="*/ 4 w 9"/>
                <a:gd name="T15" fmla="*/ 1 h 7"/>
                <a:gd name="T16" fmla="*/ 1 w 9"/>
                <a:gd name="T17" fmla="*/ 7 h 7"/>
                <a:gd name="T18" fmla="*/ 6 w 9"/>
                <a:gd name="T19" fmla="*/ 1 h 7"/>
                <a:gd name="T20" fmla="*/ 6 w 9"/>
                <a:gd name="T21" fmla="*/ 2 h 7"/>
                <a:gd name="T22" fmla="*/ 4 w 9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7" y="2"/>
                  </a:moveTo>
                  <a:cubicBezTo>
                    <a:pt x="7" y="2"/>
                    <a:pt x="8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6"/>
                    <a:pt x="1" y="7"/>
                  </a:cubicBezTo>
                  <a:cubicBezTo>
                    <a:pt x="1" y="7"/>
                    <a:pt x="4" y="3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451"/>
            <p:cNvSpPr>
              <a:spLocks noEditPoints="1"/>
            </p:cNvSpPr>
            <p:nvPr/>
          </p:nvSpPr>
          <p:spPr bwMode="auto">
            <a:xfrm>
              <a:off x="874" y="1395"/>
              <a:ext cx="25" cy="31"/>
            </a:xfrm>
            <a:custGeom>
              <a:avLst/>
              <a:gdLst>
                <a:gd name="T0" fmla="*/ 3 w 17"/>
                <a:gd name="T1" fmla="*/ 19 h 21"/>
                <a:gd name="T2" fmla="*/ 2 w 17"/>
                <a:gd name="T3" fmla="*/ 21 h 21"/>
                <a:gd name="T4" fmla="*/ 2 w 17"/>
                <a:gd name="T5" fmla="*/ 21 h 21"/>
                <a:gd name="T6" fmla="*/ 2 w 17"/>
                <a:gd name="T7" fmla="*/ 21 h 21"/>
                <a:gd name="T8" fmla="*/ 3 w 17"/>
                <a:gd name="T9" fmla="*/ 21 h 21"/>
                <a:gd name="T10" fmla="*/ 3 w 17"/>
                <a:gd name="T11" fmla="*/ 21 h 21"/>
                <a:gd name="T12" fmla="*/ 3 w 17"/>
                <a:gd name="T13" fmla="*/ 19 h 21"/>
                <a:gd name="T14" fmla="*/ 7 w 17"/>
                <a:gd name="T15" fmla="*/ 16 h 21"/>
                <a:gd name="T16" fmla="*/ 5 w 17"/>
                <a:gd name="T17" fmla="*/ 17 h 21"/>
                <a:gd name="T18" fmla="*/ 5 w 17"/>
                <a:gd name="T19" fmla="*/ 19 h 21"/>
                <a:gd name="T20" fmla="*/ 5 w 17"/>
                <a:gd name="T21" fmla="*/ 20 h 21"/>
                <a:gd name="T22" fmla="*/ 7 w 17"/>
                <a:gd name="T23" fmla="*/ 19 h 21"/>
                <a:gd name="T24" fmla="*/ 7 w 17"/>
                <a:gd name="T25" fmla="*/ 16 h 21"/>
                <a:gd name="T26" fmla="*/ 17 w 17"/>
                <a:gd name="T27" fmla="*/ 15 h 21"/>
                <a:gd name="T28" fmla="*/ 17 w 17"/>
                <a:gd name="T29" fmla="*/ 20 h 21"/>
                <a:gd name="T30" fmla="*/ 17 w 17"/>
                <a:gd name="T31" fmla="*/ 16 h 21"/>
                <a:gd name="T32" fmla="*/ 17 w 17"/>
                <a:gd name="T33" fmla="*/ 15 h 21"/>
                <a:gd name="T34" fmla="*/ 10 w 17"/>
                <a:gd name="T35" fmla="*/ 14 h 21"/>
                <a:gd name="T36" fmla="*/ 9 w 17"/>
                <a:gd name="T37" fmla="*/ 15 h 21"/>
                <a:gd name="T38" fmla="*/ 9 w 17"/>
                <a:gd name="T39" fmla="*/ 19 h 21"/>
                <a:gd name="T40" fmla="*/ 10 w 17"/>
                <a:gd name="T41" fmla="*/ 19 h 21"/>
                <a:gd name="T42" fmla="*/ 10 w 17"/>
                <a:gd name="T43" fmla="*/ 14 h 21"/>
                <a:gd name="T44" fmla="*/ 16 w 17"/>
                <a:gd name="T45" fmla="*/ 13 h 21"/>
                <a:gd name="T46" fmla="*/ 16 w 17"/>
                <a:gd name="T47" fmla="*/ 14 h 21"/>
                <a:gd name="T48" fmla="*/ 16 w 17"/>
                <a:gd name="T49" fmla="*/ 17 h 21"/>
                <a:gd name="T50" fmla="*/ 15 w 17"/>
                <a:gd name="T51" fmla="*/ 20 h 21"/>
                <a:gd name="T52" fmla="*/ 16 w 17"/>
                <a:gd name="T53" fmla="*/ 21 h 21"/>
                <a:gd name="T54" fmla="*/ 16 w 17"/>
                <a:gd name="T55" fmla="*/ 21 h 21"/>
                <a:gd name="T56" fmla="*/ 16 w 17"/>
                <a:gd name="T57" fmla="*/ 21 h 21"/>
                <a:gd name="T58" fmla="*/ 17 w 17"/>
                <a:gd name="T59" fmla="*/ 15 h 21"/>
                <a:gd name="T60" fmla="*/ 16 w 17"/>
                <a:gd name="T61" fmla="*/ 13 h 21"/>
                <a:gd name="T62" fmla="*/ 12 w 17"/>
                <a:gd name="T63" fmla="*/ 12 h 21"/>
                <a:gd name="T64" fmla="*/ 12 w 17"/>
                <a:gd name="T65" fmla="*/ 14 h 21"/>
                <a:gd name="T66" fmla="*/ 11 w 17"/>
                <a:gd name="T67" fmla="*/ 14 h 21"/>
                <a:gd name="T68" fmla="*/ 11 w 17"/>
                <a:gd name="T69" fmla="*/ 17 h 21"/>
                <a:gd name="T70" fmla="*/ 11 w 17"/>
                <a:gd name="T71" fmla="*/ 19 h 21"/>
                <a:gd name="T72" fmla="*/ 11 w 17"/>
                <a:gd name="T73" fmla="*/ 19 h 21"/>
                <a:gd name="T74" fmla="*/ 13 w 17"/>
                <a:gd name="T75" fmla="*/ 19 h 21"/>
                <a:gd name="T76" fmla="*/ 13 w 17"/>
                <a:gd name="T77" fmla="*/ 16 h 21"/>
                <a:gd name="T78" fmla="*/ 12 w 17"/>
                <a:gd name="T79" fmla="*/ 12 h 21"/>
                <a:gd name="T80" fmla="*/ 4 w 17"/>
                <a:gd name="T81" fmla="*/ 0 h 21"/>
                <a:gd name="T82" fmla="*/ 8 w 17"/>
                <a:gd name="T83" fmla="*/ 6 h 21"/>
                <a:gd name="T84" fmla="*/ 11 w 17"/>
                <a:gd name="T85" fmla="*/ 8 h 21"/>
                <a:gd name="T86" fmla="*/ 6 w 17"/>
                <a:gd name="T87" fmla="*/ 11 h 21"/>
                <a:gd name="T88" fmla="*/ 8 w 17"/>
                <a:gd name="T89" fmla="*/ 12 h 21"/>
                <a:gd name="T90" fmla="*/ 8 w 17"/>
                <a:gd name="T91" fmla="*/ 12 h 21"/>
                <a:gd name="T92" fmla="*/ 10 w 17"/>
                <a:gd name="T93" fmla="*/ 12 h 21"/>
                <a:gd name="T94" fmla="*/ 11 w 17"/>
                <a:gd name="T95" fmla="*/ 11 h 21"/>
                <a:gd name="T96" fmla="*/ 14 w 17"/>
                <a:gd name="T97" fmla="*/ 12 h 21"/>
                <a:gd name="T98" fmla="*/ 14 w 17"/>
                <a:gd name="T99" fmla="*/ 19 h 21"/>
                <a:gd name="T100" fmla="*/ 15 w 17"/>
                <a:gd name="T101" fmla="*/ 20 h 21"/>
                <a:gd name="T102" fmla="*/ 15 w 17"/>
                <a:gd name="T103" fmla="*/ 14 h 21"/>
                <a:gd name="T104" fmla="*/ 15 w 17"/>
                <a:gd name="T105" fmla="*/ 12 h 21"/>
                <a:gd name="T106" fmla="*/ 16 w 17"/>
                <a:gd name="T107" fmla="*/ 12 h 21"/>
                <a:gd name="T108" fmla="*/ 16 w 17"/>
                <a:gd name="T109" fmla="*/ 12 h 21"/>
                <a:gd name="T110" fmla="*/ 17 w 17"/>
                <a:gd name="T111" fmla="*/ 13 h 21"/>
                <a:gd name="T112" fmla="*/ 15 w 17"/>
                <a:gd name="T113" fmla="*/ 6 h 21"/>
                <a:gd name="T114" fmla="*/ 5 w 17"/>
                <a:gd name="T115" fmla="*/ 0 h 21"/>
                <a:gd name="T116" fmla="*/ 4 w 17"/>
                <a:gd name="T1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21">
                  <a:moveTo>
                    <a:pt x="3" y="19"/>
                  </a:move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19"/>
                    <a:pt x="3" y="19"/>
                  </a:cubicBezTo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7" y="16"/>
                  </a:cubicBezTo>
                  <a:moveTo>
                    <a:pt x="17" y="15"/>
                  </a:moveTo>
                  <a:cubicBezTo>
                    <a:pt x="17" y="16"/>
                    <a:pt x="17" y="19"/>
                    <a:pt x="17" y="20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moveTo>
                    <a:pt x="10" y="14"/>
                  </a:move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9" y="18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8"/>
                    <a:pt x="10" y="16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4"/>
                    <a:pt x="16" y="14"/>
                  </a:cubicBezTo>
                  <a:cubicBezTo>
                    <a:pt x="15" y="14"/>
                    <a:pt x="16" y="17"/>
                    <a:pt x="16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8"/>
                    <a:pt x="17" y="15"/>
                    <a:pt x="17" y="15"/>
                  </a:cubicBezTo>
                  <a:cubicBezTo>
                    <a:pt x="17" y="14"/>
                    <a:pt x="16" y="13"/>
                    <a:pt x="16" y="13"/>
                  </a:cubicBezTo>
                  <a:moveTo>
                    <a:pt x="12" y="12"/>
                  </a:moveTo>
                  <a:cubicBezTo>
                    <a:pt x="12" y="13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3"/>
                    <a:pt x="12" y="13"/>
                    <a:pt x="12" y="12"/>
                  </a:cubicBezTo>
                  <a:moveTo>
                    <a:pt x="4" y="0"/>
                  </a:moveTo>
                  <a:cubicBezTo>
                    <a:pt x="0" y="0"/>
                    <a:pt x="8" y="6"/>
                    <a:pt x="8" y="6"/>
                  </a:cubicBezTo>
                  <a:cubicBezTo>
                    <a:pt x="7" y="8"/>
                    <a:pt x="11" y="8"/>
                    <a:pt x="11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4" y="12"/>
                    <a:pt x="14" y="19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6" y="11"/>
                    <a:pt x="16" y="9"/>
                    <a:pt x="15" y="6"/>
                  </a:cubicBezTo>
                  <a:cubicBezTo>
                    <a:pt x="11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452"/>
            <p:cNvSpPr/>
            <p:nvPr/>
          </p:nvSpPr>
          <p:spPr bwMode="auto">
            <a:xfrm>
              <a:off x="877" y="1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453"/>
            <p:cNvSpPr>
              <a:spLocks noEditPoints="1"/>
            </p:cNvSpPr>
            <p:nvPr/>
          </p:nvSpPr>
          <p:spPr bwMode="auto">
            <a:xfrm>
              <a:off x="878" y="1411"/>
              <a:ext cx="9" cy="15"/>
            </a:xfrm>
            <a:custGeom>
              <a:avLst/>
              <a:gdLst>
                <a:gd name="T0" fmla="*/ 2 w 6"/>
                <a:gd name="T1" fmla="*/ 6 h 10"/>
                <a:gd name="T2" fmla="*/ 0 w 6"/>
                <a:gd name="T3" fmla="*/ 8 h 10"/>
                <a:gd name="T4" fmla="*/ 0 w 6"/>
                <a:gd name="T5" fmla="*/ 10 h 10"/>
                <a:gd name="T6" fmla="*/ 0 w 6"/>
                <a:gd name="T7" fmla="*/ 10 h 10"/>
                <a:gd name="T8" fmla="*/ 2 w 6"/>
                <a:gd name="T9" fmla="*/ 9 h 10"/>
                <a:gd name="T10" fmla="*/ 2 w 6"/>
                <a:gd name="T11" fmla="*/ 8 h 10"/>
                <a:gd name="T12" fmla="*/ 2 w 6"/>
                <a:gd name="T13" fmla="*/ 6 h 10"/>
                <a:gd name="T14" fmla="*/ 6 w 6"/>
                <a:gd name="T15" fmla="*/ 4 h 10"/>
                <a:gd name="T16" fmla="*/ 4 w 6"/>
                <a:gd name="T17" fmla="*/ 5 h 10"/>
                <a:gd name="T18" fmla="*/ 4 w 6"/>
                <a:gd name="T19" fmla="*/ 8 h 10"/>
                <a:gd name="T20" fmla="*/ 6 w 6"/>
                <a:gd name="T21" fmla="*/ 8 h 10"/>
                <a:gd name="T22" fmla="*/ 6 w 6"/>
                <a:gd name="T23" fmla="*/ 4 h 10"/>
                <a:gd name="T24" fmla="*/ 3 w 6"/>
                <a:gd name="T25" fmla="*/ 0 h 10"/>
                <a:gd name="T26" fmla="*/ 4 w 6"/>
                <a:gd name="T27" fmla="*/ 1 h 10"/>
                <a:gd name="T28" fmla="*/ 5 w 6"/>
                <a:gd name="T29" fmla="*/ 1 h 10"/>
                <a:gd name="T30" fmla="*/ 5 w 6"/>
                <a:gd name="T31" fmla="*/ 1 h 10"/>
                <a:gd name="T32" fmla="*/ 5 w 6"/>
                <a:gd name="T33" fmla="*/ 1 h 10"/>
                <a:gd name="T34" fmla="*/ 3 w 6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2" y="6"/>
                  </a:move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6"/>
                  </a:cubicBezTo>
                  <a:moveTo>
                    <a:pt x="6" y="4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5"/>
                    <a:pt x="6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454"/>
            <p:cNvSpPr>
              <a:spLocks noEditPoints="1"/>
            </p:cNvSpPr>
            <p:nvPr/>
          </p:nvSpPr>
          <p:spPr bwMode="auto">
            <a:xfrm>
              <a:off x="888" y="1411"/>
              <a:ext cx="6" cy="12"/>
            </a:xfrm>
            <a:custGeom>
              <a:avLst/>
              <a:gdLst>
                <a:gd name="T0" fmla="*/ 1 w 4"/>
                <a:gd name="T1" fmla="*/ 3 h 8"/>
                <a:gd name="T2" fmla="*/ 0 w 4"/>
                <a:gd name="T3" fmla="*/ 3 h 8"/>
                <a:gd name="T4" fmla="*/ 0 w 4"/>
                <a:gd name="T5" fmla="*/ 8 h 8"/>
                <a:gd name="T6" fmla="*/ 1 w 4"/>
                <a:gd name="T7" fmla="*/ 8 h 8"/>
                <a:gd name="T8" fmla="*/ 1 w 4"/>
                <a:gd name="T9" fmla="*/ 6 h 8"/>
                <a:gd name="T10" fmla="*/ 1 w 4"/>
                <a:gd name="T11" fmla="*/ 3 h 8"/>
                <a:gd name="T12" fmla="*/ 1 w 4"/>
                <a:gd name="T13" fmla="*/ 0 h 8"/>
                <a:gd name="T14" fmla="*/ 0 w 4"/>
                <a:gd name="T15" fmla="*/ 1 h 8"/>
                <a:gd name="T16" fmla="*/ 1 w 4"/>
                <a:gd name="T17" fmla="*/ 0 h 8"/>
                <a:gd name="T18" fmla="*/ 2 w 4"/>
                <a:gd name="T19" fmla="*/ 1 h 8"/>
                <a:gd name="T20" fmla="*/ 3 w 4"/>
                <a:gd name="T21" fmla="*/ 5 h 8"/>
                <a:gd name="T22" fmla="*/ 3 w 4"/>
                <a:gd name="T23" fmla="*/ 8 h 8"/>
                <a:gd name="T24" fmla="*/ 4 w 4"/>
                <a:gd name="T25" fmla="*/ 8 h 8"/>
                <a:gd name="T26" fmla="*/ 4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4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2"/>
                    <a:pt x="3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455"/>
            <p:cNvSpPr/>
            <p:nvPr/>
          </p:nvSpPr>
          <p:spPr bwMode="auto">
            <a:xfrm>
              <a:off x="896" y="1413"/>
              <a:ext cx="3" cy="13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2 h 9"/>
                <a:gd name="T4" fmla="*/ 0 w 2"/>
                <a:gd name="T5" fmla="*/ 8 h 9"/>
                <a:gd name="T6" fmla="*/ 0 w 2"/>
                <a:gd name="T7" fmla="*/ 8 h 9"/>
                <a:gd name="T8" fmla="*/ 1 w 2"/>
                <a:gd name="T9" fmla="*/ 5 h 9"/>
                <a:gd name="T10" fmla="*/ 1 w 2"/>
                <a:gd name="T11" fmla="*/ 2 h 9"/>
                <a:gd name="T12" fmla="*/ 1 w 2"/>
                <a:gd name="T13" fmla="*/ 1 h 9"/>
                <a:gd name="T14" fmla="*/ 2 w 2"/>
                <a:gd name="T15" fmla="*/ 3 h 9"/>
                <a:gd name="T16" fmla="*/ 1 w 2"/>
                <a:gd name="T17" fmla="*/ 9 h 9"/>
                <a:gd name="T18" fmla="*/ 2 w 2"/>
                <a:gd name="T19" fmla="*/ 8 h 9"/>
                <a:gd name="T20" fmla="*/ 2 w 2"/>
                <a:gd name="T21" fmla="*/ 3 h 9"/>
                <a:gd name="T22" fmla="*/ 2 w 2"/>
                <a:gd name="T23" fmla="*/ 1 h 9"/>
                <a:gd name="T24" fmla="*/ 1 w 2"/>
                <a:gd name="T25" fmla="*/ 0 h 9"/>
                <a:gd name="T26" fmla="*/ 1 w 2"/>
                <a:gd name="T27" fmla="*/ 0 h 9"/>
                <a:gd name="T28" fmla="*/ 0 w 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6"/>
                    <a:pt x="1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456"/>
            <p:cNvSpPr/>
            <p:nvPr/>
          </p:nvSpPr>
          <p:spPr bwMode="auto">
            <a:xfrm>
              <a:off x="854" y="1411"/>
              <a:ext cx="29" cy="55"/>
            </a:xfrm>
            <a:custGeom>
              <a:avLst/>
              <a:gdLst>
                <a:gd name="T0" fmla="*/ 20 w 20"/>
                <a:gd name="T1" fmla="*/ 26 h 38"/>
                <a:gd name="T2" fmla="*/ 20 w 20"/>
                <a:gd name="T3" fmla="*/ 29 h 38"/>
                <a:gd name="T4" fmla="*/ 18 w 20"/>
                <a:gd name="T5" fmla="*/ 32 h 38"/>
                <a:gd name="T6" fmla="*/ 16 w 20"/>
                <a:gd name="T7" fmla="*/ 34 h 38"/>
                <a:gd name="T8" fmla="*/ 13 w 20"/>
                <a:gd name="T9" fmla="*/ 34 h 38"/>
                <a:gd name="T10" fmla="*/ 13 w 20"/>
                <a:gd name="T11" fmla="*/ 37 h 38"/>
                <a:gd name="T12" fmla="*/ 13 w 20"/>
                <a:gd name="T13" fmla="*/ 38 h 38"/>
                <a:gd name="T14" fmla="*/ 12 w 20"/>
                <a:gd name="T15" fmla="*/ 38 h 38"/>
                <a:gd name="T16" fmla="*/ 9 w 20"/>
                <a:gd name="T17" fmla="*/ 38 h 38"/>
                <a:gd name="T18" fmla="*/ 8 w 20"/>
                <a:gd name="T19" fmla="*/ 38 h 38"/>
                <a:gd name="T20" fmla="*/ 7 w 20"/>
                <a:gd name="T21" fmla="*/ 37 h 38"/>
                <a:gd name="T22" fmla="*/ 7 w 20"/>
                <a:gd name="T23" fmla="*/ 35 h 38"/>
                <a:gd name="T24" fmla="*/ 3 w 20"/>
                <a:gd name="T25" fmla="*/ 34 h 38"/>
                <a:gd name="T26" fmla="*/ 0 w 20"/>
                <a:gd name="T27" fmla="*/ 33 h 38"/>
                <a:gd name="T28" fmla="*/ 0 w 20"/>
                <a:gd name="T29" fmla="*/ 32 h 38"/>
                <a:gd name="T30" fmla="*/ 0 w 20"/>
                <a:gd name="T31" fmla="*/ 31 h 38"/>
                <a:gd name="T32" fmla="*/ 1 w 20"/>
                <a:gd name="T33" fmla="*/ 29 h 38"/>
                <a:gd name="T34" fmla="*/ 1 w 20"/>
                <a:gd name="T35" fmla="*/ 29 h 38"/>
                <a:gd name="T36" fmla="*/ 2 w 20"/>
                <a:gd name="T37" fmla="*/ 29 h 38"/>
                <a:gd name="T38" fmla="*/ 2 w 20"/>
                <a:gd name="T39" fmla="*/ 29 h 38"/>
                <a:gd name="T40" fmla="*/ 4 w 20"/>
                <a:gd name="T41" fmla="*/ 30 h 38"/>
                <a:gd name="T42" fmla="*/ 8 w 20"/>
                <a:gd name="T43" fmla="*/ 30 h 38"/>
                <a:gd name="T44" fmla="*/ 12 w 20"/>
                <a:gd name="T45" fmla="*/ 29 h 38"/>
                <a:gd name="T46" fmla="*/ 14 w 20"/>
                <a:gd name="T47" fmla="*/ 26 h 38"/>
                <a:gd name="T48" fmla="*/ 13 w 20"/>
                <a:gd name="T49" fmla="*/ 24 h 38"/>
                <a:gd name="T50" fmla="*/ 9 w 20"/>
                <a:gd name="T51" fmla="*/ 21 h 38"/>
                <a:gd name="T52" fmla="*/ 6 w 20"/>
                <a:gd name="T53" fmla="*/ 20 h 38"/>
                <a:gd name="T54" fmla="*/ 3 w 20"/>
                <a:gd name="T55" fmla="*/ 18 h 38"/>
                <a:gd name="T56" fmla="*/ 1 w 20"/>
                <a:gd name="T57" fmla="*/ 15 h 38"/>
                <a:gd name="T58" fmla="*/ 1 w 20"/>
                <a:gd name="T59" fmla="*/ 12 h 38"/>
                <a:gd name="T60" fmla="*/ 2 w 20"/>
                <a:gd name="T61" fmla="*/ 7 h 38"/>
                <a:gd name="T62" fmla="*/ 8 w 20"/>
                <a:gd name="T63" fmla="*/ 4 h 38"/>
                <a:gd name="T64" fmla="*/ 8 w 20"/>
                <a:gd name="T65" fmla="*/ 2 h 38"/>
                <a:gd name="T66" fmla="*/ 8 w 20"/>
                <a:gd name="T67" fmla="*/ 1 h 38"/>
                <a:gd name="T68" fmla="*/ 10 w 20"/>
                <a:gd name="T69" fmla="*/ 0 h 38"/>
                <a:gd name="T70" fmla="*/ 13 w 20"/>
                <a:gd name="T71" fmla="*/ 0 h 38"/>
                <a:gd name="T72" fmla="*/ 14 w 20"/>
                <a:gd name="T73" fmla="*/ 1 h 38"/>
                <a:gd name="T74" fmla="*/ 14 w 20"/>
                <a:gd name="T75" fmla="*/ 2 h 38"/>
                <a:gd name="T76" fmla="*/ 14 w 20"/>
                <a:gd name="T77" fmla="*/ 4 h 38"/>
                <a:gd name="T78" fmla="*/ 17 w 20"/>
                <a:gd name="T79" fmla="*/ 4 h 38"/>
                <a:gd name="T80" fmla="*/ 18 w 20"/>
                <a:gd name="T81" fmla="*/ 5 h 38"/>
                <a:gd name="T82" fmla="*/ 19 w 20"/>
                <a:gd name="T83" fmla="*/ 6 h 38"/>
                <a:gd name="T84" fmla="*/ 18 w 20"/>
                <a:gd name="T85" fmla="*/ 7 h 38"/>
                <a:gd name="T86" fmla="*/ 18 w 20"/>
                <a:gd name="T87" fmla="*/ 9 h 38"/>
                <a:gd name="T88" fmla="*/ 17 w 20"/>
                <a:gd name="T89" fmla="*/ 9 h 38"/>
                <a:gd name="T90" fmla="*/ 15 w 20"/>
                <a:gd name="T91" fmla="*/ 9 h 38"/>
                <a:gd name="T92" fmla="*/ 12 w 20"/>
                <a:gd name="T93" fmla="*/ 9 h 38"/>
                <a:gd name="T94" fmla="*/ 8 w 20"/>
                <a:gd name="T95" fmla="*/ 9 h 38"/>
                <a:gd name="T96" fmla="*/ 7 w 20"/>
                <a:gd name="T97" fmla="*/ 12 h 38"/>
                <a:gd name="T98" fmla="*/ 8 w 20"/>
                <a:gd name="T99" fmla="*/ 14 h 38"/>
                <a:gd name="T100" fmla="*/ 12 w 20"/>
                <a:gd name="T101" fmla="*/ 16 h 38"/>
                <a:gd name="T102" fmla="*/ 18 w 20"/>
                <a:gd name="T103" fmla="*/ 20 h 38"/>
                <a:gd name="T104" fmla="*/ 20 w 20"/>
                <a:gd name="T10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38">
                  <a:moveTo>
                    <a:pt x="20" y="26"/>
                  </a:moveTo>
                  <a:cubicBezTo>
                    <a:pt x="20" y="27"/>
                    <a:pt x="20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3"/>
                    <a:pt x="17" y="33"/>
                    <a:pt x="16" y="34"/>
                  </a:cubicBezTo>
                  <a:cubicBezTo>
                    <a:pt x="15" y="34"/>
                    <a:pt x="14" y="34"/>
                    <a:pt x="13" y="34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2" y="38"/>
                    <a:pt x="12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35"/>
                    <a:pt x="4" y="35"/>
                    <a:pt x="3" y="34"/>
                  </a:cubicBezTo>
                  <a:cubicBezTo>
                    <a:pt x="1" y="34"/>
                    <a:pt x="1" y="34"/>
                    <a:pt x="0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" y="29"/>
                    <a:pt x="1" y="28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4" y="30"/>
                  </a:cubicBezTo>
                  <a:cubicBezTo>
                    <a:pt x="5" y="30"/>
                    <a:pt x="7" y="30"/>
                    <a:pt x="8" y="30"/>
                  </a:cubicBezTo>
                  <a:cubicBezTo>
                    <a:pt x="10" y="30"/>
                    <a:pt x="11" y="30"/>
                    <a:pt x="12" y="29"/>
                  </a:cubicBezTo>
                  <a:cubicBezTo>
                    <a:pt x="14" y="29"/>
                    <a:pt x="14" y="28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  <a:cubicBezTo>
                    <a:pt x="12" y="23"/>
                    <a:pt x="11" y="22"/>
                    <a:pt x="9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2" y="16"/>
                    <a:pt x="1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7" y="10"/>
                    <a:pt x="17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0" y="9"/>
                    <a:pt x="8" y="9"/>
                    <a:pt x="8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7" y="13"/>
                    <a:pt x="7" y="14"/>
                    <a:pt x="8" y="14"/>
                  </a:cubicBezTo>
                  <a:cubicBezTo>
                    <a:pt x="9" y="15"/>
                    <a:pt x="10" y="16"/>
                    <a:pt x="12" y="16"/>
                  </a:cubicBezTo>
                  <a:cubicBezTo>
                    <a:pt x="14" y="18"/>
                    <a:pt x="17" y="19"/>
                    <a:pt x="18" y="20"/>
                  </a:cubicBezTo>
                  <a:cubicBezTo>
                    <a:pt x="20" y="22"/>
                    <a:pt x="20" y="24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457"/>
            <p:cNvSpPr/>
            <p:nvPr/>
          </p:nvSpPr>
          <p:spPr bwMode="auto">
            <a:xfrm>
              <a:off x="1310" y="735"/>
              <a:ext cx="31" cy="20"/>
            </a:xfrm>
            <a:custGeom>
              <a:avLst/>
              <a:gdLst>
                <a:gd name="T0" fmla="*/ 18 w 21"/>
                <a:gd name="T1" fmla="*/ 14 h 14"/>
                <a:gd name="T2" fmla="*/ 19 w 21"/>
                <a:gd name="T3" fmla="*/ 9 h 14"/>
                <a:gd name="T4" fmla="*/ 21 w 21"/>
                <a:gd name="T5" fmla="*/ 3 h 14"/>
                <a:gd name="T6" fmla="*/ 16 w 21"/>
                <a:gd name="T7" fmla="*/ 1 h 14"/>
                <a:gd name="T8" fmla="*/ 11 w 21"/>
                <a:gd name="T9" fmla="*/ 0 h 14"/>
                <a:gd name="T10" fmla="*/ 9 w 21"/>
                <a:gd name="T11" fmla="*/ 2 h 14"/>
                <a:gd name="T12" fmla="*/ 8 w 21"/>
                <a:gd name="T13" fmla="*/ 1 h 14"/>
                <a:gd name="T14" fmla="*/ 6 w 21"/>
                <a:gd name="T15" fmla="*/ 2 h 14"/>
                <a:gd name="T16" fmla="*/ 1 w 21"/>
                <a:gd name="T17" fmla="*/ 9 h 14"/>
                <a:gd name="T18" fmla="*/ 1 w 21"/>
                <a:gd name="T19" fmla="*/ 13 h 14"/>
                <a:gd name="T20" fmla="*/ 5 w 21"/>
                <a:gd name="T21" fmla="*/ 14 h 14"/>
                <a:gd name="T22" fmla="*/ 18 w 21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4">
                  <a:moveTo>
                    <a:pt x="18" y="14"/>
                  </a:moveTo>
                  <a:cubicBezTo>
                    <a:pt x="18" y="14"/>
                    <a:pt x="21" y="14"/>
                    <a:pt x="19" y="9"/>
                  </a:cubicBezTo>
                  <a:cubicBezTo>
                    <a:pt x="19" y="9"/>
                    <a:pt x="21" y="6"/>
                    <a:pt x="21" y="3"/>
                  </a:cubicBezTo>
                  <a:cubicBezTo>
                    <a:pt x="21" y="3"/>
                    <a:pt x="18" y="1"/>
                    <a:pt x="16" y="1"/>
                  </a:cubicBezTo>
                  <a:cubicBezTo>
                    <a:pt x="16" y="1"/>
                    <a:pt x="10" y="1"/>
                    <a:pt x="11" y="0"/>
                  </a:cubicBezTo>
                  <a:cubicBezTo>
                    <a:pt x="11" y="0"/>
                    <a:pt x="10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1" y="13"/>
                  </a:cubicBezTo>
                  <a:cubicBezTo>
                    <a:pt x="1" y="13"/>
                    <a:pt x="3" y="14"/>
                    <a:pt x="5" y="14"/>
                  </a:cubicBezTo>
                  <a:cubicBezTo>
                    <a:pt x="18" y="14"/>
                    <a:pt x="18" y="14"/>
                    <a:pt x="1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458"/>
            <p:cNvSpPr/>
            <p:nvPr/>
          </p:nvSpPr>
          <p:spPr bwMode="auto">
            <a:xfrm>
              <a:off x="1323" y="736"/>
              <a:ext cx="2" cy="16"/>
            </a:xfrm>
            <a:custGeom>
              <a:avLst/>
              <a:gdLst>
                <a:gd name="T0" fmla="*/ 0 w 1"/>
                <a:gd name="T1" fmla="*/ 9 h 11"/>
                <a:gd name="T2" fmla="*/ 1 w 1"/>
                <a:gd name="T3" fmla="*/ 0 h 11"/>
                <a:gd name="T4" fmla="*/ 1 w 1"/>
                <a:gd name="T5" fmla="*/ 11 h 11"/>
                <a:gd name="T6" fmla="*/ 0 w 1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1">
                  <a:moveTo>
                    <a:pt x="0" y="9"/>
                  </a:moveTo>
                  <a:cubicBezTo>
                    <a:pt x="0" y="9"/>
                    <a:pt x="0" y="1"/>
                    <a:pt x="1" y="0"/>
                  </a:cubicBezTo>
                  <a:cubicBezTo>
                    <a:pt x="1" y="0"/>
                    <a:pt x="1" y="9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459"/>
            <p:cNvSpPr>
              <a:spLocks noEditPoints="1"/>
            </p:cNvSpPr>
            <p:nvPr/>
          </p:nvSpPr>
          <p:spPr bwMode="auto">
            <a:xfrm>
              <a:off x="1329" y="739"/>
              <a:ext cx="12" cy="16"/>
            </a:xfrm>
            <a:custGeom>
              <a:avLst/>
              <a:gdLst>
                <a:gd name="T0" fmla="*/ 5 w 8"/>
                <a:gd name="T1" fmla="*/ 6 h 11"/>
                <a:gd name="T2" fmla="*/ 4 w 8"/>
                <a:gd name="T3" fmla="*/ 9 h 11"/>
                <a:gd name="T4" fmla="*/ 6 w 8"/>
                <a:gd name="T5" fmla="*/ 11 h 11"/>
                <a:gd name="T6" fmla="*/ 5 w 8"/>
                <a:gd name="T7" fmla="*/ 6 h 11"/>
                <a:gd name="T8" fmla="*/ 7 w 8"/>
                <a:gd name="T9" fmla="*/ 0 h 11"/>
                <a:gd name="T10" fmla="*/ 6 w 8"/>
                <a:gd name="T11" fmla="*/ 4 h 11"/>
                <a:gd name="T12" fmla="*/ 0 w 8"/>
                <a:gd name="T13" fmla="*/ 7 h 11"/>
                <a:gd name="T14" fmla="*/ 1 w 8"/>
                <a:gd name="T15" fmla="*/ 7 h 11"/>
                <a:gd name="T16" fmla="*/ 2 w 8"/>
                <a:gd name="T17" fmla="*/ 7 h 11"/>
                <a:gd name="T18" fmla="*/ 5 w 8"/>
                <a:gd name="T19" fmla="*/ 6 h 11"/>
                <a:gd name="T20" fmla="*/ 5 w 8"/>
                <a:gd name="T21" fmla="*/ 6 h 11"/>
                <a:gd name="T22" fmla="*/ 7 w 8"/>
                <a:gd name="T23" fmla="*/ 0 h 11"/>
                <a:gd name="T24" fmla="*/ 6 w 8"/>
                <a:gd name="T25" fmla="*/ 0 h 11"/>
                <a:gd name="T26" fmla="*/ 7 w 8"/>
                <a:gd name="T27" fmla="*/ 0 h 11"/>
                <a:gd name="T28" fmla="*/ 6 w 8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1">
                  <a:moveTo>
                    <a:pt x="5" y="6"/>
                  </a:moveTo>
                  <a:cubicBezTo>
                    <a:pt x="5" y="6"/>
                    <a:pt x="7" y="9"/>
                    <a:pt x="4" y="9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8" y="9"/>
                    <a:pt x="5" y="6"/>
                    <a:pt x="5" y="6"/>
                  </a:cubicBezTo>
                  <a:moveTo>
                    <a:pt x="7" y="0"/>
                  </a:moveTo>
                  <a:cubicBezTo>
                    <a:pt x="7" y="1"/>
                    <a:pt x="6" y="4"/>
                    <a:pt x="6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3"/>
                    <a:pt x="7" y="1"/>
                    <a:pt x="7" y="0"/>
                  </a:cubicBezTo>
                  <a:moveTo>
                    <a:pt x="6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460"/>
            <p:cNvSpPr>
              <a:spLocks noEditPoints="1"/>
            </p:cNvSpPr>
            <p:nvPr/>
          </p:nvSpPr>
          <p:spPr bwMode="auto">
            <a:xfrm>
              <a:off x="1312" y="738"/>
              <a:ext cx="11" cy="13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8 w 8"/>
                <a:gd name="T5" fmla="*/ 3 h 9"/>
                <a:gd name="T6" fmla="*/ 8 w 8"/>
                <a:gd name="T7" fmla="*/ 8 h 9"/>
                <a:gd name="T8" fmla="*/ 6 w 8"/>
                <a:gd name="T9" fmla="*/ 9 h 9"/>
                <a:gd name="T10" fmla="*/ 5 w 8"/>
                <a:gd name="T11" fmla="*/ 7 h 9"/>
                <a:gd name="T12" fmla="*/ 8 w 8"/>
                <a:gd name="T13" fmla="*/ 3 h 9"/>
                <a:gd name="T14" fmla="*/ 8 w 8"/>
                <a:gd name="T15" fmla="*/ 0 h 9"/>
                <a:gd name="T16" fmla="*/ 4 w 8"/>
                <a:gd name="T17" fmla="*/ 6 h 9"/>
                <a:gd name="T18" fmla="*/ 6 w 8"/>
                <a:gd name="T19" fmla="*/ 9 h 9"/>
                <a:gd name="T20" fmla="*/ 8 w 8"/>
                <a:gd name="T21" fmla="*/ 8 h 9"/>
                <a:gd name="T22" fmla="*/ 8 w 8"/>
                <a:gd name="T23" fmla="*/ 0 h 9"/>
                <a:gd name="T24" fmla="*/ 8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"/>
                    <a:pt x="8" y="8"/>
                    <a:pt x="8" y="8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7" y="6"/>
                    <a:pt x="8" y="4"/>
                    <a:pt x="8" y="3"/>
                  </a:cubicBezTo>
                  <a:moveTo>
                    <a:pt x="8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0" y="8"/>
                    <a:pt x="4" y="9"/>
                    <a:pt x="6" y="9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7" y="5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461"/>
            <p:cNvSpPr>
              <a:spLocks noEditPoints="1"/>
            </p:cNvSpPr>
            <p:nvPr/>
          </p:nvSpPr>
          <p:spPr bwMode="auto">
            <a:xfrm>
              <a:off x="1326" y="738"/>
              <a:ext cx="13" cy="11"/>
            </a:xfrm>
            <a:custGeom>
              <a:avLst/>
              <a:gdLst>
                <a:gd name="T0" fmla="*/ 4 w 9"/>
                <a:gd name="T1" fmla="*/ 3 h 8"/>
                <a:gd name="T2" fmla="*/ 4 w 9"/>
                <a:gd name="T3" fmla="*/ 1 h 8"/>
                <a:gd name="T4" fmla="*/ 5 w 9"/>
                <a:gd name="T5" fmla="*/ 1 h 8"/>
                <a:gd name="T6" fmla="*/ 2 w 9"/>
                <a:gd name="T7" fmla="*/ 8 h 8"/>
                <a:gd name="T8" fmla="*/ 4 w 9"/>
                <a:gd name="T9" fmla="*/ 3 h 8"/>
                <a:gd name="T10" fmla="*/ 4 w 9"/>
                <a:gd name="T11" fmla="*/ 3 h 8"/>
                <a:gd name="T12" fmla="*/ 5 w 9"/>
                <a:gd name="T13" fmla="*/ 0 h 8"/>
                <a:gd name="T14" fmla="*/ 3 w 9"/>
                <a:gd name="T15" fmla="*/ 0 h 8"/>
                <a:gd name="T16" fmla="*/ 0 w 9"/>
                <a:gd name="T17" fmla="*/ 8 h 8"/>
                <a:gd name="T18" fmla="*/ 1 w 9"/>
                <a:gd name="T19" fmla="*/ 8 h 8"/>
                <a:gd name="T20" fmla="*/ 2 w 9"/>
                <a:gd name="T21" fmla="*/ 8 h 8"/>
                <a:gd name="T22" fmla="*/ 6 w 9"/>
                <a:gd name="T23" fmla="*/ 3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3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9" y="2"/>
                    <a:pt x="2" y="8"/>
                    <a:pt x="2" y="8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6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462"/>
            <p:cNvSpPr/>
            <p:nvPr/>
          </p:nvSpPr>
          <p:spPr bwMode="auto">
            <a:xfrm>
              <a:off x="1332" y="748"/>
              <a:ext cx="7" cy="4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1 h 3"/>
                <a:gd name="T4" fmla="*/ 2 w 5"/>
                <a:gd name="T5" fmla="*/ 3 h 3"/>
                <a:gd name="T6" fmla="*/ 3 w 5"/>
                <a:gd name="T7" fmla="*/ 0 h 3"/>
                <a:gd name="T8" fmla="*/ 3 w 5"/>
                <a:gd name="T9" fmla="*/ 0 h 3"/>
                <a:gd name="T10" fmla="*/ 3 w 5"/>
                <a:gd name="T11" fmla="*/ 0 h 3"/>
                <a:gd name="T12" fmla="*/ 3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5" y="3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463"/>
            <p:cNvSpPr/>
            <p:nvPr/>
          </p:nvSpPr>
          <p:spPr bwMode="auto">
            <a:xfrm>
              <a:off x="1284" y="748"/>
              <a:ext cx="83" cy="100"/>
            </a:xfrm>
            <a:custGeom>
              <a:avLst/>
              <a:gdLst>
                <a:gd name="T0" fmla="*/ 24 w 57"/>
                <a:gd name="T1" fmla="*/ 5 h 69"/>
                <a:gd name="T2" fmla="*/ 13 w 57"/>
                <a:gd name="T3" fmla="*/ 19 h 69"/>
                <a:gd name="T4" fmla="*/ 12 w 57"/>
                <a:gd name="T5" fmla="*/ 25 h 69"/>
                <a:gd name="T6" fmla="*/ 13 w 57"/>
                <a:gd name="T7" fmla="*/ 29 h 69"/>
                <a:gd name="T8" fmla="*/ 11 w 57"/>
                <a:gd name="T9" fmla="*/ 34 h 69"/>
                <a:gd name="T10" fmla="*/ 12 w 57"/>
                <a:gd name="T11" fmla="*/ 37 h 69"/>
                <a:gd name="T12" fmla="*/ 11 w 57"/>
                <a:gd name="T13" fmla="*/ 40 h 69"/>
                <a:gd name="T14" fmla="*/ 11 w 57"/>
                <a:gd name="T15" fmla="*/ 42 h 69"/>
                <a:gd name="T16" fmla="*/ 11 w 57"/>
                <a:gd name="T17" fmla="*/ 43 h 69"/>
                <a:gd name="T18" fmla="*/ 10 w 57"/>
                <a:gd name="T19" fmla="*/ 48 h 69"/>
                <a:gd name="T20" fmla="*/ 9 w 57"/>
                <a:gd name="T21" fmla="*/ 59 h 69"/>
                <a:gd name="T22" fmla="*/ 8 w 57"/>
                <a:gd name="T23" fmla="*/ 63 h 69"/>
                <a:gd name="T24" fmla="*/ 3 w 57"/>
                <a:gd name="T25" fmla="*/ 66 h 69"/>
                <a:gd name="T26" fmla="*/ 17 w 57"/>
                <a:gd name="T27" fmla="*/ 68 h 69"/>
                <a:gd name="T28" fmla="*/ 39 w 57"/>
                <a:gd name="T29" fmla="*/ 68 h 69"/>
                <a:gd name="T30" fmla="*/ 48 w 57"/>
                <a:gd name="T31" fmla="*/ 67 h 69"/>
                <a:gd name="T32" fmla="*/ 55 w 57"/>
                <a:gd name="T33" fmla="*/ 65 h 69"/>
                <a:gd name="T34" fmla="*/ 55 w 57"/>
                <a:gd name="T35" fmla="*/ 62 h 69"/>
                <a:gd name="T36" fmla="*/ 51 w 57"/>
                <a:gd name="T37" fmla="*/ 60 h 69"/>
                <a:gd name="T38" fmla="*/ 48 w 57"/>
                <a:gd name="T39" fmla="*/ 60 h 69"/>
                <a:gd name="T40" fmla="*/ 48 w 57"/>
                <a:gd name="T41" fmla="*/ 56 h 69"/>
                <a:gd name="T42" fmla="*/ 46 w 57"/>
                <a:gd name="T43" fmla="*/ 54 h 69"/>
                <a:gd name="T44" fmla="*/ 47 w 57"/>
                <a:gd name="T45" fmla="*/ 43 h 69"/>
                <a:gd name="T46" fmla="*/ 47 w 57"/>
                <a:gd name="T47" fmla="*/ 36 h 69"/>
                <a:gd name="T48" fmla="*/ 47 w 57"/>
                <a:gd name="T49" fmla="*/ 33 h 69"/>
                <a:gd name="T50" fmla="*/ 47 w 57"/>
                <a:gd name="T51" fmla="*/ 27 h 69"/>
                <a:gd name="T52" fmla="*/ 48 w 57"/>
                <a:gd name="T53" fmla="*/ 21 h 69"/>
                <a:gd name="T54" fmla="*/ 43 w 57"/>
                <a:gd name="T55" fmla="*/ 12 h 69"/>
                <a:gd name="T56" fmla="*/ 32 w 57"/>
                <a:gd name="T57" fmla="*/ 1 h 69"/>
                <a:gd name="T58" fmla="*/ 24 w 57"/>
                <a:gd name="T5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69">
                  <a:moveTo>
                    <a:pt x="24" y="5"/>
                  </a:moveTo>
                  <a:cubicBezTo>
                    <a:pt x="24" y="5"/>
                    <a:pt x="13" y="6"/>
                    <a:pt x="13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7"/>
                    <a:pt x="13" y="29"/>
                  </a:cubicBezTo>
                  <a:cubicBezTo>
                    <a:pt x="13" y="29"/>
                    <a:pt x="13" y="30"/>
                    <a:pt x="11" y="34"/>
                  </a:cubicBezTo>
                  <a:cubicBezTo>
                    <a:pt x="11" y="34"/>
                    <a:pt x="11" y="35"/>
                    <a:pt x="12" y="3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3" y="42"/>
                    <a:pt x="11" y="43"/>
                  </a:cubicBezTo>
                  <a:cubicBezTo>
                    <a:pt x="11" y="43"/>
                    <a:pt x="10" y="43"/>
                    <a:pt x="10" y="48"/>
                  </a:cubicBezTo>
                  <a:cubicBezTo>
                    <a:pt x="10" y="48"/>
                    <a:pt x="10" y="58"/>
                    <a:pt x="9" y="59"/>
                  </a:cubicBezTo>
                  <a:cubicBezTo>
                    <a:pt x="9" y="59"/>
                    <a:pt x="8" y="60"/>
                    <a:pt x="8" y="63"/>
                  </a:cubicBezTo>
                  <a:cubicBezTo>
                    <a:pt x="8" y="63"/>
                    <a:pt x="0" y="63"/>
                    <a:pt x="3" y="66"/>
                  </a:cubicBezTo>
                  <a:cubicBezTo>
                    <a:pt x="3" y="66"/>
                    <a:pt x="13" y="69"/>
                    <a:pt x="17" y="68"/>
                  </a:cubicBezTo>
                  <a:cubicBezTo>
                    <a:pt x="17" y="68"/>
                    <a:pt x="37" y="67"/>
                    <a:pt x="39" y="68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53" y="64"/>
                    <a:pt x="55" y="65"/>
                  </a:cubicBezTo>
                  <a:cubicBezTo>
                    <a:pt x="55" y="65"/>
                    <a:pt x="57" y="62"/>
                    <a:pt x="55" y="62"/>
                  </a:cubicBezTo>
                  <a:cubicBezTo>
                    <a:pt x="55" y="62"/>
                    <a:pt x="52" y="60"/>
                    <a:pt x="51" y="60"/>
                  </a:cubicBezTo>
                  <a:cubicBezTo>
                    <a:pt x="51" y="60"/>
                    <a:pt x="49" y="59"/>
                    <a:pt x="48" y="60"/>
                  </a:cubicBezTo>
                  <a:cubicBezTo>
                    <a:pt x="48" y="60"/>
                    <a:pt x="47" y="58"/>
                    <a:pt x="48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47"/>
                    <a:pt x="47" y="43"/>
                  </a:cubicBezTo>
                  <a:cubicBezTo>
                    <a:pt x="47" y="43"/>
                    <a:pt x="48" y="37"/>
                    <a:pt x="47" y="36"/>
                  </a:cubicBezTo>
                  <a:cubicBezTo>
                    <a:pt x="47" y="36"/>
                    <a:pt x="46" y="33"/>
                    <a:pt x="47" y="33"/>
                  </a:cubicBezTo>
                  <a:cubicBezTo>
                    <a:pt x="47" y="33"/>
                    <a:pt x="48" y="32"/>
                    <a:pt x="47" y="27"/>
                  </a:cubicBezTo>
                  <a:cubicBezTo>
                    <a:pt x="47" y="27"/>
                    <a:pt x="47" y="21"/>
                    <a:pt x="48" y="21"/>
                  </a:cubicBezTo>
                  <a:cubicBezTo>
                    <a:pt x="48" y="21"/>
                    <a:pt x="48" y="17"/>
                    <a:pt x="43" y="12"/>
                  </a:cubicBezTo>
                  <a:cubicBezTo>
                    <a:pt x="43" y="12"/>
                    <a:pt x="35" y="2"/>
                    <a:pt x="32" y="1"/>
                  </a:cubicBezTo>
                  <a:cubicBezTo>
                    <a:pt x="32" y="1"/>
                    <a:pt x="25" y="0"/>
                    <a:pt x="2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464"/>
            <p:cNvSpPr/>
            <p:nvPr/>
          </p:nvSpPr>
          <p:spPr bwMode="auto">
            <a:xfrm>
              <a:off x="1303" y="755"/>
              <a:ext cx="16" cy="12"/>
            </a:xfrm>
            <a:custGeom>
              <a:avLst/>
              <a:gdLst>
                <a:gd name="T0" fmla="*/ 11 w 11"/>
                <a:gd name="T1" fmla="*/ 0 h 8"/>
                <a:gd name="T2" fmla="*/ 10 w 11"/>
                <a:gd name="T3" fmla="*/ 0 h 8"/>
                <a:gd name="T4" fmla="*/ 4 w 11"/>
                <a:gd name="T5" fmla="*/ 4 h 8"/>
                <a:gd name="T6" fmla="*/ 2 w 11"/>
                <a:gd name="T7" fmla="*/ 8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4" y="4"/>
                    <a:pt x="4" y="4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5" y="7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465"/>
            <p:cNvSpPr/>
            <p:nvPr/>
          </p:nvSpPr>
          <p:spPr bwMode="auto">
            <a:xfrm>
              <a:off x="1313" y="77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466"/>
            <p:cNvSpPr/>
            <p:nvPr/>
          </p:nvSpPr>
          <p:spPr bwMode="auto">
            <a:xfrm>
              <a:off x="1331" y="824"/>
              <a:ext cx="3" cy="4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2 h 3"/>
                <a:gd name="T4" fmla="*/ 2 w 2"/>
                <a:gd name="T5" fmla="*/ 0 h 3"/>
                <a:gd name="T6" fmla="*/ 1 w 2"/>
                <a:gd name="T7" fmla="*/ 0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467"/>
            <p:cNvSpPr/>
            <p:nvPr/>
          </p:nvSpPr>
          <p:spPr bwMode="auto">
            <a:xfrm>
              <a:off x="1313" y="757"/>
              <a:ext cx="12" cy="13"/>
            </a:xfrm>
            <a:custGeom>
              <a:avLst/>
              <a:gdLst>
                <a:gd name="T0" fmla="*/ 5 w 8"/>
                <a:gd name="T1" fmla="*/ 0 h 9"/>
                <a:gd name="T2" fmla="*/ 1 w 8"/>
                <a:gd name="T3" fmla="*/ 5 h 9"/>
                <a:gd name="T4" fmla="*/ 3 w 8"/>
                <a:gd name="T5" fmla="*/ 5 h 9"/>
                <a:gd name="T6" fmla="*/ 5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cubicBezTo>
                    <a:pt x="5" y="0"/>
                    <a:pt x="8" y="9"/>
                    <a:pt x="1" y="5"/>
                  </a:cubicBezTo>
                  <a:cubicBezTo>
                    <a:pt x="1" y="5"/>
                    <a:pt x="0" y="3"/>
                    <a:pt x="3" y="5"/>
                  </a:cubicBezTo>
                  <a:cubicBezTo>
                    <a:pt x="3" y="5"/>
                    <a:pt x="6" y="6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70" name="Picture 46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" y="750"/>
              <a:ext cx="14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69"/>
            <p:cNvSpPr/>
            <p:nvPr/>
          </p:nvSpPr>
          <p:spPr bwMode="auto">
            <a:xfrm>
              <a:off x="1322" y="749"/>
              <a:ext cx="23" cy="11"/>
            </a:xfrm>
            <a:custGeom>
              <a:avLst/>
              <a:gdLst>
                <a:gd name="T0" fmla="*/ 4 w 16"/>
                <a:gd name="T1" fmla="*/ 0 h 7"/>
                <a:gd name="T2" fmla="*/ 6 w 16"/>
                <a:gd name="T3" fmla="*/ 5 h 7"/>
                <a:gd name="T4" fmla="*/ 0 w 16"/>
                <a:gd name="T5" fmla="*/ 4 h 7"/>
                <a:gd name="T6" fmla="*/ 4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4" y="0"/>
                  </a:moveTo>
                  <a:cubicBezTo>
                    <a:pt x="4" y="0"/>
                    <a:pt x="15" y="5"/>
                    <a:pt x="6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6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470"/>
            <p:cNvSpPr/>
            <p:nvPr/>
          </p:nvSpPr>
          <p:spPr bwMode="auto">
            <a:xfrm>
              <a:off x="1328" y="739"/>
              <a:ext cx="11" cy="10"/>
            </a:xfrm>
            <a:custGeom>
              <a:avLst/>
              <a:gdLst>
                <a:gd name="T0" fmla="*/ 3 w 8"/>
                <a:gd name="T1" fmla="*/ 0 h 7"/>
                <a:gd name="T2" fmla="*/ 3 w 8"/>
                <a:gd name="T3" fmla="*/ 2 h 7"/>
                <a:gd name="T4" fmla="*/ 3 w 8"/>
                <a:gd name="T5" fmla="*/ 2 h 7"/>
                <a:gd name="T6" fmla="*/ 1 w 8"/>
                <a:gd name="T7" fmla="*/ 7 h 7"/>
                <a:gd name="T8" fmla="*/ 4 w 8"/>
                <a:gd name="T9" fmla="*/ 0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2"/>
                    <a:pt x="1" y="7"/>
                  </a:cubicBezTo>
                  <a:cubicBezTo>
                    <a:pt x="1" y="7"/>
                    <a:pt x="8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471"/>
            <p:cNvSpPr>
              <a:spLocks noEditPoints="1"/>
            </p:cNvSpPr>
            <p:nvPr/>
          </p:nvSpPr>
          <p:spPr bwMode="auto">
            <a:xfrm>
              <a:off x="1318" y="741"/>
              <a:ext cx="5" cy="10"/>
            </a:xfrm>
            <a:custGeom>
              <a:avLst/>
              <a:gdLst>
                <a:gd name="T0" fmla="*/ 4 w 4"/>
                <a:gd name="T1" fmla="*/ 1 h 7"/>
                <a:gd name="T2" fmla="*/ 1 w 4"/>
                <a:gd name="T3" fmla="*/ 5 h 7"/>
                <a:gd name="T4" fmla="*/ 2 w 4"/>
                <a:gd name="T5" fmla="*/ 7 h 7"/>
                <a:gd name="T6" fmla="*/ 4 w 4"/>
                <a:gd name="T7" fmla="*/ 6 h 7"/>
                <a:gd name="T8" fmla="*/ 4 w 4"/>
                <a:gd name="T9" fmla="*/ 1 h 7"/>
                <a:gd name="T10" fmla="*/ 4 w 4"/>
                <a:gd name="T11" fmla="*/ 0 h 7"/>
                <a:gd name="T12" fmla="*/ 4 w 4"/>
                <a:gd name="T13" fmla="*/ 1 h 7"/>
                <a:gd name="T14" fmla="*/ 4 w 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4" y="2"/>
                    <a:pt x="3" y="4"/>
                    <a:pt x="1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472"/>
            <p:cNvSpPr/>
            <p:nvPr/>
          </p:nvSpPr>
          <p:spPr bwMode="auto">
            <a:xfrm>
              <a:off x="1309" y="744"/>
              <a:ext cx="10" cy="8"/>
            </a:xfrm>
            <a:custGeom>
              <a:avLst/>
              <a:gdLst>
                <a:gd name="T0" fmla="*/ 7 w 7"/>
                <a:gd name="T1" fmla="*/ 0 h 6"/>
                <a:gd name="T2" fmla="*/ 3 w 7"/>
                <a:gd name="T3" fmla="*/ 5 h 6"/>
                <a:gd name="T4" fmla="*/ 6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7" y="0"/>
                    <a:pt x="2" y="3"/>
                    <a:pt x="3" y="5"/>
                  </a:cubicBezTo>
                  <a:cubicBezTo>
                    <a:pt x="3" y="5"/>
                    <a:pt x="3" y="6"/>
                    <a:pt x="6" y="6"/>
                  </a:cubicBezTo>
                  <a:cubicBezTo>
                    <a:pt x="6" y="6"/>
                    <a:pt x="0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473"/>
            <p:cNvSpPr/>
            <p:nvPr/>
          </p:nvSpPr>
          <p:spPr bwMode="auto">
            <a:xfrm>
              <a:off x="1286" y="764"/>
              <a:ext cx="46" cy="81"/>
            </a:xfrm>
            <a:custGeom>
              <a:avLst/>
              <a:gdLst>
                <a:gd name="T0" fmla="*/ 18 w 32"/>
                <a:gd name="T1" fmla="*/ 0 h 56"/>
                <a:gd name="T2" fmla="*/ 14 w 32"/>
                <a:gd name="T3" fmla="*/ 7 h 56"/>
                <a:gd name="T4" fmla="*/ 23 w 32"/>
                <a:gd name="T5" fmla="*/ 13 h 56"/>
                <a:gd name="T6" fmla="*/ 14 w 32"/>
                <a:gd name="T7" fmla="*/ 14 h 56"/>
                <a:gd name="T8" fmla="*/ 14 w 32"/>
                <a:gd name="T9" fmla="*/ 19 h 56"/>
                <a:gd name="T10" fmla="*/ 12 w 32"/>
                <a:gd name="T11" fmla="*/ 31 h 56"/>
                <a:gd name="T12" fmla="*/ 15 w 32"/>
                <a:gd name="T13" fmla="*/ 34 h 56"/>
                <a:gd name="T14" fmla="*/ 10 w 32"/>
                <a:gd name="T15" fmla="*/ 50 h 56"/>
                <a:gd name="T16" fmla="*/ 8 w 32"/>
                <a:gd name="T17" fmla="*/ 52 h 56"/>
                <a:gd name="T18" fmla="*/ 3 w 32"/>
                <a:gd name="T19" fmla="*/ 54 h 56"/>
                <a:gd name="T20" fmla="*/ 8 w 32"/>
                <a:gd name="T21" fmla="*/ 52 h 56"/>
                <a:gd name="T22" fmla="*/ 8 w 32"/>
                <a:gd name="T23" fmla="*/ 49 h 56"/>
                <a:gd name="T24" fmla="*/ 10 w 32"/>
                <a:gd name="T25" fmla="*/ 33 h 56"/>
                <a:gd name="T26" fmla="*/ 11 w 32"/>
                <a:gd name="T27" fmla="*/ 30 h 56"/>
                <a:gd name="T28" fmla="*/ 10 w 32"/>
                <a:gd name="T29" fmla="*/ 23 h 56"/>
                <a:gd name="T30" fmla="*/ 12 w 32"/>
                <a:gd name="T31" fmla="*/ 18 h 56"/>
                <a:gd name="T32" fmla="*/ 18 w 32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6">
                  <a:moveTo>
                    <a:pt x="18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9"/>
                    <a:pt x="23" y="13"/>
                  </a:cubicBezTo>
                  <a:cubicBezTo>
                    <a:pt x="23" y="13"/>
                    <a:pt x="26" y="15"/>
                    <a:pt x="14" y="14"/>
                  </a:cubicBezTo>
                  <a:cubicBezTo>
                    <a:pt x="14" y="14"/>
                    <a:pt x="12" y="15"/>
                    <a:pt x="14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32" y="36"/>
                    <a:pt x="15" y="34"/>
                  </a:cubicBezTo>
                  <a:cubicBezTo>
                    <a:pt x="15" y="34"/>
                    <a:pt x="14" y="31"/>
                    <a:pt x="10" y="50"/>
                  </a:cubicBezTo>
                  <a:cubicBezTo>
                    <a:pt x="10" y="50"/>
                    <a:pt x="21" y="56"/>
                    <a:pt x="8" y="52"/>
                  </a:cubicBezTo>
                  <a:cubicBezTo>
                    <a:pt x="8" y="52"/>
                    <a:pt x="3" y="54"/>
                    <a:pt x="3" y="54"/>
                  </a:cubicBezTo>
                  <a:cubicBezTo>
                    <a:pt x="3" y="54"/>
                    <a:pt x="0" y="53"/>
                    <a:pt x="8" y="52"/>
                  </a:cubicBezTo>
                  <a:cubicBezTo>
                    <a:pt x="8" y="52"/>
                    <a:pt x="7" y="51"/>
                    <a:pt x="8" y="49"/>
                  </a:cubicBezTo>
                  <a:cubicBezTo>
                    <a:pt x="8" y="49"/>
                    <a:pt x="11" y="34"/>
                    <a:pt x="10" y="33"/>
                  </a:cubicBezTo>
                  <a:cubicBezTo>
                    <a:pt x="10" y="33"/>
                    <a:pt x="15" y="33"/>
                    <a:pt x="11" y="30"/>
                  </a:cubicBezTo>
                  <a:cubicBezTo>
                    <a:pt x="11" y="30"/>
                    <a:pt x="12" y="24"/>
                    <a:pt x="10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9" y="1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474"/>
            <p:cNvSpPr/>
            <p:nvPr/>
          </p:nvSpPr>
          <p:spPr bwMode="auto">
            <a:xfrm>
              <a:off x="1303" y="774"/>
              <a:ext cx="6" cy="19"/>
            </a:xfrm>
            <a:custGeom>
              <a:avLst/>
              <a:gdLst>
                <a:gd name="T0" fmla="*/ 2 w 4"/>
                <a:gd name="T1" fmla="*/ 4 h 13"/>
                <a:gd name="T2" fmla="*/ 3 w 4"/>
                <a:gd name="T3" fmla="*/ 4 h 13"/>
                <a:gd name="T4" fmla="*/ 2 w 4"/>
                <a:gd name="T5" fmla="*/ 2 h 13"/>
                <a:gd name="T6" fmla="*/ 1 w 4"/>
                <a:gd name="T7" fmla="*/ 2 h 13"/>
                <a:gd name="T8" fmla="*/ 0 w 4"/>
                <a:gd name="T9" fmla="*/ 4 h 13"/>
                <a:gd name="T10" fmla="*/ 1 w 4"/>
                <a:gd name="T11" fmla="*/ 7 h 13"/>
                <a:gd name="T12" fmla="*/ 1 w 4"/>
                <a:gd name="T13" fmla="*/ 11 h 13"/>
                <a:gd name="T14" fmla="*/ 1 w 4"/>
                <a:gd name="T15" fmla="*/ 9 h 13"/>
                <a:gd name="T16" fmla="*/ 0 w 4"/>
                <a:gd name="T17" fmla="*/ 10 h 13"/>
                <a:gd name="T18" fmla="*/ 1 w 4"/>
                <a:gd name="T19" fmla="*/ 13 h 13"/>
                <a:gd name="T20" fmla="*/ 1 w 4"/>
                <a:gd name="T21" fmla="*/ 12 h 13"/>
                <a:gd name="T22" fmla="*/ 3 w 4"/>
                <a:gd name="T23" fmla="*/ 8 h 13"/>
                <a:gd name="T24" fmla="*/ 1 w 4"/>
                <a:gd name="T25" fmla="*/ 4 h 13"/>
                <a:gd name="T26" fmla="*/ 2 w 4"/>
                <a:gd name="T2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3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4" y="10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12"/>
                    <a:pt x="4" y="11"/>
                    <a:pt x="3" y="8"/>
                  </a:cubicBezTo>
                  <a:cubicBezTo>
                    <a:pt x="3" y="8"/>
                    <a:pt x="1" y="5"/>
                    <a:pt x="1" y="4"/>
                  </a:cubicBezTo>
                  <a:cubicBezTo>
                    <a:pt x="1" y="4"/>
                    <a:pt x="1" y="1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475"/>
            <p:cNvSpPr/>
            <p:nvPr/>
          </p:nvSpPr>
          <p:spPr bwMode="auto">
            <a:xfrm>
              <a:off x="1309" y="777"/>
              <a:ext cx="4" cy="15"/>
            </a:xfrm>
            <a:custGeom>
              <a:avLst/>
              <a:gdLst>
                <a:gd name="T0" fmla="*/ 0 w 3"/>
                <a:gd name="T1" fmla="*/ 1 h 10"/>
                <a:gd name="T2" fmla="*/ 0 w 3"/>
                <a:gd name="T3" fmla="*/ 2 h 10"/>
                <a:gd name="T4" fmla="*/ 1 w 3"/>
                <a:gd name="T5" fmla="*/ 1 h 10"/>
                <a:gd name="T6" fmla="*/ 1 w 3"/>
                <a:gd name="T7" fmla="*/ 7 h 10"/>
                <a:gd name="T8" fmla="*/ 1 w 3"/>
                <a:gd name="T9" fmla="*/ 9 h 10"/>
                <a:gd name="T10" fmla="*/ 1 w 3"/>
                <a:gd name="T11" fmla="*/ 10 h 10"/>
                <a:gd name="T12" fmla="*/ 2 w 3"/>
                <a:gd name="T13" fmla="*/ 10 h 10"/>
                <a:gd name="T14" fmla="*/ 3 w 3"/>
                <a:gd name="T15" fmla="*/ 0 h 10"/>
                <a:gd name="T16" fmla="*/ 2 w 3"/>
                <a:gd name="T17" fmla="*/ 0 h 10"/>
                <a:gd name="T18" fmla="*/ 0 w 3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0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6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476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477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478"/>
            <p:cNvSpPr>
              <a:spLocks noEditPoints="1"/>
            </p:cNvSpPr>
            <p:nvPr/>
          </p:nvSpPr>
          <p:spPr bwMode="auto">
            <a:xfrm>
              <a:off x="1313" y="777"/>
              <a:ext cx="10" cy="15"/>
            </a:xfrm>
            <a:custGeom>
              <a:avLst/>
              <a:gdLst>
                <a:gd name="T0" fmla="*/ 3 w 7"/>
                <a:gd name="T1" fmla="*/ 0 h 10"/>
                <a:gd name="T2" fmla="*/ 1 w 7"/>
                <a:gd name="T3" fmla="*/ 2 h 10"/>
                <a:gd name="T4" fmla="*/ 0 w 7"/>
                <a:gd name="T5" fmla="*/ 7 h 10"/>
                <a:gd name="T6" fmla="*/ 2 w 7"/>
                <a:gd name="T7" fmla="*/ 10 h 10"/>
                <a:gd name="T8" fmla="*/ 3 w 7"/>
                <a:gd name="T9" fmla="*/ 9 h 10"/>
                <a:gd name="T10" fmla="*/ 6 w 7"/>
                <a:gd name="T11" fmla="*/ 7 h 10"/>
                <a:gd name="T12" fmla="*/ 6 w 7"/>
                <a:gd name="T13" fmla="*/ 2 h 10"/>
                <a:gd name="T14" fmla="*/ 3 w 7"/>
                <a:gd name="T15" fmla="*/ 0 h 10"/>
                <a:gd name="T16" fmla="*/ 4 w 7"/>
                <a:gd name="T17" fmla="*/ 8 h 10"/>
                <a:gd name="T18" fmla="*/ 2 w 7"/>
                <a:gd name="T19" fmla="*/ 7 h 10"/>
                <a:gd name="T20" fmla="*/ 3 w 7"/>
                <a:gd name="T21" fmla="*/ 2 h 10"/>
                <a:gd name="T22" fmla="*/ 4 w 7"/>
                <a:gd name="T23" fmla="*/ 2 h 10"/>
                <a:gd name="T24" fmla="*/ 4 w 7"/>
                <a:gd name="T2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6" y="7"/>
                    <a:pt x="6" y="7"/>
                  </a:cubicBezTo>
                  <a:cubicBezTo>
                    <a:pt x="5" y="6"/>
                    <a:pt x="6" y="2"/>
                    <a:pt x="6" y="2"/>
                  </a:cubicBezTo>
                  <a:cubicBezTo>
                    <a:pt x="7" y="0"/>
                    <a:pt x="3" y="0"/>
                    <a:pt x="3" y="0"/>
                  </a:cubicBezTo>
                  <a:moveTo>
                    <a:pt x="4" y="8"/>
                  </a:moveTo>
                  <a:cubicBezTo>
                    <a:pt x="4" y="8"/>
                    <a:pt x="2" y="10"/>
                    <a:pt x="2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0"/>
                    <a:pt x="4" y="2"/>
                  </a:cubicBezTo>
                  <a:cubicBezTo>
                    <a:pt x="4" y="2"/>
                    <a:pt x="4" y="7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479"/>
            <p:cNvSpPr>
              <a:spLocks noEditPoints="1"/>
            </p:cNvSpPr>
            <p:nvPr/>
          </p:nvSpPr>
          <p:spPr bwMode="auto">
            <a:xfrm>
              <a:off x="1322" y="776"/>
              <a:ext cx="9" cy="16"/>
            </a:xfrm>
            <a:custGeom>
              <a:avLst/>
              <a:gdLst>
                <a:gd name="T0" fmla="*/ 6 w 6"/>
                <a:gd name="T1" fmla="*/ 2 h 11"/>
                <a:gd name="T2" fmla="*/ 5 w 6"/>
                <a:gd name="T3" fmla="*/ 1 h 11"/>
                <a:gd name="T4" fmla="*/ 1 w 6"/>
                <a:gd name="T5" fmla="*/ 4 h 11"/>
                <a:gd name="T6" fmla="*/ 3 w 6"/>
                <a:gd name="T7" fmla="*/ 11 h 11"/>
                <a:gd name="T8" fmla="*/ 6 w 6"/>
                <a:gd name="T9" fmla="*/ 8 h 11"/>
                <a:gd name="T10" fmla="*/ 6 w 6"/>
                <a:gd name="T11" fmla="*/ 2 h 11"/>
                <a:gd name="T12" fmla="*/ 3 w 6"/>
                <a:gd name="T13" fmla="*/ 9 h 11"/>
                <a:gd name="T14" fmla="*/ 2 w 6"/>
                <a:gd name="T15" fmla="*/ 5 h 11"/>
                <a:gd name="T16" fmla="*/ 4 w 6"/>
                <a:gd name="T17" fmla="*/ 2 h 11"/>
                <a:gd name="T18" fmla="*/ 4 w 6"/>
                <a:gd name="T19" fmla="*/ 4 h 11"/>
                <a:gd name="T20" fmla="*/ 3 w 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6" y="2"/>
                  </a:moveTo>
                  <a:cubicBezTo>
                    <a:pt x="6" y="2"/>
                    <a:pt x="6" y="0"/>
                    <a:pt x="5" y="1"/>
                  </a:cubicBezTo>
                  <a:cubicBezTo>
                    <a:pt x="5" y="1"/>
                    <a:pt x="1" y="1"/>
                    <a:pt x="1" y="4"/>
                  </a:cubicBezTo>
                  <a:cubicBezTo>
                    <a:pt x="1" y="4"/>
                    <a:pt x="0" y="11"/>
                    <a:pt x="3" y="11"/>
                  </a:cubicBezTo>
                  <a:cubicBezTo>
                    <a:pt x="3" y="11"/>
                    <a:pt x="6" y="11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9"/>
                  </a:moveTo>
                  <a:cubicBezTo>
                    <a:pt x="3" y="9"/>
                    <a:pt x="2" y="10"/>
                    <a:pt x="2" y="5"/>
                  </a:cubicBezTo>
                  <a:cubicBezTo>
                    <a:pt x="2" y="5"/>
                    <a:pt x="2" y="1"/>
                    <a:pt x="4" y="2"/>
                  </a:cubicBezTo>
                  <a:cubicBezTo>
                    <a:pt x="4" y="2"/>
                    <a:pt x="5" y="1"/>
                    <a:pt x="4" y="4"/>
                  </a:cubicBezTo>
                  <a:cubicBezTo>
                    <a:pt x="4" y="4"/>
                    <a:pt x="5" y="10"/>
                    <a:pt x="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480"/>
            <p:cNvSpPr>
              <a:spLocks noEditPoints="1"/>
            </p:cNvSpPr>
            <p:nvPr/>
          </p:nvSpPr>
          <p:spPr bwMode="auto">
            <a:xfrm>
              <a:off x="1334" y="776"/>
              <a:ext cx="8" cy="16"/>
            </a:xfrm>
            <a:custGeom>
              <a:avLst/>
              <a:gdLst>
                <a:gd name="T0" fmla="*/ 4 w 6"/>
                <a:gd name="T1" fmla="*/ 1 h 11"/>
                <a:gd name="T2" fmla="*/ 2 w 6"/>
                <a:gd name="T3" fmla="*/ 0 h 11"/>
                <a:gd name="T4" fmla="*/ 0 w 6"/>
                <a:gd name="T5" fmla="*/ 3 h 11"/>
                <a:gd name="T6" fmla="*/ 0 w 6"/>
                <a:gd name="T7" fmla="*/ 9 h 11"/>
                <a:gd name="T8" fmla="*/ 2 w 6"/>
                <a:gd name="T9" fmla="*/ 11 h 11"/>
                <a:gd name="T10" fmla="*/ 5 w 6"/>
                <a:gd name="T11" fmla="*/ 9 h 11"/>
                <a:gd name="T12" fmla="*/ 4 w 6"/>
                <a:gd name="T13" fmla="*/ 1 h 11"/>
                <a:gd name="T14" fmla="*/ 2 w 6"/>
                <a:gd name="T15" fmla="*/ 10 h 11"/>
                <a:gd name="T16" fmla="*/ 2 w 6"/>
                <a:gd name="T17" fmla="*/ 7 h 11"/>
                <a:gd name="T18" fmla="*/ 2 w 6"/>
                <a:gd name="T19" fmla="*/ 2 h 11"/>
                <a:gd name="T20" fmla="*/ 4 w 6"/>
                <a:gd name="T21" fmla="*/ 3 h 11"/>
                <a:gd name="T22" fmla="*/ 2 w 6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1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3"/>
                    <a:pt x="1" y="6"/>
                    <a:pt x="0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2" y="11"/>
                    <a:pt x="5" y="11"/>
                    <a:pt x="5" y="9"/>
                  </a:cubicBezTo>
                  <a:cubicBezTo>
                    <a:pt x="5" y="9"/>
                    <a:pt x="6" y="1"/>
                    <a:pt x="4" y="1"/>
                  </a:cubicBezTo>
                  <a:moveTo>
                    <a:pt x="2" y="10"/>
                  </a:moveTo>
                  <a:cubicBezTo>
                    <a:pt x="2" y="10"/>
                    <a:pt x="1" y="10"/>
                    <a:pt x="2" y="7"/>
                  </a:cubicBezTo>
                  <a:cubicBezTo>
                    <a:pt x="2" y="7"/>
                    <a:pt x="2" y="2"/>
                    <a:pt x="2" y="2"/>
                  </a:cubicBezTo>
                  <a:cubicBezTo>
                    <a:pt x="2" y="2"/>
                    <a:pt x="3" y="0"/>
                    <a:pt x="4" y="3"/>
                  </a:cubicBezTo>
                  <a:cubicBezTo>
                    <a:pt x="4" y="3"/>
                    <a:pt x="4" y="11"/>
                    <a:pt x="2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Freeform 481"/>
            <p:cNvSpPr>
              <a:spLocks noEditPoints="1"/>
            </p:cNvSpPr>
            <p:nvPr/>
          </p:nvSpPr>
          <p:spPr bwMode="auto">
            <a:xfrm>
              <a:off x="1341" y="774"/>
              <a:ext cx="7" cy="19"/>
            </a:xfrm>
            <a:custGeom>
              <a:avLst/>
              <a:gdLst>
                <a:gd name="T0" fmla="*/ 4 w 5"/>
                <a:gd name="T1" fmla="*/ 3 h 13"/>
                <a:gd name="T2" fmla="*/ 1 w 5"/>
                <a:gd name="T3" fmla="*/ 3 h 13"/>
                <a:gd name="T4" fmla="*/ 1 w 5"/>
                <a:gd name="T5" fmla="*/ 10 h 13"/>
                <a:gd name="T6" fmla="*/ 3 w 5"/>
                <a:gd name="T7" fmla="*/ 12 h 13"/>
                <a:gd name="T8" fmla="*/ 5 w 5"/>
                <a:gd name="T9" fmla="*/ 9 h 13"/>
                <a:gd name="T10" fmla="*/ 4 w 5"/>
                <a:gd name="T11" fmla="*/ 3 h 13"/>
                <a:gd name="T12" fmla="*/ 3 w 5"/>
                <a:gd name="T13" fmla="*/ 11 h 13"/>
                <a:gd name="T14" fmla="*/ 2 w 5"/>
                <a:gd name="T15" fmla="*/ 7 h 13"/>
                <a:gd name="T16" fmla="*/ 3 w 5"/>
                <a:gd name="T17" fmla="*/ 3 h 13"/>
                <a:gd name="T18" fmla="*/ 4 w 5"/>
                <a:gd name="T19" fmla="*/ 6 h 13"/>
                <a:gd name="T20" fmla="*/ 3 w 5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4" y="3"/>
                  </a:moveTo>
                  <a:cubicBezTo>
                    <a:pt x="2" y="0"/>
                    <a:pt x="1" y="3"/>
                    <a:pt x="1" y="3"/>
                  </a:cubicBezTo>
                  <a:cubicBezTo>
                    <a:pt x="2" y="3"/>
                    <a:pt x="1" y="10"/>
                    <a:pt x="1" y="10"/>
                  </a:cubicBezTo>
                  <a:cubicBezTo>
                    <a:pt x="0" y="12"/>
                    <a:pt x="3" y="12"/>
                    <a:pt x="3" y="12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3"/>
                    <a:pt x="4" y="3"/>
                    <a:pt x="4" y="3"/>
                  </a:cubicBezTo>
                  <a:moveTo>
                    <a:pt x="3" y="11"/>
                  </a:moveTo>
                  <a:cubicBezTo>
                    <a:pt x="3" y="11"/>
                    <a:pt x="2" y="11"/>
                    <a:pt x="2" y="7"/>
                  </a:cubicBezTo>
                  <a:cubicBezTo>
                    <a:pt x="2" y="7"/>
                    <a:pt x="2" y="2"/>
                    <a:pt x="3" y="3"/>
                  </a:cubicBezTo>
                  <a:cubicBezTo>
                    <a:pt x="3" y="3"/>
                    <a:pt x="4" y="2"/>
                    <a:pt x="4" y="6"/>
                  </a:cubicBezTo>
                  <a:cubicBezTo>
                    <a:pt x="4" y="6"/>
                    <a:pt x="5" y="11"/>
                    <a:pt x="3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4" name="Freeform 482"/>
            <p:cNvSpPr>
              <a:spLocks noEditPoints="1"/>
            </p:cNvSpPr>
            <p:nvPr/>
          </p:nvSpPr>
          <p:spPr bwMode="auto">
            <a:xfrm>
              <a:off x="1348" y="776"/>
              <a:ext cx="4" cy="18"/>
            </a:xfrm>
            <a:custGeom>
              <a:avLst/>
              <a:gdLst>
                <a:gd name="T0" fmla="*/ 3 w 3"/>
                <a:gd name="T1" fmla="*/ 4 h 13"/>
                <a:gd name="T2" fmla="*/ 1 w 3"/>
                <a:gd name="T3" fmla="*/ 2 h 13"/>
                <a:gd name="T4" fmla="*/ 0 w 3"/>
                <a:gd name="T5" fmla="*/ 3 h 13"/>
                <a:gd name="T6" fmla="*/ 0 w 3"/>
                <a:gd name="T7" fmla="*/ 10 h 13"/>
                <a:gd name="T8" fmla="*/ 2 w 3"/>
                <a:gd name="T9" fmla="*/ 11 h 13"/>
                <a:gd name="T10" fmla="*/ 2 w 3"/>
                <a:gd name="T11" fmla="*/ 8 h 13"/>
                <a:gd name="T12" fmla="*/ 3 w 3"/>
                <a:gd name="T13" fmla="*/ 4 h 13"/>
                <a:gd name="T14" fmla="*/ 1 w 3"/>
                <a:gd name="T15" fmla="*/ 11 h 13"/>
                <a:gd name="T16" fmla="*/ 1 w 3"/>
                <a:gd name="T17" fmla="*/ 6 h 13"/>
                <a:gd name="T18" fmla="*/ 1 w 3"/>
                <a:gd name="T19" fmla="*/ 3 h 13"/>
                <a:gd name="T20" fmla="*/ 2 w 3"/>
                <a:gd name="T21" fmla="*/ 4 h 13"/>
                <a:gd name="T22" fmla="*/ 1 w 3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3">
                  <a:moveTo>
                    <a:pt x="3" y="4"/>
                  </a:moveTo>
                  <a:cubicBezTo>
                    <a:pt x="3" y="4"/>
                    <a:pt x="2" y="1"/>
                    <a:pt x="1" y="2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0" y="10"/>
                    <a:pt x="0" y="13"/>
                    <a:pt x="2" y="11"/>
                  </a:cubicBezTo>
                  <a:cubicBezTo>
                    <a:pt x="2" y="11"/>
                    <a:pt x="3" y="11"/>
                    <a:pt x="2" y="8"/>
                  </a:cubicBezTo>
                  <a:cubicBezTo>
                    <a:pt x="2" y="8"/>
                    <a:pt x="2" y="4"/>
                    <a:pt x="3" y="4"/>
                  </a:cubicBezTo>
                  <a:moveTo>
                    <a:pt x="1" y="11"/>
                  </a:moveTo>
                  <a:cubicBezTo>
                    <a:pt x="1" y="11"/>
                    <a:pt x="0" y="10"/>
                    <a:pt x="1" y="6"/>
                  </a:cubicBezTo>
                  <a:cubicBezTo>
                    <a:pt x="1" y="6"/>
                    <a:pt x="1" y="3"/>
                    <a:pt x="1" y="3"/>
                  </a:cubicBezTo>
                  <a:cubicBezTo>
                    <a:pt x="1" y="3"/>
                    <a:pt x="2" y="2"/>
                    <a:pt x="2" y="4"/>
                  </a:cubicBezTo>
                  <a:cubicBezTo>
                    <a:pt x="2" y="4"/>
                    <a:pt x="2" y="11"/>
                    <a:pt x="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5" name="Freeform 483"/>
            <p:cNvSpPr/>
            <p:nvPr/>
          </p:nvSpPr>
          <p:spPr bwMode="auto">
            <a:xfrm>
              <a:off x="1332" y="822"/>
              <a:ext cx="13" cy="16"/>
            </a:xfrm>
            <a:custGeom>
              <a:avLst/>
              <a:gdLst>
                <a:gd name="T0" fmla="*/ 7 w 9"/>
                <a:gd name="T1" fmla="*/ 5 h 11"/>
                <a:gd name="T2" fmla="*/ 0 w 9"/>
                <a:gd name="T3" fmla="*/ 3 h 11"/>
                <a:gd name="T4" fmla="*/ 2 w 9"/>
                <a:gd name="T5" fmla="*/ 11 h 11"/>
                <a:gd name="T6" fmla="*/ 7 w 9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7" y="5"/>
                  </a:moveTo>
                  <a:cubicBezTo>
                    <a:pt x="9" y="0"/>
                    <a:pt x="3" y="3"/>
                    <a:pt x="0" y="3"/>
                  </a:cubicBezTo>
                  <a:cubicBezTo>
                    <a:pt x="0" y="6"/>
                    <a:pt x="1" y="10"/>
                    <a:pt x="2" y="11"/>
                  </a:cubicBezTo>
                  <a:cubicBezTo>
                    <a:pt x="3" y="8"/>
                    <a:pt x="6" y="7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Freeform 484"/>
            <p:cNvSpPr>
              <a:spLocks noEditPoints="1"/>
            </p:cNvSpPr>
            <p:nvPr/>
          </p:nvSpPr>
          <p:spPr bwMode="auto">
            <a:xfrm>
              <a:off x="1350" y="796"/>
              <a:ext cx="4" cy="41"/>
            </a:xfrm>
            <a:custGeom>
              <a:avLst/>
              <a:gdLst>
                <a:gd name="T0" fmla="*/ 1 w 3"/>
                <a:gd name="T1" fmla="*/ 22 h 28"/>
                <a:gd name="T2" fmla="*/ 2 w 3"/>
                <a:gd name="T3" fmla="*/ 26 h 28"/>
                <a:gd name="T4" fmla="*/ 2 w 3"/>
                <a:gd name="T5" fmla="*/ 28 h 28"/>
                <a:gd name="T6" fmla="*/ 3 w 3"/>
                <a:gd name="T7" fmla="*/ 28 h 28"/>
                <a:gd name="T8" fmla="*/ 1 w 3"/>
                <a:gd name="T9" fmla="*/ 22 h 28"/>
                <a:gd name="T10" fmla="*/ 1 w 3"/>
                <a:gd name="T11" fmla="*/ 22 h 28"/>
                <a:gd name="T12" fmla="*/ 1 w 3"/>
                <a:gd name="T13" fmla="*/ 22 h 28"/>
                <a:gd name="T14" fmla="*/ 1 w 3"/>
                <a:gd name="T15" fmla="*/ 0 h 28"/>
                <a:gd name="T16" fmla="*/ 1 w 3"/>
                <a:gd name="T17" fmla="*/ 1 h 28"/>
                <a:gd name="T18" fmla="*/ 1 w 3"/>
                <a:gd name="T19" fmla="*/ 1 h 28"/>
                <a:gd name="T20" fmla="*/ 1 w 3"/>
                <a:gd name="T21" fmla="*/ 10 h 28"/>
                <a:gd name="T22" fmla="*/ 1 w 3"/>
                <a:gd name="T23" fmla="*/ 17 h 28"/>
                <a:gd name="T24" fmla="*/ 1 w 3"/>
                <a:gd name="T25" fmla="*/ 11 h 28"/>
                <a:gd name="T26" fmla="*/ 1 w 3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8">
                  <a:moveTo>
                    <a:pt x="1" y="22"/>
                  </a:moveTo>
                  <a:cubicBezTo>
                    <a:pt x="1" y="24"/>
                    <a:pt x="2" y="26"/>
                    <a:pt x="2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1" y="10"/>
                    <a:pt x="1" y="10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4"/>
                    <a:pt x="1" y="11"/>
                    <a:pt x="1" y="11"/>
                  </a:cubicBezTo>
                  <a:cubicBezTo>
                    <a:pt x="2" y="8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7" name="Freeform 485"/>
            <p:cNvSpPr/>
            <p:nvPr/>
          </p:nvSpPr>
          <p:spPr bwMode="auto">
            <a:xfrm>
              <a:off x="1358" y="834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Freeform 486"/>
            <p:cNvSpPr>
              <a:spLocks noEditPoints="1"/>
            </p:cNvSpPr>
            <p:nvPr/>
          </p:nvSpPr>
          <p:spPr bwMode="auto">
            <a:xfrm>
              <a:off x="1354" y="835"/>
              <a:ext cx="10" cy="5"/>
            </a:xfrm>
            <a:custGeom>
              <a:avLst/>
              <a:gdLst>
                <a:gd name="T0" fmla="*/ 3 w 7"/>
                <a:gd name="T1" fmla="*/ 0 h 3"/>
                <a:gd name="T2" fmla="*/ 3 w 7"/>
                <a:gd name="T3" fmla="*/ 0 h 3"/>
                <a:gd name="T4" fmla="*/ 3 w 7"/>
                <a:gd name="T5" fmla="*/ 0 h 3"/>
                <a:gd name="T6" fmla="*/ 5 w 7"/>
                <a:gd name="T7" fmla="*/ 1 h 3"/>
                <a:gd name="T8" fmla="*/ 6 w 7"/>
                <a:gd name="T9" fmla="*/ 2 h 3"/>
                <a:gd name="T10" fmla="*/ 7 w 7"/>
                <a:gd name="T11" fmla="*/ 2 h 3"/>
                <a:gd name="T12" fmla="*/ 7 w 7"/>
                <a:gd name="T13" fmla="*/ 3 h 3"/>
                <a:gd name="T14" fmla="*/ 7 w 7"/>
                <a:gd name="T15" fmla="*/ 3 h 3"/>
                <a:gd name="T16" fmla="*/ 4 w 7"/>
                <a:gd name="T17" fmla="*/ 1 h 3"/>
                <a:gd name="T18" fmla="*/ 3 w 7"/>
                <a:gd name="T19" fmla="*/ 0 h 3"/>
                <a:gd name="T20" fmla="*/ 3 w 7"/>
                <a:gd name="T21" fmla="*/ 0 h 3"/>
                <a:gd name="T22" fmla="*/ 3 w 7"/>
                <a:gd name="T23" fmla="*/ 0 h 3"/>
                <a:gd name="T24" fmla="*/ 3 w 7"/>
                <a:gd name="T25" fmla="*/ 0 h 3"/>
                <a:gd name="T26" fmla="*/ 2 w 7"/>
                <a:gd name="T27" fmla="*/ 0 h 3"/>
                <a:gd name="T28" fmla="*/ 0 w 7"/>
                <a:gd name="T29" fmla="*/ 1 h 3"/>
                <a:gd name="T30" fmla="*/ 2 w 7"/>
                <a:gd name="T31" fmla="*/ 0 h 3"/>
                <a:gd name="T32" fmla="*/ 2 w 7"/>
                <a:gd name="T33" fmla="*/ 0 h 3"/>
                <a:gd name="T34" fmla="*/ 3 w 7"/>
                <a:gd name="T35" fmla="*/ 0 h 3"/>
                <a:gd name="T36" fmla="*/ 3 w 7"/>
                <a:gd name="T37" fmla="*/ 0 h 3"/>
                <a:gd name="T38" fmla="*/ 3 w 7"/>
                <a:gd name="T39" fmla="*/ 0 h 3"/>
                <a:gd name="T40" fmla="*/ 3 w 7"/>
                <a:gd name="T41" fmla="*/ 0 h 3"/>
                <a:gd name="T42" fmla="*/ 3 w 7"/>
                <a:gd name="T43" fmla="*/ 0 h 3"/>
                <a:gd name="T44" fmla="*/ 3 w 7"/>
                <a:gd name="T45" fmla="*/ 0 h 3"/>
                <a:gd name="T46" fmla="*/ 3 w 7"/>
                <a:gd name="T47" fmla="*/ 0 h 3"/>
                <a:gd name="T48" fmla="*/ 3 w 7"/>
                <a:gd name="T49" fmla="*/ 0 h 3"/>
                <a:gd name="T50" fmla="*/ 3 w 7"/>
                <a:gd name="T5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9" name="Freeform 487"/>
            <p:cNvSpPr>
              <a:spLocks noEditPoints="1"/>
            </p:cNvSpPr>
            <p:nvPr/>
          </p:nvSpPr>
          <p:spPr bwMode="auto">
            <a:xfrm>
              <a:off x="1350" y="771"/>
              <a:ext cx="2" cy="10"/>
            </a:xfrm>
            <a:custGeom>
              <a:avLst/>
              <a:gdLst>
                <a:gd name="T0" fmla="*/ 2 w 2"/>
                <a:gd name="T1" fmla="*/ 7 h 7"/>
                <a:gd name="T2" fmla="*/ 1 w 2"/>
                <a:gd name="T3" fmla="*/ 7 h 7"/>
                <a:gd name="T4" fmla="*/ 1 w 2"/>
                <a:gd name="T5" fmla="*/ 7 h 7"/>
                <a:gd name="T6" fmla="*/ 2 w 2"/>
                <a:gd name="T7" fmla="*/ 7 h 7"/>
                <a:gd name="T8" fmla="*/ 0 w 2"/>
                <a:gd name="T9" fmla="*/ 0 h 7"/>
                <a:gd name="T10" fmla="*/ 1 w 2"/>
                <a:gd name="T11" fmla="*/ 5 h 7"/>
                <a:gd name="T12" fmla="*/ 2 w 2"/>
                <a:gd name="T13" fmla="*/ 7 h 7"/>
                <a:gd name="T14" fmla="*/ 2 w 2"/>
                <a:gd name="T15" fmla="*/ 4 h 7"/>
                <a:gd name="T16" fmla="*/ 0 w 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moveTo>
                    <a:pt x="0" y="0"/>
                  </a:move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0" name="Freeform 488"/>
            <p:cNvSpPr/>
            <p:nvPr/>
          </p:nvSpPr>
          <p:spPr bwMode="auto">
            <a:xfrm>
              <a:off x="1351" y="778"/>
              <a:ext cx="1" cy="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1" name="Freeform 489"/>
            <p:cNvSpPr>
              <a:spLocks noEditPoints="1"/>
            </p:cNvSpPr>
            <p:nvPr/>
          </p:nvSpPr>
          <p:spPr bwMode="auto">
            <a:xfrm>
              <a:off x="1307" y="755"/>
              <a:ext cx="43" cy="25"/>
            </a:xfrm>
            <a:custGeom>
              <a:avLst/>
              <a:gdLst>
                <a:gd name="T0" fmla="*/ 4 w 29"/>
                <a:gd name="T1" fmla="*/ 15 h 17"/>
                <a:gd name="T2" fmla="*/ 4 w 29"/>
                <a:gd name="T3" fmla="*/ 15 h 17"/>
                <a:gd name="T4" fmla="*/ 4 w 29"/>
                <a:gd name="T5" fmla="*/ 15 h 17"/>
                <a:gd name="T6" fmla="*/ 4 w 29"/>
                <a:gd name="T7" fmla="*/ 15 h 17"/>
                <a:gd name="T8" fmla="*/ 9 w 29"/>
                <a:gd name="T9" fmla="*/ 8 h 17"/>
                <a:gd name="T10" fmla="*/ 11 w 29"/>
                <a:gd name="T11" fmla="*/ 4 h 17"/>
                <a:gd name="T12" fmla="*/ 15 w 29"/>
                <a:gd name="T13" fmla="*/ 12 h 17"/>
                <a:gd name="T14" fmla="*/ 21 w 29"/>
                <a:gd name="T15" fmla="*/ 11 h 17"/>
                <a:gd name="T16" fmla="*/ 20 w 29"/>
                <a:gd name="T17" fmla="*/ 12 h 17"/>
                <a:gd name="T18" fmla="*/ 19 w 29"/>
                <a:gd name="T19" fmla="*/ 12 h 17"/>
                <a:gd name="T20" fmla="*/ 11 w 29"/>
                <a:gd name="T21" fmla="*/ 16 h 17"/>
                <a:gd name="T22" fmla="*/ 9 w 29"/>
                <a:gd name="T23" fmla="*/ 8 h 17"/>
                <a:gd name="T24" fmla="*/ 9 w 29"/>
                <a:gd name="T25" fmla="*/ 8 h 17"/>
                <a:gd name="T26" fmla="*/ 9 w 29"/>
                <a:gd name="T27" fmla="*/ 8 h 17"/>
                <a:gd name="T28" fmla="*/ 9 w 29"/>
                <a:gd name="T29" fmla="*/ 8 h 17"/>
                <a:gd name="T30" fmla="*/ 9 w 29"/>
                <a:gd name="T31" fmla="*/ 0 h 17"/>
                <a:gd name="T32" fmla="*/ 8 w 29"/>
                <a:gd name="T33" fmla="*/ 8 h 17"/>
                <a:gd name="T34" fmla="*/ 5 w 29"/>
                <a:gd name="T35" fmla="*/ 6 h 17"/>
                <a:gd name="T36" fmla="*/ 4 w 29"/>
                <a:gd name="T37" fmla="*/ 6 h 17"/>
                <a:gd name="T38" fmla="*/ 0 w 29"/>
                <a:gd name="T39" fmla="*/ 14 h 17"/>
                <a:gd name="T40" fmla="*/ 3 w 29"/>
                <a:gd name="T41" fmla="*/ 15 h 17"/>
                <a:gd name="T42" fmla="*/ 3 w 29"/>
                <a:gd name="T43" fmla="*/ 15 h 17"/>
                <a:gd name="T44" fmla="*/ 4 w 29"/>
                <a:gd name="T45" fmla="*/ 15 h 17"/>
                <a:gd name="T46" fmla="*/ 2 w 29"/>
                <a:gd name="T47" fmla="*/ 13 h 17"/>
                <a:gd name="T48" fmla="*/ 0 w 29"/>
                <a:gd name="T49" fmla="*/ 13 h 17"/>
                <a:gd name="T50" fmla="*/ 4 w 29"/>
                <a:gd name="T51" fmla="*/ 6 h 17"/>
                <a:gd name="T52" fmla="*/ 4 w 29"/>
                <a:gd name="T53" fmla="*/ 6 h 17"/>
                <a:gd name="T54" fmla="*/ 4 w 29"/>
                <a:gd name="T55" fmla="*/ 15 h 17"/>
                <a:gd name="T56" fmla="*/ 6 w 29"/>
                <a:gd name="T57" fmla="*/ 16 h 17"/>
                <a:gd name="T58" fmla="*/ 7 w 29"/>
                <a:gd name="T59" fmla="*/ 15 h 17"/>
                <a:gd name="T60" fmla="*/ 7 w 29"/>
                <a:gd name="T61" fmla="*/ 15 h 17"/>
                <a:gd name="T62" fmla="*/ 8 w 29"/>
                <a:gd name="T63" fmla="*/ 15 h 17"/>
                <a:gd name="T64" fmla="*/ 10 w 29"/>
                <a:gd name="T65" fmla="*/ 17 h 17"/>
                <a:gd name="T66" fmla="*/ 11 w 29"/>
                <a:gd name="T67" fmla="*/ 17 h 17"/>
                <a:gd name="T68" fmla="*/ 14 w 29"/>
                <a:gd name="T69" fmla="*/ 15 h 17"/>
                <a:gd name="T70" fmla="*/ 20 w 29"/>
                <a:gd name="T71" fmla="*/ 13 h 17"/>
                <a:gd name="T72" fmla="*/ 21 w 29"/>
                <a:gd name="T73" fmla="*/ 13 h 17"/>
                <a:gd name="T74" fmla="*/ 22 w 29"/>
                <a:gd name="T75" fmla="*/ 13 h 17"/>
                <a:gd name="T76" fmla="*/ 21 w 29"/>
                <a:gd name="T77" fmla="*/ 14 h 17"/>
                <a:gd name="T78" fmla="*/ 21 w 29"/>
                <a:gd name="T79" fmla="*/ 14 h 17"/>
                <a:gd name="T80" fmla="*/ 25 w 29"/>
                <a:gd name="T81" fmla="*/ 12 h 17"/>
                <a:gd name="T82" fmla="*/ 23 w 29"/>
                <a:gd name="T83" fmla="*/ 10 h 17"/>
                <a:gd name="T84" fmla="*/ 19 w 29"/>
                <a:gd name="T85" fmla="*/ 5 h 17"/>
                <a:gd name="T86" fmla="*/ 20 w 29"/>
                <a:gd name="T87" fmla="*/ 5 h 17"/>
                <a:gd name="T88" fmla="*/ 29 w 29"/>
                <a:gd name="T89" fmla="*/ 11 h 17"/>
                <a:gd name="T90" fmla="*/ 28 w 29"/>
                <a:gd name="T91" fmla="*/ 9 h 17"/>
                <a:gd name="T92" fmla="*/ 20 w 29"/>
                <a:gd name="T93" fmla="*/ 0 h 17"/>
                <a:gd name="T94" fmla="*/ 17 w 29"/>
                <a:gd name="T95" fmla="*/ 2 h 17"/>
                <a:gd name="T96" fmla="*/ 14 w 29"/>
                <a:gd name="T97" fmla="*/ 1 h 17"/>
                <a:gd name="T98" fmla="*/ 11 w 29"/>
                <a:gd name="T99" fmla="*/ 0 h 17"/>
                <a:gd name="T100" fmla="*/ 10 w 29"/>
                <a:gd name="T101" fmla="*/ 0 h 17"/>
                <a:gd name="T102" fmla="*/ 10 w 29"/>
                <a:gd name="T103" fmla="*/ 0 h 17"/>
                <a:gd name="T104" fmla="*/ 10 w 29"/>
                <a:gd name="T105" fmla="*/ 0 h 17"/>
                <a:gd name="T106" fmla="*/ 10 w 29"/>
                <a:gd name="T107" fmla="*/ 0 h 17"/>
                <a:gd name="T108" fmla="*/ 10 w 29"/>
                <a:gd name="T109" fmla="*/ 0 h 17"/>
                <a:gd name="T110" fmla="*/ 9 w 29"/>
                <a:gd name="T111" fmla="*/ 0 h 17"/>
                <a:gd name="T112" fmla="*/ 20 w 29"/>
                <a:gd name="T113" fmla="*/ 0 h 17"/>
                <a:gd name="T114" fmla="*/ 20 w 29"/>
                <a:gd name="T115" fmla="*/ 0 h 17"/>
                <a:gd name="T116" fmla="*/ 20 w 29"/>
                <a:gd name="T117" fmla="*/ 0 h 17"/>
                <a:gd name="T118" fmla="*/ 20 w 29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17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moveTo>
                    <a:pt x="9" y="8"/>
                  </a:moveTo>
                  <a:cubicBezTo>
                    <a:pt x="9" y="8"/>
                    <a:pt x="10" y="7"/>
                    <a:pt x="11" y="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9" y="11"/>
                    <a:pt x="21" y="11"/>
                  </a:cubicBezTo>
                  <a:cubicBezTo>
                    <a:pt x="23" y="11"/>
                    <a:pt x="23" y="12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8" y="12"/>
                    <a:pt x="15" y="13"/>
                    <a:pt x="11" y="16"/>
                  </a:cubicBezTo>
                  <a:cubicBezTo>
                    <a:pt x="11" y="16"/>
                    <a:pt x="11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0"/>
                  </a:moveTo>
                  <a:cubicBezTo>
                    <a:pt x="9" y="0"/>
                    <a:pt x="12" y="8"/>
                    <a:pt x="8" y="8"/>
                  </a:cubicBezTo>
                  <a:cubicBezTo>
                    <a:pt x="7" y="8"/>
                    <a:pt x="6" y="7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2" y="7"/>
                    <a:pt x="0" y="14"/>
                  </a:cubicBezTo>
                  <a:cubicBezTo>
                    <a:pt x="0" y="14"/>
                    <a:pt x="1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3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6" y="14"/>
                    <a:pt x="18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3" y="13"/>
                    <a:pt x="25" y="12"/>
                  </a:cubicBezTo>
                  <a:cubicBezTo>
                    <a:pt x="25" y="12"/>
                    <a:pt x="22" y="12"/>
                    <a:pt x="23" y="10"/>
                  </a:cubicBezTo>
                  <a:cubicBezTo>
                    <a:pt x="23" y="10"/>
                    <a:pt x="15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5" y="5"/>
                    <a:pt x="29" y="11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3" y="3"/>
                    <a:pt x="20" y="0"/>
                  </a:cubicBezTo>
                  <a:cubicBezTo>
                    <a:pt x="20" y="1"/>
                    <a:pt x="19" y="2"/>
                    <a:pt x="17" y="2"/>
                  </a:cubicBezTo>
                  <a:cubicBezTo>
                    <a:pt x="17" y="2"/>
                    <a:pt x="15" y="2"/>
                    <a:pt x="14" y="1"/>
                  </a:cubicBezTo>
                  <a:cubicBezTo>
                    <a:pt x="14" y="1"/>
                    <a:pt x="12" y="1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2" name="Freeform 490"/>
            <p:cNvSpPr/>
            <p:nvPr/>
          </p:nvSpPr>
          <p:spPr bwMode="auto">
            <a:xfrm>
              <a:off x="1307" y="764"/>
              <a:ext cx="6" cy="13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7 h 9"/>
                <a:gd name="T4" fmla="*/ 2 w 4"/>
                <a:gd name="T5" fmla="*/ 7 h 9"/>
                <a:gd name="T6" fmla="*/ 4 w 4"/>
                <a:gd name="T7" fmla="*/ 9 h 9"/>
                <a:gd name="T8" fmla="*/ 4 w 4"/>
                <a:gd name="T9" fmla="*/ 9 h 9"/>
                <a:gd name="T10" fmla="*/ 4 w 4"/>
                <a:gd name="T11" fmla="*/ 9 h 9"/>
                <a:gd name="T12" fmla="*/ 4 w 4"/>
                <a:gd name="T13" fmla="*/ 9 h 9"/>
                <a:gd name="T14" fmla="*/ 4 w 4"/>
                <a:gd name="T15" fmla="*/ 9 h 9"/>
                <a:gd name="T16" fmla="*/ 4 w 4"/>
                <a:gd name="T17" fmla="*/ 0 h 9"/>
                <a:gd name="T18" fmla="*/ 4 w 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Freeform 491"/>
            <p:cNvSpPr>
              <a:spLocks noEditPoints="1"/>
            </p:cNvSpPr>
            <p:nvPr/>
          </p:nvSpPr>
          <p:spPr bwMode="auto">
            <a:xfrm>
              <a:off x="1320" y="761"/>
              <a:ext cx="21" cy="17"/>
            </a:xfrm>
            <a:custGeom>
              <a:avLst/>
              <a:gdLst>
                <a:gd name="T0" fmla="*/ 0 w 14"/>
                <a:gd name="T1" fmla="*/ 4 h 12"/>
                <a:gd name="T2" fmla="*/ 0 w 14"/>
                <a:gd name="T3" fmla="*/ 4 h 12"/>
                <a:gd name="T4" fmla="*/ 0 w 14"/>
                <a:gd name="T5" fmla="*/ 4 h 12"/>
                <a:gd name="T6" fmla="*/ 2 w 14"/>
                <a:gd name="T7" fmla="*/ 0 h 12"/>
                <a:gd name="T8" fmla="*/ 0 w 14"/>
                <a:gd name="T9" fmla="*/ 4 h 12"/>
                <a:gd name="T10" fmla="*/ 0 w 14"/>
                <a:gd name="T11" fmla="*/ 4 h 12"/>
                <a:gd name="T12" fmla="*/ 2 w 14"/>
                <a:gd name="T13" fmla="*/ 12 h 12"/>
                <a:gd name="T14" fmla="*/ 10 w 14"/>
                <a:gd name="T15" fmla="*/ 8 h 12"/>
                <a:gd name="T16" fmla="*/ 11 w 14"/>
                <a:gd name="T17" fmla="*/ 8 h 12"/>
                <a:gd name="T18" fmla="*/ 12 w 14"/>
                <a:gd name="T19" fmla="*/ 7 h 12"/>
                <a:gd name="T20" fmla="*/ 6 w 14"/>
                <a:gd name="T21" fmla="*/ 8 h 12"/>
                <a:gd name="T22" fmla="*/ 2 w 14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12"/>
                    <a:pt x="2" y="12"/>
                  </a:cubicBezTo>
                  <a:cubicBezTo>
                    <a:pt x="6" y="9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4" y="7"/>
                    <a:pt x="12" y="7"/>
                  </a:cubicBezTo>
                  <a:cubicBezTo>
                    <a:pt x="10" y="7"/>
                    <a:pt x="6" y="8"/>
                    <a:pt x="6" y="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94" name="Picture 49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752"/>
              <a:ext cx="11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493"/>
            <p:cNvSpPr/>
            <p:nvPr/>
          </p:nvSpPr>
          <p:spPr bwMode="auto">
            <a:xfrm>
              <a:off x="1322" y="755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6" name="Freeform 494"/>
            <p:cNvSpPr>
              <a:spLocks noEditPoints="1"/>
            </p:cNvSpPr>
            <p:nvPr/>
          </p:nvSpPr>
          <p:spPr bwMode="auto">
            <a:xfrm>
              <a:off x="1328" y="777"/>
              <a:ext cx="24" cy="19"/>
            </a:xfrm>
            <a:custGeom>
              <a:avLst/>
              <a:gdLst>
                <a:gd name="T0" fmla="*/ 11 w 17"/>
                <a:gd name="T1" fmla="*/ 6 h 13"/>
                <a:gd name="T2" fmla="*/ 11 w 17"/>
                <a:gd name="T3" fmla="*/ 6 h 13"/>
                <a:gd name="T4" fmla="*/ 12 w 17"/>
                <a:gd name="T5" fmla="*/ 9 h 13"/>
                <a:gd name="T6" fmla="*/ 12 w 17"/>
                <a:gd name="T7" fmla="*/ 9 h 13"/>
                <a:gd name="T8" fmla="*/ 12 w 17"/>
                <a:gd name="T9" fmla="*/ 9 h 13"/>
                <a:gd name="T10" fmla="*/ 13 w 17"/>
                <a:gd name="T11" fmla="*/ 6 h 13"/>
                <a:gd name="T12" fmla="*/ 11 w 17"/>
                <a:gd name="T13" fmla="*/ 6 h 13"/>
                <a:gd name="T14" fmla="*/ 5 w 17"/>
                <a:gd name="T15" fmla="*/ 6 h 13"/>
                <a:gd name="T16" fmla="*/ 2 w 17"/>
                <a:gd name="T17" fmla="*/ 8 h 13"/>
                <a:gd name="T18" fmla="*/ 1 w 17"/>
                <a:gd name="T19" fmla="*/ 9 h 13"/>
                <a:gd name="T20" fmla="*/ 0 w 17"/>
                <a:gd name="T21" fmla="*/ 12 h 13"/>
                <a:gd name="T22" fmla="*/ 6 w 17"/>
                <a:gd name="T23" fmla="*/ 10 h 13"/>
                <a:gd name="T24" fmla="*/ 4 w 17"/>
                <a:gd name="T25" fmla="*/ 8 h 13"/>
                <a:gd name="T26" fmla="*/ 4 w 17"/>
                <a:gd name="T27" fmla="*/ 8 h 13"/>
                <a:gd name="T28" fmla="*/ 3 w 17"/>
                <a:gd name="T29" fmla="*/ 10 h 13"/>
                <a:gd name="T30" fmla="*/ 2 w 17"/>
                <a:gd name="T31" fmla="*/ 10 h 13"/>
                <a:gd name="T32" fmla="*/ 2 w 17"/>
                <a:gd name="T33" fmla="*/ 8 h 13"/>
                <a:gd name="T34" fmla="*/ 3 w 17"/>
                <a:gd name="T35" fmla="*/ 8 h 13"/>
                <a:gd name="T36" fmla="*/ 5 w 17"/>
                <a:gd name="T37" fmla="*/ 6 h 13"/>
                <a:gd name="T38" fmla="*/ 5 w 17"/>
                <a:gd name="T39" fmla="*/ 6 h 13"/>
                <a:gd name="T40" fmla="*/ 16 w 17"/>
                <a:gd name="T41" fmla="*/ 3 h 13"/>
                <a:gd name="T42" fmla="*/ 16 w 17"/>
                <a:gd name="T43" fmla="*/ 7 h 13"/>
                <a:gd name="T44" fmla="*/ 16 w 17"/>
                <a:gd name="T45" fmla="*/ 7 h 13"/>
                <a:gd name="T46" fmla="*/ 16 w 17"/>
                <a:gd name="T47" fmla="*/ 9 h 13"/>
                <a:gd name="T48" fmla="*/ 16 w 17"/>
                <a:gd name="T49" fmla="*/ 13 h 13"/>
                <a:gd name="T50" fmla="*/ 16 w 17"/>
                <a:gd name="T51" fmla="*/ 13 h 13"/>
                <a:gd name="T52" fmla="*/ 16 w 17"/>
                <a:gd name="T53" fmla="*/ 3 h 13"/>
                <a:gd name="T54" fmla="*/ 8 w 17"/>
                <a:gd name="T55" fmla="*/ 3 h 13"/>
                <a:gd name="T56" fmla="*/ 6 w 17"/>
                <a:gd name="T57" fmla="*/ 4 h 13"/>
                <a:gd name="T58" fmla="*/ 6 w 17"/>
                <a:gd name="T59" fmla="*/ 5 h 13"/>
                <a:gd name="T60" fmla="*/ 8 w 17"/>
                <a:gd name="T61" fmla="*/ 4 h 13"/>
                <a:gd name="T62" fmla="*/ 8 w 17"/>
                <a:gd name="T63" fmla="*/ 3 h 13"/>
                <a:gd name="T64" fmla="*/ 4 w 17"/>
                <a:gd name="T65" fmla="*/ 1 h 13"/>
                <a:gd name="T66" fmla="*/ 3 w 17"/>
                <a:gd name="T67" fmla="*/ 3 h 13"/>
                <a:gd name="T68" fmla="*/ 3 w 17"/>
                <a:gd name="T69" fmla="*/ 4 h 13"/>
                <a:gd name="T70" fmla="*/ 5 w 17"/>
                <a:gd name="T71" fmla="*/ 4 h 13"/>
                <a:gd name="T72" fmla="*/ 4 w 17"/>
                <a:gd name="T73" fmla="*/ 2 h 13"/>
                <a:gd name="T74" fmla="*/ 4 w 17"/>
                <a:gd name="T75" fmla="*/ 1 h 13"/>
                <a:gd name="T76" fmla="*/ 12 w 17"/>
                <a:gd name="T77" fmla="*/ 1 h 13"/>
                <a:gd name="T78" fmla="*/ 12 w 17"/>
                <a:gd name="T79" fmla="*/ 1 h 13"/>
                <a:gd name="T80" fmla="*/ 12 w 17"/>
                <a:gd name="T81" fmla="*/ 1 h 13"/>
                <a:gd name="T82" fmla="*/ 11 w 17"/>
                <a:gd name="T83" fmla="*/ 2 h 13"/>
                <a:gd name="T84" fmla="*/ 12 w 17"/>
                <a:gd name="T85" fmla="*/ 2 h 13"/>
                <a:gd name="T86" fmla="*/ 12 w 17"/>
                <a:gd name="T87" fmla="*/ 1 h 13"/>
                <a:gd name="T88" fmla="*/ 12 w 17"/>
                <a:gd name="T89" fmla="*/ 1 h 13"/>
                <a:gd name="T90" fmla="*/ 7 w 17"/>
                <a:gd name="T91" fmla="*/ 0 h 13"/>
                <a:gd name="T92" fmla="*/ 6 w 17"/>
                <a:gd name="T93" fmla="*/ 1 h 13"/>
                <a:gd name="T94" fmla="*/ 6 w 17"/>
                <a:gd name="T95" fmla="*/ 3 h 13"/>
                <a:gd name="T96" fmla="*/ 7 w 17"/>
                <a:gd name="T97" fmla="*/ 3 h 13"/>
                <a:gd name="T98" fmla="*/ 8 w 17"/>
                <a:gd name="T99" fmla="*/ 2 h 13"/>
                <a:gd name="T100" fmla="*/ 8 w 17"/>
                <a:gd name="T101" fmla="*/ 2 h 13"/>
                <a:gd name="T102" fmla="*/ 7 w 17"/>
                <a:gd name="T103" fmla="*/ 0 h 13"/>
                <a:gd name="T104" fmla="*/ 10 w 17"/>
                <a:gd name="T105" fmla="*/ 0 h 13"/>
                <a:gd name="T106" fmla="*/ 9 w 17"/>
                <a:gd name="T107" fmla="*/ 0 h 13"/>
                <a:gd name="T108" fmla="*/ 9 w 17"/>
                <a:gd name="T109" fmla="*/ 2 h 13"/>
                <a:gd name="T110" fmla="*/ 9 w 17"/>
                <a:gd name="T111" fmla="*/ 2 h 13"/>
                <a:gd name="T112" fmla="*/ 9 w 17"/>
                <a:gd name="T113" fmla="*/ 2 h 13"/>
                <a:gd name="T114" fmla="*/ 9 w 17"/>
                <a:gd name="T115" fmla="*/ 3 h 13"/>
                <a:gd name="T116" fmla="*/ 10 w 17"/>
                <a:gd name="T117" fmla="*/ 2 h 13"/>
                <a:gd name="T118" fmla="*/ 10 w 17"/>
                <a:gd name="T119" fmla="*/ 1 h 13"/>
                <a:gd name="T120" fmla="*/ 10 w 17"/>
                <a:gd name="T1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13"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8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moveTo>
                    <a:pt x="5" y="6"/>
                  </a:moveTo>
                  <a:cubicBezTo>
                    <a:pt x="4" y="6"/>
                    <a:pt x="3" y="7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6" y="3"/>
                  </a:moveTo>
                  <a:cubicBezTo>
                    <a:pt x="16" y="5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10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7" y="9"/>
                    <a:pt x="16" y="3"/>
                  </a:cubicBezTo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4" y="1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7" y="0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Freeform 495"/>
            <p:cNvSpPr/>
            <p:nvPr/>
          </p:nvSpPr>
          <p:spPr bwMode="auto">
            <a:xfrm>
              <a:off x="1284" y="841"/>
              <a:ext cx="86" cy="7"/>
            </a:xfrm>
            <a:custGeom>
              <a:avLst/>
              <a:gdLst>
                <a:gd name="T0" fmla="*/ 56 w 59"/>
                <a:gd name="T1" fmla="*/ 0 h 5"/>
                <a:gd name="T2" fmla="*/ 55 w 59"/>
                <a:gd name="T3" fmla="*/ 1 h 5"/>
                <a:gd name="T4" fmla="*/ 55 w 59"/>
                <a:gd name="T5" fmla="*/ 1 h 5"/>
                <a:gd name="T6" fmla="*/ 48 w 59"/>
                <a:gd name="T7" fmla="*/ 3 h 5"/>
                <a:gd name="T8" fmla="*/ 39 w 59"/>
                <a:gd name="T9" fmla="*/ 4 h 5"/>
                <a:gd name="T10" fmla="*/ 36 w 59"/>
                <a:gd name="T11" fmla="*/ 4 h 5"/>
                <a:gd name="T12" fmla="*/ 17 w 59"/>
                <a:gd name="T13" fmla="*/ 4 h 5"/>
                <a:gd name="T14" fmla="*/ 15 w 59"/>
                <a:gd name="T15" fmla="*/ 5 h 5"/>
                <a:gd name="T16" fmla="*/ 3 w 59"/>
                <a:gd name="T17" fmla="*/ 2 h 5"/>
                <a:gd name="T18" fmla="*/ 3 w 59"/>
                <a:gd name="T19" fmla="*/ 1 h 5"/>
                <a:gd name="T20" fmla="*/ 3 w 59"/>
                <a:gd name="T21" fmla="*/ 1 h 5"/>
                <a:gd name="T22" fmla="*/ 5 w 59"/>
                <a:gd name="T23" fmla="*/ 4 h 5"/>
                <a:gd name="T24" fmla="*/ 15 w 59"/>
                <a:gd name="T25" fmla="*/ 5 h 5"/>
                <a:gd name="T26" fmla="*/ 18 w 59"/>
                <a:gd name="T27" fmla="*/ 5 h 5"/>
                <a:gd name="T28" fmla="*/ 40 w 59"/>
                <a:gd name="T29" fmla="*/ 5 h 5"/>
                <a:gd name="T30" fmla="*/ 51 w 59"/>
                <a:gd name="T31" fmla="*/ 3 h 5"/>
                <a:gd name="T32" fmla="*/ 57 w 59"/>
                <a:gd name="T33" fmla="*/ 0 h 5"/>
                <a:gd name="T34" fmla="*/ 56 w 59"/>
                <a:gd name="T35" fmla="*/ 0 h 5"/>
                <a:gd name="T36" fmla="*/ 56 w 59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">
                  <a:moveTo>
                    <a:pt x="56" y="0"/>
                  </a:moveTo>
                  <a:cubicBezTo>
                    <a:pt x="56" y="0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3" y="1"/>
                    <a:pt x="48" y="3"/>
                    <a:pt x="48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6" y="4"/>
                  </a:cubicBezTo>
                  <a:cubicBezTo>
                    <a:pt x="29" y="4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0" y="5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2"/>
                    <a:pt x="5" y="4"/>
                  </a:cubicBezTo>
                  <a:cubicBezTo>
                    <a:pt x="5" y="4"/>
                    <a:pt x="10" y="5"/>
                    <a:pt x="15" y="5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18" y="5"/>
                    <a:pt x="37" y="5"/>
                    <a:pt x="40" y="5"/>
                  </a:cubicBezTo>
                  <a:cubicBezTo>
                    <a:pt x="40" y="5"/>
                    <a:pt x="47" y="5"/>
                    <a:pt x="51" y="3"/>
                  </a:cubicBezTo>
                  <a:cubicBezTo>
                    <a:pt x="51" y="3"/>
                    <a:pt x="59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8" name="Freeform 496"/>
            <p:cNvSpPr>
              <a:spLocks noEditPoints="1"/>
            </p:cNvSpPr>
            <p:nvPr/>
          </p:nvSpPr>
          <p:spPr bwMode="auto">
            <a:xfrm>
              <a:off x="1288" y="786"/>
              <a:ext cx="78" cy="62"/>
            </a:xfrm>
            <a:custGeom>
              <a:avLst/>
              <a:gdLst>
                <a:gd name="T0" fmla="*/ 30 w 53"/>
                <a:gd name="T1" fmla="*/ 28 h 43"/>
                <a:gd name="T2" fmla="*/ 30 w 53"/>
                <a:gd name="T3" fmla="*/ 28 h 43"/>
                <a:gd name="T4" fmla="*/ 36 w 53"/>
                <a:gd name="T5" fmla="*/ 0 h 43"/>
                <a:gd name="T6" fmla="*/ 36 w 53"/>
                <a:gd name="T7" fmla="*/ 3 h 43"/>
                <a:gd name="T8" fmla="*/ 36 w 53"/>
                <a:gd name="T9" fmla="*/ 4 h 43"/>
                <a:gd name="T10" fmla="*/ 32 w 53"/>
                <a:gd name="T11" fmla="*/ 7 h 43"/>
                <a:gd name="T12" fmla="*/ 24 w 53"/>
                <a:gd name="T13" fmla="*/ 18 h 43"/>
                <a:gd name="T14" fmla="*/ 23 w 53"/>
                <a:gd name="T15" fmla="*/ 36 h 43"/>
                <a:gd name="T16" fmla="*/ 29 w 53"/>
                <a:gd name="T17" fmla="*/ 35 h 43"/>
                <a:gd name="T18" fmla="*/ 29 w 53"/>
                <a:gd name="T19" fmla="*/ 36 h 43"/>
                <a:gd name="T20" fmla="*/ 22 w 53"/>
                <a:gd name="T21" fmla="*/ 38 h 43"/>
                <a:gd name="T22" fmla="*/ 15 w 53"/>
                <a:gd name="T23" fmla="*/ 41 h 43"/>
                <a:gd name="T24" fmla="*/ 9 w 53"/>
                <a:gd name="T25" fmla="*/ 42 h 43"/>
                <a:gd name="T26" fmla="*/ 0 w 53"/>
                <a:gd name="T27" fmla="*/ 40 h 43"/>
                <a:gd name="T28" fmla="*/ 14 w 53"/>
                <a:gd name="T29" fmla="*/ 42 h 43"/>
                <a:gd name="T30" fmla="*/ 36 w 53"/>
                <a:gd name="T31" fmla="*/ 42 h 43"/>
                <a:gd name="T32" fmla="*/ 52 w 53"/>
                <a:gd name="T33" fmla="*/ 39 h 43"/>
                <a:gd name="T34" fmla="*/ 53 w 53"/>
                <a:gd name="T35" fmla="*/ 38 h 43"/>
                <a:gd name="T36" fmla="*/ 51 w 53"/>
                <a:gd name="T37" fmla="*/ 38 h 43"/>
                <a:gd name="T38" fmla="*/ 51 w 53"/>
                <a:gd name="T39" fmla="*/ 36 h 43"/>
                <a:gd name="T40" fmla="*/ 50 w 53"/>
                <a:gd name="T41" fmla="*/ 35 h 43"/>
                <a:gd name="T42" fmla="*/ 48 w 53"/>
                <a:gd name="T43" fmla="*/ 34 h 43"/>
                <a:gd name="T44" fmla="*/ 48 w 53"/>
                <a:gd name="T45" fmla="*/ 34 h 43"/>
                <a:gd name="T46" fmla="*/ 46 w 53"/>
                <a:gd name="T47" fmla="*/ 35 h 43"/>
                <a:gd name="T48" fmla="*/ 38 w 53"/>
                <a:gd name="T49" fmla="*/ 39 h 43"/>
                <a:gd name="T50" fmla="*/ 39 w 53"/>
                <a:gd name="T51" fmla="*/ 34 h 43"/>
                <a:gd name="T52" fmla="*/ 32 w 53"/>
                <a:gd name="T53" fmla="*/ 36 h 43"/>
                <a:gd name="T54" fmla="*/ 30 w 53"/>
                <a:gd name="T55" fmla="*/ 28 h 43"/>
                <a:gd name="T56" fmla="*/ 30 w 53"/>
                <a:gd name="T57" fmla="*/ 26 h 43"/>
                <a:gd name="T58" fmla="*/ 31 w 53"/>
                <a:gd name="T59" fmla="*/ 26 h 43"/>
                <a:gd name="T60" fmla="*/ 33 w 53"/>
                <a:gd name="T61" fmla="*/ 25 h 43"/>
                <a:gd name="T62" fmla="*/ 37 w 53"/>
                <a:gd name="T63" fmla="*/ 23 h 43"/>
                <a:gd name="T64" fmla="*/ 37 w 53"/>
                <a:gd name="T65" fmla="*/ 21 h 43"/>
                <a:gd name="T66" fmla="*/ 39 w 53"/>
                <a:gd name="T67" fmla="*/ 18 h 43"/>
                <a:gd name="T68" fmla="*/ 40 w 53"/>
                <a:gd name="T69" fmla="*/ 12 h 43"/>
                <a:gd name="T70" fmla="*/ 38 w 53"/>
                <a:gd name="T71" fmla="*/ 9 h 43"/>
                <a:gd name="T72" fmla="*/ 41 w 53"/>
                <a:gd name="T73" fmla="*/ 6 h 43"/>
                <a:gd name="T74" fmla="*/ 41 w 53"/>
                <a:gd name="T75" fmla="*/ 3 h 43"/>
                <a:gd name="T76" fmla="*/ 41 w 53"/>
                <a:gd name="T77" fmla="*/ 0 h 43"/>
                <a:gd name="T78" fmla="*/ 40 w 53"/>
                <a:gd name="T79" fmla="*/ 4 h 43"/>
                <a:gd name="T80" fmla="*/ 39 w 53"/>
                <a:gd name="T81" fmla="*/ 4 h 43"/>
                <a:gd name="T82" fmla="*/ 37 w 53"/>
                <a:gd name="T8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43">
                  <a:moveTo>
                    <a:pt x="30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4" y="4"/>
                    <a:pt x="32" y="7"/>
                  </a:cubicBezTo>
                  <a:cubicBezTo>
                    <a:pt x="30" y="8"/>
                    <a:pt x="17" y="1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33" y="18"/>
                    <a:pt x="25" y="27"/>
                  </a:cubicBezTo>
                  <a:cubicBezTo>
                    <a:pt x="25" y="27"/>
                    <a:pt x="17" y="36"/>
                    <a:pt x="23" y="36"/>
                  </a:cubicBezTo>
                  <a:cubicBezTo>
                    <a:pt x="24" y="36"/>
                    <a:pt x="26" y="36"/>
                    <a:pt x="27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6" y="38"/>
                    <a:pt x="23" y="38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16" y="38"/>
                    <a:pt x="15" y="41"/>
                  </a:cubicBezTo>
                  <a:cubicBezTo>
                    <a:pt x="15" y="41"/>
                    <a:pt x="14" y="42"/>
                    <a:pt x="12" y="42"/>
                  </a:cubicBezTo>
                  <a:cubicBezTo>
                    <a:pt x="11" y="42"/>
                    <a:pt x="10" y="42"/>
                    <a:pt x="9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7" y="43"/>
                    <a:pt x="12" y="43"/>
                  </a:cubicBezTo>
                  <a:cubicBezTo>
                    <a:pt x="13" y="43"/>
                    <a:pt x="14" y="43"/>
                    <a:pt x="14" y="42"/>
                  </a:cubicBezTo>
                  <a:cubicBezTo>
                    <a:pt x="14" y="42"/>
                    <a:pt x="26" y="42"/>
                    <a:pt x="33" y="42"/>
                  </a:cubicBezTo>
                  <a:cubicBezTo>
                    <a:pt x="34" y="42"/>
                    <a:pt x="36" y="42"/>
                    <a:pt x="36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50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3" y="38"/>
                    <a:pt x="53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8" y="37"/>
                    <a:pt x="45" y="40"/>
                    <a:pt x="45" y="40"/>
                  </a:cubicBezTo>
                  <a:cubicBezTo>
                    <a:pt x="45" y="39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5"/>
                    <a:pt x="46" y="35"/>
                  </a:cubicBezTo>
                  <a:cubicBezTo>
                    <a:pt x="42" y="39"/>
                    <a:pt x="40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6"/>
                    <a:pt x="45" y="35"/>
                    <a:pt x="45" y="35"/>
                  </a:cubicBezTo>
                  <a:cubicBezTo>
                    <a:pt x="45" y="35"/>
                    <a:pt x="42" y="34"/>
                    <a:pt x="39" y="34"/>
                  </a:cubicBezTo>
                  <a:cubicBezTo>
                    <a:pt x="36" y="34"/>
                    <a:pt x="33" y="35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5"/>
                    <a:pt x="30" y="31"/>
                    <a:pt x="30" y="28"/>
                  </a:cubicBezTo>
                  <a:cubicBezTo>
                    <a:pt x="30" y="29"/>
                    <a:pt x="30" y="29"/>
                    <a:pt x="29" y="29"/>
                  </a:cubicBezTo>
                  <a:cubicBezTo>
                    <a:pt x="29" y="27"/>
                    <a:pt x="29" y="27"/>
                    <a:pt x="3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4"/>
                    <a:pt x="36" y="23"/>
                    <a:pt x="37" y="23"/>
                  </a:cubicBezTo>
                  <a:cubicBezTo>
                    <a:pt x="39" y="23"/>
                    <a:pt x="40" y="23"/>
                    <a:pt x="41" y="25"/>
                  </a:cubicBezTo>
                  <a:cubicBezTo>
                    <a:pt x="41" y="25"/>
                    <a:pt x="40" y="21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29" y="20"/>
                    <a:pt x="39" y="18"/>
                  </a:cubicBezTo>
                  <a:cubicBezTo>
                    <a:pt x="39" y="18"/>
                    <a:pt x="44" y="17"/>
                    <a:pt x="39" y="17"/>
                  </a:cubicBezTo>
                  <a:cubicBezTo>
                    <a:pt x="39" y="17"/>
                    <a:pt x="34" y="15"/>
                    <a:pt x="40" y="12"/>
                  </a:cubicBezTo>
                  <a:cubicBezTo>
                    <a:pt x="40" y="12"/>
                    <a:pt x="46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5" y="9"/>
                    <a:pt x="30" y="8"/>
                    <a:pt x="41" y="6"/>
                  </a:cubicBezTo>
                  <a:cubicBezTo>
                    <a:pt x="41" y="6"/>
                    <a:pt x="42" y="5"/>
                    <a:pt x="42" y="5"/>
                  </a:cubicBezTo>
                  <a:cubicBezTo>
                    <a:pt x="41" y="5"/>
                    <a:pt x="41" y="3"/>
                    <a:pt x="41" y="3"/>
                  </a:cubicBezTo>
                  <a:cubicBezTo>
                    <a:pt x="41" y="2"/>
                    <a:pt x="41" y="1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7" y="2"/>
                  </a:cubicBezTo>
                  <a:cubicBezTo>
                    <a:pt x="37" y="2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9" name="Freeform 497"/>
            <p:cNvSpPr/>
            <p:nvPr/>
          </p:nvSpPr>
          <p:spPr bwMode="auto">
            <a:xfrm>
              <a:off x="1331" y="824"/>
              <a:ext cx="3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2 h 3"/>
                <a:gd name="T10" fmla="*/ 1 w 2"/>
                <a:gd name="T11" fmla="*/ 2 h 3"/>
                <a:gd name="T12" fmla="*/ 1 w 2"/>
                <a:gd name="T13" fmla="*/ 2 h 3"/>
                <a:gd name="T14" fmla="*/ 2 w 2"/>
                <a:gd name="T15" fmla="*/ 0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0" name="Freeform 498"/>
            <p:cNvSpPr>
              <a:spLocks noEditPoints="1"/>
            </p:cNvSpPr>
            <p:nvPr/>
          </p:nvSpPr>
          <p:spPr bwMode="auto">
            <a:xfrm>
              <a:off x="1335" y="787"/>
              <a:ext cx="16" cy="5"/>
            </a:xfrm>
            <a:custGeom>
              <a:avLst/>
              <a:gdLst>
                <a:gd name="T0" fmla="*/ 10 w 11"/>
                <a:gd name="T1" fmla="*/ 0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1 h 3"/>
                <a:gd name="T8" fmla="*/ 10 w 11"/>
                <a:gd name="T9" fmla="*/ 1 h 3"/>
                <a:gd name="T10" fmla="*/ 10 w 11"/>
                <a:gd name="T11" fmla="*/ 0 h 3"/>
                <a:gd name="T12" fmla="*/ 3 w 11"/>
                <a:gd name="T13" fmla="*/ 0 h 3"/>
                <a:gd name="T14" fmla="*/ 1 w 11"/>
                <a:gd name="T15" fmla="*/ 0 h 3"/>
                <a:gd name="T16" fmla="*/ 1 w 11"/>
                <a:gd name="T17" fmla="*/ 2 h 3"/>
                <a:gd name="T18" fmla="*/ 2 w 11"/>
                <a:gd name="T19" fmla="*/ 2 h 3"/>
                <a:gd name="T20" fmla="*/ 3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10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1" name="Freeform 499"/>
            <p:cNvSpPr>
              <a:spLocks noEditPoints="1"/>
            </p:cNvSpPr>
            <p:nvPr/>
          </p:nvSpPr>
          <p:spPr bwMode="auto">
            <a:xfrm>
              <a:off x="1332" y="821"/>
              <a:ext cx="22" cy="16"/>
            </a:xfrm>
            <a:custGeom>
              <a:avLst/>
              <a:gdLst>
                <a:gd name="T0" fmla="*/ 15 w 15"/>
                <a:gd name="T1" fmla="*/ 11 h 11"/>
                <a:gd name="T2" fmla="*/ 15 w 15"/>
                <a:gd name="T3" fmla="*/ 11 h 11"/>
                <a:gd name="T4" fmla="*/ 15 w 15"/>
                <a:gd name="T5" fmla="*/ 11 h 11"/>
                <a:gd name="T6" fmla="*/ 15 w 15"/>
                <a:gd name="T7" fmla="*/ 11 h 11"/>
                <a:gd name="T8" fmla="*/ 15 w 15"/>
                <a:gd name="T9" fmla="*/ 11 h 11"/>
                <a:gd name="T10" fmla="*/ 7 w 15"/>
                <a:gd name="T11" fmla="*/ 5 h 11"/>
                <a:gd name="T12" fmla="*/ 7 w 15"/>
                <a:gd name="T13" fmla="*/ 6 h 11"/>
                <a:gd name="T14" fmla="*/ 7 w 15"/>
                <a:gd name="T15" fmla="*/ 5 h 11"/>
                <a:gd name="T16" fmla="*/ 0 w 15"/>
                <a:gd name="T17" fmla="*/ 4 h 11"/>
                <a:gd name="T18" fmla="*/ 0 w 15"/>
                <a:gd name="T19" fmla="*/ 4 h 11"/>
                <a:gd name="T20" fmla="*/ 0 w 15"/>
                <a:gd name="T21" fmla="*/ 4 h 11"/>
                <a:gd name="T22" fmla="*/ 1 w 15"/>
                <a:gd name="T23" fmla="*/ 4 h 11"/>
                <a:gd name="T24" fmla="*/ 0 w 15"/>
                <a:gd name="T25" fmla="*/ 4 h 11"/>
                <a:gd name="T26" fmla="*/ 1 w 15"/>
                <a:gd name="T27" fmla="*/ 4 h 11"/>
                <a:gd name="T28" fmla="*/ 1 w 15"/>
                <a:gd name="T29" fmla="*/ 4 h 11"/>
                <a:gd name="T30" fmla="*/ 1 w 15"/>
                <a:gd name="T31" fmla="*/ 4 h 11"/>
                <a:gd name="T32" fmla="*/ 1 w 15"/>
                <a:gd name="T33" fmla="*/ 4 h 11"/>
                <a:gd name="T34" fmla="*/ 1 w 15"/>
                <a:gd name="T35" fmla="*/ 4 h 11"/>
                <a:gd name="T36" fmla="*/ 1 w 15"/>
                <a:gd name="T37" fmla="*/ 4 h 11"/>
                <a:gd name="T38" fmla="*/ 1 w 15"/>
                <a:gd name="T39" fmla="*/ 4 h 11"/>
                <a:gd name="T40" fmla="*/ 4 w 15"/>
                <a:gd name="T41" fmla="*/ 3 h 11"/>
                <a:gd name="T42" fmla="*/ 1 w 15"/>
                <a:gd name="T43" fmla="*/ 4 h 11"/>
                <a:gd name="T44" fmla="*/ 4 w 15"/>
                <a:gd name="T45" fmla="*/ 3 h 11"/>
                <a:gd name="T46" fmla="*/ 4 w 15"/>
                <a:gd name="T47" fmla="*/ 3 h 11"/>
                <a:gd name="T48" fmla="*/ 4 w 15"/>
                <a:gd name="T49" fmla="*/ 3 h 11"/>
                <a:gd name="T50" fmla="*/ 4 w 15"/>
                <a:gd name="T51" fmla="*/ 3 h 11"/>
                <a:gd name="T52" fmla="*/ 4 w 15"/>
                <a:gd name="T53" fmla="*/ 3 h 11"/>
                <a:gd name="T54" fmla="*/ 4 w 15"/>
                <a:gd name="T55" fmla="*/ 3 h 11"/>
                <a:gd name="T56" fmla="*/ 4 w 15"/>
                <a:gd name="T57" fmla="*/ 3 h 11"/>
                <a:gd name="T58" fmla="*/ 4 w 15"/>
                <a:gd name="T59" fmla="*/ 3 h 11"/>
                <a:gd name="T60" fmla="*/ 4 w 15"/>
                <a:gd name="T61" fmla="*/ 3 h 11"/>
                <a:gd name="T62" fmla="*/ 4 w 15"/>
                <a:gd name="T63" fmla="*/ 3 h 11"/>
                <a:gd name="T64" fmla="*/ 5 w 15"/>
                <a:gd name="T65" fmla="*/ 3 h 11"/>
                <a:gd name="T66" fmla="*/ 5 w 15"/>
                <a:gd name="T67" fmla="*/ 3 h 11"/>
                <a:gd name="T68" fmla="*/ 5 w 15"/>
                <a:gd name="T69" fmla="*/ 3 h 11"/>
                <a:gd name="T70" fmla="*/ 6 w 15"/>
                <a:gd name="T71" fmla="*/ 3 h 11"/>
                <a:gd name="T72" fmla="*/ 7 w 15"/>
                <a:gd name="T73" fmla="*/ 5 h 11"/>
                <a:gd name="T74" fmla="*/ 6 w 15"/>
                <a:gd name="T75" fmla="*/ 3 h 11"/>
                <a:gd name="T76" fmla="*/ 6 w 15"/>
                <a:gd name="T77" fmla="*/ 3 h 11"/>
                <a:gd name="T78" fmla="*/ 6 w 15"/>
                <a:gd name="T79" fmla="*/ 3 h 11"/>
                <a:gd name="T80" fmla="*/ 6 w 15"/>
                <a:gd name="T81" fmla="*/ 3 h 11"/>
                <a:gd name="T82" fmla="*/ 6 w 15"/>
                <a:gd name="T83" fmla="*/ 3 h 11"/>
                <a:gd name="T84" fmla="*/ 13 w 15"/>
                <a:gd name="T85" fmla="*/ 0 h 11"/>
                <a:gd name="T86" fmla="*/ 13 w 15"/>
                <a:gd name="T87" fmla="*/ 5 h 11"/>
                <a:gd name="T88" fmla="*/ 13 w 15"/>
                <a:gd name="T89" fmla="*/ 4 h 11"/>
                <a:gd name="T90" fmla="*/ 13 w 15"/>
                <a:gd name="T91" fmla="*/ 4 h 11"/>
                <a:gd name="T92" fmla="*/ 13 w 15"/>
                <a:gd name="T93" fmla="*/ 4 h 11"/>
                <a:gd name="T94" fmla="*/ 13 w 15"/>
                <a:gd name="T9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6" y="3"/>
                  </a:moveTo>
                  <a:cubicBezTo>
                    <a:pt x="7" y="3"/>
                    <a:pt x="8" y="4"/>
                    <a:pt x="7" y="5"/>
                  </a:cubicBezTo>
                  <a:cubicBezTo>
                    <a:pt x="8" y="4"/>
                    <a:pt x="7" y="3"/>
                    <a:pt x="6" y="3"/>
                  </a:cubicBezTo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3" y="0"/>
                  </a:moveTo>
                  <a:cubicBezTo>
                    <a:pt x="13" y="2"/>
                    <a:pt x="13" y="4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500"/>
            <p:cNvSpPr/>
            <p:nvPr/>
          </p:nvSpPr>
          <p:spPr bwMode="auto">
            <a:xfrm>
              <a:off x="1312" y="777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501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502"/>
            <p:cNvSpPr/>
            <p:nvPr/>
          </p:nvSpPr>
          <p:spPr bwMode="auto">
            <a:xfrm>
              <a:off x="1316" y="777"/>
              <a:ext cx="6" cy="3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1 w 4"/>
                <a:gd name="T5" fmla="*/ 0 h 2"/>
                <a:gd name="T6" fmla="*/ 0 w 4"/>
                <a:gd name="T7" fmla="*/ 1 h 2"/>
                <a:gd name="T8" fmla="*/ 4 w 4"/>
                <a:gd name="T9" fmla="*/ 2 h 2"/>
                <a:gd name="T10" fmla="*/ 2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503"/>
            <p:cNvSpPr>
              <a:spLocks noEditPoints="1"/>
            </p:cNvSpPr>
            <p:nvPr/>
          </p:nvSpPr>
          <p:spPr bwMode="auto">
            <a:xfrm>
              <a:off x="1323" y="777"/>
              <a:ext cx="8" cy="13"/>
            </a:xfrm>
            <a:custGeom>
              <a:avLst/>
              <a:gdLst>
                <a:gd name="T0" fmla="*/ 5 w 5"/>
                <a:gd name="T1" fmla="*/ 8 h 9"/>
                <a:gd name="T2" fmla="*/ 4 w 5"/>
                <a:gd name="T3" fmla="*/ 9 h 9"/>
                <a:gd name="T4" fmla="*/ 5 w 5"/>
                <a:gd name="T5" fmla="*/ 8 h 9"/>
                <a:gd name="T6" fmla="*/ 3 w 5"/>
                <a:gd name="T7" fmla="*/ 0 h 9"/>
                <a:gd name="T8" fmla="*/ 0 w 5"/>
                <a:gd name="T9" fmla="*/ 2 h 9"/>
                <a:gd name="T10" fmla="*/ 0 w 5"/>
                <a:gd name="T11" fmla="*/ 2 h 9"/>
                <a:gd name="T12" fmla="*/ 3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8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5" y="9"/>
                    <a:pt x="5" y="8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504"/>
            <p:cNvSpPr>
              <a:spLocks noEditPoints="1"/>
            </p:cNvSpPr>
            <p:nvPr/>
          </p:nvSpPr>
          <p:spPr bwMode="auto">
            <a:xfrm>
              <a:off x="1334" y="776"/>
              <a:ext cx="7" cy="16"/>
            </a:xfrm>
            <a:custGeom>
              <a:avLst/>
              <a:gdLst>
                <a:gd name="T0" fmla="*/ 5 w 5"/>
                <a:gd name="T1" fmla="*/ 7 h 11"/>
                <a:gd name="T2" fmla="*/ 4 w 5"/>
                <a:gd name="T3" fmla="*/ 8 h 11"/>
                <a:gd name="T4" fmla="*/ 3 w 5"/>
                <a:gd name="T5" fmla="*/ 10 h 11"/>
                <a:gd name="T6" fmla="*/ 2 w 5"/>
                <a:gd name="T7" fmla="*/ 10 h 11"/>
                <a:gd name="T8" fmla="*/ 2 w 5"/>
                <a:gd name="T9" fmla="*/ 8 h 11"/>
                <a:gd name="T10" fmla="*/ 0 w 5"/>
                <a:gd name="T11" fmla="*/ 9 h 11"/>
                <a:gd name="T12" fmla="*/ 2 w 5"/>
                <a:gd name="T13" fmla="*/ 11 h 11"/>
                <a:gd name="T14" fmla="*/ 5 w 5"/>
                <a:gd name="T15" fmla="*/ 10 h 11"/>
                <a:gd name="T16" fmla="*/ 5 w 5"/>
                <a:gd name="T17" fmla="*/ 9 h 11"/>
                <a:gd name="T18" fmla="*/ 5 w 5"/>
                <a:gd name="T19" fmla="*/ 7 h 11"/>
                <a:gd name="T20" fmla="*/ 2 w 5"/>
                <a:gd name="T21" fmla="*/ 5 h 11"/>
                <a:gd name="T22" fmla="*/ 1 w 5"/>
                <a:gd name="T23" fmla="*/ 7 h 11"/>
                <a:gd name="T24" fmla="*/ 1 w 5"/>
                <a:gd name="T25" fmla="*/ 7 h 11"/>
                <a:gd name="T26" fmla="*/ 2 w 5"/>
                <a:gd name="T27" fmla="*/ 6 h 11"/>
                <a:gd name="T28" fmla="*/ 2 w 5"/>
                <a:gd name="T29" fmla="*/ 5 h 11"/>
                <a:gd name="T30" fmla="*/ 5 w 5"/>
                <a:gd name="T31" fmla="*/ 3 h 11"/>
                <a:gd name="T32" fmla="*/ 4 w 5"/>
                <a:gd name="T33" fmla="*/ 4 h 11"/>
                <a:gd name="T34" fmla="*/ 4 w 5"/>
                <a:gd name="T35" fmla="*/ 5 h 11"/>
                <a:gd name="T36" fmla="*/ 5 w 5"/>
                <a:gd name="T37" fmla="*/ 4 h 11"/>
                <a:gd name="T38" fmla="*/ 5 w 5"/>
                <a:gd name="T39" fmla="*/ 3 h 11"/>
                <a:gd name="T40" fmla="*/ 3 w 5"/>
                <a:gd name="T41" fmla="*/ 0 h 11"/>
                <a:gd name="T42" fmla="*/ 0 w 5"/>
                <a:gd name="T43" fmla="*/ 2 h 11"/>
                <a:gd name="T44" fmla="*/ 0 w 5"/>
                <a:gd name="T45" fmla="*/ 3 h 11"/>
                <a:gd name="T46" fmla="*/ 1 w 5"/>
                <a:gd name="T47" fmla="*/ 5 h 11"/>
                <a:gd name="T48" fmla="*/ 2 w 5"/>
                <a:gd name="T49" fmla="*/ 4 h 11"/>
                <a:gd name="T50" fmla="*/ 2 w 5"/>
                <a:gd name="T51" fmla="*/ 2 h 11"/>
                <a:gd name="T52" fmla="*/ 3 w 5"/>
                <a:gd name="T53" fmla="*/ 1 h 11"/>
                <a:gd name="T54" fmla="*/ 4 w 5"/>
                <a:gd name="T55" fmla="*/ 3 h 11"/>
                <a:gd name="T56" fmla="*/ 4 w 5"/>
                <a:gd name="T57" fmla="*/ 3 h 11"/>
                <a:gd name="T58" fmla="*/ 5 w 5"/>
                <a:gd name="T59" fmla="*/ 3 h 11"/>
                <a:gd name="T60" fmla="*/ 5 w 5"/>
                <a:gd name="T61" fmla="*/ 1 h 11"/>
                <a:gd name="T62" fmla="*/ 4 w 5"/>
                <a:gd name="T63" fmla="*/ 1 h 11"/>
                <a:gd name="T64" fmla="*/ 3 w 5"/>
                <a:gd name="T65" fmla="*/ 1 h 11"/>
                <a:gd name="T66" fmla="*/ 3 w 5"/>
                <a:gd name="T67" fmla="*/ 0 h 11"/>
                <a:gd name="T68" fmla="*/ 3 w 5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0" y="11"/>
                    <a:pt x="2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moveTo>
                    <a:pt x="2" y="5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5" y="3"/>
                  </a:move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505"/>
            <p:cNvSpPr>
              <a:spLocks noEditPoints="1"/>
            </p:cNvSpPr>
            <p:nvPr/>
          </p:nvSpPr>
          <p:spPr bwMode="auto">
            <a:xfrm>
              <a:off x="1342" y="777"/>
              <a:ext cx="6" cy="15"/>
            </a:xfrm>
            <a:custGeom>
              <a:avLst/>
              <a:gdLst>
                <a:gd name="T0" fmla="*/ 1 w 4"/>
                <a:gd name="T1" fmla="*/ 6 h 10"/>
                <a:gd name="T2" fmla="*/ 0 w 4"/>
                <a:gd name="T3" fmla="*/ 6 h 10"/>
                <a:gd name="T4" fmla="*/ 0 w 4"/>
                <a:gd name="T5" fmla="*/ 8 h 10"/>
                <a:gd name="T6" fmla="*/ 2 w 4"/>
                <a:gd name="T7" fmla="*/ 10 h 10"/>
                <a:gd name="T8" fmla="*/ 2 w 4"/>
                <a:gd name="T9" fmla="*/ 10 h 10"/>
                <a:gd name="T10" fmla="*/ 3 w 4"/>
                <a:gd name="T11" fmla="*/ 10 h 10"/>
                <a:gd name="T12" fmla="*/ 4 w 4"/>
                <a:gd name="T13" fmla="*/ 7 h 10"/>
                <a:gd name="T14" fmla="*/ 4 w 4"/>
                <a:gd name="T15" fmla="*/ 6 h 10"/>
                <a:gd name="T16" fmla="*/ 3 w 4"/>
                <a:gd name="T17" fmla="*/ 6 h 10"/>
                <a:gd name="T18" fmla="*/ 2 w 4"/>
                <a:gd name="T19" fmla="*/ 9 h 10"/>
                <a:gd name="T20" fmla="*/ 2 w 4"/>
                <a:gd name="T21" fmla="*/ 9 h 10"/>
                <a:gd name="T22" fmla="*/ 2 w 4"/>
                <a:gd name="T23" fmla="*/ 9 h 10"/>
                <a:gd name="T24" fmla="*/ 1 w 4"/>
                <a:gd name="T25" fmla="*/ 6 h 10"/>
                <a:gd name="T26" fmla="*/ 1 w 4"/>
                <a:gd name="T27" fmla="*/ 0 h 10"/>
                <a:gd name="T28" fmla="*/ 0 w 4"/>
                <a:gd name="T29" fmla="*/ 0 h 10"/>
                <a:gd name="T30" fmla="*/ 0 w 4"/>
                <a:gd name="T31" fmla="*/ 1 h 10"/>
                <a:gd name="T32" fmla="*/ 0 w 4"/>
                <a:gd name="T33" fmla="*/ 2 h 10"/>
                <a:gd name="T34" fmla="*/ 1 w 4"/>
                <a:gd name="T35" fmla="*/ 2 h 10"/>
                <a:gd name="T36" fmla="*/ 2 w 4"/>
                <a:gd name="T37" fmla="*/ 1 h 10"/>
                <a:gd name="T38" fmla="*/ 2 w 4"/>
                <a:gd name="T39" fmla="*/ 1 h 10"/>
                <a:gd name="T40" fmla="*/ 2 w 4"/>
                <a:gd name="T41" fmla="*/ 1 h 10"/>
                <a:gd name="T42" fmla="*/ 2 w 4"/>
                <a:gd name="T43" fmla="*/ 1 h 10"/>
                <a:gd name="T44" fmla="*/ 1 w 4"/>
                <a:gd name="T4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10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506"/>
            <p:cNvSpPr/>
            <p:nvPr/>
          </p:nvSpPr>
          <p:spPr bwMode="auto">
            <a:xfrm>
              <a:off x="1348" y="787"/>
              <a:ext cx="3" cy="6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4 h 4"/>
                <a:gd name="T6" fmla="*/ 2 w 2"/>
                <a:gd name="T7" fmla="*/ 2 h 4"/>
                <a:gd name="T8" fmla="*/ 2 w 2"/>
                <a:gd name="T9" fmla="*/ 2 h 4"/>
                <a:gd name="T10" fmla="*/ 2 w 2"/>
                <a:gd name="T11" fmla="*/ 2 h 4"/>
                <a:gd name="T12" fmla="*/ 2 w 2"/>
                <a:gd name="T13" fmla="*/ 0 h 4"/>
                <a:gd name="T14" fmla="*/ 2 w 2"/>
                <a:gd name="T15" fmla="*/ 0 h 4"/>
                <a:gd name="T16" fmla="*/ 2 w 2"/>
                <a:gd name="T17" fmla="*/ 1 h 4"/>
                <a:gd name="T18" fmla="*/ 1 w 2"/>
                <a:gd name="T19" fmla="*/ 3 h 4"/>
                <a:gd name="T20" fmla="*/ 1 w 2"/>
                <a:gd name="T21" fmla="*/ 0 h 4"/>
                <a:gd name="T22" fmla="*/ 0 w 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507"/>
            <p:cNvSpPr/>
            <p:nvPr/>
          </p:nvSpPr>
          <p:spPr bwMode="auto">
            <a:xfrm>
              <a:off x="1332" y="825"/>
              <a:ext cx="12" cy="13"/>
            </a:xfrm>
            <a:custGeom>
              <a:avLst/>
              <a:gdLst>
                <a:gd name="T0" fmla="*/ 6 w 8"/>
                <a:gd name="T1" fmla="*/ 0 h 9"/>
                <a:gd name="T2" fmla="*/ 6 w 8"/>
                <a:gd name="T3" fmla="*/ 0 h 9"/>
                <a:gd name="T4" fmla="*/ 5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4 w 8"/>
                <a:gd name="T11" fmla="*/ 0 h 9"/>
                <a:gd name="T12" fmla="*/ 4 w 8"/>
                <a:gd name="T13" fmla="*/ 0 h 9"/>
                <a:gd name="T14" fmla="*/ 4 w 8"/>
                <a:gd name="T15" fmla="*/ 0 h 9"/>
                <a:gd name="T16" fmla="*/ 4 w 8"/>
                <a:gd name="T17" fmla="*/ 0 h 9"/>
                <a:gd name="T18" fmla="*/ 4 w 8"/>
                <a:gd name="T19" fmla="*/ 0 h 9"/>
                <a:gd name="T20" fmla="*/ 4 w 8"/>
                <a:gd name="T21" fmla="*/ 0 h 9"/>
                <a:gd name="T22" fmla="*/ 1 w 8"/>
                <a:gd name="T23" fmla="*/ 1 h 9"/>
                <a:gd name="T24" fmla="*/ 1 w 8"/>
                <a:gd name="T25" fmla="*/ 1 h 9"/>
                <a:gd name="T26" fmla="*/ 1 w 8"/>
                <a:gd name="T27" fmla="*/ 1 h 9"/>
                <a:gd name="T28" fmla="*/ 1 w 8"/>
                <a:gd name="T29" fmla="*/ 1 h 9"/>
                <a:gd name="T30" fmla="*/ 1 w 8"/>
                <a:gd name="T31" fmla="*/ 1 h 9"/>
                <a:gd name="T32" fmla="*/ 1 w 8"/>
                <a:gd name="T33" fmla="*/ 1 h 9"/>
                <a:gd name="T34" fmla="*/ 0 w 8"/>
                <a:gd name="T35" fmla="*/ 1 h 9"/>
                <a:gd name="T36" fmla="*/ 0 w 8"/>
                <a:gd name="T37" fmla="*/ 1 h 9"/>
                <a:gd name="T38" fmla="*/ 0 w 8"/>
                <a:gd name="T39" fmla="*/ 1 h 9"/>
                <a:gd name="T40" fmla="*/ 0 w 8"/>
                <a:gd name="T41" fmla="*/ 1 h 9"/>
                <a:gd name="T42" fmla="*/ 0 w 8"/>
                <a:gd name="T43" fmla="*/ 1 h 9"/>
                <a:gd name="T44" fmla="*/ 0 w 8"/>
                <a:gd name="T45" fmla="*/ 1 h 9"/>
                <a:gd name="T46" fmla="*/ 0 w 8"/>
                <a:gd name="T47" fmla="*/ 1 h 9"/>
                <a:gd name="T48" fmla="*/ 2 w 8"/>
                <a:gd name="T49" fmla="*/ 9 h 9"/>
                <a:gd name="T50" fmla="*/ 2 w 8"/>
                <a:gd name="T51" fmla="*/ 9 h 9"/>
                <a:gd name="T52" fmla="*/ 7 w 8"/>
                <a:gd name="T53" fmla="*/ 3 h 9"/>
                <a:gd name="T54" fmla="*/ 7 w 8"/>
                <a:gd name="T55" fmla="*/ 3 h 9"/>
                <a:gd name="T56" fmla="*/ 7 w 8"/>
                <a:gd name="T57" fmla="*/ 2 h 9"/>
                <a:gd name="T58" fmla="*/ 7 w 8"/>
                <a:gd name="T59" fmla="*/ 2 h 9"/>
                <a:gd name="T60" fmla="*/ 6 w 8"/>
                <a:gd name="T61" fmla="*/ 0 h 9"/>
                <a:gd name="T62" fmla="*/ 6 w 8"/>
                <a:gd name="T6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508"/>
            <p:cNvSpPr/>
            <p:nvPr/>
          </p:nvSpPr>
          <p:spPr bwMode="auto">
            <a:xfrm>
              <a:off x="1331" y="790"/>
              <a:ext cx="24" cy="48"/>
            </a:xfrm>
            <a:custGeom>
              <a:avLst/>
              <a:gdLst>
                <a:gd name="T0" fmla="*/ 14 w 17"/>
                <a:gd name="T1" fmla="*/ 1 h 33"/>
                <a:gd name="T2" fmla="*/ 13 w 17"/>
                <a:gd name="T3" fmla="*/ 2 h 33"/>
                <a:gd name="T4" fmla="*/ 8 w 17"/>
                <a:gd name="T5" fmla="*/ 6 h 33"/>
                <a:gd name="T6" fmla="*/ 10 w 17"/>
                <a:gd name="T7" fmla="*/ 6 h 33"/>
                <a:gd name="T8" fmla="*/ 10 w 17"/>
                <a:gd name="T9" fmla="*/ 14 h 33"/>
                <a:gd name="T10" fmla="*/ 7 w 17"/>
                <a:gd name="T11" fmla="*/ 18 h 33"/>
                <a:gd name="T12" fmla="*/ 12 w 17"/>
                <a:gd name="T13" fmla="*/ 22 h 33"/>
                <a:gd name="T14" fmla="*/ 4 w 17"/>
                <a:gd name="T15" fmla="*/ 22 h 33"/>
                <a:gd name="T16" fmla="*/ 1 w 17"/>
                <a:gd name="T17" fmla="*/ 23 h 33"/>
                <a:gd name="T18" fmla="*/ 2 w 17"/>
                <a:gd name="T19" fmla="*/ 23 h 33"/>
                <a:gd name="T20" fmla="*/ 1 w 17"/>
                <a:gd name="T21" fmla="*/ 25 h 33"/>
                <a:gd name="T22" fmla="*/ 1 w 17"/>
                <a:gd name="T23" fmla="*/ 25 h 33"/>
                <a:gd name="T24" fmla="*/ 2 w 17"/>
                <a:gd name="T25" fmla="*/ 25 h 33"/>
                <a:gd name="T26" fmla="*/ 2 w 17"/>
                <a:gd name="T27" fmla="*/ 25 h 33"/>
                <a:gd name="T28" fmla="*/ 2 w 17"/>
                <a:gd name="T29" fmla="*/ 25 h 33"/>
                <a:gd name="T30" fmla="*/ 5 w 17"/>
                <a:gd name="T31" fmla="*/ 24 h 33"/>
                <a:gd name="T32" fmla="*/ 5 w 17"/>
                <a:gd name="T33" fmla="*/ 24 h 33"/>
                <a:gd name="T34" fmla="*/ 5 w 17"/>
                <a:gd name="T35" fmla="*/ 24 h 33"/>
                <a:gd name="T36" fmla="*/ 5 w 17"/>
                <a:gd name="T37" fmla="*/ 24 h 33"/>
                <a:gd name="T38" fmla="*/ 6 w 17"/>
                <a:gd name="T39" fmla="*/ 24 h 33"/>
                <a:gd name="T40" fmla="*/ 7 w 17"/>
                <a:gd name="T41" fmla="*/ 24 h 33"/>
                <a:gd name="T42" fmla="*/ 7 w 17"/>
                <a:gd name="T43" fmla="*/ 24 h 33"/>
                <a:gd name="T44" fmla="*/ 8 w 17"/>
                <a:gd name="T45" fmla="*/ 26 h 33"/>
                <a:gd name="T46" fmla="*/ 8 w 17"/>
                <a:gd name="T47" fmla="*/ 27 h 33"/>
                <a:gd name="T48" fmla="*/ 3 w 17"/>
                <a:gd name="T49" fmla="*/ 33 h 33"/>
                <a:gd name="T50" fmla="*/ 10 w 17"/>
                <a:gd name="T51" fmla="*/ 31 h 33"/>
                <a:gd name="T52" fmla="*/ 16 w 17"/>
                <a:gd name="T53" fmla="*/ 32 h 33"/>
                <a:gd name="T54" fmla="*/ 15 w 17"/>
                <a:gd name="T55" fmla="*/ 32 h 33"/>
                <a:gd name="T56" fmla="*/ 14 w 17"/>
                <a:gd name="T57" fmla="*/ 26 h 33"/>
                <a:gd name="T58" fmla="*/ 14 w 17"/>
                <a:gd name="T59" fmla="*/ 14 h 33"/>
                <a:gd name="T60" fmla="*/ 14 w 17"/>
                <a:gd name="T61" fmla="*/ 5 h 33"/>
                <a:gd name="T62" fmla="*/ 14 w 17"/>
                <a:gd name="T6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3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" y="5"/>
                    <a:pt x="6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6"/>
                    <a:pt x="11" y="9"/>
                    <a:pt x="11" y="9"/>
                  </a:cubicBezTo>
                  <a:cubicBezTo>
                    <a:pt x="5" y="12"/>
                    <a:pt x="10" y="14"/>
                    <a:pt x="10" y="14"/>
                  </a:cubicBezTo>
                  <a:cubicBezTo>
                    <a:pt x="15" y="14"/>
                    <a:pt x="10" y="15"/>
                    <a:pt x="10" y="15"/>
                  </a:cubicBezTo>
                  <a:cubicBezTo>
                    <a:pt x="0" y="17"/>
                    <a:pt x="7" y="18"/>
                    <a:pt x="7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11" y="18"/>
                    <a:pt x="12" y="22"/>
                    <a:pt x="12" y="22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7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9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9"/>
                    <a:pt x="4" y="3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7" y="31"/>
                    <a:pt x="10" y="31"/>
                  </a:cubicBezTo>
                  <a:cubicBezTo>
                    <a:pt x="13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5" y="32"/>
                    <a:pt x="14" y="31"/>
                    <a:pt x="15" y="30"/>
                  </a:cubicBezTo>
                  <a:cubicBezTo>
                    <a:pt x="15" y="30"/>
                    <a:pt x="14" y="28"/>
                    <a:pt x="14" y="26"/>
                  </a:cubicBezTo>
                  <a:cubicBezTo>
                    <a:pt x="14" y="25"/>
                    <a:pt x="14" y="23"/>
                    <a:pt x="14" y="21"/>
                  </a:cubicBezTo>
                  <a:cubicBezTo>
                    <a:pt x="13" y="18"/>
                    <a:pt x="13" y="15"/>
                    <a:pt x="14" y="14"/>
                  </a:cubicBezTo>
                  <a:cubicBezTo>
                    <a:pt x="14" y="14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509"/>
            <p:cNvSpPr/>
            <p:nvPr/>
          </p:nvSpPr>
          <p:spPr bwMode="auto">
            <a:xfrm>
              <a:off x="1350" y="790"/>
              <a:ext cx="1" cy="3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2" name="Freeform 510"/>
            <p:cNvSpPr>
              <a:spLocks noEditPoints="1"/>
            </p:cNvSpPr>
            <p:nvPr/>
          </p:nvSpPr>
          <p:spPr bwMode="auto">
            <a:xfrm>
              <a:off x="1332" y="825"/>
              <a:ext cx="10" cy="13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2 w 7"/>
                <a:gd name="T5" fmla="*/ 9 h 9"/>
                <a:gd name="T6" fmla="*/ 2 w 7"/>
                <a:gd name="T7" fmla="*/ 9 h 9"/>
                <a:gd name="T8" fmla="*/ 7 w 7"/>
                <a:gd name="T9" fmla="*/ 3 h 9"/>
                <a:gd name="T10" fmla="*/ 7 w 7"/>
                <a:gd name="T11" fmla="*/ 3 h 9"/>
                <a:gd name="T12" fmla="*/ 7 w 7"/>
                <a:gd name="T13" fmla="*/ 2 h 9"/>
                <a:gd name="T14" fmla="*/ 7 w 7"/>
                <a:gd name="T15" fmla="*/ 2 h 9"/>
                <a:gd name="T16" fmla="*/ 7 w 7"/>
                <a:gd name="T17" fmla="*/ 2 h 9"/>
                <a:gd name="T18" fmla="*/ 0 w 7"/>
                <a:gd name="T19" fmla="*/ 1 h 9"/>
                <a:gd name="T20" fmla="*/ 0 w 7"/>
                <a:gd name="T21" fmla="*/ 1 h 9"/>
                <a:gd name="T22" fmla="*/ 0 w 7"/>
                <a:gd name="T23" fmla="*/ 1 h 9"/>
                <a:gd name="T24" fmla="*/ 0 w 7"/>
                <a:gd name="T25" fmla="*/ 1 h 9"/>
                <a:gd name="T26" fmla="*/ 0 w 7"/>
                <a:gd name="T27" fmla="*/ 1 h 9"/>
                <a:gd name="T28" fmla="*/ 0 w 7"/>
                <a:gd name="T29" fmla="*/ 1 h 9"/>
                <a:gd name="T30" fmla="*/ 1 w 7"/>
                <a:gd name="T31" fmla="*/ 1 h 9"/>
                <a:gd name="T32" fmla="*/ 1 w 7"/>
                <a:gd name="T33" fmla="*/ 1 h 9"/>
                <a:gd name="T34" fmla="*/ 1 w 7"/>
                <a:gd name="T35" fmla="*/ 1 h 9"/>
                <a:gd name="T36" fmla="*/ 1 w 7"/>
                <a:gd name="T37" fmla="*/ 1 h 9"/>
                <a:gd name="T38" fmla="*/ 1 w 7"/>
                <a:gd name="T39" fmla="*/ 1 h 9"/>
                <a:gd name="T40" fmla="*/ 1 w 7"/>
                <a:gd name="T41" fmla="*/ 1 h 9"/>
                <a:gd name="T42" fmla="*/ 1 w 7"/>
                <a:gd name="T43" fmla="*/ 1 h 9"/>
                <a:gd name="T44" fmla="*/ 1 w 7"/>
                <a:gd name="T45" fmla="*/ 1 h 9"/>
                <a:gd name="T46" fmla="*/ 1 w 7"/>
                <a:gd name="T47" fmla="*/ 1 h 9"/>
                <a:gd name="T48" fmla="*/ 4 w 7"/>
                <a:gd name="T49" fmla="*/ 0 h 9"/>
                <a:gd name="T50" fmla="*/ 4 w 7"/>
                <a:gd name="T51" fmla="*/ 0 h 9"/>
                <a:gd name="T52" fmla="*/ 4 w 7"/>
                <a:gd name="T53" fmla="*/ 0 h 9"/>
                <a:gd name="T54" fmla="*/ 4 w 7"/>
                <a:gd name="T55" fmla="*/ 0 h 9"/>
                <a:gd name="T56" fmla="*/ 4 w 7"/>
                <a:gd name="T57" fmla="*/ 0 h 9"/>
                <a:gd name="T58" fmla="*/ 4 w 7"/>
                <a:gd name="T59" fmla="*/ 0 h 9"/>
                <a:gd name="T60" fmla="*/ 4 w 7"/>
                <a:gd name="T61" fmla="*/ 0 h 9"/>
                <a:gd name="T62" fmla="*/ 4 w 7"/>
                <a:gd name="T63" fmla="*/ 0 h 9"/>
                <a:gd name="T64" fmla="*/ 4 w 7"/>
                <a:gd name="T65" fmla="*/ 0 h 9"/>
                <a:gd name="T66" fmla="*/ 5 w 7"/>
                <a:gd name="T67" fmla="*/ 0 h 9"/>
                <a:gd name="T68" fmla="*/ 4 w 7"/>
                <a:gd name="T69" fmla="*/ 0 h 9"/>
                <a:gd name="T70" fmla="*/ 5 w 7"/>
                <a:gd name="T71" fmla="*/ 0 h 9"/>
                <a:gd name="T72" fmla="*/ 6 w 7"/>
                <a:gd name="T73" fmla="*/ 0 h 9"/>
                <a:gd name="T74" fmla="*/ 5 w 7"/>
                <a:gd name="T75" fmla="*/ 0 h 9"/>
                <a:gd name="T76" fmla="*/ 6 w 7"/>
                <a:gd name="T77" fmla="*/ 0 h 9"/>
                <a:gd name="T78" fmla="*/ 6 w 7"/>
                <a:gd name="T79" fmla="*/ 0 h 9"/>
                <a:gd name="T80" fmla="*/ 6 w 7"/>
                <a:gd name="T81" fmla="*/ 0 h 9"/>
                <a:gd name="T82" fmla="*/ 6 w 7"/>
                <a:gd name="T83" fmla="*/ 0 h 9"/>
                <a:gd name="T84" fmla="*/ 6 w 7"/>
                <a:gd name="T8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5"/>
                    <a:pt x="3" y="6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3" name="Freeform 511"/>
            <p:cNvSpPr>
              <a:spLocks noEditPoints="1"/>
            </p:cNvSpPr>
            <p:nvPr/>
          </p:nvSpPr>
          <p:spPr bwMode="auto">
            <a:xfrm>
              <a:off x="1355" y="835"/>
              <a:ext cx="3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512"/>
            <p:cNvSpPr>
              <a:spLocks noEditPoints="1"/>
            </p:cNvSpPr>
            <p:nvPr/>
          </p:nvSpPr>
          <p:spPr bwMode="auto">
            <a:xfrm>
              <a:off x="1344" y="835"/>
              <a:ext cx="14" cy="7"/>
            </a:xfrm>
            <a:custGeom>
              <a:avLst/>
              <a:gdLst>
                <a:gd name="T0" fmla="*/ 8 w 10"/>
                <a:gd name="T1" fmla="*/ 1 h 5"/>
                <a:gd name="T2" fmla="*/ 9 w 10"/>
                <a:gd name="T3" fmla="*/ 0 h 5"/>
                <a:gd name="T4" fmla="*/ 8 w 10"/>
                <a:gd name="T5" fmla="*/ 1 h 5"/>
                <a:gd name="T6" fmla="*/ 9 w 10"/>
                <a:gd name="T7" fmla="*/ 0 h 5"/>
                <a:gd name="T8" fmla="*/ 7 w 10"/>
                <a:gd name="T9" fmla="*/ 1 h 5"/>
                <a:gd name="T10" fmla="*/ 7 w 10"/>
                <a:gd name="T11" fmla="*/ 1 h 5"/>
                <a:gd name="T12" fmla="*/ 7 w 10"/>
                <a:gd name="T13" fmla="*/ 1 h 5"/>
                <a:gd name="T14" fmla="*/ 7 w 10"/>
                <a:gd name="T15" fmla="*/ 1 h 5"/>
                <a:gd name="T16" fmla="*/ 7 w 10"/>
                <a:gd name="T17" fmla="*/ 1 h 5"/>
                <a:gd name="T18" fmla="*/ 0 w 10"/>
                <a:gd name="T19" fmla="*/ 5 h 5"/>
                <a:gd name="T20" fmla="*/ 1 w 10"/>
                <a:gd name="T21" fmla="*/ 5 h 5"/>
                <a:gd name="T22" fmla="*/ 8 w 10"/>
                <a:gd name="T23" fmla="*/ 1 h 5"/>
                <a:gd name="T24" fmla="*/ 10 w 10"/>
                <a:gd name="T25" fmla="*/ 0 h 5"/>
                <a:gd name="T26" fmla="*/ 10 w 10"/>
                <a:gd name="T27" fmla="*/ 0 h 5"/>
                <a:gd name="T28" fmla="*/ 10 w 10"/>
                <a:gd name="T29" fmla="*/ 0 h 5"/>
                <a:gd name="T30" fmla="*/ 9 w 10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5">
                  <a:moveTo>
                    <a:pt x="8" y="1"/>
                  </a:move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moveTo>
                    <a:pt x="9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1" y="2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4" y="5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513"/>
            <p:cNvSpPr>
              <a:spLocks noEditPoints="1"/>
            </p:cNvSpPr>
            <p:nvPr/>
          </p:nvSpPr>
          <p:spPr bwMode="auto">
            <a:xfrm>
              <a:off x="1354" y="835"/>
              <a:ext cx="10" cy="9"/>
            </a:xfrm>
            <a:custGeom>
              <a:avLst/>
              <a:gdLst>
                <a:gd name="T0" fmla="*/ 6 w 7"/>
                <a:gd name="T1" fmla="*/ 2 h 6"/>
                <a:gd name="T2" fmla="*/ 5 w 7"/>
                <a:gd name="T3" fmla="*/ 4 h 6"/>
                <a:gd name="T4" fmla="*/ 6 w 7"/>
                <a:gd name="T5" fmla="*/ 4 h 6"/>
                <a:gd name="T6" fmla="*/ 7 w 7"/>
                <a:gd name="T7" fmla="*/ 3 h 6"/>
                <a:gd name="T8" fmla="*/ 7 w 7"/>
                <a:gd name="T9" fmla="*/ 2 h 6"/>
                <a:gd name="T10" fmla="*/ 6 w 7"/>
                <a:gd name="T11" fmla="*/ 2 h 6"/>
                <a:gd name="T12" fmla="*/ 3 w 7"/>
                <a:gd name="T13" fmla="*/ 0 h 6"/>
                <a:gd name="T14" fmla="*/ 3 w 7"/>
                <a:gd name="T15" fmla="*/ 0 h 6"/>
                <a:gd name="T16" fmla="*/ 0 w 7"/>
                <a:gd name="T17" fmla="*/ 6 h 6"/>
                <a:gd name="T18" fmla="*/ 5 w 7"/>
                <a:gd name="T19" fmla="*/ 1 h 6"/>
                <a:gd name="T20" fmla="*/ 5 w 7"/>
                <a:gd name="T21" fmla="*/ 1 h 6"/>
                <a:gd name="T22" fmla="*/ 3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5"/>
                    <a:pt x="0" y="6"/>
                  </a:cubicBezTo>
                  <a:cubicBezTo>
                    <a:pt x="0" y="6"/>
                    <a:pt x="3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514"/>
            <p:cNvSpPr>
              <a:spLocks noEditPoints="1"/>
            </p:cNvSpPr>
            <p:nvPr/>
          </p:nvSpPr>
          <p:spPr bwMode="auto">
            <a:xfrm>
              <a:off x="1329" y="762"/>
              <a:ext cx="22" cy="27"/>
            </a:xfrm>
            <a:custGeom>
              <a:avLst/>
              <a:gdLst>
                <a:gd name="T0" fmla="*/ 4 w 15"/>
                <a:gd name="T1" fmla="*/ 16 h 18"/>
                <a:gd name="T2" fmla="*/ 2 w 15"/>
                <a:gd name="T3" fmla="*/ 18 h 18"/>
                <a:gd name="T4" fmla="*/ 3 w 15"/>
                <a:gd name="T5" fmla="*/ 18 h 18"/>
                <a:gd name="T6" fmla="*/ 3 w 15"/>
                <a:gd name="T7" fmla="*/ 18 h 18"/>
                <a:gd name="T8" fmla="*/ 3 w 15"/>
                <a:gd name="T9" fmla="*/ 18 h 18"/>
                <a:gd name="T10" fmla="*/ 3 w 15"/>
                <a:gd name="T11" fmla="*/ 18 h 18"/>
                <a:gd name="T12" fmla="*/ 4 w 15"/>
                <a:gd name="T13" fmla="*/ 16 h 18"/>
                <a:gd name="T14" fmla="*/ 7 w 15"/>
                <a:gd name="T15" fmla="*/ 14 h 18"/>
                <a:gd name="T16" fmla="*/ 5 w 15"/>
                <a:gd name="T17" fmla="*/ 15 h 18"/>
                <a:gd name="T18" fmla="*/ 5 w 15"/>
                <a:gd name="T19" fmla="*/ 16 h 18"/>
                <a:gd name="T20" fmla="*/ 5 w 15"/>
                <a:gd name="T21" fmla="*/ 17 h 18"/>
                <a:gd name="T22" fmla="*/ 7 w 15"/>
                <a:gd name="T23" fmla="*/ 17 h 18"/>
                <a:gd name="T24" fmla="*/ 7 w 15"/>
                <a:gd name="T25" fmla="*/ 14 h 18"/>
                <a:gd name="T26" fmla="*/ 15 w 15"/>
                <a:gd name="T27" fmla="*/ 13 h 18"/>
                <a:gd name="T28" fmla="*/ 15 w 15"/>
                <a:gd name="T29" fmla="*/ 17 h 18"/>
                <a:gd name="T30" fmla="*/ 15 w 15"/>
                <a:gd name="T31" fmla="*/ 13 h 18"/>
                <a:gd name="T32" fmla="*/ 15 w 15"/>
                <a:gd name="T33" fmla="*/ 13 h 18"/>
                <a:gd name="T34" fmla="*/ 9 w 15"/>
                <a:gd name="T35" fmla="*/ 12 h 18"/>
                <a:gd name="T36" fmla="*/ 8 w 15"/>
                <a:gd name="T37" fmla="*/ 13 h 18"/>
                <a:gd name="T38" fmla="*/ 8 w 15"/>
                <a:gd name="T39" fmla="*/ 16 h 18"/>
                <a:gd name="T40" fmla="*/ 9 w 15"/>
                <a:gd name="T41" fmla="*/ 16 h 18"/>
                <a:gd name="T42" fmla="*/ 9 w 15"/>
                <a:gd name="T43" fmla="*/ 12 h 18"/>
                <a:gd name="T44" fmla="*/ 14 w 15"/>
                <a:gd name="T45" fmla="*/ 11 h 18"/>
                <a:gd name="T46" fmla="*/ 14 w 15"/>
                <a:gd name="T47" fmla="*/ 12 h 18"/>
                <a:gd name="T48" fmla="*/ 14 w 15"/>
                <a:gd name="T49" fmla="*/ 15 h 18"/>
                <a:gd name="T50" fmla="*/ 14 w 15"/>
                <a:gd name="T51" fmla="*/ 17 h 18"/>
                <a:gd name="T52" fmla="*/ 14 w 15"/>
                <a:gd name="T53" fmla="*/ 18 h 18"/>
                <a:gd name="T54" fmla="*/ 14 w 15"/>
                <a:gd name="T55" fmla="*/ 18 h 18"/>
                <a:gd name="T56" fmla="*/ 15 w 15"/>
                <a:gd name="T57" fmla="*/ 18 h 18"/>
                <a:gd name="T58" fmla="*/ 15 w 15"/>
                <a:gd name="T59" fmla="*/ 13 h 18"/>
                <a:gd name="T60" fmla="*/ 14 w 15"/>
                <a:gd name="T61" fmla="*/ 11 h 18"/>
                <a:gd name="T62" fmla="*/ 11 w 15"/>
                <a:gd name="T63" fmla="*/ 11 h 18"/>
                <a:gd name="T64" fmla="*/ 11 w 15"/>
                <a:gd name="T65" fmla="*/ 12 h 18"/>
                <a:gd name="T66" fmla="*/ 10 w 15"/>
                <a:gd name="T67" fmla="*/ 12 h 18"/>
                <a:gd name="T68" fmla="*/ 10 w 15"/>
                <a:gd name="T69" fmla="*/ 15 h 18"/>
                <a:gd name="T70" fmla="*/ 10 w 15"/>
                <a:gd name="T71" fmla="*/ 16 h 18"/>
                <a:gd name="T72" fmla="*/ 10 w 15"/>
                <a:gd name="T73" fmla="*/ 16 h 18"/>
                <a:gd name="T74" fmla="*/ 12 w 15"/>
                <a:gd name="T75" fmla="*/ 16 h 18"/>
                <a:gd name="T76" fmla="*/ 12 w 15"/>
                <a:gd name="T77" fmla="*/ 14 h 18"/>
                <a:gd name="T78" fmla="*/ 11 w 15"/>
                <a:gd name="T79" fmla="*/ 11 h 18"/>
                <a:gd name="T80" fmla="*/ 4 w 15"/>
                <a:gd name="T81" fmla="*/ 0 h 18"/>
                <a:gd name="T82" fmla="*/ 8 w 15"/>
                <a:gd name="T83" fmla="*/ 5 h 18"/>
                <a:gd name="T84" fmla="*/ 10 w 15"/>
                <a:gd name="T85" fmla="*/ 7 h 18"/>
                <a:gd name="T86" fmla="*/ 6 w 15"/>
                <a:gd name="T87" fmla="*/ 9 h 18"/>
                <a:gd name="T88" fmla="*/ 7 w 15"/>
                <a:gd name="T89" fmla="*/ 10 h 18"/>
                <a:gd name="T90" fmla="*/ 8 w 15"/>
                <a:gd name="T91" fmla="*/ 10 h 18"/>
                <a:gd name="T92" fmla="*/ 9 w 15"/>
                <a:gd name="T93" fmla="*/ 10 h 18"/>
                <a:gd name="T94" fmla="*/ 10 w 15"/>
                <a:gd name="T95" fmla="*/ 10 h 18"/>
                <a:gd name="T96" fmla="*/ 12 w 15"/>
                <a:gd name="T97" fmla="*/ 11 h 18"/>
                <a:gd name="T98" fmla="*/ 13 w 15"/>
                <a:gd name="T99" fmla="*/ 16 h 18"/>
                <a:gd name="T100" fmla="*/ 13 w 15"/>
                <a:gd name="T101" fmla="*/ 17 h 18"/>
                <a:gd name="T102" fmla="*/ 13 w 15"/>
                <a:gd name="T103" fmla="*/ 12 h 18"/>
                <a:gd name="T104" fmla="*/ 14 w 15"/>
                <a:gd name="T105" fmla="*/ 10 h 18"/>
                <a:gd name="T106" fmla="*/ 14 w 15"/>
                <a:gd name="T107" fmla="*/ 11 h 18"/>
                <a:gd name="T108" fmla="*/ 14 w 15"/>
                <a:gd name="T109" fmla="*/ 11 h 18"/>
                <a:gd name="T110" fmla="*/ 15 w 15"/>
                <a:gd name="T111" fmla="*/ 11 h 18"/>
                <a:gd name="T112" fmla="*/ 14 w 15"/>
                <a:gd name="T113" fmla="*/ 6 h 18"/>
                <a:gd name="T114" fmla="*/ 5 w 15"/>
                <a:gd name="T115" fmla="*/ 0 h 18"/>
                <a:gd name="T116" fmla="*/ 4 w 15"/>
                <a:gd name="T1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" h="18">
                  <a:moveTo>
                    <a:pt x="4" y="16"/>
                  </a:moveTo>
                  <a:cubicBezTo>
                    <a:pt x="2" y="17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6"/>
                    <a:pt x="4" y="16"/>
                  </a:cubicBezTo>
                  <a:moveTo>
                    <a:pt x="7" y="14"/>
                  </a:moveTo>
                  <a:cubicBezTo>
                    <a:pt x="6" y="14"/>
                    <a:pt x="6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6"/>
                    <a:pt x="7" y="15"/>
                    <a:pt x="7" y="14"/>
                  </a:cubicBezTo>
                  <a:moveTo>
                    <a:pt x="15" y="13"/>
                  </a:moveTo>
                  <a:cubicBezTo>
                    <a:pt x="15" y="14"/>
                    <a:pt x="15" y="16"/>
                    <a:pt x="15" y="17"/>
                  </a:cubicBezTo>
                  <a:cubicBezTo>
                    <a:pt x="15" y="16"/>
                    <a:pt x="15" y="15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9" y="12"/>
                  </a:moveTo>
                  <a:cubicBezTo>
                    <a:pt x="9" y="13"/>
                    <a:pt x="9" y="13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5"/>
                    <a:pt x="9" y="14"/>
                    <a:pt x="9" y="12"/>
                  </a:cubicBezTo>
                  <a:moveTo>
                    <a:pt x="14" y="11"/>
                  </a:move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6"/>
                    <a:pt x="15" y="13"/>
                    <a:pt x="15" y="13"/>
                  </a:cubicBezTo>
                  <a:cubicBezTo>
                    <a:pt x="15" y="12"/>
                    <a:pt x="15" y="11"/>
                    <a:pt x="14" y="11"/>
                  </a:cubicBezTo>
                  <a:moveTo>
                    <a:pt x="11" y="11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3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1"/>
                    <a:pt x="11" y="11"/>
                    <a:pt x="11" y="11"/>
                  </a:cubicBezTo>
                  <a:moveTo>
                    <a:pt x="4" y="0"/>
                  </a:moveTo>
                  <a:cubicBezTo>
                    <a:pt x="0" y="0"/>
                    <a:pt x="8" y="5"/>
                    <a:pt x="8" y="5"/>
                  </a:cubicBezTo>
                  <a:cubicBezTo>
                    <a:pt x="7" y="7"/>
                    <a:pt x="10" y="7"/>
                    <a:pt x="10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4"/>
                    <a:pt x="13" y="12"/>
                    <a:pt x="13" y="12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0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515"/>
            <p:cNvSpPr/>
            <p:nvPr/>
          </p:nvSpPr>
          <p:spPr bwMode="auto">
            <a:xfrm>
              <a:off x="1332" y="789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Freeform 516"/>
            <p:cNvSpPr>
              <a:spLocks noEditPoints="1"/>
            </p:cNvSpPr>
            <p:nvPr/>
          </p:nvSpPr>
          <p:spPr bwMode="auto">
            <a:xfrm>
              <a:off x="1334" y="776"/>
              <a:ext cx="7" cy="13"/>
            </a:xfrm>
            <a:custGeom>
              <a:avLst/>
              <a:gdLst>
                <a:gd name="T0" fmla="*/ 2 w 5"/>
                <a:gd name="T1" fmla="*/ 6 h 9"/>
                <a:gd name="T2" fmla="*/ 1 w 5"/>
                <a:gd name="T3" fmla="*/ 7 h 9"/>
                <a:gd name="T4" fmla="*/ 0 w 5"/>
                <a:gd name="T5" fmla="*/ 9 h 9"/>
                <a:gd name="T6" fmla="*/ 0 w 5"/>
                <a:gd name="T7" fmla="*/ 9 h 9"/>
                <a:gd name="T8" fmla="*/ 2 w 5"/>
                <a:gd name="T9" fmla="*/ 8 h 9"/>
                <a:gd name="T10" fmla="*/ 2 w 5"/>
                <a:gd name="T11" fmla="*/ 7 h 9"/>
                <a:gd name="T12" fmla="*/ 2 w 5"/>
                <a:gd name="T13" fmla="*/ 6 h 9"/>
                <a:gd name="T14" fmla="*/ 5 w 5"/>
                <a:gd name="T15" fmla="*/ 4 h 9"/>
                <a:gd name="T16" fmla="*/ 4 w 5"/>
                <a:gd name="T17" fmla="*/ 5 h 9"/>
                <a:gd name="T18" fmla="*/ 4 w 5"/>
                <a:gd name="T19" fmla="*/ 8 h 9"/>
                <a:gd name="T20" fmla="*/ 5 w 5"/>
                <a:gd name="T21" fmla="*/ 7 h 9"/>
                <a:gd name="T22" fmla="*/ 5 w 5"/>
                <a:gd name="T23" fmla="*/ 4 h 9"/>
                <a:gd name="T24" fmla="*/ 3 w 5"/>
                <a:gd name="T25" fmla="*/ 0 h 9"/>
                <a:gd name="T26" fmla="*/ 3 w 5"/>
                <a:gd name="T27" fmla="*/ 1 h 9"/>
                <a:gd name="T28" fmla="*/ 4 w 5"/>
                <a:gd name="T29" fmla="*/ 1 h 9"/>
                <a:gd name="T30" fmla="*/ 5 w 5"/>
                <a:gd name="T31" fmla="*/ 1 h 9"/>
                <a:gd name="T32" fmla="*/ 4 w 5"/>
                <a:gd name="T33" fmla="*/ 1 h 9"/>
                <a:gd name="T34" fmla="*/ 3 w 5"/>
                <a:gd name="T3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9">
                  <a:moveTo>
                    <a:pt x="2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5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517"/>
            <p:cNvSpPr>
              <a:spLocks noEditPoints="1"/>
            </p:cNvSpPr>
            <p:nvPr/>
          </p:nvSpPr>
          <p:spPr bwMode="auto">
            <a:xfrm>
              <a:off x="1342" y="777"/>
              <a:ext cx="6" cy="9"/>
            </a:xfrm>
            <a:custGeom>
              <a:avLst/>
              <a:gdLst>
                <a:gd name="T0" fmla="*/ 1 w 4"/>
                <a:gd name="T1" fmla="*/ 2 h 6"/>
                <a:gd name="T2" fmla="*/ 0 w 4"/>
                <a:gd name="T3" fmla="*/ 2 h 6"/>
                <a:gd name="T4" fmla="*/ 0 w 4"/>
                <a:gd name="T5" fmla="*/ 6 h 6"/>
                <a:gd name="T6" fmla="*/ 1 w 4"/>
                <a:gd name="T7" fmla="*/ 6 h 6"/>
                <a:gd name="T8" fmla="*/ 1 w 4"/>
                <a:gd name="T9" fmla="*/ 5 h 6"/>
                <a:gd name="T10" fmla="*/ 1 w 4"/>
                <a:gd name="T11" fmla="*/ 2 h 6"/>
                <a:gd name="T12" fmla="*/ 1 w 4"/>
                <a:gd name="T13" fmla="*/ 0 h 6"/>
                <a:gd name="T14" fmla="*/ 0 w 4"/>
                <a:gd name="T15" fmla="*/ 0 h 6"/>
                <a:gd name="T16" fmla="*/ 1 w 4"/>
                <a:gd name="T17" fmla="*/ 0 h 6"/>
                <a:gd name="T18" fmla="*/ 2 w 4"/>
                <a:gd name="T19" fmla="*/ 1 h 6"/>
                <a:gd name="T20" fmla="*/ 3 w 4"/>
                <a:gd name="T21" fmla="*/ 4 h 6"/>
                <a:gd name="T22" fmla="*/ 3 w 4"/>
                <a:gd name="T23" fmla="*/ 6 h 6"/>
                <a:gd name="T24" fmla="*/ 4 w 4"/>
                <a:gd name="T25" fmla="*/ 6 h 6"/>
                <a:gd name="T26" fmla="*/ 3 w 4"/>
                <a:gd name="T27" fmla="*/ 1 h 6"/>
                <a:gd name="T28" fmla="*/ 1 w 4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3"/>
                    <a:pt x="1" y="2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518"/>
            <p:cNvSpPr/>
            <p:nvPr/>
          </p:nvSpPr>
          <p:spPr bwMode="auto">
            <a:xfrm>
              <a:off x="1348" y="777"/>
              <a:ext cx="3" cy="12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2 h 8"/>
                <a:gd name="T4" fmla="*/ 0 w 2"/>
                <a:gd name="T5" fmla="*/ 7 h 8"/>
                <a:gd name="T6" fmla="*/ 1 w 2"/>
                <a:gd name="T7" fmla="*/ 7 h 8"/>
                <a:gd name="T8" fmla="*/ 1 w 2"/>
                <a:gd name="T9" fmla="*/ 5 h 8"/>
                <a:gd name="T10" fmla="*/ 1 w 2"/>
                <a:gd name="T11" fmla="*/ 2 h 8"/>
                <a:gd name="T12" fmla="*/ 1 w 2"/>
                <a:gd name="T13" fmla="*/ 1 h 8"/>
                <a:gd name="T14" fmla="*/ 2 w 2"/>
                <a:gd name="T15" fmla="*/ 3 h 8"/>
                <a:gd name="T16" fmla="*/ 2 w 2"/>
                <a:gd name="T17" fmla="*/ 8 h 8"/>
                <a:gd name="T18" fmla="*/ 2 w 2"/>
                <a:gd name="T19" fmla="*/ 7 h 8"/>
                <a:gd name="T20" fmla="*/ 2 w 2"/>
                <a:gd name="T21" fmla="*/ 3 h 8"/>
                <a:gd name="T22" fmla="*/ 2 w 2"/>
                <a:gd name="T23" fmla="*/ 1 h 8"/>
                <a:gd name="T24" fmla="*/ 1 w 2"/>
                <a:gd name="T25" fmla="*/ 1 h 8"/>
                <a:gd name="T26" fmla="*/ 1 w 2"/>
                <a:gd name="T27" fmla="*/ 1 h 8"/>
                <a:gd name="T28" fmla="*/ 1 w 2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6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2" y="4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519"/>
            <p:cNvSpPr/>
            <p:nvPr/>
          </p:nvSpPr>
          <p:spPr bwMode="auto">
            <a:xfrm>
              <a:off x="1313" y="777"/>
              <a:ext cx="25" cy="47"/>
            </a:xfrm>
            <a:custGeom>
              <a:avLst/>
              <a:gdLst>
                <a:gd name="T0" fmla="*/ 17 w 17"/>
                <a:gd name="T1" fmla="*/ 22 h 32"/>
                <a:gd name="T2" fmla="*/ 17 w 17"/>
                <a:gd name="T3" fmla="*/ 24 h 32"/>
                <a:gd name="T4" fmla="*/ 15 w 17"/>
                <a:gd name="T5" fmla="*/ 26 h 32"/>
                <a:gd name="T6" fmla="*/ 13 w 17"/>
                <a:gd name="T7" fmla="*/ 28 h 32"/>
                <a:gd name="T8" fmla="*/ 11 w 17"/>
                <a:gd name="T9" fmla="*/ 29 h 32"/>
                <a:gd name="T10" fmla="*/ 11 w 17"/>
                <a:gd name="T11" fmla="*/ 31 h 32"/>
                <a:gd name="T12" fmla="*/ 11 w 17"/>
                <a:gd name="T13" fmla="*/ 32 h 32"/>
                <a:gd name="T14" fmla="*/ 10 w 17"/>
                <a:gd name="T15" fmla="*/ 32 h 32"/>
                <a:gd name="T16" fmla="*/ 7 w 17"/>
                <a:gd name="T17" fmla="*/ 32 h 32"/>
                <a:gd name="T18" fmla="*/ 6 w 17"/>
                <a:gd name="T19" fmla="*/ 32 h 32"/>
                <a:gd name="T20" fmla="*/ 6 w 17"/>
                <a:gd name="T21" fmla="*/ 30 h 32"/>
                <a:gd name="T22" fmla="*/ 6 w 17"/>
                <a:gd name="T23" fmla="*/ 29 h 32"/>
                <a:gd name="T24" fmla="*/ 2 w 17"/>
                <a:gd name="T25" fmla="*/ 28 h 32"/>
                <a:gd name="T26" fmla="*/ 0 w 17"/>
                <a:gd name="T27" fmla="*/ 27 h 32"/>
                <a:gd name="T28" fmla="*/ 0 w 17"/>
                <a:gd name="T29" fmla="*/ 27 h 32"/>
                <a:gd name="T30" fmla="*/ 0 w 17"/>
                <a:gd name="T31" fmla="*/ 25 h 32"/>
                <a:gd name="T32" fmla="*/ 0 w 17"/>
                <a:gd name="T33" fmla="*/ 24 h 32"/>
                <a:gd name="T34" fmla="*/ 1 w 17"/>
                <a:gd name="T35" fmla="*/ 24 h 32"/>
                <a:gd name="T36" fmla="*/ 1 w 17"/>
                <a:gd name="T37" fmla="*/ 24 h 32"/>
                <a:gd name="T38" fmla="*/ 2 w 17"/>
                <a:gd name="T39" fmla="*/ 24 h 32"/>
                <a:gd name="T40" fmla="*/ 4 w 17"/>
                <a:gd name="T41" fmla="*/ 24 h 32"/>
                <a:gd name="T42" fmla="*/ 7 w 17"/>
                <a:gd name="T43" fmla="*/ 25 h 32"/>
                <a:gd name="T44" fmla="*/ 10 w 17"/>
                <a:gd name="T45" fmla="*/ 24 h 32"/>
                <a:gd name="T46" fmla="*/ 12 w 17"/>
                <a:gd name="T47" fmla="*/ 22 h 32"/>
                <a:gd name="T48" fmla="*/ 11 w 17"/>
                <a:gd name="T49" fmla="*/ 19 h 32"/>
                <a:gd name="T50" fmla="*/ 7 w 17"/>
                <a:gd name="T51" fmla="*/ 17 h 32"/>
                <a:gd name="T52" fmla="*/ 5 w 17"/>
                <a:gd name="T53" fmla="*/ 16 h 32"/>
                <a:gd name="T54" fmla="*/ 3 w 17"/>
                <a:gd name="T55" fmla="*/ 15 h 32"/>
                <a:gd name="T56" fmla="*/ 1 w 17"/>
                <a:gd name="T57" fmla="*/ 13 h 32"/>
                <a:gd name="T58" fmla="*/ 0 w 17"/>
                <a:gd name="T59" fmla="*/ 10 h 32"/>
                <a:gd name="T60" fmla="*/ 2 w 17"/>
                <a:gd name="T61" fmla="*/ 5 h 32"/>
                <a:gd name="T62" fmla="*/ 7 w 17"/>
                <a:gd name="T63" fmla="*/ 3 h 32"/>
                <a:gd name="T64" fmla="*/ 7 w 17"/>
                <a:gd name="T65" fmla="*/ 1 h 32"/>
                <a:gd name="T66" fmla="*/ 7 w 17"/>
                <a:gd name="T67" fmla="*/ 0 h 32"/>
                <a:gd name="T68" fmla="*/ 8 w 17"/>
                <a:gd name="T69" fmla="*/ 0 h 32"/>
                <a:gd name="T70" fmla="*/ 11 w 17"/>
                <a:gd name="T71" fmla="*/ 0 h 32"/>
                <a:gd name="T72" fmla="*/ 12 w 17"/>
                <a:gd name="T73" fmla="*/ 0 h 32"/>
                <a:gd name="T74" fmla="*/ 12 w 17"/>
                <a:gd name="T75" fmla="*/ 1 h 32"/>
                <a:gd name="T76" fmla="*/ 12 w 17"/>
                <a:gd name="T77" fmla="*/ 3 h 32"/>
                <a:gd name="T78" fmla="*/ 14 w 17"/>
                <a:gd name="T79" fmla="*/ 3 h 32"/>
                <a:gd name="T80" fmla="*/ 15 w 17"/>
                <a:gd name="T81" fmla="*/ 4 h 32"/>
                <a:gd name="T82" fmla="*/ 16 w 17"/>
                <a:gd name="T83" fmla="*/ 4 h 32"/>
                <a:gd name="T84" fmla="*/ 16 w 17"/>
                <a:gd name="T85" fmla="*/ 6 h 32"/>
                <a:gd name="T86" fmla="*/ 15 w 17"/>
                <a:gd name="T87" fmla="*/ 7 h 32"/>
                <a:gd name="T88" fmla="*/ 14 w 17"/>
                <a:gd name="T89" fmla="*/ 7 h 32"/>
                <a:gd name="T90" fmla="*/ 12 w 17"/>
                <a:gd name="T91" fmla="*/ 7 h 32"/>
                <a:gd name="T92" fmla="*/ 10 w 17"/>
                <a:gd name="T93" fmla="*/ 7 h 32"/>
                <a:gd name="T94" fmla="*/ 6 w 17"/>
                <a:gd name="T95" fmla="*/ 7 h 32"/>
                <a:gd name="T96" fmla="*/ 5 w 17"/>
                <a:gd name="T97" fmla="*/ 10 h 32"/>
                <a:gd name="T98" fmla="*/ 7 w 17"/>
                <a:gd name="T99" fmla="*/ 12 h 32"/>
                <a:gd name="T100" fmla="*/ 10 w 17"/>
                <a:gd name="T101" fmla="*/ 13 h 32"/>
                <a:gd name="T102" fmla="*/ 15 w 17"/>
                <a:gd name="T103" fmla="*/ 17 h 32"/>
                <a:gd name="T104" fmla="*/ 17 w 17"/>
                <a:gd name="T10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" h="32">
                  <a:moveTo>
                    <a:pt x="17" y="22"/>
                  </a:moveTo>
                  <a:cubicBezTo>
                    <a:pt x="17" y="23"/>
                    <a:pt x="17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5" y="27"/>
                    <a:pt x="14" y="27"/>
                    <a:pt x="13" y="28"/>
                  </a:cubicBezTo>
                  <a:cubicBezTo>
                    <a:pt x="13" y="28"/>
                    <a:pt x="12" y="28"/>
                    <a:pt x="11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3" y="29"/>
                    <a:pt x="2" y="28"/>
                  </a:cubicBezTo>
                  <a:cubicBezTo>
                    <a:pt x="1" y="28"/>
                    <a:pt x="0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5"/>
                    <a:pt x="5" y="25"/>
                    <a:pt x="7" y="25"/>
                  </a:cubicBezTo>
                  <a:cubicBezTo>
                    <a:pt x="8" y="25"/>
                    <a:pt x="9" y="25"/>
                    <a:pt x="10" y="24"/>
                  </a:cubicBezTo>
                  <a:cubicBezTo>
                    <a:pt x="11" y="24"/>
                    <a:pt x="12" y="23"/>
                    <a:pt x="12" y="22"/>
                  </a:cubicBezTo>
                  <a:cubicBezTo>
                    <a:pt x="12" y="21"/>
                    <a:pt x="12" y="20"/>
                    <a:pt x="11" y="19"/>
                  </a:cubicBezTo>
                  <a:cubicBezTo>
                    <a:pt x="10" y="19"/>
                    <a:pt x="9" y="18"/>
                    <a:pt x="7" y="17"/>
                  </a:cubicBezTo>
                  <a:cubicBezTo>
                    <a:pt x="7" y="17"/>
                    <a:pt x="6" y="17"/>
                    <a:pt x="5" y="16"/>
                  </a:cubicBezTo>
                  <a:cubicBezTo>
                    <a:pt x="4" y="16"/>
                    <a:pt x="3" y="15"/>
                    <a:pt x="3" y="15"/>
                  </a:cubicBezTo>
                  <a:cubicBezTo>
                    <a:pt x="2" y="14"/>
                    <a:pt x="1" y="13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6" y="8"/>
                    <a:pt x="5" y="9"/>
                    <a:pt x="5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8" y="13"/>
                    <a:pt x="10" y="13"/>
                  </a:cubicBezTo>
                  <a:cubicBezTo>
                    <a:pt x="12" y="14"/>
                    <a:pt x="14" y="15"/>
                    <a:pt x="15" y="17"/>
                  </a:cubicBezTo>
                  <a:cubicBezTo>
                    <a:pt x="16" y="18"/>
                    <a:pt x="17" y="20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520"/>
            <p:cNvSpPr/>
            <p:nvPr/>
          </p:nvSpPr>
          <p:spPr bwMode="auto">
            <a:xfrm>
              <a:off x="1291" y="2636"/>
              <a:ext cx="48" cy="33"/>
            </a:xfrm>
            <a:custGeom>
              <a:avLst/>
              <a:gdLst>
                <a:gd name="T0" fmla="*/ 29 w 33"/>
                <a:gd name="T1" fmla="*/ 23 h 23"/>
                <a:gd name="T2" fmla="*/ 29 w 33"/>
                <a:gd name="T3" fmla="*/ 15 h 23"/>
                <a:gd name="T4" fmla="*/ 32 w 33"/>
                <a:gd name="T5" fmla="*/ 5 h 23"/>
                <a:gd name="T6" fmla="*/ 24 w 33"/>
                <a:gd name="T7" fmla="*/ 3 h 23"/>
                <a:gd name="T8" fmla="*/ 16 w 33"/>
                <a:gd name="T9" fmla="*/ 0 h 23"/>
                <a:gd name="T10" fmla="*/ 14 w 33"/>
                <a:gd name="T11" fmla="*/ 4 h 23"/>
                <a:gd name="T12" fmla="*/ 12 w 33"/>
                <a:gd name="T13" fmla="*/ 3 h 23"/>
                <a:gd name="T14" fmla="*/ 9 w 33"/>
                <a:gd name="T15" fmla="*/ 3 h 23"/>
                <a:gd name="T16" fmla="*/ 1 w 33"/>
                <a:gd name="T17" fmla="*/ 15 h 23"/>
                <a:gd name="T18" fmla="*/ 1 w 33"/>
                <a:gd name="T19" fmla="*/ 22 h 23"/>
                <a:gd name="T20" fmla="*/ 8 w 33"/>
                <a:gd name="T21" fmla="*/ 23 h 23"/>
                <a:gd name="T22" fmla="*/ 29 w 33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3">
                  <a:moveTo>
                    <a:pt x="29" y="23"/>
                  </a:moveTo>
                  <a:cubicBezTo>
                    <a:pt x="29" y="23"/>
                    <a:pt x="33" y="23"/>
                    <a:pt x="29" y="15"/>
                  </a:cubicBezTo>
                  <a:cubicBezTo>
                    <a:pt x="29" y="15"/>
                    <a:pt x="33" y="11"/>
                    <a:pt x="32" y="5"/>
                  </a:cubicBezTo>
                  <a:cubicBezTo>
                    <a:pt x="32" y="5"/>
                    <a:pt x="28" y="2"/>
                    <a:pt x="24" y="3"/>
                  </a:cubicBezTo>
                  <a:cubicBezTo>
                    <a:pt x="24" y="3"/>
                    <a:pt x="15" y="2"/>
                    <a:pt x="16" y="0"/>
                  </a:cubicBezTo>
                  <a:cubicBezTo>
                    <a:pt x="16" y="0"/>
                    <a:pt x="14" y="3"/>
                    <a:pt x="14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1"/>
                    <a:pt x="9" y="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20"/>
                    <a:pt x="1" y="22"/>
                  </a:cubicBezTo>
                  <a:cubicBezTo>
                    <a:pt x="1" y="22"/>
                    <a:pt x="4" y="23"/>
                    <a:pt x="8" y="23"/>
                  </a:cubicBezTo>
                  <a:cubicBezTo>
                    <a:pt x="29" y="23"/>
                    <a:pt x="29" y="23"/>
                    <a:pt x="29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521"/>
            <p:cNvSpPr/>
            <p:nvPr/>
          </p:nvSpPr>
          <p:spPr bwMode="auto">
            <a:xfrm>
              <a:off x="1310" y="2640"/>
              <a:ext cx="5" cy="25"/>
            </a:xfrm>
            <a:custGeom>
              <a:avLst/>
              <a:gdLst>
                <a:gd name="T0" fmla="*/ 1 w 3"/>
                <a:gd name="T1" fmla="*/ 14 h 17"/>
                <a:gd name="T2" fmla="*/ 3 w 3"/>
                <a:gd name="T3" fmla="*/ 0 h 17"/>
                <a:gd name="T4" fmla="*/ 2 w 3"/>
                <a:gd name="T5" fmla="*/ 17 h 17"/>
                <a:gd name="T6" fmla="*/ 1 w 3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7">
                  <a:moveTo>
                    <a:pt x="1" y="14"/>
                  </a:moveTo>
                  <a:cubicBezTo>
                    <a:pt x="1" y="14"/>
                    <a:pt x="0" y="1"/>
                    <a:pt x="3" y="0"/>
                  </a:cubicBezTo>
                  <a:cubicBezTo>
                    <a:pt x="3" y="0"/>
                    <a:pt x="2" y="13"/>
                    <a:pt x="2" y="17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522"/>
            <p:cNvSpPr>
              <a:spLocks noEditPoints="1"/>
            </p:cNvSpPr>
            <p:nvPr/>
          </p:nvSpPr>
          <p:spPr bwMode="auto">
            <a:xfrm>
              <a:off x="1322" y="2643"/>
              <a:ext cx="17" cy="26"/>
            </a:xfrm>
            <a:custGeom>
              <a:avLst/>
              <a:gdLst>
                <a:gd name="T0" fmla="*/ 7 w 12"/>
                <a:gd name="T1" fmla="*/ 10 h 18"/>
                <a:gd name="T2" fmla="*/ 5 w 12"/>
                <a:gd name="T3" fmla="*/ 15 h 18"/>
                <a:gd name="T4" fmla="*/ 8 w 12"/>
                <a:gd name="T5" fmla="*/ 18 h 18"/>
                <a:gd name="T6" fmla="*/ 7 w 12"/>
                <a:gd name="T7" fmla="*/ 10 h 18"/>
                <a:gd name="T8" fmla="*/ 10 w 12"/>
                <a:gd name="T9" fmla="*/ 1 h 18"/>
                <a:gd name="T10" fmla="*/ 8 w 12"/>
                <a:gd name="T11" fmla="*/ 7 h 18"/>
                <a:gd name="T12" fmla="*/ 0 w 12"/>
                <a:gd name="T13" fmla="*/ 12 h 18"/>
                <a:gd name="T14" fmla="*/ 1 w 12"/>
                <a:gd name="T15" fmla="*/ 12 h 18"/>
                <a:gd name="T16" fmla="*/ 2 w 12"/>
                <a:gd name="T17" fmla="*/ 12 h 18"/>
                <a:gd name="T18" fmla="*/ 7 w 12"/>
                <a:gd name="T19" fmla="*/ 10 h 18"/>
                <a:gd name="T20" fmla="*/ 7 w 12"/>
                <a:gd name="T21" fmla="*/ 10 h 18"/>
                <a:gd name="T22" fmla="*/ 10 w 12"/>
                <a:gd name="T23" fmla="*/ 1 h 18"/>
                <a:gd name="T24" fmla="*/ 9 w 12"/>
                <a:gd name="T25" fmla="*/ 0 h 18"/>
                <a:gd name="T26" fmla="*/ 10 w 12"/>
                <a:gd name="T27" fmla="*/ 1 h 18"/>
                <a:gd name="T28" fmla="*/ 9 w 12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7" y="10"/>
                  </a:moveTo>
                  <a:cubicBezTo>
                    <a:pt x="7" y="10"/>
                    <a:pt x="11" y="15"/>
                    <a:pt x="5" y="15"/>
                  </a:cubicBezTo>
                  <a:cubicBezTo>
                    <a:pt x="6" y="16"/>
                    <a:pt x="7" y="17"/>
                    <a:pt x="8" y="18"/>
                  </a:cubicBezTo>
                  <a:cubicBezTo>
                    <a:pt x="12" y="15"/>
                    <a:pt x="7" y="10"/>
                    <a:pt x="7" y="10"/>
                  </a:cubicBezTo>
                  <a:moveTo>
                    <a:pt x="10" y="1"/>
                  </a:moveTo>
                  <a:cubicBezTo>
                    <a:pt x="10" y="3"/>
                    <a:pt x="8" y="7"/>
                    <a:pt x="8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6"/>
                    <a:pt x="11" y="2"/>
                    <a:pt x="10" y="1"/>
                  </a:cubicBezTo>
                  <a:moveTo>
                    <a:pt x="9" y="0"/>
                  </a:moveTo>
                  <a:cubicBezTo>
                    <a:pt x="9" y="0"/>
                    <a:pt x="10" y="0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Freeform 523"/>
            <p:cNvSpPr>
              <a:spLocks noEditPoints="1"/>
            </p:cNvSpPr>
            <p:nvPr/>
          </p:nvSpPr>
          <p:spPr bwMode="auto">
            <a:xfrm>
              <a:off x="1293" y="2641"/>
              <a:ext cx="19" cy="22"/>
            </a:xfrm>
            <a:custGeom>
              <a:avLst/>
              <a:gdLst>
                <a:gd name="T0" fmla="*/ 12 w 13"/>
                <a:gd name="T1" fmla="*/ 5 h 15"/>
                <a:gd name="T2" fmla="*/ 12 w 13"/>
                <a:gd name="T3" fmla="*/ 3 h 15"/>
                <a:gd name="T4" fmla="*/ 12 w 13"/>
                <a:gd name="T5" fmla="*/ 5 h 15"/>
                <a:gd name="T6" fmla="*/ 13 w 13"/>
                <a:gd name="T7" fmla="*/ 13 h 15"/>
                <a:gd name="T8" fmla="*/ 9 w 13"/>
                <a:gd name="T9" fmla="*/ 14 h 15"/>
                <a:gd name="T10" fmla="*/ 8 w 13"/>
                <a:gd name="T11" fmla="*/ 11 h 15"/>
                <a:gd name="T12" fmla="*/ 12 w 13"/>
                <a:gd name="T13" fmla="*/ 5 h 15"/>
                <a:gd name="T14" fmla="*/ 13 w 13"/>
                <a:gd name="T15" fmla="*/ 0 h 15"/>
                <a:gd name="T16" fmla="*/ 7 w 13"/>
                <a:gd name="T17" fmla="*/ 9 h 15"/>
                <a:gd name="T18" fmla="*/ 10 w 13"/>
                <a:gd name="T19" fmla="*/ 15 h 15"/>
                <a:gd name="T20" fmla="*/ 13 w 13"/>
                <a:gd name="T21" fmla="*/ 13 h 15"/>
                <a:gd name="T22" fmla="*/ 13 w 13"/>
                <a:gd name="T23" fmla="*/ 0 h 15"/>
                <a:gd name="T24" fmla="*/ 13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2" y="5"/>
                  </a:move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8"/>
                    <a:pt x="13" y="13"/>
                    <a:pt x="13" y="13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6" y="14"/>
                    <a:pt x="8" y="11"/>
                    <a:pt x="8" y="11"/>
                  </a:cubicBezTo>
                  <a:cubicBezTo>
                    <a:pt x="11" y="10"/>
                    <a:pt x="12" y="7"/>
                    <a:pt x="12" y="5"/>
                  </a:cubicBezTo>
                  <a:moveTo>
                    <a:pt x="13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0" y="13"/>
                    <a:pt x="6" y="14"/>
                    <a:pt x="10" y="15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2" y="9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6" name="Freeform 524"/>
            <p:cNvSpPr>
              <a:spLocks noEditPoints="1"/>
            </p:cNvSpPr>
            <p:nvPr/>
          </p:nvSpPr>
          <p:spPr bwMode="auto">
            <a:xfrm>
              <a:off x="1316" y="2640"/>
              <a:ext cx="20" cy="20"/>
            </a:xfrm>
            <a:custGeom>
              <a:avLst/>
              <a:gdLst>
                <a:gd name="T0" fmla="*/ 6 w 14"/>
                <a:gd name="T1" fmla="*/ 5 h 14"/>
                <a:gd name="T2" fmla="*/ 6 w 14"/>
                <a:gd name="T3" fmla="*/ 2 h 14"/>
                <a:gd name="T4" fmla="*/ 8 w 14"/>
                <a:gd name="T5" fmla="*/ 3 h 14"/>
                <a:gd name="T6" fmla="*/ 3 w 14"/>
                <a:gd name="T7" fmla="*/ 13 h 14"/>
                <a:gd name="T8" fmla="*/ 6 w 14"/>
                <a:gd name="T9" fmla="*/ 5 h 14"/>
                <a:gd name="T10" fmla="*/ 6 w 14"/>
                <a:gd name="T11" fmla="*/ 5 h 14"/>
                <a:gd name="T12" fmla="*/ 7 w 14"/>
                <a:gd name="T13" fmla="*/ 0 h 14"/>
                <a:gd name="T14" fmla="*/ 5 w 14"/>
                <a:gd name="T15" fmla="*/ 1 h 14"/>
                <a:gd name="T16" fmla="*/ 0 w 14"/>
                <a:gd name="T17" fmla="*/ 14 h 14"/>
                <a:gd name="T18" fmla="*/ 2 w 14"/>
                <a:gd name="T19" fmla="*/ 14 h 14"/>
                <a:gd name="T20" fmla="*/ 3 w 14"/>
                <a:gd name="T21" fmla="*/ 14 h 14"/>
                <a:gd name="T22" fmla="*/ 10 w 14"/>
                <a:gd name="T23" fmla="*/ 5 h 14"/>
                <a:gd name="T24" fmla="*/ 7 w 14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6" y="5"/>
                  </a:moveTo>
                  <a:cubicBezTo>
                    <a:pt x="2" y="3"/>
                    <a:pt x="4" y="2"/>
                    <a:pt x="6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4" y="4"/>
                    <a:pt x="3" y="13"/>
                    <a:pt x="3" y="13"/>
                  </a:cubicBezTo>
                  <a:cubicBezTo>
                    <a:pt x="9" y="6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2" y="1"/>
                    <a:pt x="1" y="10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7" name="Freeform 525"/>
            <p:cNvSpPr/>
            <p:nvPr/>
          </p:nvSpPr>
          <p:spPr bwMode="auto">
            <a:xfrm>
              <a:off x="1325" y="2657"/>
              <a:ext cx="13" cy="8"/>
            </a:xfrm>
            <a:custGeom>
              <a:avLst/>
              <a:gdLst>
                <a:gd name="T0" fmla="*/ 5 w 9"/>
                <a:gd name="T1" fmla="*/ 0 h 5"/>
                <a:gd name="T2" fmla="*/ 0 w 9"/>
                <a:gd name="T3" fmla="*/ 2 h 5"/>
                <a:gd name="T4" fmla="*/ 3 w 9"/>
                <a:gd name="T5" fmla="*/ 5 h 5"/>
                <a:gd name="T6" fmla="*/ 5 w 9"/>
                <a:gd name="T7" fmla="*/ 0 h 5"/>
                <a:gd name="T8" fmla="*/ 5 w 9"/>
                <a:gd name="T9" fmla="*/ 0 h 5"/>
                <a:gd name="T10" fmla="*/ 5 w 9"/>
                <a:gd name="T11" fmla="*/ 0 h 5"/>
                <a:gd name="T12" fmla="*/ 5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9" y="5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526"/>
            <p:cNvSpPr/>
            <p:nvPr/>
          </p:nvSpPr>
          <p:spPr bwMode="auto">
            <a:xfrm>
              <a:off x="1248" y="2657"/>
              <a:ext cx="132" cy="163"/>
            </a:xfrm>
            <a:custGeom>
              <a:avLst/>
              <a:gdLst>
                <a:gd name="T0" fmla="*/ 39 w 91"/>
                <a:gd name="T1" fmla="*/ 8 h 112"/>
                <a:gd name="T2" fmla="*/ 20 w 91"/>
                <a:gd name="T3" fmla="*/ 30 h 112"/>
                <a:gd name="T4" fmla="*/ 20 w 91"/>
                <a:gd name="T5" fmla="*/ 40 h 112"/>
                <a:gd name="T6" fmla="*/ 21 w 91"/>
                <a:gd name="T7" fmla="*/ 47 h 112"/>
                <a:gd name="T8" fmla="*/ 18 w 91"/>
                <a:gd name="T9" fmla="*/ 55 h 112"/>
                <a:gd name="T10" fmla="*/ 19 w 91"/>
                <a:gd name="T11" fmla="*/ 60 h 112"/>
                <a:gd name="T12" fmla="*/ 18 w 91"/>
                <a:gd name="T13" fmla="*/ 65 h 112"/>
                <a:gd name="T14" fmla="*/ 18 w 91"/>
                <a:gd name="T15" fmla="*/ 67 h 112"/>
                <a:gd name="T16" fmla="*/ 18 w 91"/>
                <a:gd name="T17" fmla="*/ 70 h 112"/>
                <a:gd name="T18" fmla="*/ 17 w 91"/>
                <a:gd name="T19" fmla="*/ 77 h 112"/>
                <a:gd name="T20" fmla="*/ 14 w 91"/>
                <a:gd name="T21" fmla="*/ 96 h 112"/>
                <a:gd name="T22" fmla="*/ 13 w 91"/>
                <a:gd name="T23" fmla="*/ 101 h 112"/>
                <a:gd name="T24" fmla="*/ 5 w 91"/>
                <a:gd name="T25" fmla="*/ 107 h 112"/>
                <a:gd name="T26" fmla="*/ 28 w 91"/>
                <a:gd name="T27" fmla="*/ 111 h 112"/>
                <a:gd name="T28" fmla="*/ 64 w 91"/>
                <a:gd name="T29" fmla="*/ 110 h 112"/>
                <a:gd name="T30" fmla="*/ 78 w 91"/>
                <a:gd name="T31" fmla="*/ 109 h 112"/>
                <a:gd name="T32" fmla="*/ 89 w 91"/>
                <a:gd name="T33" fmla="*/ 104 h 112"/>
                <a:gd name="T34" fmla="*/ 88 w 91"/>
                <a:gd name="T35" fmla="*/ 100 h 112"/>
                <a:gd name="T36" fmla="*/ 83 w 91"/>
                <a:gd name="T37" fmla="*/ 96 h 112"/>
                <a:gd name="T38" fmla="*/ 78 w 91"/>
                <a:gd name="T39" fmla="*/ 97 h 112"/>
                <a:gd name="T40" fmla="*/ 77 w 91"/>
                <a:gd name="T41" fmla="*/ 91 h 112"/>
                <a:gd name="T42" fmla="*/ 75 w 91"/>
                <a:gd name="T43" fmla="*/ 87 h 112"/>
                <a:gd name="T44" fmla="*/ 76 w 91"/>
                <a:gd name="T45" fmla="*/ 70 h 112"/>
                <a:gd name="T46" fmla="*/ 76 w 91"/>
                <a:gd name="T47" fmla="*/ 58 h 112"/>
                <a:gd name="T48" fmla="*/ 76 w 91"/>
                <a:gd name="T49" fmla="*/ 53 h 112"/>
                <a:gd name="T50" fmla="*/ 76 w 91"/>
                <a:gd name="T51" fmla="*/ 45 h 112"/>
                <a:gd name="T52" fmla="*/ 77 w 91"/>
                <a:gd name="T53" fmla="*/ 34 h 112"/>
                <a:gd name="T54" fmla="*/ 70 w 91"/>
                <a:gd name="T55" fmla="*/ 20 h 112"/>
                <a:gd name="T56" fmla="*/ 52 w 91"/>
                <a:gd name="T57" fmla="*/ 2 h 112"/>
                <a:gd name="T58" fmla="*/ 39 w 91"/>
                <a:gd name="T5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112">
                  <a:moveTo>
                    <a:pt x="39" y="8"/>
                  </a:moveTo>
                  <a:cubicBezTo>
                    <a:pt x="39" y="8"/>
                    <a:pt x="21" y="10"/>
                    <a:pt x="20" y="3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9" y="45"/>
                    <a:pt x="21" y="47"/>
                  </a:cubicBezTo>
                  <a:cubicBezTo>
                    <a:pt x="21" y="47"/>
                    <a:pt x="21" y="48"/>
                    <a:pt x="18" y="55"/>
                  </a:cubicBezTo>
                  <a:cubicBezTo>
                    <a:pt x="18" y="55"/>
                    <a:pt x="18" y="56"/>
                    <a:pt x="19" y="60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6"/>
                    <a:pt x="18" y="67"/>
                  </a:cubicBezTo>
                  <a:cubicBezTo>
                    <a:pt x="18" y="67"/>
                    <a:pt x="20" y="69"/>
                    <a:pt x="18" y="70"/>
                  </a:cubicBezTo>
                  <a:cubicBezTo>
                    <a:pt x="18" y="70"/>
                    <a:pt x="17" y="70"/>
                    <a:pt x="17" y="77"/>
                  </a:cubicBezTo>
                  <a:cubicBezTo>
                    <a:pt x="17" y="77"/>
                    <a:pt x="16" y="93"/>
                    <a:pt x="14" y="96"/>
                  </a:cubicBezTo>
                  <a:cubicBezTo>
                    <a:pt x="14" y="96"/>
                    <a:pt x="12" y="98"/>
                    <a:pt x="13" y="101"/>
                  </a:cubicBezTo>
                  <a:cubicBezTo>
                    <a:pt x="13" y="101"/>
                    <a:pt x="0" y="101"/>
                    <a:pt x="5" y="107"/>
                  </a:cubicBezTo>
                  <a:cubicBezTo>
                    <a:pt x="5" y="107"/>
                    <a:pt x="20" y="112"/>
                    <a:pt x="28" y="111"/>
                  </a:cubicBezTo>
                  <a:cubicBezTo>
                    <a:pt x="28" y="111"/>
                    <a:pt x="59" y="109"/>
                    <a:pt x="64" y="11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86" y="104"/>
                    <a:pt x="89" y="104"/>
                  </a:cubicBezTo>
                  <a:cubicBezTo>
                    <a:pt x="89" y="104"/>
                    <a:pt x="91" y="101"/>
                    <a:pt x="88" y="100"/>
                  </a:cubicBezTo>
                  <a:cubicBezTo>
                    <a:pt x="88" y="100"/>
                    <a:pt x="83" y="97"/>
                    <a:pt x="83" y="96"/>
                  </a:cubicBezTo>
                  <a:cubicBezTo>
                    <a:pt x="83" y="96"/>
                    <a:pt x="79" y="95"/>
                    <a:pt x="78" y="97"/>
                  </a:cubicBezTo>
                  <a:cubicBezTo>
                    <a:pt x="78" y="97"/>
                    <a:pt x="76" y="94"/>
                    <a:pt x="77" y="91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3" y="77"/>
                    <a:pt x="76" y="70"/>
                  </a:cubicBezTo>
                  <a:cubicBezTo>
                    <a:pt x="76" y="70"/>
                    <a:pt x="77" y="60"/>
                    <a:pt x="76" y="58"/>
                  </a:cubicBezTo>
                  <a:cubicBezTo>
                    <a:pt x="76" y="58"/>
                    <a:pt x="74" y="54"/>
                    <a:pt x="76" y="53"/>
                  </a:cubicBezTo>
                  <a:cubicBezTo>
                    <a:pt x="76" y="53"/>
                    <a:pt x="77" y="52"/>
                    <a:pt x="76" y="45"/>
                  </a:cubicBezTo>
                  <a:cubicBezTo>
                    <a:pt x="76" y="45"/>
                    <a:pt x="75" y="35"/>
                    <a:pt x="77" y="34"/>
                  </a:cubicBezTo>
                  <a:cubicBezTo>
                    <a:pt x="77" y="34"/>
                    <a:pt x="77" y="28"/>
                    <a:pt x="70" y="20"/>
                  </a:cubicBezTo>
                  <a:cubicBezTo>
                    <a:pt x="70" y="20"/>
                    <a:pt x="57" y="4"/>
                    <a:pt x="52" y="2"/>
                  </a:cubicBezTo>
                  <a:cubicBezTo>
                    <a:pt x="52" y="2"/>
                    <a:pt x="41" y="0"/>
                    <a:pt x="3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9" name="Freeform 527"/>
            <p:cNvSpPr/>
            <p:nvPr/>
          </p:nvSpPr>
          <p:spPr bwMode="auto">
            <a:xfrm>
              <a:off x="1278" y="2669"/>
              <a:ext cx="26" cy="19"/>
            </a:xfrm>
            <a:custGeom>
              <a:avLst/>
              <a:gdLst>
                <a:gd name="T0" fmla="*/ 18 w 18"/>
                <a:gd name="T1" fmla="*/ 0 h 13"/>
                <a:gd name="T2" fmla="*/ 17 w 18"/>
                <a:gd name="T3" fmla="*/ 0 h 13"/>
                <a:gd name="T4" fmla="*/ 7 w 18"/>
                <a:gd name="T5" fmla="*/ 7 h 13"/>
                <a:gd name="T6" fmla="*/ 3 w 18"/>
                <a:gd name="T7" fmla="*/ 13 h 13"/>
                <a:gd name="T8" fmla="*/ 18 w 1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2"/>
                    <a:pt x="7" y="7"/>
                    <a:pt x="7" y="7"/>
                  </a:cubicBezTo>
                  <a:cubicBezTo>
                    <a:pt x="0" y="12"/>
                    <a:pt x="3" y="13"/>
                    <a:pt x="3" y="13"/>
                  </a:cubicBezTo>
                  <a:cubicBezTo>
                    <a:pt x="8" y="11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0" name="Freeform 528"/>
            <p:cNvSpPr/>
            <p:nvPr/>
          </p:nvSpPr>
          <p:spPr bwMode="auto">
            <a:xfrm>
              <a:off x="1296" y="27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529"/>
            <p:cNvSpPr/>
            <p:nvPr/>
          </p:nvSpPr>
          <p:spPr bwMode="auto">
            <a:xfrm>
              <a:off x="1322" y="2779"/>
              <a:ext cx="6" cy="6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4 w 4"/>
                <a:gd name="T5" fmla="*/ 1 h 4"/>
                <a:gd name="T6" fmla="*/ 3 w 4"/>
                <a:gd name="T7" fmla="*/ 0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530"/>
            <p:cNvSpPr/>
            <p:nvPr/>
          </p:nvSpPr>
          <p:spPr bwMode="auto">
            <a:xfrm>
              <a:off x="1294" y="2670"/>
              <a:ext cx="19" cy="22"/>
            </a:xfrm>
            <a:custGeom>
              <a:avLst/>
              <a:gdLst>
                <a:gd name="T0" fmla="*/ 9 w 13"/>
                <a:gd name="T1" fmla="*/ 0 h 15"/>
                <a:gd name="T2" fmla="*/ 2 w 13"/>
                <a:gd name="T3" fmla="*/ 9 h 15"/>
                <a:gd name="T4" fmla="*/ 6 w 13"/>
                <a:gd name="T5" fmla="*/ 9 h 15"/>
                <a:gd name="T6" fmla="*/ 9 w 1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cubicBezTo>
                    <a:pt x="9" y="0"/>
                    <a:pt x="13" y="15"/>
                    <a:pt x="2" y="9"/>
                  </a:cubicBezTo>
                  <a:cubicBezTo>
                    <a:pt x="2" y="9"/>
                    <a:pt x="0" y="6"/>
                    <a:pt x="6" y="9"/>
                  </a:cubicBezTo>
                  <a:cubicBezTo>
                    <a:pt x="6" y="9"/>
                    <a:pt x="11" y="1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133" name="Picture 53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" y="2660"/>
              <a:ext cx="22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Freeform 532"/>
            <p:cNvSpPr/>
            <p:nvPr/>
          </p:nvSpPr>
          <p:spPr bwMode="auto">
            <a:xfrm>
              <a:off x="1309" y="2660"/>
              <a:ext cx="38" cy="16"/>
            </a:xfrm>
            <a:custGeom>
              <a:avLst/>
              <a:gdLst>
                <a:gd name="T0" fmla="*/ 7 w 26"/>
                <a:gd name="T1" fmla="*/ 0 h 11"/>
                <a:gd name="T2" fmla="*/ 10 w 26"/>
                <a:gd name="T3" fmla="*/ 8 h 11"/>
                <a:gd name="T4" fmla="*/ 0 w 26"/>
                <a:gd name="T5" fmla="*/ 6 h 11"/>
                <a:gd name="T6" fmla="*/ 7 w 2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7" y="0"/>
                  </a:moveTo>
                  <a:cubicBezTo>
                    <a:pt x="7" y="0"/>
                    <a:pt x="24" y="9"/>
                    <a:pt x="1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6" y="1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533"/>
            <p:cNvSpPr/>
            <p:nvPr/>
          </p:nvSpPr>
          <p:spPr bwMode="auto">
            <a:xfrm>
              <a:off x="1319" y="2643"/>
              <a:ext cx="17" cy="16"/>
            </a:xfrm>
            <a:custGeom>
              <a:avLst/>
              <a:gdLst>
                <a:gd name="T0" fmla="*/ 4 w 12"/>
                <a:gd name="T1" fmla="*/ 0 h 11"/>
                <a:gd name="T2" fmla="*/ 4 w 12"/>
                <a:gd name="T3" fmla="*/ 3 h 11"/>
                <a:gd name="T4" fmla="*/ 4 w 12"/>
                <a:gd name="T5" fmla="*/ 3 h 11"/>
                <a:gd name="T6" fmla="*/ 1 w 12"/>
                <a:gd name="T7" fmla="*/ 11 h 11"/>
                <a:gd name="T8" fmla="*/ 6 w 12"/>
                <a:gd name="T9" fmla="*/ 1 h 11"/>
                <a:gd name="T10" fmla="*/ 4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2" y="0"/>
                    <a:pt x="0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7" y="4"/>
                    <a:pt x="1" y="11"/>
                  </a:cubicBezTo>
                  <a:cubicBezTo>
                    <a:pt x="1" y="11"/>
                    <a:pt x="12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534"/>
            <p:cNvSpPr>
              <a:spLocks noEditPoints="1"/>
            </p:cNvSpPr>
            <p:nvPr/>
          </p:nvSpPr>
          <p:spPr bwMode="auto">
            <a:xfrm>
              <a:off x="1302" y="2646"/>
              <a:ext cx="10" cy="16"/>
            </a:xfrm>
            <a:custGeom>
              <a:avLst/>
              <a:gdLst>
                <a:gd name="T0" fmla="*/ 6 w 7"/>
                <a:gd name="T1" fmla="*/ 2 h 11"/>
                <a:gd name="T2" fmla="*/ 2 w 7"/>
                <a:gd name="T3" fmla="*/ 8 h 11"/>
                <a:gd name="T4" fmla="*/ 3 w 7"/>
                <a:gd name="T5" fmla="*/ 11 h 11"/>
                <a:gd name="T6" fmla="*/ 7 w 7"/>
                <a:gd name="T7" fmla="*/ 10 h 11"/>
                <a:gd name="T8" fmla="*/ 6 w 7"/>
                <a:gd name="T9" fmla="*/ 2 h 11"/>
                <a:gd name="T10" fmla="*/ 6 w 7"/>
                <a:gd name="T11" fmla="*/ 0 h 11"/>
                <a:gd name="T12" fmla="*/ 6 w 7"/>
                <a:gd name="T13" fmla="*/ 2 h 11"/>
                <a:gd name="T14" fmla="*/ 6 w 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6" y="2"/>
                  </a:moveTo>
                  <a:cubicBezTo>
                    <a:pt x="6" y="4"/>
                    <a:pt x="5" y="7"/>
                    <a:pt x="2" y="8"/>
                  </a:cubicBezTo>
                  <a:cubicBezTo>
                    <a:pt x="2" y="8"/>
                    <a:pt x="0" y="11"/>
                    <a:pt x="3" y="11"/>
                  </a:cubicBezTo>
                  <a:cubicBezTo>
                    <a:pt x="4" y="11"/>
                    <a:pt x="5" y="11"/>
                    <a:pt x="7" y="10"/>
                  </a:cubicBezTo>
                  <a:cubicBezTo>
                    <a:pt x="7" y="10"/>
                    <a:pt x="6" y="5"/>
                    <a:pt x="6" y="2"/>
                  </a:cubicBezTo>
                  <a:moveTo>
                    <a:pt x="6" y="0"/>
                  </a:moveTo>
                  <a:cubicBezTo>
                    <a:pt x="6" y="0"/>
                    <a:pt x="6" y="1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535"/>
            <p:cNvSpPr/>
            <p:nvPr/>
          </p:nvSpPr>
          <p:spPr bwMode="auto">
            <a:xfrm>
              <a:off x="1287" y="2650"/>
              <a:ext cx="16" cy="15"/>
            </a:xfrm>
            <a:custGeom>
              <a:avLst/>
              <a:gdLst>
                <a:gd name="T0" fmla="*/ 11 w 11"/>
                <a:gd name="T1" fmla="*/ 0 h 10"/>
                <a:gd name="T2" fmla="*/ 5 w 11"/>
                <a:gd name="T3" fmla="*/ 9 h 10"/>
                <a:gd name="T4" fmla="*/ 11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1" y="0"/>
                    <a:pt x="4" y="5"/>
                    <a:pt x="5" y="9"/>
                  </a:cubicBezTo>
                  <a:cubicBezTo>
                    <a:pt x="5" y="9"/>
                    <a:pt x="5" y="10"/>
                    <a:pt x="11" y="10"/>
                  </a:cubicBezTo>
                  <a:cubicBezTo>
                    <a:pt x="11" y="10"/>
                    <a:pt x="0" y="1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536"/>
            <p:cNvSpPr/>
            <p:nvPr/>
          </p:nvSpPr>
          <p:spPr bwMode="auto">
            <a:xfrm>
              <a:off x="1249" y="2684"/>
              <a:ext cx="77" cy="130"/>
            </a:xfrm>
            <a:custGeom>
              <a:avLst/>
              <a:gdLst>
                <a:gd name="T0" fmla="*/ 30 w 53"/>
                <a:gd name="T1" fmla="*/ 0 h 90"/>
                <a:gd name="T2" fmla="*/ 24 w 53"/>
                <a:gd name="T3" fmla="*/ 12 h 90"/>
                <a:gd name="T4" fmla="*/ 37 w 53"/>
                <a:gd name="T5" fmla="*/ 20 h 90"/>
                <a:gd name="T6" fmla="*/ 24 w 53"/>
                <a:gd name="T7" fmla="*/ 23 h 90"/>
                <a:gd name="T8" fmla="*/ 23 w 53"/>
                <a:gd name="T9" fmla="*/ 30 h 90"/>
                <a:gd name="T10" fmla="*/ 21 w 53"/>
                <a:gd name="T11" fmla="*/ 50 h 90"/>
                <a:gd name="T12" fmla="*/ 25 w 53"/>
                <a:gd name="T13" fmla="*/ 55 h 90"/>
                <a:gd name="T14" fmla="*/ 16 w 53"/>
                <a:gd name="T15" fmla="*/ 81 h 90"/>
                <a:gd name="T16" fmla="*/ 13 w 53"/>
                <a:gd name="T17" fmla="*/ 85 h 90"/>
                <a:gd name="T18" fmla="*/ 5 w 53"/>
                <a:gd name="T19" fmla="*/ 88 h 90"/>
                <a:gd name="T20" fmla="*/ 13 w 53"/>
                <a:gd name="T21" fmla="*/ 83 h 90"/>
                <a:gd name="T22" fmla="*/ 14 w 53"/>
                <a:gd name="T23" fmla="*/ 79 h 90"/>
                <a:gd name="T24" fmla="*/ 17 w 53"/>
                <a:gd name="T25" fmla="*/ 54 h 90"/>
                <a:gd name="T26" fmla="*/ 18 w 53"/>
                <a:gd name="T27" fmla="*/ 48 h 90"/>
                <a:gd name="T28" fmla="*/ 17 w 53"/>
                <a:gd name="T29" fmla="*/ 37 h 90"/>
                <a:gd name="T30" fmla="*/ 20 w 53"/>
                <a:gd name="T31" fmla="*/ 29 h 90"/>
                <a:gd name="T32" fmla="*/ 30 w 53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0">
                  <a:moveTo>
                    <a:pt x="30" y="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5" y="14"/>
                    <a:pt x="37" y="20"/>
                  </a:cubicBezTo>
                  <a:cubicBezTo>
                    <a:pt x="37" y="20"/>
                    <a:pt x="42" y="24"/>
                    <a:pt x="24" y="23"/>
                  </a:cubicBezTo>
                  <a:cubicBezTo>
                    <a:pt x="24" y="23"/>
                    <a:pt x="20" y="25"/>
                    <a:pt x="23" y="3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53" y="57"/>
                    <a:pt x="25" y="55"/>
                  </a:cubicBezTo>
                  <a:cubicBezTo>
                    <a:pt x="25" y="55"/>
                    <a:pt x="24" y="49"/>
                    <a:pt x="16" y="81"/>
                  </a:cubicBezTo>
                  <a:cubicBezTo>
                    <a:pt x="16" y="81"/>
                    <a:pt x="35" y="90"/>
                    <a:pt x="13" y="85"/>
                  </a:cubicBezTo>
                  <a:cubicBezTo>
                    <a:pt x="13" y="85"/>
                    <a:pt x="6" y="86"/>
                    <a:pt x="5" y="88"/>
                  </a:cubicBezTo>
                  <a:cubicBezTo>
                    <a:pt x="5" y="88"/>
                    <a:pt x="0" y="85"/>
                    <a:pt x="13" y="83"/>
                  </a:cubicBezTo>
                  <a:cubicBezTo>
                    <a:pt x="13" y="83"/>
                    <a:pt x="11" y="83"/>
                    <a:pt x="14" y="79"/>
                  </a:cubicBezTo>
                  <a:cubicBezTo>
                    <a:pt x="14" y="79"/>
                    <a:pt x="18" y="54"/>
                    <a:pt x="17" y="54"/>
                  </a:cubicBezTo>
                  <a:cubicBezTo>
                    <a:pt x="17" y="54"/>
                    <a:pt x="25" y="53"/>
                    <a:pt x="18" y="48"/>
                  </a:cubicBezTo>
                  <a:cubicBezTo>
                    <a:pt x="18" y="48"/>
                    <a:pt x="20" y="39"/>
                    <a:pt x="17" y="37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15" y="18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537"/>
            <p:cNvSpPr/>
            <p:nvPr/>
          </p:nvSpPr>
          <p:spPr bwMode="auto">
            <a:xfrm>
              <a:off x="1278" y="2700"/>
              <a:ext cx="9" cy="30"/>
            </a:xfrm>
            <a:custGeom>
              <a:avLst/>
              <a:gdLst>
                <a:gd name="T0" fmla="*/ 3 w 6"/>
                <a:gd name="T1" fmla="*/ 7 h 21"/>
                <a:gd name="T2" fmla="*/ 5 w 6"/>
                <a:gd name="T3" fmla="*/ 7 h 21"/>
                <a:gd name="T4" fmla="*/ 3 w 6"/>
                <a:gd name="T5" fmla="*/ 3 h 21"/>
                <a:gd name="T6" fmla="*/ 2 w 6"/>
                <a:gd name="T7" fmla="*/ 3 h 21"/>
                <a:gd name="T8" fmla="*/ 0 w 6"/>
                <a:gd name="T9" fmla="*/ 7 h 21"/>
                <a:gd name="T10" fmla="*/ 1 w 6"/>
                <a:gd name="T11" fmla="*/ 11 h 21"/>
                <a:gd name="T12" fmla="*/ 1 w 6"/>
                <a:gd name="T13" fmla="*/ 17 h 21"/>
                <a:gd name="T14" fmla="*/ 1 w 6"/>
                <a:gd name="T15" fmla="*/ 15 h 21"/>
                <a:gd name="T16" fmla="*/ 0 w 6"/>
                <a:gd name="T17" fmla="*/ 16 h 21"/>
                <a:gd name="T18" fmla="*/ 2 w 6"/>
                <a:gd name="T19" fmla="*/ 21 h 21"/>
                <a:gd name="T20" fmla="*/ 2 w 6"/>
                <a:gd name="T21" fmla="*/ 19 h 21"/>
                <a:gd name="T22" fmla="*/ 5 w 6"/>
                <a:gd name="T23" fmla="*/ 13 h 21"/>
                <a:gd name="T24" fmla="*/ 1 w 6"/>
                <a:gd name="T25" fmla="*/ 7 h 21"/>
                <a:gd name="T26" fmla="*/ 3 w 6"/>
                <a:gd name="T2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21">
                  <a:moveTo>
                    <a:pt x="3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3"/>
                    <a:pt x="3" y="3"/>
                  </a:cubicBezTo>
                  <a:cubicBezTo>
                    <a:pt x="3" y="3"/>
                    <a:pt x="3" y="0"/>
                    <a:pt x="2" y="3"/>
                  </a:cubicBezTo>
                  <a:cubicBezTo>
                    <a:pt x="2" y="3"/>
                    <a:pt x="1" y="3"/>
                    <a:pt x="0" y="7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1"/>
                    <a:pt x="6" y="17"/>
                    <a:pt x="1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3"/>
                    <a:pt x="0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19"/>
                  </a:cubicBezTo>
                  <a:cubicBezTo>
                    <a:pt x="2" y="19"/>
                    <a:pt x="6" y="18"/>
                    <a:pt x="5" y="13"/>
                  </a:cubicBezTo>
                  <a:cubicBezTo>
                    <a:pt x="5" y="13"/>
                    <a:pt x="1" y="9"/>
                    <a:pt x="1" y="7"/>
                  </a:cubicBezTo>
                  <a:cubicBezTo>
                    <a:pt x="1" y="7"/>
                    <a:pt x="2" y="2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538"/>
            <p:cNvSpPr/>
            <p:nvPr/>
          </p:nvSpPr>
          <p:spPr bwMode="auto">
            <a:xfrm>
              <a:off x="1287" y="2704"/>
              <a:ext cx="9" cy="23"/>
            </a:xfrm>
            <a:custGeom>
              <a:avLst/>
              <a:gdLst>
                <a:gd name="T0" fmla="*/ 0 w 6"/>
                <a:gd name="T1" fmla="*/ 2 h 16"/>
                <a:gd name="T2" fmla="*/ 0 w 6"/>
                <a:gd name="T3" fmla="*/ 4 h 16"/>
                <a:gd name="T4" fmla="*/ 3 w 6"/>
                <a:gd name="T5" fmla="*/ 3 h 16"/>
                <a:gd name="T6" fmla="*/ 2 w 6"/>
                <a:gd name="T7" fmla="*/ 12 h 16"/>
                <a:gd name="T8" fmla="*/ 2 w 6"/>
                <a:gd name="T9" fmla="*/ 16 h 16"/>
                <a:gd name="T10" fmla="*/ 2 w 6"/>
                <a:gd name="T11" fmla="*/ 16 h 16"/>
                <a:gd name="T12" fmla="*/ 4 w 6"/>
                <a:gd name="T13" fmla="*/ 16 h 16"/>
                <a:gd name="T14" fmla="*/ 6 w 6"/>
                <a:gd name="T15" fmla="*/ 0 h 16"/>
                <a:gd name="T16" fmla="*/ 4 w 6"/>
                <a:gd name="T17" fmla="*/ 0 h 16"/>
                <a:gd name="T18" fmla="*/ 0 w 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6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9"/>
                    <a:pt x="2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5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539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540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541"/>
            <p:cNvSpPr>
              <a:spLocks noEditPoints="1"/>
            </p:cNvSpPr>
            <p:nvPr/>
          </p:nvSpPr>
          <p:spPr bwMode="auto">
            <a:xfrm>
              <a:off x="1294" y="2704"/>
              <a:ext cx="16" cy="25"/>
            </a:xfrm>
            <a:custGeom>
              <a:avLst/>
              <a:gdLst>
                <a:gd name="T0" fmla="*/ 6 w 11"/>
                <a:gd name="T1" fmla="*/ 1 h 17"/>
                <a:gd name="T2" fmla="*/ 2 w 11"/>
                <a:gd name="T3" fmla="*/ 4 h 17"/>
                <a:gd name="T4" fmla="*/ 1 w 11"/>
                <a:gd name="T5" fmla="*/ 12 h 17"/>
                <a:gd name="T6" fmla="*/ 3 w 11"/>
                <a:gd name="T7" fmla="*/ 16 h 17"/>
                <a:gd name="T8" fmla="*/ 6 w 11"/>
                <a:gd name="T9" fmla="*/ 16 h 17"/>
                <a:gd name="T10" fmla="*/ 9 w 11"/>
                <a:gd name="T11" fmla="*/ 12 h 17"/>
                <a:gd name="T12" fmla="*/ 10 w 11"/>
                <a:gd name="T13" fmla="*/ 4 h 17"/>
                <a:gd name="T14" fmla="*/ 6 w 11"/>
                <a:gd name="T15" fmla="*/ 1 h 17"/>
                <a:gd name="T16" fmla="*/ 6 w 11"/>
                <a:gd name="T17" fmla="*/ 13 h 17"/>
                <a:gd name="T18" fmla="*/ 4 w 11"/>
                <a:gd name="T19" fmla="*/ 12 h 17"/>
                <a:gd name="T20" fmla="*/ 5 w 11"/>
                <a:gd name="T21" fmla="*/ 4 h 17"/>
                <a:gd name="T22" fmla="*/ 8 w 11"/>
                <a:gd name="T23" fmla="*/ 4 h 17"/>
                <a:gd name="T24" fmla="*/ 6 w 11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7">
                  <a:moveTo>
                    <a:pt x="6" y="1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6"/>
                    <a:pt x="3" y="16"/>
                    <a:pt x="3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6"/>
                    <a:pt x="9" y="12"/>
                    <a:pt x="9" y="12"/>
                  </a:cubicBezTo>
                  <a:cubicBezTo>
                    <a:pt x="9" y="10"/>
                    <a:pt x="10" y="4"/>
                    <a:pt x="10" y="4"/>
                  </a:cubicBezTo>
                  <a:cubicBezTo>
                    <a:pt x="11" y="0"/>
                    <a:pt x="6" y="1"/>
                    <a:pt x="6" y="1"/>
                  </a:cubicBezTo>
                  <a:moveTo>
                    <a:pt x="6" y="13"/>
                  </a:moveTo>
                  <a:cubicBezTo>
                    <a:pt x="6" y="13"/>
                    <a:pt x="4" y="17"/>
                    <a:pt x="4" y="1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1"/>
                    <a:pt x="8" y="4"/>
                  </a:cubicBezTo>
                  <a:cubicBezTo>
                    <a:pt x="8" y="4"/>
                    <a:pt x="6" y="12"/>
                    <a:pt x="6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542"/>
            <p:cNvSpPr>
              <a:spLocks noEditPoints="1"/>
            </p:cNvSpPr>
            <p:nvPr/>
          </p:nvSpPr>
          <p:spPr bwMode="auto">
            <a:xfrm>
              <a:off x="1307" y="2704"/>
              <a:ext cx="16" cy="25"/>
            </a:xfrm>
            <a:custGeom>
              <a:avLst/>
              <a:gdLst>
                <a:gd name="T0" fmla="*/ 11 w 11"/>
                <a:gd name="T1" fmla="*/ 2 h 17"/>
                <a:gd name="T2" fmla="*/ 8 w 11"/>
                <a:gd name="T3" fmla="*/ 0 h 17"/>
                <a:gd name="T4" fmla="*/ 2 w 11"/>
                <a:gd name="T5" fmla="*/ 5 h 17"/>
                <a:gd name="T6" fmla="*/ 5 w 11"/>
                <a:gd name="T7" fmla="*/ 16 h 17"/>
                <a:gd name="T8" fmla="*/ 11 w 11"/>
                <a:gd name="T9" fmla="*/ 12 h 17"/>
                <a:gd name="T10" fmla="*/ 11 w 11"/>
                <a:gd name="T11" fmla="*/ 2 h 17"/>
                <a:gd name="T12" fmla="*/ 6 w 11"/>
                <a:gd name="T13" fmla="*/ 14 h 17"/>
                <a:gd name="T14" fmla="*/ 5 w 11"/>
                <a:gd name="T15" fmla="*/ 8 h 17"/>
                <a:gd name="T16" fmla="*/ 7 w 11"/>
                <a:gd name="T17" fmla="*/ 1 h 17"/>
                <a:gd name="T18" fmla="*/ 8 w 11"/>
                <a:gd name="T19" fmla="*/ 6 h 17"/>
                <a:gd name="T20" fmla="*/ 6 w 11"/>
                <a:gd name="T2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11" y="2"/>
                  </a:moveTo>
                  <a:cubicBezTo>
                    <a:pt x="11" y="2"/>
                    <a:pt x="11" y="0"/>
                    <a:pt x="8" y="0"/>
                  </a:cubicBezTo>
                  <a:cubicBezTo>
                    <a:pt x="8" y="0"/>
                    <a:pt x="3" y="0"/>
                    <a:pt x="2" y="5"/>
                  </a:cubicBezTo>
                  <a:cubicBezTo>
                    <a:pt x="2" y="5"/>
                    <a:pt x="0" y="17"/>
                    <a:pt x="5" y="16"/>
                  </a:cubicBezTo>
                  <a:cubicBezTo>
                    <a:pt x="5" y="16"/>
                    <a:pt x="11" y="17"/>
                    <a:pt x="11" y="1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6" y="14"/>
                  </a:moveTo>
                  <a:cubicBezTo>
                    <a:pt x="6" y="14"/>
                    <a:pt x="4" y="15"/>
                    <a:pt x="5" y="8"/>
                  </a:cubicBezTo>
                  <a:cubicBezTo>
                    <a:pt x="5" y="8"/>
                    <a:pt x="4" y="1"/>
                    <a:pt x="7" y="1"/>
                  </a:cubicBezTo>
                  <a:cubicBezTo>
                    <a:pt x="7" y="1"/>
                    <a:pt x="8" y="1"/>
                    <a:pt x="8" y="6"/>
                  </a:cubicBezTo>
                  <a:cubicBezTo>
                    <a:pt x="8" y="6"/>
                    <a:pt x="9" y="15"/>
                    <a:pt x="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543"/>
            <p:cNvSpPr>
              <a:spLocks noEditPoints="1"/>
            </p:cNvSpPr>
            <p:nvPr/>
          </p:nvSpPr>
          <p:spPr bwMode="auto">
            <a:xfrm>
              <a:off x="1328" y="2702"/>
              <a:ext cx="14" cy="27"/>
            </a:xfrm>
            <a:custGeom>
              <a:avLst/>
              <a:gdLst>
                <a:gd name="T0" fmla="*/ 7 w 10"/>
                <a:gd name="T1" fmla="*/ 2 h 18"/>
                <a:gd name="T2" fmla="*/ 3 w 10"/>
                <a:gd name="T3" fmla="*/ 1 h 18"/>
                <a:gd name="T4" fmla="*/ 1 w 10"/>
                <a:gd name="T5" fmla="*/ 5 h 18"/>
                <a:gd name="T6" fmla="*/ 0 w 10"/>
                <a:gd name="T7" fmla="*/ 14 h 18"/>
                <a:gd name="T8" fmla="*/ 3 w 10"/>
                <a:gd name="T9" fmla="*/ 18 h 18"/>
                <a:gd name="T10" fmla="*/ 8 w 10"/>
                <a:gd name="T11" fmla="*/ 15 h 18"/>
                <a:gd name="T12" fmla="*/ 7 w 10"/>
                <a:gd name="T13" fmla="*/ 2 h 18"/>
                <a:gd name="T14" fmla="*/ 3 w 10"/>
                <a:gd name="T15" fmla="*/ 16 h 18"/>
                <a:gd name="T16" fmla="*/ 3 w 10"/>
                <a:gd name="T17" fmla="*/ 12 h 18"/>
                <a:gd name="T18" fmla="*/ 3 w 10"/>
                <a:gd name="T19" fmla="*/ 3 h 18"/>
                <a:gd name="T20" fmla="*/ 6 w 10"/>
                <a:gd name="T21" fmla="*/ 5 h 18"/>
                <a:gd name="T22" fmla="*/ 3 w 10"/>
                <a:gd name="T2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8">
                  <a:moveTo>
                    <a:pt x="7" y="2"/>
                  </a:moveTo>
                  <a:cubicBezTo>
                    <a:pt x="7" y="2"/>
                    <a:pt x="5" y="0"/>
                    <a:pt x="3" y="1"/>
                  </a:cubicBezTo>
                  <a:cubicBezTo>
                    <a:pt x="3" y="1"/>
                    <a:pt x="0" y="0"/>
                    <a:pt x="1" y="5"/>
                  </a:cubicBezTo>
                  <a:cubicBezTo>
                    <a:pt x="1" y="5"/>
                    <a:pt x="1" y="9"/>
                    <a:pt x="0" y="14"/>
                  </a:cubicBezTo>
                  <a:cubicBezTo>
                    <a:pt x="0" y="14"/>
                    <a:pt x="0" y="18"/>
                    <a:pt x="3" y="18"/>
                  </a:cubicBezTo>
                  <a:cubicBezTo>
                    <a:pt x="3" y="18"/>
                    <a:pt x="7" y="18"/>
                    <a:pt x="8" y="15"/>
                  </a:cubicBezTo>
                  <a:cubicBezTo>
                    <a:pt x="8" y="15"/>
                    <a:pt x="10" y="2"/>
                    <a:pt x="7" y="2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3" y="12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3" y="3"/>
                    <a:pt x="5" y="1"/>
                    <a:pt x="6" y="5"/>
                  </a:cubicBezTo>
                  <a:cubicBezTo>
                    <a:pt x="6" y="5"/>
                    <a:pt x="7" y="17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6" name="Freeform 544"/>
            <p:cNvSpPr>
              <a:spLocks noEditPoints="1"/>
            </p:cNvSpPr>
            <p:nvPr/>
          </p:nvSpPr>
          <p:spPr bwMode="auto">
            <a:xfrm>
              <a:off x="1341" y="2701"/>
              <a:ext cx="10" cy="29"/>
            </a:xfrm>
            <a:custGeom>
              <a:avLst/>
              <a:gdLst>
                <a:gd name="T0" fmla="*/ 6 w 7"/>
                <a:gd name="T1" fmla="*/ 3 h 20"/>
                <a:gd name="T2" fmla="*/ 0 w 7"/>
                <a:gd name="T3" fmla="*/ 4 h 20"/>
                <a:gd name="T4" fmla="*/ 0 w 7"/>
                <a:gd name="T5" fmla="*/ 15 h 20"/>
                <a:gd name="T6" fmla="*/ 4 w 7"/>
                <a:gd name="T7" fmla="*/ 19 h 20"/>
                <a:gd name="T8" fmla="*/ 7 w 7"/>
                <a:gd name="T9" fmla="*/ 13 h 20"/>
                <a:gd name="T10" fmla="*/ 6 w 7"/>
                <a:gd name="T11" fmla="*/ 3 h 20"/>
                <a:gd name="T12" fmla="*/ 4 w 7"/>
                <a:gd name="T13" fmla="*/ 17 h 20"/>
                <a:gd name="T14" fmla="*/ 3 w 7"/>
                <a:gd name="T15" fmla="*/ 10 h 20"/>
                <a:gd name="T16" fmla="*/ 4 w 7"/>
                <a:gd name="T17" fmla="*/ 3 h 20"/>
                <a:gd name="T18" fmla="*/ 5 w 7"/>
                <a:gd name="T19" fmla="*/ 8 h 20"/>
                <a:gd name="T20" fmla="*/ 4 w 7"/>
                <a:gd name="T2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0">
                  <a:moveTo>
                    <a:pt x="6" y="3"/>
                  </a:moveTo>
                  <a:cubicBezTo>
                    <a:pt x="2" y="0"/>
                    <a:pt x="0" y="4"/>
                    <a:pt x="0" y="4"/>
                  </a:cubicBezTo>
                  <a:cubicBezTo>
                    <a:pt x="2" y="4"/>
                    <a:pt x="0" y="15"/>
                    <a:pt x="0" y="15"/>
                  </a:cubicBezTo>
                  <a:cubicBezTo>
                    <a:pt x="0" y="19"/>
                    <a:pt x="4" y="19"/>
                    <a:pt x="4" y="19"/>
                  </a:cubicBezTo>
                  <a:cubicBezTo>
                    <a:pt x="7" y="20"/>
                    <a:pt x="7" y="13"/>
                    <a:pt x="7" y="13"/>
                  </a:cubicBezTo>
                  <a:cubicBezTo>
                    <a:pt x="7" y="4"/>
                    <a:pt x="6" y="3"/>
                    <a:pt x="6" y="3"/>
                  </a:cubicBezTo>
                  <a:moveTo>
                    <a:pt x="4" y="17"/>
                  </a:moveTo>
                  <a:cubicBezTo>
                    <a:pt x="4" y="17"/>
                    <a:pt x="2" y="17"/>
                    <a:pt x="3" y="10"/>
                  </a:cubicBezTo>
                  <a:cubicBezTo>
                    <a:pt x="3" y="10"/>
                    <a:pt x="2" y="3"/>
                    <a:pt x="4" y="3"/>
                  </a:cubicBezTo>
                  <a:cubicBezTo>
                    <a:pt x="4" y="3"/>
                    <a:pt x="5" y="3"/>
                    <a:pt x="5" y="8"/>
                  </a:cubicBezTo>
                  <a:cubicBezTo>
                    <a:pt x="5" y="8"/>
                    <a:pt x="6" y="17"/>
                    <a:pt x="4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7" name="Freeform 545"/>
            <p:cNvSpPr>
              <a:spLocks noEditPoints="1"/>
            </p:cNvSpPr>
            <p:nvPr/>
          </p:nvSpPr>
          <p:spPr bwMode="auto">
            <a:xfrm>
              <a:off x="1351" y="2704"/>
              <a:ext cx="7" cy="29"/>
            </a:xfrm>
            <a:custGeom>
              <a:avLst/>
              <a:gdLst>
                <a:gd name="T0" fmla="*/ 4 w 5"/>
                <a:gd name="T1" fmla="*/ 5 h 20"/>
                <a:gd name="T2" fmla="*/ 2 w 5"/>
                <a:gd name="T3" fmla="*/ 1 h 20"/>
                <a:gd name="T4" fmla="*/ 0 w 5"/>
                <a:gd name="T5" fmla="*/ 4 h 20"/>
                <a:gd name="T6" fmla="*/ 0 w 5"/>
                <a:gd name="T7" fmla="*/ 15 h 20"/>
                <a:gd name="T8" fmla="*/ 3 w 5"/>
                <a:gd name="T9" fmla="*/ 17 h 20"/>
                <a:gd name="T10" fmla="*/ 3 w 5"/>
                <a:gd name="T11" fmla="*/ 12 h 20"/>
                <a:gd name="T12" fmla="*/ 4 w 5"/>
                <a:gd name="T13" fmla="*/ 5 h 20"/>
                <a:gd name="T14" fmla="*/ 2 w 5"/>
                <a:gd name="T15" fmla="*/ 16 h 20"/>
                <a:gd name="T16" fmla="*/ 2 w 5"/>
                <a:gd name="T17" fmla="*/ 8 h 20"/>
                <a:gd name="T18" fmla="*/ 2 w 5"/>
                <a:gd name="T19" fmla="*/ 3 h 20"/>
                <a:gd name="T20" fmla="*/ 3 w 5"/>
                <a:gd name="T21" fmla="*/ 5 h 20"/>
                <a:gd name="T22" fmla="*/ 2 w 5"/>
                <a:gd name="T2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20">
                  <a:moveTo>
                    <a:pt x="4" y="5"/>
                  </a:moveTo>
                  <a:cubicBezTo>
                    <a:pt x="4" y="5"/>
                    <a:pt x="4" y="1"/>
                    <a:pt x="2" y="1"/>
                  </a:cubicBezTo>
                  <a:cubicBezTo>
                    <a:pt x="2" y="1"/>
                    <a:pt x="0" y="0"/>
                    <a:pt x="0" y="4"/>
                  </a:cubicBezTo>
                  <a:cubicBezTo>
                    <a:pt x="0" y="4"/>
                    <a:pt x="1" y="7"/>
                    <a:pt x="0" y="15"/>
                  </a:cubicBezTo>
                  <a:cubicBezTo>
                    <a:pt x="0" y="15"/>
                    <a:pt x="0" y="20"/>
                    <a:pt x="3" y="17"/>
                  </a:cubicBezTo>
                  <a:cubicBezTo>
                    <a:pt x="3" y="17"/>
                    <a:pt x="5" y="17"/>
                    <a:pt x="3" y="12"/>
                  </a:cubicBezTo>
                  <a:cubicBezTo>
                    <a:pt x="3" y="12"/>
                    <a:pt x="3" y="6"/>
                    <a:pt x="4" y="5"/>
                  </a:cubicBezTo>
                  <a:moveTo>
                    <a:pt x="2" y="16"/>
                  </a:moveTo>
                  <a:cubicBezTo>
                    <a:pt x="2" y="16"/>
                    <a:pt x="0" y="16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2" y="3"/>
                    <a:pt x="3" y="2"/>
                    <a:pt x="3" y="5"/>
                  </a:cubicBezTo>
                  <a:cubicBezTo>
                    <a:pt x="3" y="5"/>
                    <a:pt x="3" y="16"/>
                    <a:pt x="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8" name="Freeform 546"/>
            <p:cNvSpPr/>
            <p:nvPr/>
          </p:nvSpPr>
          <p:spPr bwMode="auto">
            <a:xfrm>
              <a:off x="1326" y="2778"/>
              <a:ext cx="19" cy="25"/>
            </a:xfrm>
            <a:custGeom>
              <a:avLst/>
              <a:gdLst>
                <a:gd name="T0" fmla="*/ 11 w 13"/>
                <a:gd name="T1" fmla="*/ 7 h 17"/>
                <a:gd name="T2" fmla="*/ 0 w 13"/>
                <a:gd name="T3" fmla="*/ 5 h 17"/>
                <a:gd name="T4" fmla="*/ 2 w 13"/>
                <a:gd name="T5" fmla="*/ 17 h 17"/>
                <a:gd name="T6" fmla="*/ 11 w 13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1" y="7"/>
                  </a:moveTo>
                  <a:cubicBezTo>
                    <a:pt x="13" y="0"/>
                    <a:pt x="4" y="4"/>
                    <a:pt x="0" y="5"/>
                  </a:cubicBezTo>
                  <a:cubicBezTo>
                    <a:pt x="0" y="9"/>
                    <a:pt x="2" y="15"/>
                    <a:pt x="2" y="17"/>
                  </a:cubicBezTo>
                  <a:cubicBezTo>
                    <a:pt x="5" y="13"/>
                    <a:pt x="9" y="11"/>
                    <a:pt x="1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547"/>
            <p:cNvSpPr>
              <a:spLocks noEditPoints="1"/>
            </p:cNvSpPr>
            <p:nvPr/>
          </p:nvSpPr>
          <p:spPr bwMode="auto">
            <a:xfrm>
              <a:off x="1354" y="2734"/>
              <a:ext cx="6" cy="66"/>
            </a:xfrm>
            <a:custGeom>
              <a:avLst/>
              <a:gdLst>
                <a:gd name="T0" fmla="*/ 2 w 4"/>
                <a:gd name="T1" fmla="*/ 36 h 45"/>
                <a:gd name="T2" fmla="*/ 2 w 4"/>
                <a:gd name="T3" fmla="*/ 42 h 45"/>
                <a:gd name="T4" fmla="*/ 3 w 4"/>
                <a:gd name="T5" fmla="*/ 45 h 45"/>
                <a:gd name="T6" fmla="*/ 4 w 4"/>
                <a:gd name="T7" fmla="*/ 45 h 45"/>
                <a:gd name="T8" fmla="*/ 2 w 4"/>
                <a:gd name="T9" fmla="*/ 36 h 45"/>
                <a:gd name="T10" fmla="*/ 2 w 4"/>
                <a:gd name="T11" fmla="*/ 36 h 45"/>
                <a:gd name="T12" fmla="*/ 2 w 4"/>
                <a:gd name="T13" fmla="*/ 36 h 45"/>
                <a:gd name="T14" fmla="*/ 2 w 4"/>
                <a:gd name="T15" fmla="*/ 0 h 45"/>
                <a:gd name="T16" fmla="*/ 1 w 4"/>
                <a:gd name="T17" fmla="*/ 2 h 45"/>
                <a:gd name="T18" fmla="*/ 1 w 4"/>
                <a:gd name="T19" fmla="*/ 2 h 45"/>
                <a:gd name="T20" fmla="*/ 1 w 4"/>
                <a:gd name="T21" fmla="*/ 17 h 45"/>
                <a:gd name="T22" fmla="*/ 1 w 4"/>
                <a:gd name="T23" fmla="*/ 28 h 45"/>
                <a:gd name="T24" fmla="*/ 1 w 4"/>
                <a:gd name="T25" fmla="*/ 18 h 45"/>
                <a:gd name="T26" fmla="*/ 2 w 4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5">
                  <a:moveTo>
                    <a:pt x="2" y="36"/>
                  </a:moveTo>
                  <a:cubicBezTo>
                    <a:pt x="2" y="39"/>
                    <a:pt x="2" y="42"/>
                    <a:pt x="2" y="42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1" y="17"/>
                    <a:pt x="1" y="17"/>
                  </a:cubicBezTo>
                  <a:cubicBezTo>
                    <a:pt x="0" y="18"/>
                    <a:pt x="0" y="24"/>
                    <a:pt x="1" y="28"/>
                  </a:cubicBezTo>
                  <a:cubicBezTo>
                    <a:pt x="1" y="23"/>
                    <a:pt x="1" y="18"/>
                    <a:pt x="1" y="18"/>
                  </a:cubicBezTo>
                  <a:cubicBezTo>
                    <a:pt x="3" y="1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548"/>
            <p:cNvSpPr/>
            <p:nvPr/>
          </p:nvSpPr>
          <p:spPr bwMode="auto">
            <a:xfrm>
              <a:off x="1368" y="2795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549"/>
            <p:cNvSpPr>
              <a:spLocks noEditPoints="1"/>
            </p:cNvSpPr>
            <p:nvPr/>
          </p:nvSpPr>
          <p:spPr bwMode="auto">
            <a:xfrm>
              <a:off x="1360" y="2797"/>
              <a:ext cx="17" cy="9"/>
            </a:xfrm>
            <a:custGeom>
              <a:avLst/>
              <a:gdLst>
                <a:gd name="T0" fmla="*/ 6 w 12"/>
                <a:gd name="T1" fmla="*/ 1 h 6"/>
                <a:gd name="T2" fmla="*/ 6 w 12"/>
                <a:gd name="T3" fmla="*/ 1 h 6"/>
                <a:gd name="T4" fmla="*/ 6 w 12"/>
                <a:gd name="T5" fmla="*/ 1 h 6"/>
                <a:gd name="T6" fmla="*/ 9 w 12"/>
                <a:gd name="T7" fmla="*/ 3 h 6"/>
                <a:gd name="T8" fmla="*/ 10 w 12"/>
                <a:gd name="T9" fmla="*/ 4 h 6"/>
                <a:gd name="T10" fmla="*/ 12 w 12"/>
                <a:gd name="T11" fmla="*/ 5 h 6"/>
                <a:gd name="T12" fmla="*/ 12 w 12"/>
                <a:gd name="T13" fmla="*/ 6 h 6"/>
                <a:gd name="T14" fmla="*/ 12 w 12"/>
                <a:gd name="T15" fmla="*/ 6 h 6"/>
                <a:gd name="T16" fmla="*/ 7 w 12"/>
                <a:gd name="T17" fmla="*/ 2 h 6"/>
                <a:gd name="T18" fmla="*/ 6 w 12"/>
                <a:gd name="T19" fmla="*/ 1 h 6"/>
                <a:gd name="T20" fmla="*/ 6 w 12"/>
                <a:gd name="T21" fmla="*/ 1 h 6"/>
                <a:gd name="T22" fmla="*/ 6 w 12"/>
                <a:gd name="T23" fmla="*/ 1 h 6"/>
                <a:gd name="T24" fmla="*/ 6 w 12"/>
                <a:gd name="T25" fmla="*/ 1 h 6"/>
                <a:gd name="T26" fmla="*/ 4 w 12"/>
                <a:gd name="T27" fmla="*/ 0 h 6"/>
                <a:gd name="T28" fmla="*/ 0 w 12"/>
                <a:gd name="T29" fmla="*/ 2 h 6"/>
                <a:gd name="T30" fmla="*/ 4 w 12"/>
                <a:gd name="T31" fmla="*/ 0 h 6"/>
                <a:gd name="T32" fmla="*/ 4 w 12"/>
                <a:gd name="T33" fmla="*/ 0 h 6"/>
                <a:gd name="T34" fmla="*/ 6 w 12"/>
                <a:gd name="T35" fmla="*/ 0 h 6"/>
                <a:gd name="T36" fmla="*/ 5 w 12"/>
                <a:gd name="T37" fmla="*/ 1 h 6"/>
                <a:gd name="T38" fmla="*/ 5 w 12"/>
                <a:gd name="T39" fmla="*/ 1 h 6"/>
                <a:gd name="T40" fmla="*/ 5 w 12"/>
                <a:gd name="T41" fmla="*/ 1 h 6"/>
                <a:gd name="T42" fmla="*/ 5 w 12"/>
                <a:gd name="T43" fmla="*/ 1 h 6"/>
                <a:gd name="T44" fmla="*/ 6 w 12"/>
                <a:gd name="T45" fmla="*/ 1 h 6"/>
                <a:gd name="T46" fmla="*/ 5 w 12"/>
                <a:gd name="T47" fmla="*/ 1 h 6"/>
                <a:gd name="T48" fmla="*/ 6 w 12"/>
                <a:gd name="T49" fmla="*/ 0 h 6"/>
                <a:gd name="T50" fmla="*/ 6 w 12"/>
                <a:gd name="T5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3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6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550"/>
            <p:cNvSpPr>
              <a:spLocks noEditPoints="1"/>
            </p:cNvSpPr>
            <p:nvPr/>
          </p:nvSpPr>
          <p:spPr bwMode="auto">
            <a:xfrm>
              <a:off x="1352" y="2694"/>
              <a:ext cx="5" cy="19"/>
            </a:xfrm>
            <a:custGeom>
              <a:avLst/>
              <a:gdLst>
                <a:gd name="T0" fmla="*/ 3 w 3"/>
                <a:gd name="T1" fmla="*/ 12 h 13"/>
                <a:gd name="T2" fmla="*/ 3 w 3"/>
                <a:gd name="T3" fmla="*/ 13 h 13"/>
                <a:gd name="T4" fmla="*/ 3 w 3"/>
                <a:gd name="T5" fmla="*/ 13 h 13"/>
                <a:gd name="T6" fmla="*/ 3 w 3"/>
                <a:gd name="T7" fmla="*/ 12 h 13"/>
                <a:gd name="T8" fmla="*/ 0 w 3"/>
                <a:gd name="T9" fmla="*/ 0 h 13"/>
                <a:gd name="T10" fmla="*/ 2 w 3"/>
                <a:gd name="T11" fmla="*/ 9 h 13"/>
                <a:gd name="T12" fmla="*/ 3 w 3"/>
                <a:gd name="T13" fmla="*/ 12 h 13"/>
                <a:gd name="T14" fmla="*/ 3 w 3"/>
                <a:gd name="T15" fmla="*/ 8 h 13"/>
                <a:gd name="T16" fmla="*/ 0 w 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3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moveTo>
                    <a:pt x="0" y="0"/>
                  </a:moveTo>
                  <a:cubicBezTo>
                    <a:pt x="1" y="4"/>
                    <a:pt x="2" y="6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2" y="5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3" name="Freeform 551"/>
            <p:cNvSpPr/>
            <p:nvPr/>
          </p:nvSpPr>
          <p:spPr bwMode="auto">
            <a:xfrm>
              <a:off x="1355" y="2707"/>
              <a:ext cx="2" cy="6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1 w 1"/>
                <a:gd name="T5" fmla="*/ 3 h 4"/>
                <a:gd name="T6" fmla="*/ 1 w 1"/>
                <a:gd name="T7" fmla="*/ 3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4" name="Freeform 552"/>
            <p:cNvSpPr>
              <a:spLocks noEditPoints="1"/>
            </p:cNvSpPr>
            <p:nvPr/>
          </p:nvSpPr>
          <p:spPr bwMode="auto">
            <a:xfrm>
              <a:off x="1286" y="2669"/>
              <a:ext cx="66" cy="39"/>
            </a:xfrm>
            <a:custGeom>
              <a:avLst/>
              <a:gdLst>
                <a:gd name="T0" fmla="*/ 7 w 46"/>
                <a:gd name="T1" fmla="*/ 24 h 27"/>
                <a:gd name="T2" fmla="*/ 6 w 46"/>
                <a:gd name="T3" fmla="*/ 25 h 27"/>
                <a:gd name="T4" fmla="*/ 7 w 46"/>
                <a:gd name="T5" fmla="*/ 25 h 27"/>
                <a:gd name="T6" fmla="*/ 7 w 46"/>
                <a:gd name="T7" fmla="*/ 24 h 27"/>
                <a:gd name="T8" fmla="*/ 14 w 46"/>
                <a:gd name="T9" fmla="*/ 13 h 27"/>
                <a:gd name="T10" fmla="*/ 17 w 46"/>
                <a:gd name="T11" fmla="*/ 7 h 27"/>
                <a:gd name="T12" fmla="*/ 24 w 46"/>
                <a:gd name="T13" fmla="*/ 19 h 27"/>
                <a:gd name="T14" fmla="*/ 34 w 46"/>
                <a:gd name="T15" fmla="*/ 19 h 27"/>
                <a:gd name="T16" fmla="*/ 32 w 46"/>
                <a:gd name="T17" fmla="*/ 20 h 27"/>
                <a:gd name="T18" fmla="*/ 31 w 46"/>
                <a:gd name="T19" fmla="*/ 20 h 27"/>
                <a:gd name="T20" fmla="*/ 18 w 46"/>
                <a:gd name="T21" fmla="*/ 26 h 27"/>
                <a:gd name="T22" fmla="*/ 15 w 46"/>
                <a:gd name="T23" fmla="*/ 13 h 27"/>
                <a:gd name="T24" fmla="*/ 14 w 46"/>
                <a:gd name="T25" fmla="*/ 13 h 27"/>
                <a:gd name="T26" fmla="*/ 14 w 46"/>
                <a:gd name="T27" fmla="*/ 13 h 27"/>
                <a:gd name="T28" fmla="*/ 14 w 46"/>
                <a:gd name="T29" fmla="*/ 13 h 27"/>
                <a:gd name="T30" fmla="*/ 15 w 46"/>
                <a:gd name="T31" fmla="*/ 0 h 27"/>
                <a:gd name="T32" fmla="*/ 13 w 46"/>
                <a:gd name="T33" fmla="*/ 13 h 27"/>
                <a:gd name="T34" fmla="*/ 8 w 46"/>
                <a:gd name="T35" fmla="*/ 10 h 27"/>
                <a:gd name="T36" fmla="*/ 7 w 46"/>
                <a:gd name="T37" fmla="*/ 10 h 27"/>
                <a:gd name="T38" fmla="*/ 0 w 46"/>
                <a:gd name="T39" fmla="*/ 22 h 27"/>
                <a:gd name="T40" fmla="*/ 4 w 46"/>
                <a:gd name="T41" fmla="*/ 24 h 27"/>
                <a:gd name="T42" fmla="*/ 5 w 46"/>
                <a:gd name="T43" fmla="*/ 24 h 27"/>
                <a:gd name="T44" fmla="*/ 7 w 46"/>
                <a:gd name="T45" fmla="*/ 24 h 27"/>
                <a:gd name="T46" fmla="*/ 3 w 46"/>
                <a:gd name="T47" fmla="*/ 21 h 27"/>
                <a:gd name="T48" fmla="*/ 1 w 46"/>
                <a:gd name="T49" fmla="*/ 22 h 27"/>
                <a:gd name="T50" fmla="*/ 6 w 46"/>
                <a:gd name="T51" fmla="*/ 10 h 27"/>
                <a:gd name="T52" fmla="*/ 6 w 46"/>
                <a:gd name="T53" fmla="*/ 11 h 27"/>
                <a:gd name="T54" fmla="*/ 7 w 46"/>
                <a:gd name="T55" fmla="*/ 25 h 27"/>
                <a:gd name="T56" fmla="*/ 9 w 46"/>
                <a:gd name="T57" fmla="*/ 26 h 27"/>
                <a:gd name="T58" fmla="*/ 11 w 46"/>
                <a:gd name="T59" fmla="*/ 25 h 27"/>
                <a:gd name="T60" fmla="*/ 12 w 46"/>
                <a:gd name="T61" fmla="*/ 25 h 27"/>
                <a:gd name="T62" fmla="*/ 12 w 46"/>
                <a:gd name="T63" fmla="*/ 25 h 27"/>
                <a:gd name="T64" fmla="*/ 16 w 46"/>
                <a:gd name="T65" fmla="*/ 27 h 27"/>
                <a:gd name="T66" fmla="*/ 18 w 46"/>
                <a:gd name="T67" fmla="*/ 27 h 27"/>
                <a:gd name="T68" fmla="*/ 23 w 46"/>
                <a:gd name="T69" fmla="*/ 24 h 27"/>
                <a:gd name="T70" fmla="*/ 33 w 46"/>
                <a:gd name="T71" fmla="*/ 21 h 27"/>
                <a:gd name="T72" fmla="*/ 34 w 46"/>
                <a:gd name="T73" fmla="*/ 21 h 27"/>
                <a:gd name="T74" fmla="*/ 35 w 46"/>
                <a:gd name="T75" fmla="*/ 21 h 27"/>
                <a:gd name="T76" fmla="*/ 33 w 46"/>
                <a:gd name="T77" fmla="*/ 23 h 27"/>
                <a:gd name="T78" fmla="*/ 34 w 46"/>
                <a:gd name="T79" fmla="*/ 23 h 27"/>
                <a:gd name="T80" fmla="*/ 40 w 46"/>
                <a:gd name="T81" fmla="*/ 19 h 27"/>
                <a:gd name="T82" fmla="*/ 37 w 46"/>
                <a:gd name="T83" fmla="*/ 17 h 27"/>
                <a:gd name="T84" fmla="*/ 30 w 46"/>
                <a:gd name="T85" fmla="*/ 8 h 27"/>
                <a:gd name="T86" fmla="*/ 32 w 46"/>
                <a:gd name="T87" fmla="*/ 9 h 27"/>
                <a:gd name="T88" fmla="*/ 46 w 46"/>
                <a:gd name="T89" fmla="*/ 17 h 27"/>
                <a:gd name="T90" fmla="*/ 45 w 46"/>
                <a:gd name="T91" fmla="*/ 14 h 27"/>
                <a:gd name="T92" fmla="*/ 32 w 46"/>
                <a:gd name="T93" fmla="*/ 1 h 27"/>
                <a:gd name="T94" fmla="*/ 28 w 46"/>
                <a:gd name="T95" fmla="*/ 3 h 27"/>
                <a:gd name="T96" fmla="*/ 22 w 46"/>
                <a:gd name="T97" fmla="*/ 2 h 27"/>
                <a:gd name="T98" fmla="*/ 17 w 46"/>
                <a:gd name="T99" fmla="*/ 1 h 27"/>
                <a:gd name="T100" fmla="*/ 16 w 46"/>
                <a:gd name="T101" fmla="*/ 0 h 27"/>
                <a:gd name="T102" fmla="*/ 16 w 46"/>
                <a:gd name="T103" fmla="*/ 0 h 27"/>
                <a:gd name="T104" fmla="*/ 16 w 46"/>
                <a:gd name="T105" fmla="*/ 0 h 27"/>
                <a:gd name="T106" fmla="*/ 16 w 46"/>
                <a:gd name="T107" fmla="*/ 0 h 27"/>
                <a:gd name="T108" fmla="*/ 16 w 46"/>
                <a:gd name="T109" fmla="*/ 0 h 27"/>
                <a:gd name="T110" fmla="*/ 15 w 46"/>
                <a:gd name="T111" fmla="*/ 0 h 27"/>
                <a:gd name="T112" fmla="*/ 32 w 46"/>
                <a:gd name="T113" fmla="*/ 0 h 27"/>
                <a:gd name="T114" fmla="*/ 32 w 46"/>
                <a:gd name="T115" fmla="*/ 1 h 27"/>
                <a:gd name="T116" fmla="*/ 32 w 46"/>
                <a:gd name="T117" fmla="*/ 0 h 27"/>
                <a:gd name="T118" fmla="*/ 32 w 46"/>
                <a:gd name="T1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" h="27">
                  <a:moveTo>
                    <a:pt x="7" y="24"/>
                  </a:moveTo>
                  <a:cubicBezTo>
                    <a:pt x="7" y="25"/>
                    <a:pt x="7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moveTo>
                    <a:pt x="14" y="13"/>
                  </a:moveTo>
                  <a:cubicBezTo>
                    <a:pt x="15" y="13"/>
                    <a:pt x="17" y="12"/>
                    <a:pt x="17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31" y="19"/>
                    <a:pt x="34" y="19"/>
                  </a:cubicBezTo>
                  <a:cubicBezTo>
                    <a:pt x="37" y="19"/>
                    <a:pt x="37" y="19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29" y="20"/>
                    <a:pt x="24" y="21"/>
                    <a:pt x="18" y="26"/>
                  </a:cubicBezTo>
                  <a:cubicBezTo>
                    <a:pt x="18" y="26"/>
                    <a:pt x="18" y="13"/>
                    <a:pt x="15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15" y="0"/>
                  </a:moveTo>
                  <a:cubicBezTo>
                    <a:pt x="15" y="0"/>
                    <a:pt x="19" y="13"/>
                    <a:pt x="13" y="13"/>
                  </a:cubicBezTo>
                  <a:cubicBezTo>
                    <a:pt x="12" y="13"/>
                    <a:pt x="10" y="12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0"/>
                    <a:pt x="4" y="11"/>
                    <a:pt x="0" y="22"/>
                  </a:cubicBezTo>
                  <a:cubicBezTo>
                    <a:pt x="0" y="22"/>
                    <a:pt x="1" y="23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5" y="21"/>
                    <a:pt x="3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5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9" y="26"/>
                  </a:cubicBezTo>
                  <a:cubicBezTo>
                    <a:pt x="9" y="25"/>
                    <a:pt x="10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6" y="25"/>
                    <a:pt x="16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9" y="25"/>
                    <a:pt x="21" y="25"/>
                    <a:pt x="23" y="24"/>
                  </a:cubicBezTo>
                  <a:cubicBezTo>
                    <a:pt x="26" y="23"/>
                    <a:pt x="30" y="21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5" y="21"/>
                    <a:pt x="36" y="21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5" y="23"/>
                    <a:pt x="37" y="21"/>
                    <a:pt x="40" y="19"/>
                  </a:cubicBezTo>
                  <a:cubicBezTo>
                    <a:pt x="40" y="19"/>
                    <a:pt x="35" y="19"/>
                    <a:pt x="37" y="17"/>
                  </a:cubicBezTo>
                  <a:cubicBezTo>
                    <a:pt x="37" y="17"/>
                    <a:pt x="25" y="8"/>
                    <a:pt x="30" y="8"/>
                  </a:cubicBezTo>
                  <a:cubicBezTo>
                    <a:pt x="31" y="8"/>
                    <a:pt x="31" y="9"/>
                    <a:pt x="32" y="9"/>
                  </a:cubicBezTo>
                  <a:cubicBezTo>
                    <a:pt x="32" y="9"/>
                    <a:pt x="40" y="9"/>
                    <a:pt x="46" y="17"/>
                  </a:cubicBezTo>
                  <a:cubicBezTo>
                    <a:pt x="46" y="16"/>
                    <a:pt x="45" y="15"/>
                    <a:pt x="45" y="14"/>
                  </a:cubicBezTo>
                  <a:cubicBezTo>
                    <a:pt x="45" y="14"/>
                    <a:pt x="36" y="5"/>
                    <a:pt x="32" y="1"/>
                  </a:cubicBezTo>
                  <a:cubicBezTo>
                    <a:pt x="32" y="2"/>
                    <a:pt x="31" y="3"/>
                    <a:pt x="28" y="3"/>
                  </a:cubicBezTo>
                  <a:cubicBezTo>
                    <a:pt x="26" y="3"/>
                    <a:pt x="25" y="3"/>
                    <a:pt x="22" y="2"/>
                  </a:cubicBezTo>
                  <a:cubicBezTo>
                    <a:pt x="22" y="2"/>
                    <a:pt x="20" y="1"/>
                    <a:pt x="17" y="1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32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553"/>
            <p:cNvSpPr/>
            <p:nvPr/>
          </p:nvSpPr>
          <p:spPr bwMode="auto">
            <a:xfrm>
              <a:off x="1287" y="2684"/>
              <a:ext cx="9" cy="21"/>
            </a:xfrm>
            <a:custGeom>
              <a:avLst/>
              <a:gdLst>
                <a:gd name="T0" fmla="*/ 5 w 6"/>
                <a:gd name="T1" fmla="*/ 0 h 15"/>
                <a:gd name="T2" fmla="*/ 0 w 6"/>
                <a:gd name="T3" fmla="*/ 12 h 15"/>
                <a:gd name="T4" fmla="*/ 2 w 6"/>
                <a:gd name="T5" fmla="*/ 11 h 15"/>
                <a:gd name="T6" fmla="*/ 6 w 6"/>
                <a:gd name="T7" fmla="*/ 14 h 15"/>
                <a:gd name="T8" fmla="*/ 6 w 6"/>
                <a:gd name="T9" fmla="*/ 14 h 15"/>
                <a:gd name="T10" fmla="*/ 6 w 6"/>
                <a:gd name="T11" fmla="*/ 14 h 15"/>
                <a:gd name="T12" fmla="*/ 6 w 6"/>
                <a:gd name="T13" fmla="*/ 15 h 15"/>
                <a:gd name="T14" fmla="*/ 6 w 6"/>
                <a:gd name="T15" fmla="*/ 15 h 15"/>
                <a:gd name="T16" fmla="*/ 5 w 6"/>
                <a:gd name="T17" fmla="*/ 1 h 15"/>
                <a:gd name="T18" fmla="*/ 5 w 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0"/>
                  </a:moveTo>
                  <a:cubicBezTo>
                    <a:pt x="4" y="0"/>
                    <a:pt x="0" y="12"/>
                    <a:pt x="0" y="12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4" y="11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554"/>
            <p:cNvSpPr>
              <a:spLocks noEditPoints="1"/>
            </p:cNvSpPr>
            <p:nvPr/>
          </p:nvSpPr>
          <p:spPr bwMode="auto">
            <a:xfrm>
              <a:off x="1306" y="2679"/>
              <a:ext cx="33" cy="28"/>
            </a:xfrm>
            <a:custGeom>
              <a:avLst/>
              <a:gdLst>
                <a:gd name="T0" fmla="*/ 0 w 23"/>
                <a:gd name="T1" fmla="*/ 6 h 19"/>
                <a:gd name="T2" fmla="*/ 0 w 23"/>
                <a:gd name="T3" fmla="*/ 6 h 19"/>
                <a:gd name="T4" fmla="*/ 0 w 23"/>
                <a:gd name="T5" fmla="*/ 6 h 19"/>
                <a:gd name="T6" fmla="*/ 3 w 23"/>
                <a:gd name="T7" fmla="*/ 0 h 19"/>
                <a:gd name="T8" fmla="*/ 0 w 23"/>
                <a:gd name="T9" fmla="*/ 6 h 19"/>
                <a:gd name="T10" fmla="*/ 1 w 23"/>
                <a:gd name="T11" fmla="*/ 6 h 19"/>
                <a:gd name="T12" fmla="*/ 4 w 23"/>
                <a:gd name="T13" fmla="*/ 19 h 19"/>
                <a:gd name="T14" fmla="*/ 17 w 23"/>
                <a:gd name="T15" fmla="*/ 13 h 19"/>
                <a:gd name="T16" fmla="*/ 18 w 23"/>
                <a:gd name="T17" fmla="*/ 13 h 19"/>
                <a:gd name="T18" fmla="*/ 20 w 23"/>
                <a:gd name="T19" fmla="*/ 12 h 19"/>
                <a:gd name="T20" fmla="*/ 10 w 23"/>
                <a:gd name="T21" fmla="*/ 12 h 19"/>
                <a:gd name="T22" fmla="*/ 3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3" y="0"/>
                  </a:moveTo>
                  <a:cubicBezTo>
                    <a:pt x="3" y="5"/>
                    <a:pt x="1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6"/>
                    <a:pt x="4" y="19"/>
                    <a:pt x="4" y="19"/>
                  </a:cubicBezTo>
                  <a:cubicBezTo>
                    <a:pt x="10" y="14"/>
                    <a:pt x="15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3" y="12"/>
                    <a:pt x="23" y="12"/>
                    <a:pt x="20" y="12"/>
                  </a:cubicBezTo>
                  <a:cubicBezTo>
                    <a:pt x="17" y="12"/>
                    <a:pt x="10" y="12"/>
                    <a:pt x="10" y="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157" name="Picture 55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" y="2664"/>
              <a:ext cx="11" cy="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Freeform 556"/>
            <p:cNvSpPr/>
            <p:nvPr/>
          </p:nvSpPr>
          <p:spPr bwMode="auto">
            <a:xfrm>
              <a:off x="1309" y="266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557"/>
            <p:cNvSpPr>
              <a:spLocks noEditPoints="1"/>
            </p:cNvSpPr>
            <p:nvPr/>
          </p:nvSpPr>
          <p:spPr bwMode="auto">
            <a:xfrm>
              <a:off x="1318" y="2704"/>
              <a:ext cx="40" cy="30"/>
            </a:xfrm>
            <a:custGeom>
              <a:avLst/>
              <a:gdLst>
                <a:gd name="T0" fmla="*/ 19 w 28"/>
                <a:gd name="T1" fmla="*/ 10 h 21"/>
                <a:gd name="T2" fmla="*/ 19 w 28"/>
                <a:gd name="T3" fmla="*/ 10 h 21"/>
                <a:gd name="T4" fmla="*/ 20 w 28"/>
                <a:gd name="T5" fmla="*/ 15 h 21"/>
                <a:gd name="T6" fmla="*/ 20 w 28"/>
                <a:gd name="T7" fmla="*/ 15 h 21"/>
                <a:gd name="T8" fmla="*/ 20 w 28"/>
                <a:gd name="T9" fmla="*/ 15 h 21"/>
                <a:gd name="T10" fmla="*/ 21 w 28"/>
                <a:gd name="T11" fmla="*/ 10 h 21"/>
                <a:gd name="T12" fmla="*/ 19 w 28"/>
                <a:gd name="T13" fmla="*/ 10 h 21"/>
                <a:gd name="T14" fmla="*/ 8 w 28"/>
                <a:gd name="T15" fmla="*/ 9 h 21"/>
                <a:gd name="T16" fmla="*/ 3 w 28"/>
                <a:gd name="T17" fmla="*/ 14 h 21"/>
                <a:gd name="T18" fmla="*/ 2 w 28"/>
                <a:gd name="T19" fmla="*/ 15 h 21"/>
                <a:gd name="T20" fmla="*/ 0 w 28"/>
                <a:gd name="T21" fmla="*/ 20 h 21"/>
                <a:gd name="T22" fmla="*/ 10 w 28"/>
                <a:gd name="T23" fmla="*/ 17 h 21"/>
                <a:gd name="T24" fmla="*/ 7 w 28"/>
                <a:gd name="T25" fmla="*/ 13 h 21"/>
                <a:gd name="T26" fmla="*/ 7 w 28"/>
                <a:gd name="T27" fmla="*/ 14 h 21"/>
                <a:gd name="T28" fmla="*/ 5 w 28"/>
                <a:gd name="T29" fmla="*/ 17 h 21"/>
                <a:gd name="T30" fmla="*/ 3 w 28"/>
                <a:gd name="T31" fmla="*/ 17 h 21"/>
                <a:gd name="T32" fmla="*/ 4 w 28"/>
                <a:gd name="T33" fmla="*/ 13 h 21"/>
                <a:gd name="T34" fmla="*/ 6 w 28"/>
                <a:gd name="T35" fmla="*/ 13 h 21"/>
                <a:gd name="T36" fmla="*/ 8 w 28"/>
                <a:gd name="T37" fmla="*/ 10 h 21"/>
                <a:gd name="T38" fmla="*/ 8 w 28"/>
                <a:gd name="T39" fmla="*/ 9 h 21"/>
                <a:gd name="T40" fmla="*/ 27 w 28"/>
                <a:gd name="T41" fmla="*/ 6 h 21"/>
                <a:gd name="T42" fmla="*/ 26 w 28"/>
                <a:gd name="T43" fmla="*/ 11 h 21"/>
                <a:gd name="T44" fmla="*/ 26 w 28"/>
                <a:gd name="T45" fmla="*/ 12 h 21"/>
                <a:gd name="T46" fmla="*/ 27 w 28"/>
                <a:gd name="T47" fmla="*/ 15 h 21"/>
                <a:gd name="T48" fmla="*/ 27 w 28"/>
                <a:gd name="T49" fmla="*/ 21 h 21"/>
                <a:gd name="T50" fmla="*/ 27 w 28"/>
                <a:gd name="T51" fmla="*/ 21 h 21"/>
                <a:gd name="T52" fmla="*/ 27 w 28"/>
                <a:gd name="T53" fmla="*/ 6 h 21"/>
                <a:gd name="T54" fmla="*/ 13 w 28"/>
                <a:gd name="T55" fmla="*/ 5 h 21"/>
                <a:gd name="T56" fmla="*/ 10 w 28"/>
                <a:gd name="T57" fmla="*/ 8 h 21"/>
                <a:gd name="T58" fmla="*/ 10 w 28"/>
                <a:gd name="T59" fmla="*/ 8 h 21"/>
                <a:gd name="T60" fmla="*/ 13 w 28"/>
                <a:gd name="T61" fmla="*/ 6 h 21"/>
                <a:gd name="T62" fmla="*/ 13 w 28"/>
                <a:gd name="T63" fmla="*/ 5 h 21"/>
                <a:gd name="T64" fmla="*/ 8 w 28"/>
                <a:gd name="T65" fmla="*/ 2 h 21"/>
                <a:gd name="T66" fmla="*/ 5 w 28"/>
                <a:gd name="T67" fmla="*/ 5 h 21"/>
                <a:gd name="T68" fmla="*/ 6 w 28"/>
                <a:gd name="T69" fmla="*/ 6 h 21"/>
                <a:gd name="T70" fmla="*/ 8 w 28"/>
                <a:gd name="T71" fmla="*/ 6 h 21"/>
                <a:gd name="T72" fmla="*/ 8 w 28"/>
                <a:gd name="T73" fmla="*/ 4 h 21"/>
                <a:gd name="T74" fmla="*/ 8 w 28"/>
                <a:gd name="T75" fmla="*/ 2 h 21"/>
                <a:gd name="T76" fmla="*/ 20 w 28"/>
                <a:gd name="T77" fmla="*/ 1 h 21"/>
                <a:gd name="T78" fmla="*/ 20 w 28"/>
                <a:gd name="T79" fmla="*/ 1 h 21"/>
                <a:gd name="T80" fmla="*/ 20 w 28"/>
                <a:gd name="T81" fmla="*/ 1 h 21"/>
                <a:gd name="T82" fmla="*/ 19 w 28"/>
                <a:gd name="T83" fmla="*/ 3 h 21"/>
                <a:gd name="T84" fmla="*/ 19 w 28"/>
                <a:gd name="T85" fmla="*/ 3 h 21"/>
                <a:gd name="T86" fmla="*/ 20 w 28"/>
                <a:gd name="T87" fmla="*/ 1 h 21"/>
                <a:gd name="T88" fmla="*/ 20 w 28"/>
                <a:gd name="T89" fmla="*/ 1 h 21"/>
                <a:gd name="T90" fmla="*/ 11 w 28"/>
                <a:gd name="T91" fmla="*/ 1 h 21"/>
                <a:gd name="T92" fmla="*/ 10 w 28"/>
                <a:gd name="T93" fmla="*/ 2 h 21"/>
                <a:gd name="T94" fmla="*/ 10 w 28"/>
                <a:gd name="T95" fmla="*/ 5 h 21"/>
                <a:gd name="T96" fmla="*/ 11 w 28"/>
                <a:gd name="T97" fmla="*/ 5 h 21"/>
                <a:gd name="T98" fmla="*/ 13 w 28"/>
                <a:gd name="T99" fmla="*/ 4 h 21"/>
                <a:gd name="T100" fmla="*/ 13 w 28"/>
                <a:gd name="T101" fmla="*/ 4 h 21"/>
                <a:gd name="T102" fmla="*/ 11 w 28"/>
                <a:gd name="T103" fmla="*/ 1 h 21"/>
                <a:gd name="T104" fmla="*/ 17 w 28"/>
                <a:gd name="T105" fmla="*/ 0 h 21"/>
                <a:gd name="T106" fmla="*/ 14 w 28"/>
                <a:gd name="T107" fmla="*/ 1 h 21"/>
                <a:gd name="T108" fmla="*/ 15 w 28"/>
                <a:gd name="T109" fmla="*/ 3 h 21"/>
                <a:gd name="T110" fmla="*/ 16 w 28"/>
                <a:gd name="T111" fmla="*/ 3 h 21"/>
                <a:gd name="T112" fmla="*/ 15 w 28"/>
                <a:gd name="T113" fmla="*/ 3 h 21"/>
                <a:gd name="T114" fmla="*/ 16 w 28"/>
                <a:gd name="T115" fmla="*/ 5 h 21"/>
                <a:gd name="T116" fmla="*/ 17 w 28"/>
                <a:gd name="T117" fmla="*/ 4 h 21"/>
                <a:gd name="T118" fmla="*/ 16 w 28"/>
                <a:gd name="T119" fmla="*/ 2 h 21"/>
                <a:gd name="T120" fmla="*/ 17 w 28"/>
                <a:gd name="T1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1"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3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moveTo>
                    <a:pt x="8" y="9"/>
                  </a:moveTo>
                  <a:cubicBezTo>
                    <a:pt x="6" y="11"/>
                    <a:pt x="5" y="12"/>
                    <a:pt x="3" y="14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4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2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moveTo>
                    <a:pt x="27" y="6"/>
                  </a:moveTo>
                  <a:cubicBezTo>
                    <a:pt x="27" y="8"/>
                    <a:pt x="27" y="10"/>
                    <a:pt x="26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7" y="15"/>
                    <a:pt x="28" y="16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9"/>
                    <a:pt x="28" y="15"/>
                    <a:pt x="27" y="6"/>
                  </a:cubicBezTo>
                  <a:moveTo>
                    <a:pt x="13" y="5"/>
                  </a:moveTo>
                  <a:cubicBezTo>
                    <a:pt x="12" y="6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moveTo>
                    <a:pt x="8" y="2"/>
                  </a:moveTo>
                  <a:cubicBezTo>
                    <a:pt x="7" y="3"/>
                    <a:pt x="6" y="4"/>
                    <a:pt x="5" y="5"/>
                  </a:cubicBezTo>
                  <a:cubicBezTo>
                    <a:pt x="5" y="5"/>
                    <a:pt x="4" y="6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1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2" y="1"/>
                    <a:pt x="11" y="1"/>
                  </a:cubicBezTo>
                  <a:moveTo>
                    <a:pt x="17" y="0"/>
                  </a:moveTo>
                  <a:cubicBezTo>
                    <a:pt x="17" y="0"/>
                    <a:pt x="16" y="1"/>
                    <a:pt x="14" y="1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6" y="2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558"/>
            <p:cNvSpPr/>
            <p:nvPr/>
          </p:nvSpPr>
          <p:spPr bwMode="auto">
            <a:xfrm>
              <a:off x="1248" y="2807"/>
              <a:ext cx="138" cy="13"/>
            </a:xfrm>
            <a:custGeom>
              <a:avLst/>
              <a:gdLst>
                <a:gd name="T0" fmla="*/ 90 w 95"/>
                <a:gd name="T1" fmla="*/ 0 h 9"/>
                <a:gd name="T2" fmla="*/ 89 w 95"/>
                <a:gd name="T3" fmla="*/ 1 h 9"/>
                <a:gd name="T4" fmla="*/ 89 w 95"/>
                <a:gd name="T5" fmla="*/ 1 h 9"/>
                <a:gd name="T6" fmla="*/ 78 w 95"/>
                <a:gd name="T7" fmla="*/ 6 h 9"/>
                <a:gd name="T8" fmla="*/ 64 w 95"/>
                <a:gd name="T9" fmla="*/ 7 h 9"/>
                <a:gd name="T10" fmla="*/ 58 w 95"/>
                <a:gd name="T11" fmla="*/ 6 h 9"/>
                <a:gd name="T12" fmla="*/ 28 w 95"/>
                <a:gd name="T13" fmla="*/ 8 h 9"/>
                <a:gd name="T14" fmla="*/ 25 w 95"/>
                <a:gd name="T15" fmla="*/ 8 h 9"/>
                <a:gd name="T16" fmla="*/ 5 w 95"/>
                <a:gd name="T17" fmla="*/ 4 h 9"/>
                <a:gd name="T18" fmla="*/ 4 w 95"/>
                <a:gd name="T19" fmla="*/ 2 h 9"/>
                <a:gd name="T20" fmla="*/ 4 w 95"/>
                <a:gd name="T21" fmla="*/ 2 h 9"/>
                <a:gd name="T22" fmla="*/ 8 w 95"/>
                <a:gd name="T23" fmla="*/ 6 h 9"/>
                <a:gd name="T24" fmla="*/ 24 w 95"/>
                <a:gd name="T25" fmla="*/ 9 h 9"/>
                <a:gd name="T26" fmla="*/ 29 w 95"/>
                <a:gd name="T27" fmla="*/ 9 h 9"/>
                <a:gd name="T28" fmla="*/ 64 w 95"/>
                <a:gd name="T29" fmla="*/ 8 h 9"/>
                <a:gd name="T30" fmla="*/ 82 w 95"/>
                <a:gd name="T31" fmla="*/ 5 h 9"/>
                <a:gd name="T32" fmla="*/ 92 w 95"/>
                <a:gd name="T33" fmla="*/ 1 h 9"/>
                <a:gd name="T34" fmla="*/ 90 w 95"/>
                <a:gd name="T35" fmla="*/ 1 h 9"/>
                <a:gd name="T36" fmla="*/ 90 w 9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9">
                  <a:moveTo>
                    <a:pt x="90" y="0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1"/>
                    <a:pt x="78" y="6"/>
                    <a:pt x="78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6"/>
                    <a:pt x="58" y="6"/>
                  </a:cubicBezTo>
                  <a:cubicBezTo>
                    <a:pt x="47" y="6"/>
                    <a:pt x="28" y="8"/>
                    <a:pt x="28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17" y="8"/>
                    <a:pt x="5" y="4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3"/>
                    <a:pt x="8" y="6"/>
                  </a:cubicBezTo>
                  <a:cubicBezTo>
                    <a:pt x="8" y="6"/>
                    <a:pt x="16" y="9"/>
                    <a:pt x="24" y="9"/>
                  </a:cubicBezTo>
                  <a:cubicBezTo>
                    <a:pt x="25" y="9"/>
                    <a:pt x="27" y="9"/>
                    <a:pt x="29" y="9"/>
                  </a:cubicBezTo>
                  <a:cubicBezTo>
                    <a:pt x="29" y="9"/>
                    <a:pt x="59" y="8"/>
                    <a:pt x="64" y="8"/>
                  </a:cubicBezTo>
                  <a:cubicBezTo>
                    <a:pt x="64" y="8"/>
                    <a:pt x="76" y="8"/>
                    <a:pt x="82" y="5"/>
                  </a:cubicBezTo>
                  <a:cubicBezTo>
                    <a:pt x="82" y="5"/>
                    <a:pt x="95" y="1"/>
                    <a:pt x="92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559"/>
            <p:cNvSpPr>
              <a:spLocks noEditPoints="1"/>
            </p:cNvSpPr>
            <p:nvPr/>
          </p:nvSpPr>
          <p:spPr bwMode="auto">
            <a:xfrm>
              <a:off x="1254" y="2718"/>
              <a:ext cx="125" cy="101"/>
            </a:xfrm>
            <a:custGeom>
              <a:avLst/>
              <a:gdLst>
                <a:gd name="T0" fmla="*/ 50 w 86"/>
                <a:gd name="T1" fmla="*/ 46 h 69"/>
                <a:gd name="T2" fmla="*/ 51 w 86"/>
                <a:gd name="T3" fmla="*/ 46 h 69"/>
                <a:gd name="T4" fmla="*/ 59 w 86"/>
                <a:gd name="T5" fmla="*/ 1 h 69"/>
                <a:gd name="T6" fmla="*/ 58 w 86"/>
                <a:gd name="T7" fmla="*/ 5 h 69"/>
                <a:gd name="T8" fmla="*/ 59 w 86"/>
                <a:gd name="T9" fmla="*/ 7 h 69"/>
                <a:gd name="T10" fmla="*/ 53 w 86"/>
                <a:gd name="T11" fmla="*/ 12 h 69"/>
                <a:gd name="T12" fmla="*/ 40 w 86"/>
                <a:gd name="T13" fmla="*/ 29 h 69"/>
                <a:gd name="T14" fmla="*/ 38 w 86"/>
                <a:gd name="T15" fmla="*/ 58 h 69"/>
                <a:gd name="T16" fmla="*/ 47 w 86"/>
                <a:gd name="T17" fmla="*/ 57 h 69"/>
                <a:gd name="T18" fmla="*/ 47 w 86"/>
                <a:gd name="T19" fmla="*/ 58 h 69"/>
                <a:gd name="T20" fmla="*/ 38 w 86"/>
                <a:gd name="T21" fmla="*/ 61 h 69"/>
                <a:gd name="T22" fmla="*/ 37 w 86"/>
                <a:gd name="T23" fmla="*/ 61 h 69"/>
                <a:gd name="T24" fmla="*/ 19 w 86"/>
                <a:gd name="T25" fmla="*/ 68 h 69"/>
                <a:gd name="T26" fmla="*/ 0 w 86"/>
                <a:gd name="T27" fmla="*/ 63 h 69"/>
                <a:gd name="T28" fmla="*/ 21 w 86"/>
                <a:gd name="T29" fmla="*/ 69 h 69"/>
                <a:gd name="T30" fmla="*/ 54 w 86"/>
                <a:gd name="T31" fmla="*/ 67 h 69"/>
                <a:gd name="T32" fmla="*/ 74 w 86"/>
                <a:gd name="T33" fmla="*/ 67 h 69"/>
                <a:gd name="T34" fmla="*/ 85 w 86"/>
                <a:gd name="T35" fmla="*/ 62 h 69"/>
                <a:gd name="T36" fmla="*/ 85 w 86"/>
                <a:gd name="T37" fmla="*/ 60 h 69"/>
                <a:gd name="T38" fmla="*/ 82 w 86"/>
                <a:gd name="T39" fmla="*/ 61 h 69"/>
                <a:gd name="T40" fmla="*/ 82 w 86"/>
                <a:gd name="T41" fmla="*/ 57 h 69"/>
                <a:gd name="T42" fmla="*/ 74 w 86"/>
                <a:gd name="T43" fmla="*/ 64 h 69"/>
                <a:gd name="T44" fmla="*/ 79 w 86"/>
                <a:gd name="T45" fmla="*/ 55 h 69"/>
                <a:gd name="T46" fmla="*/ 78 w 86"/>
                <a:gd name="T47" fmla="*/ 55 h 69"/>
                <a:gd name="T48" fmla="*/ 63 w 86"/>
                <a:gd name="T49" fmla="*/ 63 h 69"/>
                <a:gd name="T50" fmla="*/ 73 w 86"/>
                <a:gd name="T51" fmla="*/ 56 h 69"/>
                <a:gd name="T52" fmla="*/ 52 w 86"/>
                <a:gd name="T53" fmla="*/ 58 h 69"/>
                <a:gd name="T54" fmla="*/ 52 w 86"/>
                <a:gd name="T55" fmla="*/ 58 h 69"/>
                <a:gd name="T56" fmla="*/ 48 w 86"/>
                <a:gd name="T57" fmla="*/ 46 h 69"/>
                <a:gd name="T58" fmla="*/ 51 w 86"/>
                <a:gd name="T59" fmla="*/ 43 h 69"/>
                <a:gd name="T60" fmla="*/ 50 w 86"/>
                <a:gd name="T61" fmla="*/ 42 h 69"/>
                <a:gd name="T62" fmla="*/ 54 w 86"/>
                <a:gd name="T63" fmla="*/ 41 h 69"/>
                <a:gd name="T64" fmla="*/ 67 w 86"/>
                <a:gd name="T65" fmla="*/ 40 h 69"/>
                <a:gd name="T66" fmla="*/ 58 w 86"/>
                <a:gd name="T67" fmla="*/ 34 h 69"/>
                <a:gd name="T68" fmla="*/ 63 w 86"/>
                <a:gd name="T69" fmla="*/ 28 h 69"/>
                <a:gd name="T70" fmla="*/ 64 w 86"/>
                <a:gd name="T71" fmla="*/ 14 h 69"/>
                <a:gd name="T72" fmla="*/ 61 w 86"/>
                <a:gd name="T73" fmla="*/ 14 h 69"/>
                <a:gd name="T74" fmla="*/ 68 w 86"/>
                <a:gd name="T75" fmla="*/ 8 h 69"/>
                <a:gd name="T76" fmla="*/ 67 w 86"/>
                <a:gd name="T77" fmla="*/ 1 h 69"/>
                <a:gd name="T78" fmla="*/ 67 w 86"/>
                <a:gd name="T79" fmla="*/ 1 h 69"/>
                <a:gd name="T80" fmla="*/ 64 w 86"/>
                <a:gd name="T81" fmla="*/ 7 h 69"/>
                <a:gd name="T82" fmla="*/ 60 w 86"/>
                <a:gd name="T8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69">
                  <a:moveTo>
                    <a:pt x="51" y="46"/>
                  </a:move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1" y="46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59" y="1"/>
                  </a:cubicBezTo>
                  <a:cubicBezTo>
                    <a:pt x="59" y="2"/>
                    <a:pt x="59" y="4"/>
                    <a:pt x="59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5" y="7"/>
                    <a:pt x="53" y="12"/>
                  </a:cubicBezTo>
                  <a:cubicBezTo>
                    <a:pt x="50" y="13"/>
                    <a:pt x="29" y="22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55" y="29"/>
                    <a:pt x="42" y="44"/>
                  </a:cubicBezTo>
                  <a:cubicBezTo>
                    <a:pt x="42" y="44"/>
                    <a:pt x="28" y="58"/>
                    <a:pt x="38" y="58"/>
                  </a:cubicBezTo>
                  <a:cubicBezTo>
                    <a:pt x="40" y="58"/>
                    <a:pt x="42" y="58"/>
                    <a:pt x="45" y="57"/>
                  </a:cubicBezTo>
                  <a:cubicBezTo>
                    <a:pt x="45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2" y="61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5" y="61"/>
                    <a:pt x="27" y="61"/>
                    <a:pt x="25" y="66"/>
                  </a:cubicBezTo>
                  <a:cubicBezTo>
                    <a:pt x="25" y="66"/>
                    <a:pt x="24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13" y="69"/>
                    <a:pt x="21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43" y="67"/>
                    <a:pt x="54" y="67"/>
                  </a:cubicBezTo>
                  <a:cubicBezTo>
                    <a:pt x="56" y="67"/>
                    <a:pt x="59" y="68"/>
                    <a:pt x="60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82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2"/>
                    <a:pt x="83" y="62"/>
                  </a:cubicBezTo>
                  <a:cubicBezTo>
                    <a:pt x="82" y="62"/>
                    <a:pt x="82" y="61"/>
                    <a:pt x="82" y="61"/>
                  </a:cubicBezTo>
                  <a:cubicBezTo>
                    <a:pt x="84" y="59"/>
                    <a:pt x="83" y="58"/>
                    <a:pt x="83" y="58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9" y="60"/>
                    <a:pt x="74" y="64"/>
                    <a:pt x="74" y="64"/>
                  </a:cubicBezTo>
                  <a:cubicBezTo>
                    <a:pt x="73" y="63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6" y="56"/>
                    <a:pt x="75" y="57"/>
                  </a:cubicBezTo>
                  <a:cubicBezTo>
                    <a:pt x="68" y="62"/>
                    <a:pt x="65" y="63"/>
                    <a:pt x="63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4" y="59"/>
                    <a:pt x="73" y="56"/>
                    <a:pt x="73" y="56"/>
                  </a:cubicBezTo>
                  <a:cubicBezTo>
                    <a:pt x="73" y="56"/>
                    <a:pt x="68" y="56"/>
                    <a:pt x="63" y="56"/>
                  </a:cubicBezTo>
                  <a:cubicBezTo>
                    <a:pt x="59" y="56"/>
                    <a:pt x="54" y="56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6"/>
                    <a:pt x="50" y="50"/>
                    <a:pt x="50" y="46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7" y="44"/>
                    <a:pt x="48" y="43"/>
                    <a:pt x="50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2"/>
                    <a:pt x="52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39"/>
                    <a:pt x="58" y="37"/>
                    <a:pt x="61" y="37"/>
                  </a:cubicBezTo>
                  <a:cubicBezTo>
                    <a:pt x="63" y="37"/>
                    <a:pt x="65" y="38"/>
                    <a:pt x="67" y="40"/>
                  </a:cubicBezTo>
                  <a:cubicBezTo>
                    <a:pt x="67" y="40"/>
                    <a:pt x="66" y="34"/>
                    <a:pt x="60" y="34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58" y="34"/>
                    <a:pt x="47" y="32"/>
                    <a:pt x="64" y="29"/>
                  </a:cubicBezTo>
                  <a:cubicBezTo>
                    <a:pt x="64" y="29"/>
                    <a:pt x="72" y="28"/>
                    <a:pt x="63" y="28"/>
                  </a:cubicBezTo>
                  <a:cubicBezTo>
                    <a:pt x="63" y="28"/>
                    <a:pt x="55" y="25"/>
                    <a:pt x="66" y="20"/>
                  </a:cubicBezTo>
                  <a:cubicBezTo>
                    <a:pt x="66" y="20"/>
                    <a:pt x="75" y="14"/>
                    <a:pt x="64" y="14"/>
                  </a:cubicBezTo>
                  <a:cubicBezTo>
                    <a:pt x="64" y="14"/>
                    <a:pt x="63" y="14"/>
                    <a:pt x="62" y="14"/>
                  </a:cubicBezTo>
                  <a:cubicBezTo>
                    <a:pt x="62" y="14"/>
                    <a:pt x="62" y="14"/>
                    <a:pt x="61" y="14"/>
                  </a:cubicBezTo>
                  <a:cubicBezTo>
                    <a:pt x="57" y="14"/>
                    <a:pt x="49" y="14"/>
                    <a:pt x="67" y="9"/>
                  </a:cubicBezTo>
                  <a:cubicBezTo>
                    <a:pt x="67" y="9"/>
                    <a:pt x="68" y="9"/>
                    <a:pt x="68" y="8"/>
                  </a:cubicBezTo>
                  <a:cubicBezTo>
                    <a:pt x="67" y="8"/>
                    <a:pt x="67" y="5"/>
                    <a:pt x="67" y="5"/>
                  </a:cubicBezTo>
                  <a:cubicBezTo>
                    <a:pt x="67" y="4"/>
                    <a:pt x="67" y="2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7"/>
                    <a:pt x="60" y="3"/>
                  </a:cubicBezTo>
                  <a:cubicBezTo>
                    <a:pt x="60" y="3"/>
                    <a:pt x="60" y="2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560"/>
            <p:cNvSpPr/>
            <p:nvPr/>
          </p:nvSpPr>
          <p:spPr bwMode="auto">
            <a:xfrm>
              <a:off x="1322" y="2779"/>
              <a:ext cx="6" cy="6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4 w 4"/>
                <a:gd name="T15" fmla="*/ 1 h 4"/>
                <a:gd name="T16" fmla="*/ 3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Freeform 561"/>
            <p:cNvSpPr>
              <a:spLocks noEditPoints="1"/>
            </p:cNvSpPr>
            <p:nvPr/>
          </p:nvSpPr>
          <p:spPr bwMode="auto">
            <a:xfrm>
              <a:off x="1331" y="2720"/>
              <a:ext cx="24" cy="7"/>
            </a:xfrm>
            <a:custGeom>
              <a:avLst/>
              <a:gdLst>
                <a:gd name="T0" fmla="*/ 15 w 17"/>
                <a:gd name="T1" fmla="*/ 1 h 5"/>
                <a:gd name="T2" fmla="*/ 16 w 17"/>
                <a:gd name="T3" fmla="*/ 5 h 5"/>
                <a:gd name="T4" fmla="*/ 17 w 17"/>
                <a:gd name="T5" fmla="*/ 2 h 5"/>
                <a:gd name="T6" fmla="*/ 16 w 17"/>
                <a:gd name="T7" fmla="*/ 2 h 5"/>
                <a:gd name="T8" fmla="*/ 16 w 17"/>
                <a:gd name="T9" fmla="*/ 2 h 5"/>
                <a:gd name="T10" fmla="*/ 15 w 17"/>
                <a:gd name="T11" fmla="*/ 1 h 5"/>
                <a:gd name="T12" fmla="*/ 4 w 17"/>
                <a:gd name="T13" fmla="*/ 0 h 5"/>
                <a:gd name="T14" fmla="*/ 1 w 17"/>
                <a:gd name="T15" fmla="*/ 1 h 5"/>
                <a:gd name="T16" fmla="*/ 1 w 17"/>
                <a:gd name="T17" fmla="*/ 4 h 5"/>
                <a:gd name="T18" fmla="*/ 2 w 17"/>
                <a:gd name="T19" fmla="*/ 4 h 5"/>
                <a:gd name="T20" fmla="*/ 4 w 1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15" y="1"/>
                  </a:move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6" y="4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1"/>
                  </a:cubicBezTo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Freeform 562"/>
            <p:cNvSpPr>
              <a:spLocks noEditPoints="1"/>
            </p:cNvSpPr>
            <p:nvPr/>
          </p:nvSpPr>
          <p:spPr bwMode="auto">
            <a:xfrm>
              <a:off x="1328" y="2775"/>
              <a:ext cx="32" cy="25"/>
            </a:xfrm>
            <a:custGeom>
              <a:avLst/>
              <a:gdLst>
                <a:gd name="T0" fmla="*/ 22 w 22"/>
                <a:gd name="T1" fmla="*/ 17 h 17"/>
                <a:gd name="T2" fmla="*/ 22 w 22"/>
                <a:gd name="T3" fmla="*/ 17 h 17"/>
                <a:gd name="T4" fmla="*/ 22 w 22"/>
                <a:gd name="T5" fmla="*/ 17 h 17"/>
                <a:gd name="T6" fmla="*/ 22 w 22"/>
                <a:gd name="T7" fmla="*/ 17 h 17"/>
                <a:gd name="T8" fmla="*/ 22 w 22"/>
                <a:gd name="T9" fmla="*/ 17 h 17"/>
                <a:gd name="T10" fmla="*/ 10 w 22"/>
                <a:gd name="T11" fmla="*/ 9 h 17"/>
                <a:gd name="T12" fmla="*/ 10 w 22"/>
                <a:gd name="T13" fmla="*/ 9 h 17"/>
                <a:gd name="T14" fmla="*/ 10 w 22"/>
                <a:gd name="T15" fmla="*/ 9 h 17"/>
                <a:gd name="T16" fmla="*/ 8 w 22"/>
                <a:gd name="T17" fmla="*/ 5 h 17"/>
                <a:gd name="T18" fmla="*/ 10 w 22"/>
                <a:gd name="T19" fmla="*/ 9 h 17"/>
                <a:gd name="T20" fmla="*/ 8 w 22"/>
                <a:gd name="T21" fmla="*/ 5 h 17"/>
                <a:gd name="T22" fmla="*/ 8 w 22"/>
                <a:gd name="T23" fmla="*/ 5 h 17"/>
                <a:gd name="T24" fmla="*/ 0 w 22"/>
                <a:gd name="T25" fmla="*/ 7 h 17"/>
                <a:gd name="T26" fmla="*/ 8 w 22"/>
                <a:gd name="T27" fmla="*/ 5 h 17"/>
                <a:gd name="T28" fmla="*/ 8 w 22"/>
                <a:gd name="T29" fmla="*/ 5 h 17"/>
                <a:gd name="T30" fmla="*/ 19 w 22"/>
                <a:gd name="T31" fmla="*/ 0 h 17"/>
                <a:gd name="T32" fmla="*/ 20 w 22"/>
                <a:gd name="T33" fmla="*/ 8 h 17"/>
                <a:gd name="T34" fmla="*/ 20 w 22"/>
                <a:gd name="T35" fmla="*/ 6 h 17"/>
                <a:gd name="T36" fmla="*/ 20 w 22"/>
                <a:gd name="T37" fmla="*/ 6 h 17"/>
                <a:gd name="T38" fmla="*/ 20 w 22"/>
                <a:gd name="T39" fmla="*/ 6 h 17"/>
                <a:gd name="T40" fmla="*/ 19 w 22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7">
                  <a:moveTo>
                    <a:pt x="22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8" y="5"/>
                  </a:moveTo>
                  <a:cubicBezTo>
                    <a:pt x="10" y="5"/>
                    <a:pt x="11" y="6"/>
                    <a:pt x="10" y="9"/>
                  </a:cubicBezTo>
                  <a:cubicBezTo>
                    <a:pt x="11" y="6"/>
                    <a:pt x="10" y="5"/>
                    <a:pt x="8" y="5"/>
                  </a:cubicBezTo>
                  <a:moveTo>
                    <a:pt x="8" y="5"/>
                  </a:moveTo>
                  <a:cubicBezTo>
                    <a:pt x="5" y="5"/>
                    <a:pt x="2" y="6"/>
                    <a:pt x="0" y="7"/>
                  </a:cubicBezTo>
                  <a:cubicBezTo>
                    <a:pt x="2" y="6"/>
                    <a:pt x="5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moveTo>
                    <a:pt x="19" y="0"/>
                  </a:moveTo>
                  <a:cubicBezTo>
                    <a:pt x="19" y="3"/>
                    <a:pt x="19" y="6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3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Freeform 563"/>
            <p:cNvSpPr/>
            <p:nvPr/>
          </p:nvSpPr>
          <p:spPr bwMode="auto">
            <a:xfrm>
              <a:off x="1291" y="2704"/>
              <a:ext cx="5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0 h 1"/>
                <a:gd name="T8" fmla="*/ 3 w 3"/>
                <a:gd name="T9" fmla="*/ 0 h 1"/>
                <a:gd name="T10" fmla="*/ 3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564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1 h 4"/>
                <a:gd name="T10" fmla="*/ 4 w 4"/>
                <a:gd name="T11" fmla="*/ 1 h 4"/>
                <a:gd name="T12" fmla="*/ 3 w 4"/>
                <a:gd name="T13" fmla="*/ 0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Freeform 565"/>
            <p:cNvSpPr/>
            <p:nvPr/>
          </p:nvSpPr>
          <p:spPr bwMode="auto">
            <a:xfrm>
              <a:off x="1299" y="2705"/>
              <a:ext cx="10" cy="3"/>
            </a:xfrm>
            <a:custGeom>
              <a:avLst/>
              <a:gdLst>
                <a:gd name="T0" fmla="*/ 3 w 7"/>
                <a:gd name="T1" fmla="*/ 0 h 2"/>
                <a:gd name="T2" fmla="*/ 3 w 7"/>
                <a:gd name="T3" fmla="*/ 0 h 2"/>
                <a:gd name="T4" fmla="*/ 2 w 7"/>
                <a:gd name="T5" fmla="*/ 0 h 2"/>
                <a:gd name="T6" fmla="*/ 0 w 7"/>
                <a:gd name="T7" fmla="*/ 1 h 2"/>
                <a:gd name="T8" fmla="*/ 7 w 7"/>
                <a:gd name="T9" fmla="*/ 2 h 2"/>
                <a:gd name="T10" fmla="*/ 3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5" y="2"/>
                    <a:pt x="7" y="2"/>
                  </a:cubicBezTo>
                  <a:cubicBezTo>
                    <a:pt x="7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Freeform 566"/>
            <p:cNvSpPr>
              <a:spLocks noEditPoints="1"/>
            </p:cNvSpPr>
            <p:nvPr/>
          </p:nvSpPr>
          <p:spPr bwMode="auto">
            <a:xfrm>
              <a:off x="1312" y="2704"/>
              <a:ext cx="10" cy="22"/>
            </a:xfrm>
            <a:custGeom>
              <a:avLst/>
              <a:gdLst>
                <a:gd name="T0" fmla="*/ 7 w 7"/>
                <a:gd name="T1" fmla="*/ 14 h 15"/>
                <a:gd name="T2" fmla="*/ 6 w 7"/>
                <a:gd name="T3" fmla="*/ 15 h 15"/>
                <a:gd name="T4" fmla="*/ 7 w 7"/>
                <a:gd name="T5" fmla="*/ 14 h 15"/>
                <a:gd name="T6" fmla="*/ 5 w 7"/>
                <a:gd name="T7" fmla="*/ 0 h 15"/>
                <a:gd name="T8" fmla="*/ 0 w 7"/>
                <a:gd name="T9" fmla="*/ 3 h 15"/>
                <a:gd name="T10" fmla="*/ 0 w 7"/>
                <a:gd name="T11" fmla="*/ 3 h 15"/>
                <a:gd name="T12" fmla="*/ 5 w 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7" y="14"/>
                  </a:moveTo>
                  <a:cubicBezTo>
                    <a:pt x="7" y="14"/>
                    <a:pt x="6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moveTo>
                    <a:pt x="5" y="0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Freeform 567"/>
            <p:cNvSpPr>
              <a:spLocks noEditPoints="1"/>
            </p:cNvSpPr>
            <p:nvPr/>
          </p:nvSpPr>
          <p:spPr bwMode="auto">
            <a:xfrm>
              <a:off x="1328" y="2702"/>
              <a:ext cx="13" cy="27"/>
            </a:xfrm>
            <a:custGeom>
              <a:avLst/>
              <a:gdLst>
                <a:gd name="T0" fmla="*/ 8 w 9"/>
                <a:gd name="T1" fmla="*/ 12 h 18"/>
                <a:gd name="T2" fmla="*/ 6 w 9"/>
                <a:gd name="T3" fmla="*/ 12 h 18"/>
                <a:gd name="T4" fmla="*/ 4 w 9"/>
                <a:gd name="T5" fmla="*/ 16 h 18"/>
                <a:gd name="T6" fmla="*/ 3 w 9"/>
                <a:gd name="T7" fmla="*/ 16 h 18"/>
                <a:gd name="T8" fmla="*/ 3 w 9"/>
                <a:gd name="T9" fmla="*/ 13 h 18"/>
                <a:gd name="T10" fmla="*/ 0 w 9"/>
                <a:gd name="T11" fmla="*/ 14 h 18"/>
                <a:gd name="T12" fmla="*/ 3 w 9"/>
                <a:gd name="T13" fmla="*/ 18 h 18"/>
                <a:gd name="T14" fmla="*/ 7 w 9"/>
                <a:gd name="T15" fmla="*/ 16 h 18"/>
                <a:gd name="T16" fmla="*/ 8 w 9"/>
                <a:gd name="T17" fmla="*/ 15 h 18"/>
                <a:gd name="T18" fmla="*/ 8 w 9"/>
                <a:gd name="T19" fmla="*/ 12 h 18"/>
                <a:gd name="T20" fmla="*/ 3 w 9"/>
                <a:gd name="T21" fmla="*/ 9 h 18"/>
                <a:gd name="T22" fmla="*/ 1 w 9"/>
                <a:gd name="T23" fmla="*/ 10 h 18"/>
                <a:gd name="T24" fmla="*/ 1 w 9"/>
                <a:gd name="T25" fmla="*/ 11 h 18"/>
                <a:gd name="T26" fmla="*/ 3 w 9"/>
                <a:gd name="T27" fmla="*/ 9 h 18"/>
                <a:gd name="T28" fmla="*/ 3 w 9"/>
                <a:gd name="T29" fmla="*/ 9 h 18"/>
                <a:gd name="T30" fmla="*/ 8 w 9"/>
                <a:gd name="T31" fmla="*/ 4 h 18"/>
                <a:gd name="T32" fmla="*/ 6 w 9"/>
                <a:gd name="T33" fmla="*/ 6 h 18"/>
                <a:gd name="T34" fmla="*/ 6 w 9"/>
                <a:gd name="T35" fmla="*/ 7 h 18"/>
                <a:gd name="T36" fmla="*/ 9 w 9"/>
                <a:gd name="T37" fmla="*/ 6 h 18"/>
                <a:gd name="T38" fmla="*/ 8 w 9"/>
                <a:gd name="T39" fmla="*/ 4 h 18"/>
                <a:gd name="T40" fmla="*/ 4 w 9"/>
                <a:gd name="T41" fmla="*/ 0 h 18"/>
                <a:gd name="T42" fmla="*/ 1 w 9"/>
                <a:gd name="T43" fmla="*/ 3 h 18"/>
                <a:gd name="T44" fmla="*/ 1 w 9"/>
                <a:gd name="T45" fmla="*/ 5 h 18"/>
                <a:gd name="T46" fmla="*/ 1 w 9"/>
                <a:gd name="T47" fmla="*/ 7 h 18"/>
                <a:gd name="T48" fmla="*/ 3 w 9"/>
                <a:gd name="T49" fmla="*/ 6 h 18"/>
                <a:gd name="T50" fmla="*/ 3 w 9"/>
                <a:gd name="T51" fmla="*/ 3 h 18"/>
                <a:gd name="T52" fmla="*/ 4 w 9"/>
                <a:gd name="T53" fmla="*/ 2 h 18"/>
                <a:gd name="T54" fmla="*/ 6 w 9"/>
                <a:gd name="T55" fmla="*/ 5 h 18"/>
                <a:gd name="T56" fmla="*/ 6 w 9"/>
                <a:gd name="T57" fmla="*/ 5 h 18"/>
                <a:gd name="T58" fmla="*/ 8 w 9"/>
                <a:gd name="T59" fmla="*/ 4 h 18"/>
                <a:gd name="T60" fmla="*/ 7 w 9"/>
                <a:gd name="T61" fmla="*/ 2 h 18"/>
                <a:gd name="T62" fmla="*/ 7 w 9"/>
                <a:gd name="T63" fmla="*/ 2 h 18"/>
                <a:gd name="T64" fmla="*/ 5 w 9"/>
                <a:gd name="T65" fmla="*/ 2 h 18"/>
                <a:gd name="T66" fmla="*/ 5 w 9"/>
                <a:gd name="T67" fmla="*/ 0 h 18"/>
                <a:gd name="T68" fmla="*/ 4 w 9"/>
                <a:gd name="T6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8">
                  <a:moveTo>
                    <a:pt x="8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6" y="14"/>
                    <a:pt x="5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2" y="16"/>
                    <a:pt x="3" y="13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15"/>
                    <a:pt x="1" y="18"/>
                    <a:pt x="3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3"/>
                    <a:pt x="8" y="12"/>
                  </a:cubicBezTo>
                  <a:moveTo>
                    <a:pt x="3" y="9"/>
                  </a:move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8" y="4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moveTo>
                    <a:pt x="4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Freeform 568"/>
            <p:cNvSpPr>
              <a:spLocks noEditPoints="1"/>
            </p:cNvSpPr>
            <p:nvPr/>
          </p:nvSpPr>
          <p:spPr bwMode="auto">
            <a:xfrm>
              <a:off x="1341" y="2704"/>
              <a:ext cx="10" cy="25"/>
            </a:xfrm>
            <a:custGeom>
              <a:avLst/>
              <a:gdLst>
                <a:gd name="T0" fmla="*/ 3 w 7"/>
                <a:gd name="T1" fmla="*/ 10 h 17"/>
                <a:gd name="T2" fmla="*/ 0 w 7"/>
                <a:gd name="T3" fmla="*/ 10 h 17"/>
                <a:gd name="T4" fmla="*/ 0 w 7"/>
                <a:gd name="T5" fmla="*/ 13 h 17"/>
                <a:gd name="T6" fmla="*/ 4 w 7"/>
                <a:gd name="T7" fmla="*/ 17 h 17"/>
                <a:gd name="T8" fmla="*/ 4 w 7"/>
                <a:gd name="T9" fmla="*/ 17 h 17"/>
                <a:gd name="T10" fmla="*/ 5 w 7"/>
                <a:gd name="T11" fmla="*/ 17 h 17"/>
                <a:gd name="T12" fmla="*/ 7 w 7"/>
                <a:gd name="T13" fmla="*/ 11 h 17"/>
                <a:gd name="T14" fmla="*/ 7 w 7"/>
                <a:gd name="T15" fmla="*/ 11 h 17"/>
                <a:gd name="T16" fmla="*/ 5 w 7"/>
                <a:gd name="T17" fmla="*/ 10 h 17"/>
                <a:gd name="T18" fmla="*/ 4 w 7"/>
                <a:gd name="T19" fmla="*/ 15 h 17"/>
                <a:gd name="T20" fmla="*/ 4 w 7"/>
                <a:gd name="T21" fmla="*/ 15 h 17"/>
                <a:gd name="T22" fmla="*/ 4 w 7"/>
                <a:gd name="T23" fmla="*/ 15 h 17"/>
                <a:gd name="T24" fmla="*/ 3 w 7"/>
                <a:gd name="T25" fmla="*/ 10 h 17"/>
                <a:gd name="T26" fmla="*/ 2 w 7"/>
                <a:gd name="T27" fmla="*/ 0 h 17"/>
                <a:gd name="T28" fmla="*/ 1 w 7"/>
                <a:gd name="T29" fmla="*/ 0 h 17"/>
                <a:gd name="T30" fmla="*/ 0 w 7"/>
                <a:gd name="T31" fmla="*/ 2 h 17"/>
                <a:gd name="T32" fmla="*/ 1 w 7"/>
                <a:gd name="T33" fmla="*/ 4 h 17"/>
                <a:gd name="T34" fmla="*/ 3 w 7"/>
                <a:gd name="T35" fmla="*/ 3 h 17"/>
                <a:gd name="T36" fmla="*/ 4 w 7"/>
                <a:gd name="T37" fmla="*/ 1 h 17"/>
                <a:gd name="T38" fmla="*/ 4 w 7"/>
                <a:gd name="T39" fmla="*/ 1 h 17"/>
                <a:gd name="T40" fmla="*/ 4 w 7"/>
                <a:gd name="T41" fmla="*/ 1 h 17"/>
                <a:gd name="T42" fmla="*/ 4 w 7"/>
                <a:gd name="T43" fmla="*/ 1 h 17"/>
                <a:gd name="T44" fmla="*/ 2 w 7"/>
                <a:gd name="T4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17">
                  <a:moveTo>
                    <a:pt x="3" y="10"/>
                  </a:moveTo>
                  <a:cubicBezTo>
                    <a:pt x="2" y="10"/>
                    <a:pt x="1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7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3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3" y="1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569"/>
            <p:cNvSpPr/>
            <p:nvPr/>
          </p:nvSpPr>
          <p:spPr bwMode="auto">
            <a:xfrm>
              <a:off x="1351" y="2720"/>
              <a:ext cx="6" cy="10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4 h 7"/>
                <a:gd name="T4" fmla="*/ 1 w 4"/>
                <a:gd name="T5" fmla="*/ 7 h 7"/>
                <a:gd name="T6" fmla="*/ 3 w 4"/>
                <a:gd name="T7" fmla="*/ 4 h 7"/>
                <a:gd name="T8" fmla="*/ 4 w 4"/>
                <a:gd name="T9" fmla="*/ 4 h 7"/>
                <a:gd name="T10" fmla="*/ 4 w 4"/>
                <a:gd name="T11" fmla="*/ 4 h 7"/>
                <a:gd name="T12" fmla="*/ 3 w 4"/>
                <a:gd name="T13" fmla="*/ 1 h 7"/>
                <a:gd name="T14" fmla="*/ 3 w 4"/>
                <a:gd name="T15" fmla="*/ 0 h 7"/>
                <a:gd name="T16" fmla="*/ 3 w 4"/>
                <a:gd name="T17" fmla="*/ 2 h 7"/>
                <a:gd name="T18" fmla="*/ 2 w 4"/>
                <a:gd name="T19" fmla="*/ 5 h 7"/>
                <a:gd name="T20" fmla="*/ 1 w 4"/>
                <a:gd name="T21" fmla="*/ 1 h 7"/>
                <a:gd name="T22" fmla="*/ 0 w 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7"/>
                    <a:pt x="1" y="7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570"/>
            <p:cNvSpPr/>
            <p:nvPr/>
          </p:nvSpPr>
          <p:spPr bwMode="auto">
            <a:xfrm>
              <a:off x="1326" y="2782"/>
              <a:ext cx="18" cy="21"/>
            </a:xfrm>
            <a:custGeom>
              <a:avLst/>
              <a:gdLst>
                <a:gd name="T0" fmla="*/ 9 w 12"/>
                <a:gd name="T1" fmla="*/ 0 h 14"/>
                <a:gd name="T2" fmla="*/ 1 w 12"/>
                <a:gd name="T3" fmla="*/ 2 h 14"/>
                <a:gd name="T4" fmla="*/ 1 w 12"/>
                <a:gd name="T5" fmla="*/ 2 h 14"/>
                <a:gd name="T6" fmla="*/ 0 w 12"/>
                <a:gd name="T7" fmla="*/ 2 h 14"/>
                <a:gd name="T8" fmla="*/ 0 w 12"/>
                <a:gd name="T9" fmla="*/ 2 h 14"/>
                <a:gd name="T10" fmla="*/ 0 w 12"/>
                <a:gd name="T11" fmla="*/ 2 h 14"/>
                <a:gd name="T12" fmla="*/ 2 w 12"/>
                <a:gd name="T13" fmla="*/ 14 h 14"/>
                <a:gd name="T14" fmla="*/ 2 w 12"/>
                <a:gd name="T15" fmla="*/ 14 h 14"/>
                <a:gd name="T16" fmla="*/ 11 w 12"/>
                <a:gd name="T17" fmla="*/ 4 h 14"/>
                <a:gd name="T18" fmla="*/ 11 w 12"/>
                <a:gd name="T19" fmla="*/ 4 h 14"/>
                <a:gd name="T20" fmla="*/ 11 w 12"/>
                <a:gd name="T21" fmla="*/ 4 h 14"/>
                <a:gd name="T22" fmla="*/ 11 w 12"/>
                <a:gd name="T23" fmla="*/ 4 h 14"/>
                <a:gd name="T24" fmla="*/ 9 w 12"/>
                <a:gd name="T25" fmla="*/ 0 h 14"/>
                <a:gd name="T26" fmla="*/ 9 w 12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9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2" y="12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0"/>
                    <a:pt x="9" y="8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571"/>
            <p:cNvSpPr/>
            <p:nvPr/>
          </p:nvSpPr>
          <p:spPr bwMode="auto">
            <a:xfrm>
              <a:off x="1322" y="2726"/>
              <a:ext cx="41" cy="77"/>
            </a:xfrm>
            <a:custGeom>
              <a:avLst/>
              <a:gdLst>
                <a:gd name="T0" fmla="*/ 24 w 28"/>
                <a:gd name="T1" fmla="*/ 0 h 53"/>
                <a:gd name="T2" fmla="*/ 23 w 28"/>
                <a:gd name="T3" fmla="*/ 2 h 53"/>
                <a:gd name="T4" fmla="*/ 22 w 28"/>
                <a:gd name="T5" fmla="*/ 3 h 53"/>
                <a:gd name="T6" fmla="*/ 21 w 28"/>
                <a:gd name="T7" fmla="*/ 3 h 53"/>
                <a:gd name="T8" fmla="*/ 20 w 28"/>
                <a:gd name="T9" fmla="*/ 4 h 53"/>
                <a:gd name="T10" fmla="*/ 14 w 28"/>
                <a:gd name="T11" fmla="*/ 9 h 53"/>
                <a:gd name="T12" fmla="*/ 15 w 28"/>
                <a:gd name="T13" fmla="*/ 9 h 53"/>
                <a:gd name="T14" fmla="*/ 17 w 28"/>
                <a:gd name="T15" fmla="*/ 9 h 53"/>
                <a:gd name="T16" fmla="*/ 19 w 28"/>
                <a:gd name="T17" fmla="*/ 15 h 53"/>
                <a:gd name="T18" fmla="*/ 16 w 28"/>
                <a:gd name="T19" fmla="*/ 23 h 53"/>
                <a:gd name="T20" fmla="*/ 17 w 28"/>
                <a:gd name="T21" fmla="*/ 24 h 53"/>
                <a:gd name="T22" fmla="*/ 11 w 28"/>
                <a:gd name="T23" fmla="*/ 29 h 53"/>
                <a:gd name="T24" fmla="*/ 13 w 28"/>
                <a:gd name="T25" fmla="*/ 29 h 53"/>
                <a:gd name="T26" fmla="*/ 20 w 28"/>
                <a:gd name="T27" fmla="*/ 35 h 53"/>
                <a:gd name="T28" fmla="*/ 14 w 28"/>
                <a:gd name="T29" fmla="*/ 32 h 53"/>
                <a:gd name="T30" fmla="*/ 7 w 28"/>
                <a:gd name="T31" fmla="*/ 36 h 53"/>
                <a:gd name="T32" fmla="*/ 6 w 28"/>
                <a:gd name="T33" fmla="*/ 36 h 53"/>
                <a:gd name="T34" fmla="*/ 3 w 28"/>
                <a:gd name="T35" fmla="*/ 37 h 53"/>
                <a:gd name="T36" fmla="*/ 4 w 28"/>
                <a:gd name="T37" fmla="*/ 38 h 53"/>
                <a:gd name="T38" fmla="*/ 4 w 28"/>
                <a:gd name="T39" fmla="*/ 38 h 53"/>
                <a:gd name="T40" fmla="*/ 3 w 28"/>
                <a:gd name="T41" fmla="*/ 41 h 53"/>
                <a:gd name="T42" fmla="*/ 4 w 28"/>
                <a:gd name="T43" fmla="*/ 41 h 53"/>
                <a:gd name="T44" fmla="*/ 4 w 28"/>
                <a:gd name="T45" fmla="*/ 41 h 53"/>
                <a:gd name="T46" fmla="*/ 12 w 28"/>
                <a:gd name="T47" fmla="*/ 39 h 53"/>
                <a:gd name="T48" fmla="*/ 12 w 28"/>
                <a:gd name="T49" fmla="*/ 39 h 53"/>
                <a:gd name="T50" fmla="*/ 12 w 28"/>
                <a:gd name="T51" fmla="*/ 39 h 53"/>
                <a:gd name="T52" fmla="*/ 12 w 28"/>
                <a:gd name="T53" fmla="*/ 39 h 53"/>
                <a:gd name="T54" fmla="*/ 14 w 28"/>
                <a:gd name="T55" fmla="*/ 43 h 53"/>
                <a:gd name="T56" fmla="*/ 14 w 28"/>
                <a:gd name="T57" fmla="*/ 43 h 53"/>
                <a:gd name="T58" fmla="*/ 14 w 28"/>
                <a:gd name="T59" fmla="*/ 43 h 53"/>
                <a:gd name="T60" fmla="*/ 14 w 28"/>
                <a:gd name="T61" fmla="*/ 43 h 53"/>
                <a:gd name="T62" fmla="*/ 5 w 28"/>
                <a:gd name="T63" fmla="*/ 53 h 53"/>
                <a:gd name="T64" fmla="*/ 5 w 28"/>
                <a:gd name="T65" fmla="*/ 53 h 53"/>
                <a:gd name="T66" fmla="*/ 16 w 28"/>
                <a:gd name="T67" fmla="*/ 51 h 53"/>
                <a:gd name="T68" fmla="*/ 26 w 28"/>
                <a:gd name="T69" fmla="*/ 51 h 53"/>
                <a:gd name="T70" fmla="*/ 26 w 28"/>
                <a:gd name="T71" fmla="*/ 51 h 53"/>
                <a:gd name="T72" fmla="*/ 26 w 28"/>
                <a:gd name="T73" fmla="*/ 51 h 53"/>
                <a:gd name="T74" fmla="*/ 25 w 28"/>
                <a:gd name="T75" fmla="*/ 51 h 53"/>
                <a:gd name="T76" fmla="*/ 24 w 28"/>
                <a:gd name="T77" fmla="*/ 48 h 53"/>
                <a:gd name="T78" fmla="*/ 24 w 28"/>
                <a:gd name="T79" fmla="*/ 42 h 53"/>
                <a:gd name="T80" fmla="*/ 23 w 28"/>
                <a:gd name="T81" fmla="*/ 34 h 53"/>
                <a:gd name="T82" fmla="*/ 23 w 28"/>
                <a:gd name="T83" fmla="*/ 23 h 53"/>
                <a:gd name="T84" fmla="*/ 23 w 28"/>
                <a:gd name="T85" fmla="*/ 8 h 53"/>
                <a:gd name="T86" fmla="*/ 23 w 28"/>
                <a:gd name="T87" fmla="*/ 8 h 53"/>
                <a:gd name="T88" fmla="*/ 24 w 28"/>
                <a:gd name="T89" fmla="*/ 6 h 53"/>
                <a:gd name="T90" fmla="*/ 24 w 28"/>
                <a:gd name="T91" fmla="*/ 6 h 53"/>
                <a:gd name="T92" fmla="*/ 24 w 28"/>
                <a:gd name="T9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53">
                  <a:moveTo>
                    <a:pt x="24" y="0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" y="9"/>
                    <a:pt x="10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28" y="9"/>
                    <a:pt x="19" y="15"/>
                    <a:pt x="19" y="15"/>
                  </a:cubicBezTo>
                  <a:cubicBezTo>
                    <a:pt x="8" y="20"/>
                    <a:pt x="16" y="23"/>
                    <a:pt x="16" y="23"/>
                  </a:cubicBezTo>
                  <a:cubicBezTo>
                    <a:pt x="25" y="23"/>
                    <a:pt x="17" y="24"/>
                    <a:pt x="17" y="24"/>
                  </a:cubicBezTo>
                  <a:cubicBezTo>
                    <a:pt x="0" y="27"/>
                    <a:pt x="11" y="29"/>
                    <a:pt x="11" y="29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9" y="29"/>
                    <a:pt x="20" y="35"/>
                    <a:pt x="20" y="35"/>
                  </a:cubicBezTo>
                  <a:cubicBezTo>
                    <a:pt x="18" y="33"/>
                    <a:pt x="16" y="32"/>
                    <a:pt x="14" y="32"/>
                  </a:cubicBezTo>
                  <a:cubicBezTo>
                    <a:pt x="11" y="32"/>
                    <a:pt x="9" y="34"/>
                    <a:pt x="7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4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0"/>
                    <a:pt x="9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5" y="40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7"/>
                    <a:pt x="8" y="49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51"/>
                    <a:pt x="12" y="51"/>
                    <a:pt x="16" y="51"/>
                  </a:cubicBezTo>
                  <a:cubicBezTo>
                    <a:pt x="21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4" y="51"/>
                    <a:pt x="23" y="50"/>
                    <a:pt x="24" y="48"/>
                  </a:cubicBezTo>
                  <a:cubicBezTo>
                    <a:pt x="24" y="48"/>
                    <a:pt x="24" y="45"/>
                    <a:pt x="24" y="42"/>
                  </a:cubicBezTo>
                  <a:cubicBezTo>
                    <a:pt x="23" y="40"/>
                    <a:pt x="23" y="37"/>
                    <a:pt x="23" y="34"/>
                  </a:cubicBezTo>
                  <a:cubicBezTo>
                    <a:pt x="22" y="30"/>
                    <a:pt x="22" y="24"/>
                    <a:pt x="23" y="23"/>
                  </a:cubicBezTo>
                  <a:cubicBezTo>
                    <a:pt x="23" y="23"/>
                    <a:pt x="25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1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Freeform 572"/>
            <p:cNvSpPr/>
            <p:nvPr/>
          </p:nvSpPr>
          <p:spPr bwMode="auto">
            <a:xfrm>
              <a:off x="1352" y="2726"/>
              <a:ext cx="5" cy="4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0 w 3"/>
                <a:gd name="T5" fmla="*/ 3 h 3"/>
                <a:gd name="T6" fmla="*/ 1 w 3"/>
                <a:gd name="T7" fmla="*/ 3 h 3"/>
                <a:gd name="T8" fmla="*/ 2 w 3"/>
                <a:gd name="T9" fmla="*/ 2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573"/>
            <p:cNvSpPr>
              <a:spLocks noEditPoints="1"/>
            </p:cNvSpPr>
            <p:nvPr/>
          </p:nvSpPr>
          <p:spPr bwMode="auto">
            <a:xfrm>
              <a:off x="1328" y="2782"/>
              <a:ext cx="14" cy="21"/>
            </a:xfrm>
            <a:custGeom>
              <a:avLst/>
              <a:gdLst>
                <a:gd name="T0" fmla="*/ 10 w 10"/>
                <a:gd name="T1" fmla="*/ 4 h 14"/>
                <a:gd name="T2" fmla="*/ 10 w 10"/>
                <a:gd name="T3" fmla="*/ 4 h 14"/>
                <a:gd name="T4" fmla="*/ 1 w 10"/>
                <a:gd name="T5" fmla="*/ 14 h 14"/>
                <a:gd name="T6" fmla="*/ 1 w 10"/>
                <a:gd name="T7" fmla="*/ 14 h 14"/>
                <a:gd name="T8" fmla="*/ 10 w 10"/>
                <a:gd name="T9" fmla="*/ 4 h 14"/>
                <a:gd name="T10" fmla="*/ 10 w 10"/>
                <a:gd name="T11" fmla="*/ 4 h 14"/>
                <a:gd name="T12" fmla="*/ 10 w 10"/>
                <a:gd name="T13" fmla="*/ 4 h 14"/>
                <a:gd name="T14" fmla="*/ 10 w 10"/>
                <a:gd name="T15" fmla="*/ 4 h 14"/>
                <a:gd name="T16" fmla="*/ 10 w 10"/>
                <a:gd name="T17" fmla="*/ 4 h 14"/>
                <a:gd name="T18" fmla="*/ 0 w 10"/>
                <a:gd name="T19" fmla="*/ 2 h 14"/>
                <a:gd name="T20" fmla="*/ 0 w 10"/>
                <a:gd name="T21" fmla="*/ 2 h 14"/>
                <a:gd name="T22" fmla="*/ 0 w 10"/>
                <a:gd name="T23" fmla="*/ 2 h 14"/>
                <a:gd name="T24" fmla="*/ 8 w 10"/>
                <a:gd name="T25" fmla="*/ 0 h 14"/>
                <a:gd name="T26" fmla="*/ 8 w 10"/>
                <a:gd name="T27" fmla="*/ 0 h 14"/>
                <a:gd name="T28" fmla="*/ 8 w 10"/>
                <a:gd name="T29" fmla="*/ 0 h 14"/>
                <a:gd name="T30" fmla="*/ 8 w 10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4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8"/>
                    <a:pt x="4" y="10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0"/>
                    <a:pt x="8" y="8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Freeform 574"/>
            <p:cNvSpPr>
              <a:spLocks noEditPoints="1"/>
            </p:cNvSpPr>
            <p:nvPr/>
          </p:nvSpPr>
          <p:spPr bwMode="auto">
            <a:xfrm>
              <a:off x="1363" y="2797"/>
              <a:ext cx="4" cy="4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3 h 3"/>
                <a:gd name="T4" fmla="*/ 2 w 3"/>
                <a:gd name="T5" fmla="*/ 1 h 3"/>
                <a:gd name="T6" fmla="*/ 2 w 3"/>
                <a:gd name="T7" fmla="*/ 0 h 3"/>
                <a:gd name="T8" fmla="*/ 2 w 3"/>
                <a:gd name="T9" fmla="*/ 0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575"/>
            <p:cNvSpPr>
              <a:spLocks noEditPoints="1"/>
            </p:cNvSpPr>
            <p:nvPr/>
          </p:nvSpPr>
          <p:spPr bwMode="auto">
            <a:xfrm>
              <a:off x="1344" y="2797"/>
              <a:ext cx="23" cy="13"/>
            </a:xfrm>
            <a:custGeom>
              <a:avLst/>
              <a:gdLst>
                <a:gd name="T0" fmla="*/ 13 w 16"/>
                <a:gd name="T1" fmla="*/ 3 h 9"/>
                <a:gd name="T2" fmla="*/ 15 w 16"/>
                <a:gd name="T3" fmla="*/ 1 h 9"/>
                <a:gd name="T4" fmla="*/ 13 w 16"/>
                <a:gd name="T5" fmla="*/ 3 h 9"/>
                <a:gd name="T6" fmla="*/ 15 w 16"/>
                <a:gd name="T7" fmla="*/ 0 h 9"/>
                <a:gd name="T8" fmla="*/ 11 w 16"/>
                <a:gd name="T9" fmla="*/ 2 h 9"/>
                <a:gd name="T10" fmla="*/ 11 w 16"/>
                <a:gd name="T11" fmla="*/ 2 h 9"/>
                <a:gd name="T12" fmla="*/ 11 w 16"/>
                <a:gd name="T13" fmla="*/ 2 h 9"/>
                <a:gd name="T14" fmla="*/ 11 w 16"/>
                <a:gd name="T15" fmla="*/ 2 h 9"/>
                <a:gd name="T16" fmla="*/ 11 w 16"/>
                <a:gd name="T17" fmla="*/ 2 h 9"/>
                <a:gd name="T18" fmla="*/ 0 w 16"/>
                <a:gd name="T19" fmla="*/ 9 h 9"/>
                <a:gd name="T20" fmla="*/ 1 w 16"/>
                <a:gd name="T21" fmla="*/ 9 h 9"/>
                <a:gd name="T22" fmla="*/ 13 w 16"/>
                <a:gd name="T23" fmla="*/ 3 h 9"/>
                <a:gd name="T24" fmla="*/ 16 w 16"/>
                <a:gd name="T25" fmla="*/ 1 h 9"/>
                <a:gd name="T26" fmla="*/ 16 w 16"/>
                <a:gd name="T27" fmla="*/ 1 h 9"/>
                <a:gd name="T28" fmla="*/ 16 w 16"/>
                <a:gd name="T29" fmla="*/ 1 h 9"/>
                <a:gd name="T30" fmla="*/ 15 w 1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9">
                  <a:moveTo>
                    <a:pt x="13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4" y="2"/>
                    <a:pt x="13" y="3"/>
                    <a:pt x="13" y="3"/>
                  </a:cubicBezTo>
                  <a:moveTo>
                    <a:pt x="15" y="0"/>
                  </a:moveTo>
                  <a:cubicBezTo>
                    <a:pt x="15" y="1"/>
                    <a:pt x="13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2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6" y="8"/>
                    <a:pt x="13" y="3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576"/>
            <p:cNvSpPr>
              <a:spLocks noEditPoints="1"/>
            </p:cNvSpPr>
            <p:nvPr/>
          </p:nvSpPr>
          <p:spPr bwMode="auto">
            <a:xfrm>
              <a:off x="1360" y="2798"/>
              <a:ext cx="17" cy="13"/>
            </a:xfrm>
            <a:custGeom>
              <a:avLst/>
              <a:gdLst>
                <a:gd name="T0" fmla="*/ 10 w 12"/>
                <a:gd name="T1" fmla="*/ 3 h 9"/>
                <a:gd name="T2" fmla="*/ 9 w 12"/>
                <a:gd name="T3" fmla="*/ 6 h 9"/>
                <a:gd name="T4" fmla="*/ 10 w 12"/>
                <a:gd name="T5" fmla="*/ 7 h 9"/>
                <a:gd name="T6" fmla="*/ 12 w 12"/>
                <a:gd name="T7" fmla="*/ 5 h 9"/>
                <a:gd name="T8" fmla="*/ 12 w 12"/>
                <a:gd name="T9" fmla="*/ 4 h 9"/>
                <a:gd name="T10" fmla="*/ 10 w 12"/>
                <a:gd name="T11" fmla="*/ 3 h 9"/>
                <a:gd name="T12" fmla="*/ 6 w 12"/>
                <a:gd name="T13" fmla="*/ 0 h 9"/>
                <a:gd name="T14" fmla="*/ 6 w 12"/>
                <a:gd name="T15" fmla="*/ 1 h 9"/>
                <a:gd name="T16" fmla="*/ 1 w 12"/>
                <a:gd name="T17" fmla="*/ 9 h 9"/>
                <a:gd name="T18" fmla="*/ 8 w 12"/>
                <a:gd name="T19" fmla="*/ 2 h 9"/>
                <a:gd name="T20" fmla="*/ 9 w 12"/>
                <a:gd name="T21" fmla="*/ 2 h 9"/>
                <a:gd name="T22" fmla="*/ 6 w 12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9">
                  <a:moveTo>
                    <a:pt x="10" y="3"/>
                  </a:moveTo>
                  <a:cubicBezTo>
                    <a:pt x="10" y="3"/>
                    <a:pt x="11" y="4"/>
                    <a:pt x="9" y="6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8"/>
                    <a:pt x="1" y="9"/>
                  </a:cubicBezTo>
                  <a:cubicBezTo>
                    <a:pt x="1" y="9"/>
                    <a:pt x="6" y="5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577"/>
            <p:cNvSpPr>
              <a:spLocks noEditPoints="1"/>
            </p:cNvSpPr>
            <p:nvPr/>
          </p:nvSpPr>
          <p:spPr bwMode="auto">
            <a:xfrm>
              <a:off x="1322" y="2681"/>
              <a:ext cx="35" cy="43"/>
            </a:xfrm>
            <a:custGeom>
              <a:avLst/>
              <a:gdLst>
                <a:gd name="T0" fmla="*/ 5 w 24"/>
                <a:gd name="T1" fmla="*/ 26 h 30"/>
                <a:gd name="T2" fmla="*/ 3 w 24"/>
                <a:gd name="T3" fmla="*/ 29 h 30"/>
                <a:gd name="T4" fmla="*/ 4 w 24"/>
                <a:gd name="T5" fmla="*/ 30 h 30"/>
                <a:gd name="T6" fmla="*/ 4 w 24"/>
                <a:gd name="T7" fmla="*/ 30 h 30"/>
                <a:gd name="T8" fmla="*/ 4 w 24"/>
                <a:gd name="T9" fmla="*/ 29 h 30"/>
                <a:gd name="T10" fmla="*/ 4 w 24"/>
                <a:gd name="T11" fmla="*/ 29 h 30"/>
                <a:gd name="T12" fmla="*/ 5 w 24"/>
                <a:gd name="T13" fmla="*/ 26 h 30"/>
                <a:gd name="T14" fmla="*/ 10 w 24"/>
                <a:gd name="T15" fmla="*/ 22 h 30"/>
                <a:gd name="T16" fmla="*/ 7 w 24"/>
                <a:gd name="T17" fmla="*/ 24 h 30"/>
                <a:gd name="T18" fmla="*/ 7 w 24"/>
                <a:gd name="T19" fmla="*/ 27 h 30"/>
                <a:gd name="T20" fmla="*/ 7 w 24"/>
                <a:gd name="T21" fmla="*/ 28 h 30"/>
                <a:gd name="T22" fmla="*/ 10 w 24"/>
                <a:gd name="T23" fmla="*/ 27 h 30"/>
                <a:gd name="T24" fmla="*/ 10 w 24"/>
                <a:gd name="T25" fmla="*/ 22 h 30"/>
                <a:gd name="T26" fmla="*/ 24 w 24"/>
                <a:gd name="T27" fmla="*/ 22 h 30"/>
                <a:gd name="T28" fmla="*/ 23 w 24"/>
                <a:gd name="T29" fmla="*/ 27 h 30"/>
                <a:gd name="T30" fmla="*/ 24 w 24"/>
                <a:gd name="T31" fmla="*/ 22 h 30"/>
                <a:gd name="T32" fmla="*/ 24 w 24"/>
                <a:gd name="T33" fmla="*/ 22 h 30"/>
                <a:gd name="T34" fmla="*/ 14 w 24"/>
                <a:gd name="T35" fmla="*/ 20 h 30"/>
                <a:gd name="T36" fmla="*/ 13 w 24"/>
                <a:gd name="T37" fmla="*/ 21 h 30"/>
                <a:gd name="T38" fmla="*/ 12 w 24"/>
                <a:gd name="T39" fmla="*/ 27 h 30"/>
                <a:gd name="T40" fmla="*/ 13 w 24"/>
                <a:gd name="T41" fmla="*/ 26 h 30"/>
                <a:gd name="T42" fmla="*/ 14 w 24"/>
                <a:gd name="T43" fmla="*/ 20 h 30"/>
                <a:gd name="T44" fmla="*/ 22 w 24"/>
                <a:gd name="T45" fmla="*/ 19 h 30"/>
                <a:gd name="T46" fmla="*/ 22 w 24"/>
                <a:gd name="T47" fmla="*/ 19 h 30"/>
                <a:gd name="T48" fmla="*/ 22 w 24"/>
                <a:gd name="T49" fmla="*/ 24 h 30"/>
                <a:gd name="T50" fmla="*/ 21 w 24"/>
                <a:gd name="T51" fmla="*/ 28 h 30"/>
                <a:gd name="T52" fmla="*/ 22 w 24"/>
                <a:gd name="T53" fmla="*/ 29 h 30"/>
                <a:gd name="T54" fmla="*/ 22 w 24"/>
                <a:gd name="T55" fmla="*/ 29 h 30"/>
                <a:gd name="T56" fmla="*/ 23 w 24"/>
                <a:gd name="T57" fmla="*/ 29 h 30"/>
                <a:gd name="T58" fmla="*/ 23 w 24"/>
                <a:gd name="T59" fmla="*/ 21 h 30"/>
                <a:gd name="T60" fmla="*/ 22 w 24"/>
                <a:gd name="T61" fmla="*/ 19 h 30"/>
                <a:gd name="T62" fmla="*/ 17 w 24"/>
                <a:gd name="T63" fmla="*/ 17 h 30"/>
                <a:gd name="T64" fmla="*/ 16 w 24"/>
                <a:gd name="T65" fmla="*/ 19 h 30"/>
                <a:gd name="T66" fmla="*/ 16 w 24"/>
                <a:gd name="T67" fmla="*/ 19 h 30"/>
                <a:gd name="T68" fmla="*/ 16 w 24"/>
                <a:gd name="T69" fmla="*/ 24 h 30"/>
                <a:gd name="T70" fmla="*/ 16 w 24"/>
                <a:gd name="T71" fmla="*/ 26 h 30"/>
                <a:gd name="T72" fmla="*/ 16 w 24"/>
                <a:gd name="T73" fmla="*/ 26 h 30"/>
                <a:gd name="T74" fmla="*/ 18 w 24"/>
                <a:gd name="T75" fmla="*/ 26 h 30"/>
                <a:gd name="T76" fmla="*/ 18 w 24"/>
                <a:gd name="T77" fmla="*/ 22 h 30"/>
                <a:gd name="T78" fmla="*/ 17 w 24"/>
                <a:gd name="T79" fmla="*/ 17 h 30"/>
                <a:gd name="T80" fmla="*/ 5 w 24"/>
                <a:gd name="T81" fmla="*/ 0 h 30"/>
                <a:gd name="T82" fmla="*/ 12 w 24"/>
                <a:gd name="T83" fmla="*/ 9 h 30"/>
                <a:gd name="T84" fmla="*/ 15 w 24"/>
                <a:gd name="T85" fmla="*/ 11 h 30"/>
                <a:gd name="T86" fmla="*/ 9 w 24"/>
                <a:gd name="T87" fmla="*/ 15 h 30"/>
                <a:gd name="T88" fmla="*/ 11 w 24"/>
                <a:gd name="T89" fmla="*/ 17 h 30"/>
                <a:gd name="T90" fmla="*/ 11 w 24"/>
                <a:gd name="T91" fmla="*/ 17 h 30"/>
                <a:gd name="T92" fmla="*/ 14 w 24"/>
                <a:gd name="T93" fmla="*/ 16 h 30"/>
                <a:gd name="T94" fmla="*/ 16 w 24"/>
                <a:gd name="T95" fmla="*/ 16 h 30"/>
                <a:gd name="T96" fmla="*/ 19 w 24"/>
                <a:gd name="T97" fmla="*/ 17 h 30"/>
                <a:gd name="T98" fmla="*/ 20 w 24"/>
                <a:gd name="T99" fmla="*/ 27 h 30"/>
                <a:gd name="T100" fmla="*/ 20 w 24"/>
                <a:gd name="T101" fmla="*/ 27 h 30"/>
                <a:gd name="T102" fmla="*/ 20 w 24"/>
                <a:gd name="T103" fmla="*/ 20 h 30"/>
                <a:gd name="T104" fmla="*/ 21 w 24"/>
                <a:gd name="T105" fmla="*/ 17 h 30"/>
                <a:gd name="T106" fmla="*/ 22 w 24"/>
                <a:gd name="T107" fmla="*/ 17 h 30"/>
                <a:gd name="T108" fmla="*/ 22 w 24"/>
                <a:gd name="T109" fmla="*/ 17 h 30"/>
                <a:gd name="T110" fmla="*/ 23 w 24"/>
                <a:gd name="T111" fmla="*/ 18 h 30"/>
                <a:gd name="T112" fmla="*/ 21 w 24"/>
                <a:gd name="T113" fmla="*/ 9 h 30"/>
                <a:gd name="T114" fmla="*/ 7 w 24"/>
                <a:gd name="T115" fmla="*/ 1 h 30"/>
                <a:gd name="T116" fmla="*/ 5 w 24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30">
                  <a:moveTo>
                    <a:pt x="5" y="26"/>
                  </a:moveTo>
                  <a:cubicBezTo>
                    <a:pt x="2" y="28"/>
                    <a:pt x="2" y="29"/>
                    <a:pt x="3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5" y="26"/>
                  </a:cubicBezTo>
                  <a:moveTo>
                    <a:pt x="10" y="22"/>
                  </a:moveTo>
                  <a:cubicBezTo>
                    <a:pt x="9" y="23"/>
                    <a:pt x="8" y="24"/>
                    <a:pt x="7" y="24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8" y="28"/>
                    <a:pt x="9" y="27"/>
                    <a:pt x="10" y="27"/>
                  </a:cubicBezTo>
                  <a:cubicBezTo>
                    <a:pt x="10" y="26"/>
                    <a:pt x="10" y="24"/>
                    <a:pt x="10" y="22"/>
                  </a:cubicBezTo>
                  <a:moveTo>
                    <a:pt x="24" y="22"/>
                  </a:moveTo>
                  <a:cubicBezTo>
                    <a:pt x="23" y="23"/>
                    <a:pt x="23" y="26"/>
                    <a:pt x="23" y="27"/>
                  </a:cubicBezTo>
                  <a:cubicBezTo>
                    <a:pt x="24" y="26"/>
                    <a:pt x="24" y="24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14" y="20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3"/>
                    <a:pt x="12" y="25"/>
                    <a:pt x="1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2"/>
                    <a:pt x="14" y="20"/>
                  </a:cubicBezTo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2" y="24"/>
                    <a:pt x="22" y="24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6"/>
                    <a:pt x="23" y="21"/>
                    <a:pt x="23" y="21"/>
                  </a:cubicBezTo>
                  <a:cubicBezTo>
                    <a:pt x="23" y="19"/>
                    <a:pt x="22" y="19"/>
                    <a:pt x="22" y="19"/>
                  </a:cubicBezTo>
                  <a:moveTo>
                    <a:pt x="17" y="17"/>
                  </a:moveTo>
                  <a:cubicBezTo>
                    <a:pt x="17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1"/>
                    <a:pt x="16" y="24"/>
                    <a:pt x="16" y="24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4"/>
                    <a:pt x="18" y="22"/>
                    <a:pt x="18" y="22"/>
                  </a:cubicBezTo>
                  <a:cubicBezTo>
                    <a:pt x="18" y="19"/>
                    <a:pt x="17" y="18"/>
                    <a:pt x="17" y="17"/>
                  </a:cubicBezTo>
                  <a:moveTo>
                    <a:pt x="5" y="0"/>
                  </a:moveTo>
                  <a:cubicBezTo>
                    <a:pt x="0" y="0"/>
                    <a:pt x="12" y="9"/>
                    <a:pt x="12" y="9"/>
                  </a:cubicBezTo>
                  <a:cubicBezTo>
                    <a:pt x="10" y="11"/>
                    <a:pt x="15" y="11"/>
                    <a:pt x="15" y="11"/>
                  </a:cubicBezTo>
                  <a:cubicBezTo>
                    <a:pt x="12" y="13"/>
                    <a:pt x="10" y="15"/>
                    <a:pt x="9" y="15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7" y="16"/>
                    <a:pt x="18" y="16"/>
                    <a:pt x="19" y="17"/>
                  </a:cubicBezTo>
                  <a:cubicBezTo>
                    <a:pt x="19" y="17"/>
                    <a:pt x="20" y="1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2"/>
                    <a:pt x="20" y="20"/>
                    <a:pt x="20" y="20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5"/>
                    <a:pt x="22" y="13"/>
                    <a:pt x="21" y="9"/>
                  </a:cubicBezTo>
                  <a:cubicBezTo>
                    <a:pt x="15" y="1"/>
                    <a:pt x="7" y="1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578"/>
            <p:cNvSpPr/>
            <p:nvPr/>
          </p:nvSpPr>
          <p:spPr bwMode="auto">
            <a:xfrm>
              <a:off x="1326" y="2723"/>
              <a:ext cx="2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579"/>
            <p:cNvSpPr>
              <a:spLocks noEditPoints="1"/>
            </p:cNvSpPr>
            <p:nvPr/>
          </p:nvSpPr>
          <p:spPr bwMode="auto">
            <a:xfrm>
              <a:off x="1328" y="2702"/>
              <a:ext cx="13" cy="21"/>
            </a:xfrm>
            <a:custGeom>
              <a:avLst/>
              <a:gdLst>
                <a:gd name="T0" fmla="*/ 3 w 9"/>
                <a:gd name="T1" fmla="*/ 9 h 14"/>
                <a:gd name="T2" fmla="*/ 1 w 9"/>
                <a:gd name="T3" fmla="*/ 11 h 14"/>
                <a:gd name="T4" fmla="*/ 0 w 9"/>
                <a:gd name="T5" fmla="*/ 14 h 14"/>
                <a:gd name="T6" fmla="*/ 0 w 9"/>
                <a:gd name="T7" fmla="*/ 14 h 14"/>
                <a:gd name="T8" fmla="*/ 3 w 9"/>
                <a:gd name="T9" fmla="*/ 13 h 14"/>
                <a:gd name="T10" fmla="*/ 3 w 9"/>
                <a:gd name="T11" fmla="*/ 12 h 14"/>
                <a:gd name="T12" fmla="*/ 3 w 9"/>
                <a:gd name="T13" fmla="*/ 9 h 14"/>
                <a:gd name="T14" fmla="*/ 9 w 9"/>
                <a:gd name="T15" fmla="*/ 6 h 14"/>
                <a:gd name="T16" fmla="*/ 6 w 9"/>
                <a:gd name="T17" fmla="*/ 7 h 14"/>
                <a:gd name="T18" fmla="*/ 6 w 9"/>
                <a:gd name="T19" fmla="*/ 12 h 14"/>
                <a:gd name="T20" fmla="*/ 8 w 9"/>
                <a:gd name="T21" fmla="*/ 12 h 14"/>
                <a:gd name="T22" fmla="*/ 9 w 9"/>
                <a:gd name="T23" fmla="*/ 6 h 14"/>
                <a:gd name="T24" fmla="*/ 5 w 9"/>
                <a:gd name="T25" fmla="*/ 0 h 14"/>
                <a:gd name="T26" fmla="*/ 5 w 9"/>
                <a:gd name="T27" fmla="*/ 2 h 14"/>
                <a:gd name="T28" fmla="*/ 7 w 9"/>
                <a:gd name="T29" fmla="*/ 2 h 14"/>
                <a:gd name="T30" fmla="*/ 7 w 9"/>
                <a:gd name="T31" fmla="*/ 2 h 14"/>
                <a:gd name="T32" fmla="*/ 7 w 9"/>
                <a:gd name="T33" fmla="*/ 2 h 14"/>
                <a:gd name="T34" fmla="*/ 5 w 9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4">
                  <a:moveTo>
                    <a:pt x="3" y="9"/>
                  </a:moveTo>
                  <a:cubicBezTo>
                    <a:pt x="2" y="10"/>
                    <a:pt x="1" y="11"/>
                    <a:pt x="1" y="11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1"/>
                    <a:pt x="3" y="9"/>
                  </a:cubicBezTo>
                  <a:moveTo>
                    <a:pt x="9" y="6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0"/>
                    <a:pt x="9" y="8"/>
                    <a:pt x="9" y="6"/>
                  </a:cubicBezTo>
                  <a:moveTo>
                    <a:pt x="5" y="0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Freeform 580"/>
            <p:cNvSpPr>
              <a:spLocks noEditPoints="1"/>
            </p:cNvSpPr>
            <p:nvPr/>
          </p:nvSpPr>
          <p:spPr bwMode="auto">
            <a:xfrm>
              <a:off x="1341" y="2704"/>
              <a:ext cx="10" cy="16"/>
            </a:xfrm>
            <a:custGeom>
              <a:avLst/>
              <a:gdLst>
                <a:gd name="T0" fmla="*/ 3 w 7"/>
                <a:gd name="T1" fmla="*/ 3 h 11"/>
                <a:gd name="T2" fmla="*/ 1 w 7"/>
                <a:gd name="T3" fmla="*/ 4 h 11"/>
                <a:gd name="T4" fmla="*/ 0 w 7"/>
                <a:gd name="T5" fmla="*/ 10 h 11"/>
                <a:gd name="T6" fmla="*/ 3 w 7"/>
                <a:gd name="T7" fmla="*/ 10 h 11"/>
                <a:gd name="T8" fmla="*/ 3 w 7"/>
                <a:gd name="T9" fmla="*/ 8 h 11"/>
                <a:gd name="T10" fmla="*/ 3 w 7"/>
                <a:gd name="T11" fmla="*/ 3 h 11"/>
                <a:gd name="T12" fmla="*/ 3 w 7"/>
                <a:gd name="T13" fmla="*/ 0 h 11"/>
                <a:gd name="T14" fmla="*/ 1 w 7"/>
                <a:gd name="T15" fmla="*/ 0 h 11"/>
                <a:gd name="T16" fmla="*/ 2 w 7"/>
                <a:gd name="T17" fmla="*/ 0 h 11"/>
                <a:gd name="T18" fmla="*/ 4 w 7"/>
                <a:gd name="T19" fmla="*/ 1 h 11"/>
                <a:gd name="T20" fmla="*/ 5 w 7"/>
                <a:gd name="T21" fmla="*/ 6 h 11"/>
                <a:gd name="T22" fmla="*/ 5 w 7"/>
                <a:gd name="T23" fmla="*/ 10 h 11"/>
                <a:gd name="T24" fmla="*/ 7 w 7"/>
                <a:gd name="T25" fmla="*/ 11 h 11"/>
                <a:gd name="T26" fmla="*/ 6 w 7"/>
                <a:gd name="T27" fmla="*/ 1 h 11"/>
                <a:gd name="T28" fmla="*/ 3 w 7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3" y="3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6"/>
                    <a:pt x="1" y="9"/>
                    <a:pt x="0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8"/>
                    <a:pt x="2" y="5"/>
                    <a:pt x="3" y="3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5" y="3"/>
                    <a:pt x="5" y="6"/>
                  </a:cubicBezTo>
                  <a:cubicBezTo>
                    <a:pt x="5" y="6"/>
                    <a:pt x="5" y="8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Freeform 581"/>
            <p:cNvSpPr/>
            <p:nvPr/>
          </p:nvSpPr>
          <p:spPr bwMode="auto">
            <a:xfrm>
              <a:off x="1351" y="2705"/>
              <a:ext cx="6" cy="18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3 h 12"/>
                <a:gd name="T4" fmla="*/ 0 w 4"/>
                <a:gd name="T5" fmla="*/ 10 h 12"/>
                <a:gd name="T6" fmla="*/ 1 w 4"/>
                <a:gd name="T7" fmla="*/ 11 h 12"/>
                <a:gd name="T8" fmla="*/ 2 w 4"/>
                <a:gd name="T9" fmla="*/ 7 h 12"/>
                <a:gd name="T10" fmla="*/ 2 w 4"/>
                <a:gd name="T11" fmla="*/ 2 h 12"/>
                <a:gd name="T12" fmla="*/ 2 w 4"/>
                <a:gd name="T13" fmla="*/ 2 h 12"/>
                <a:gd name="T14" fmla="*/ 3 w 4"/>
                <a:gd name="T15" fmla="*/ 4 h 12"/>
                <a:gd name="T16" fmla="*/ 3 w 4"/>
                <a:gd name="T17" fmla="*/ 12 h 12"/>
                <a:gd name="T18" fmla="*/ 3 w 4"/>
                <a:gd name="T19" fmla="*/ 10 h 12"/>
                <a:gd name="T20" fmla="*/ 4 w 4"/>
                <a:gd name="T21" fmla="*/ 5 h 12"/>
                <a:gd name="T22" fmla="*/ 3 w 4"/>
                <a:gd name="T23" fmla="*/ 1 h 12"/>
                <a:gd name="T24" fmla="*/ 2 w 4"/>
                <a:gd name="T25" fmla="*/ 0 h 12"/>
                <a:gd name="T26" fmla="*/ 2 w 4"/>
                <a:gd name="T27" fmla="*/ 0 h 12"/>
                <a:gd name="T28" fmla="*/ 1 w 4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2" y="7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4"/>
                  </a:cubicBezTo>
                  <a:cubicBezTo>
                    <a:pt x="3" y="4"/>
                    <a:pt x="3" y="9"/>
                    <a:pt x="3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9"/>
                    <a:pt x="3" y="6"/>
                    <a:pt x="4" y="5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582"/>
            <p:cNvSpPr/>
            <p:nvPr/>
          </p:nvSpPr>
          <p:spPr bwMode="auto">
            <a:xfrm>
              <a:off x="1294" y="2704"/>
              <a:ext cx="41" cy="75"/>
            </a:xfrm>
            <a:custGeom>
              <a:avLst/>
              <a:gdLst>
                <a:gd name="T0" fmla="*/ 28 w 28"/>
                <a:gd name="T1" fmla="*/ 35 h 52"/>
                <a:gd name="T2" fmla="*/ 27 w 28"/>
                <a:gd name="T3" fmla="*/ 40 h 52"/>
                <a:gd name="T4" fmla="*/ 25 w 28"/>
                <a:gd name="T5" fmla="*/ 43 h 52"/>
                <a:gd name="T6" fmla="*/ 22 w 28"/>
                <a:gd name="T7" fmla="*/ 45 h 52"/>
                <a:gd name="T8" fmla="*/ 18 w 28"/>
                <a:gd name="T9" fmla="*/ 47 h 52"/>
                <a:gd name="T10" fmla="*/ 18 w 28"/>
                <a:gd name="T11" fmla="*/ 50 h 52"/>
                <a:gd name="T12" fmla="*/ 18 w 28"/>
                <a:gd name="T13" fmla="*/ 52 h 52"/>
                <a:gd name="T14" fmla="*/ 16 w 28"/>
                <a:gd name="T15" fmla="*/ 52 h 52"/>
                <a:gd name="T16" fmla="*/ 12 w 28"/>
                <a:gd name="T17" fmla="*/ 52 h 52"/>
                <a:gd name="T18" fmla="*/ 11 w 28"/>
                <a:gd name="T19" fmla="*/ 52 h 52"/>
                <a:gd name="T20" fmla="*/ 10 w 28"/>
                <a:gd name="T21" fmla="*/ 50 h 52"/>
                <a:gd name="T22" fmla="*/ 10 w 28"/>
                <a:gd name="T23" fmla="*/ 47 h 52"/>
                <a:gd name="T24" fmla="*/ 4 w 28"/>
                <a:gd name="T25" fmla="*/ 46 h 52"/>
                <a:gd name="T26" fmla="*/ 0 w 28"/>
                <a:gd name="T27" fmla="*/ 45 h 52"/>
                <a:gd name="T28" fmla="*/ 0 w 28"/>
                <a:gd name="T29" fmla="*/ 44 h 52"/>
                <a:gd name="T30" fmla="*/ 0 w 28"/>
                <a:gd name="T31" fmla="*/ 41 h 52"/>
                <a:gd name="T32" fmla="*/ 1 w 28"/>
                <a:gd name="T33" fmla="*/ 39 h 52"/>
                <a:gd name="T34" fmla="*/ 2 w 28"/>
                <a:gd name="T35" fmla="*/ 39 h 52"/>
                <a:gd name="T36" fmla="*/ 2 w 28"/>
                <a:gd name="T37" fmla="*/ 39 h 52"/>
                <a:gd name="T38" fmla="*/ 3 w 28"/>
                <a:gd name="T39" fmla="*/ 39 h 52"/>
                <a:gd name="T40" fmla="*/ 6 w 28"/>
                <a:gd name="T41" fmla="*/ 40 h 52"/>
                <a:gd name="T42" fmla="*/ 11 w 28"/>
                <a:gd name="T43" fmla="*/ 40 h 52"/>
                <a:gd name="T44" fmla="*/ 17 w 28"/>
                <a:gd name="T45" fmla="*/ 39 h 52"/>
                <a:gd name="T46" fmla="*/ 20 w 28"/>
                <a:gd name="T47" fmla="*/ 36 h 52"/>
                <a:gd name="T48" fmla="*/ 18 w 28"/>
                <a:gd name="T49" fmla="*/ 32 h 52"/>
                <a:gd name="T50" fmla="*/ 12 w 28"/>
                <a:gd name="T51" fmla="*/ 29 h 52"/>
                <a:gd name="T52" fmla="*/ 8 w 28"/>
                <a:gd name="T53" fmla="*/ 27 h 52"/>
                <a:gd name="T54" fmla="*/ 4 w 28"/>
                <a:gd name="T55" fmla="*/ 24 h 52"/>
                <a:gd name="T56" fmla="*/ 2 w 28"/>
                <a:gd name="T57" fmla="*/ 21 h 52"/>
                <a:gd name="T58" fmla="*/ 1 w 28"/>
                <a:gd name="T59" fmla="*/ 16 h 52"/>
                <a:gd name="T60" fmla="*/ 4 w 28"/>
                <a:gd name="T61" fmla="*/ 9 h 52"/>
                <a:gd name="T62" fmla="*/ 11 w 28"/>
                <a:gd name="T63" fmla="*/ 5 h 52"/>
                <a:gd name="T64" fmla="*/ 11 w 28"/>
                <a:gd name="T65" fmla="*/ 2 h 52"/>
                <a:gd name="T66" fmla="*/ 12 w 28"/>
                <a:gd name="T67" fmla="*/ 0 h 52"/>
                <a:gd name="T68" fmla="*/ 14 w 28"/>
                <a:gd name="T69" fmla="*/ 0 h 52"/>
                <a:gd name="T70" fmla="*/ 17 w 28"/>
                <a:gd name="T71" fmla="*/ 0 h 52"/>
                <a:gd name="T72" fmla="*/ 19 w 28"/>
                <a:gd name="T73" fmla="*/ 0 h 52"/>
                <a:gd name="T74" fmla="*/ 19 w 28"/>
                <a:gd name="T75" fmla="*/ 2 h 52"/>
                <a:gd name="T76" fmla="*/ 19 w 28"/>
                <a:gd name="T77" fmla="*/ 5 h 52"/>
                <a:gd name="T78" fmla="*/ 23 w 28"/>
                <a:gd name="T79" fmla="*/ 6 h 52"/>
                <a:gd name="T80" fmla="*/ 25 w 28"/>
                <a:gd name="T81" fmla="*/ 6 h 52"/>
                <a:gd name="T82" fmla="*/ 26 w 28"/>
                <a:gd name="T83" fmla="*/ 7 h 52"/>
                <a:gd name="T84" fmla="*/ 25 w 28"/>
                <a:gd name="T85" fmla="*/ 10 h 52"/>
                <a:gd name="T86" fmla="*/ 25 w 28"/>
                <a:gd name="T87" fmla="*/ 12 h 52"/>
                <a:gd name="T88" fmla="*/ 24 w 28"/>
                <a:gd name="T89" fmla="*/ 12 h 52"/>
                <a:gd name="T90" fmla="*/ 20 w 28"/>
                <a:gd name="T91" fmla="*/ 12 h 52"/>
                <a:gd name="T92" fmla="*/ 16 w 28"/>
                <a:gd name="T93" fmla="*/ 11 h 52"/>
                <a:gd name="T94" fmla="*/ 11 w 28"/>
                <a:gd name="T95" fmla="*/ 13 h 52"/>
                <a:gd name="T96" fmla="*/ 9 w 28"/>
                <a:gd name="T97" fmla="*/ 16 h 52"/>
                <a:gd name="T98" fmla="*/ 11 w 28"/>
                <a:gd name="T99" fmla="*/ 19 h 52"/>
                <a:gd name="T100" fmla="*/ 16 w 28"/>
                <a:gd name="T101" fmla="*/ 22 h 52"/>
                <a:gd name="T102" fmla="*/ 25 w 28"/>
                <a:gd name="T103" fmla="*/ 27 h 52"/>
                <a:gd name="T104" fmla="*/ 28 w 28"/>
                <a:gd name="T10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52">
                  <a:moveTo>
                    <a:pt x="28" y="35"/>
                  </a:moveTo>
                  <a:cubicBezTo>
                    <a:pt x="28" y="37"/>
                    <a:pt x="28" y="39"/>
                    <a:pt x="27" y="40"/>
                  </a:cubicBezTo>
                  <a:cubicBezTo>
                    <a:pt x="27" y="41"/>
                    <a:pt x="26" y="42"/>
                    <a:pt x="25" y="43"/>
                  </a:cubicBezTo>
                  <a:cubicBezTo>
                    <a:pt x="24" y="44"/>
                    <a:pt x="23" y="45"/>
                    <a:pt x="22" y="45"/>
                  </a:cubicBezTo>
                  <a:cubicBezTo>
                    <a:pt x="21" y="46"/>
                    <a:pt x="19" y="46"/>
                    <a:pt x="18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2"/>
                  </a:cubicBezTo>
                  <a:cubicBezTo>
                    <a:pt x="17" y="52"/>
                    <a:pt x="17" y="52"/>
                    <a:pt x="16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7" y="47"/>
                    <a:pt x="5" y="47"/>
                    <a:pt x="4" y="46"/>
                  </a:cubicBezTo>
                  <a:cubicBezTo>
                    <a:pt x="2" y="46"/>
                    <a:pt x="1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0"/>
                    <a:pt x="1" y="39"/>
                  </a:cubicBezTo>
                  <a:cubicBezTo>
                    <a:pt x="1" y="39"/>
                    <a:pt x="2" y="38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5" y="40"/>
                    <a:pt x="6" y="40"/>
                  </a:cubicBezTo>
                  <a:cubicBezTo>
                    <a:pt x="7" y="40"/>
                    <a:pt x="9" y="40"/>
                    <a:pt x="11" y="40"/>
                  </a:cubicBezTo>
                  <a:cubicBezTo>
                    <a:pt x="14" y="40"/>
                    <a:pt x="16" y="40"/>
                    <a:pt x="17" y="39"/>
                  </a:cubicBezTo>
                  <a:cubicBezTo>
                    <a:pt x="19" y="39"/>
                    <a:pt x="20" y="37"/>
                    <a:pt x="20" y="36"/>
                  </a:cubicBezTo>
                  <a:cubicBezTo>
                    <a:pt x="20" y="34"/>
                    <a:pt x="19" y="33"/>
                    <a:pt x="18" y="32"/>
                  </a:cubicBezTo>
                  <a:cubicBezTo>
                    <a:pt x="17" y="31"/>
                    <a:pt x="15" y="30"/>
                    <a:pt x="12" y="29"/>
                  </a:cubicBezTo>
                  <a:cubicBezTo>
                    <a:pt x="11" y="28"/>
                    <a:pt x="9" y="27"/>
                    <a:pt x="8" y="27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3" y="23"/>
                    <a:pt x="3" y="22"/>
                    <a:pt x="2" y="21"/>
                  </a:cubicBezTo>
                  <a:cubicBezTo>
                    <a:pt x="1" y="19"/>
                    <a:pt x="1" y="18"/>
                    <a:pt x="1" y="16"/>
                  </a:cubicBezTo>
                  <a:cubicBezTo>
                    <a:pt x="1" y="14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5" y="6"/>
                    <a:pt x="26" y="7"/>
                    <a:pt x="26" y="7"/>
                  </a:cubicBezTo>
                  <a:cubicBezTo>
                    <a:pt x="26" y="8"/>
                    <a:pt x="26" y="9"/>
                    <a:pt x="25" y="10"/>
                  </a:cubicBezTo>
                  <a:cubicBezTo>
                    <a:pt x="25" y="10"/>
                    <a:pt x="25" y="11"/>
                    <a:pt x="25" y="12"/>
                  </a:cubicBezTo>
                  <a:cubicBezTo>
                    <a:pt x="24" y="12"/>
                    <a:pt x="24" y="13"/>
                    <a:pt x="24" y="12"/>
                  </a:cubicBezTo>
                  <a:cubicBezTo>
                    <a:pt x="23" y="12"/>
                    <a:pt x="22" y="12"/>
                    <a:pt x="20" y="12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14" y="11"/>
                    <a:pt x="12" y="12"/>
                    <a:pt x="11" y="13"/>
                  </a:cubicBezTo>
                  <a:cubicBezTo>
                    <a:pt x="10" y="13"/>
                    <a:pt x="9" y="15"/>
                    <a:pt x="9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2" y="20"/>
                    <a:pt x="14" y="21"/>
                    <a:pt x="16" y="22"/>
                  </a:cubicBezTo>
                  <a:cubicBezTo>
                    <a:pt x="20" y="24"/>
                    <a:pt x="23" y="25"/>
                    <a:pt x="25" y="27"/>
                  </a:cubicBezTo>
                  <a:cubicBezTo>
                    <a:pt x="27" y="30"/>
                    <a:pt x="28" y="32"/>
                    <a:pt x="2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5" name="Freeform 583"/>
            <p:cNvSpPr>
              <a:spLocks noEditPoints="1"/>
            </p:cNvSpPr>
            <p:nvPr/>
          </p:nvSpPr>
          <p:spPr bwMode="auto">
            <a:xfrm>
              <a:off x="1099" y="2654"/>
              <a:ext cx="124" cy="157"/>
            </a:xfrm>
            <a:custGeom>
              <a:avLst/>
              <a:gdLst>
                <a:gd name="T0" fmla="*/ 0 w 124"/>
                <a:gd name="T1" fmla="*/ 125 h 157"/>
                <a:gd name="T2" fmla="*/ 0 w 124"/>
                <a:gd name="T3" fmla="*/ 133 h 157"/>
                <a:gd name="T4" fmla="*/ 3 w 124"/>
                <a:gd name="T5" fmla="*/ 139 h 157"/>
                <a:gd name="T6" fmla="*/ 6 w 124"/>
                <a:gd name="T7" fmla="*/ 141 h 157"/>
                <a:gd name="T8" fmla="*/ 9 w 124"/>
                <a:gd name="T9" fmla="*/ 143 h 157"/>
                <a:gd name="T10" fmla="*/ 13 w 124"/>
                <a:gd name="T11" fmla="*/ 144 h 157"/>
                <a:gd name="T12" fmla="*/ 16 w 124"/>
                <a:gd name="T13" fmla="*/ 143 h 157"/>
                <a:gd name="T14" fmla="*/ 21 w 124"/>
                <a:gd name="T15" fmla="*/ 140 h 157"/>
                <a:gd name="T16" fmla="*/ 24 w 124"/>
                <a:gd name="T17" fmla="*/ 136 h 157"/>
                <a:gd name="T18" fmla="*/ 25 w 124"/>
                <a:gd name="T19" fmla="*/ 127 h 157"/>
                <a:gd name="T20" fmla="*/ 27 w 124"/>
                <a:gd name="T21" fmla="*/ 88 h 157"/>
                <a:gd name="T22" fmla="*/ 29 w 124"/>
                <a:gd name="T23" fmla="*/ 85 h 157"/>
                <a:gd name="T24" fmla="*/ 3 w 124"/>
                <a:gd name="T25" fmla="*/ 157 h 157"/>
                <a:gd name="T26" fmla="*/ 99 w 124"/>
                <a:gd name="T27" fmla="*/ 146 h 157"/>
                <a:gd name="T28" fmla="*/ 98 w 124"/>
                <a:gd name="T29" fmla="*/ 3 h 157"/>
                <a:gd name="T30" fmla="*/ 95 w 124"/>
                <a:gd name="T31" fmla="*/ 0 h 157"/>
                <a:gd name="T32" fmla="*/ 35 w 124"/>
                <a:gd name="T33" fmla="*/ 0 h 157"/>
                <a:gd name="T34" fmla="*/ 31 w 124"/>
                <a:gd name="T35" fmla="*/ 2 h 157"/>
                <a:gd name="T36" fmla="*/ 29 w 124"/>
                <a:gd name="T37" fmla="*/ 6 h 157"/>
                <a:gd name="T38" fmla="*/ 28 w 124"/>
                <a:gd name="T39" fmla="*/ 19 h 157"/>
                <a:gd name="T40" fmla="*/ 25 w 124"/>
                <a:gd name="T41" fmla="*/ 21 h 157"/>
                <a:gd name="T42" fmla="*/ 24 w 124"/>
                <a:gd name="T43" fmla="*/ 22 h 157"/>
                <a:gd name="T44" fmla="*/ 21 w 124"/>
                <a:gd name="T45" fmla="*/ 24 h 157"/>
                <a:gd name="T46" fmla="*/ 19 w 124"/>
                <a:gd name="T47" fmla="*/ 25 h 157"/>
                <a:gd name="T48" fmla="*/ 18 w 124"/>
                <a:gd name="T49" fmla="*/ 27 h 157"/>
                <a:gd name="T50" fmla="*/ 16 w 124"/>
                <a:gd name="T51" fmla="*/ 30 h 157"/>
                <a:gd name="T52" fmla="*/ 13 w 124"/>
                <a:gd name="T53" fmla="*/ 35 h 157"/>
                <a:gd name="T54" fmla="*/ 13 w 124"/>
                <a:gd name="T55" fmla="*/ 83 h 157"/>
                <a:gd name="T56" fmla="*/ 13 w 124"/>
                <a:gd name="T57" fmla="*/ 89 h 157"/>
                <a:gd name="T58" fmla="*/ 12 w 124"/>
                <a:gd name="T59" fmla="*/ 96 h 157"/>
                <a:gd name="T60" fmla="*/ 8 w 124"/>
                <a:gd name="T61" fmla="*/ 104 h 157"/>
                <a:gd name="T62" fmla="*/ 3 w 124"/>
                <a:gd name="T63" fmla="*/ 114 h 157"/>
                <a:gd name="T64" fmla="*/ 0 w 124"/>
                <a:gd name="T65" fmla="*/ 121 h 157"/>
                <a:gd name="T66" fmla="*/ 38 w 124"/>
                <a:gd name="T67" fmla="*/ 14 h 157"/>
                <a:gd name="T68" fmla="*/ 43 w 124"/>
                <a:gd name="T69" fmla="*/ 11 h 157"/>
                <a:gd name="T70" fmla="*/ 85 w 124"/>
                <a:gd name="T71" fmla="*/ 11 h 157"/>
                <a:gd name="T72" fmla="*/ 88 w 124"/>
                <a:gd name="T73" fmla="*/ 14 h 157"/>
                <a:gd name="T74" fmla="*/ 89 w 124"/>
                <a:gd name="T75" fmla="*/ 43 h 157"/>
                <a:gd name="T76" fmla="*/ 88 w 124"/>
                <a:gd name="T77" fmla="*/ 47 h 157"/>
                <a:gd name="T78" fmla="*/ 83 w 124"/>
                <a:gd name="T79" fmla="*/ 50 h 157"/>
                <a:gd name="T80" fmla="*/ 41 w 124"/>
                <a:gd name="T81" fmla="*/ 48 h 157"/>
                <a:gd name="T82" fmla="*/ 38 w 124"/>
                <a:gd name="T83" fmla="*/ 44 h 157"/>
                <a:gd name="T84" fmla="*/ 6 w 124"/>
                <a:gd name="T85" fmla="*/ 125 h 157"/>
                <a:gd name="T86" fmla="*/ 8 w 124"/>
                <a:gd name="T87" fmla="*/ 121 h 157"/>
                <a:gd name="T88" fmla="*/ 9 w 124"/>
                <a:gd name="T89" fmla="*/ 114 h 157"/>
                <a:gd name="T90" fmla="*/ 12 w 124"/>
                <a:gd name="T91" fmla="*/ 107 h 157"/>
                <a:gd name="T92" fmla="*/ 18 w 124"/>
                <a:gd name="T93" fmla="*/ 94 h 157"/>
                <a:gd name="T94" fmla="*/ 18 w 124"/>
                <a:gd name="T95" fmla="*/ 54 h 157"/>
                <a:gd name="T96" fmla="*/ 27 w 124"/>
                <a:gd name="T97" fmla="*/ 40 h 157"/>
                <a:gd name="T98" fmla="*/ 27 w 124"/>
                <a:gd name="T99" fmla="*/ 30 h 157"/>
                <a:gd name="T100" fmla="*/ 29 w 124"/>
                <a:gd name="T101" fmla="*/ 28 h 157"/>
                <a:gd name="T102" fmla="*/ 24 w 124"/>
                <a:gd name="T103" fmla="*/ 79 h 157"/>
                <a:gd name="T104" fmla="*/ 21 w 124"/>
                <a:gd name="T105" fmla="*/ 117 h 157"/>
                <a:gd name="T106" fmla="*/ 21 w 124"/>
                <a:gd name="T107" fmla="*/ 124 h 157"/>
                <a:gd name="T108" fmla="*/ 18 w 124"/>
                <a:gd name="T109" fmla="*/ 130 h 157"/>
                <a:gd name="T110" fmla="*/ 16 w 124"/>
                <a:gd name="T111" fmla="*/ 133 h 157"/>
                <a:gd name="T112" fmla="*/ 15 w 124"/>
                <a:gd name="T113" fmla="*/ 136 h 157"/>
                <a:gd name="T114" fmla="*/ 12 w 124"/>
                <a:gd name="T115" fmla="*/ 136 h 157"/>
                <a:gd name="T116" fmla="*/ 11 w 124"/>
                <a:gd name="T117" fmla="*/ 136 h 157"/>
                <a:gd name="T118" fmla="*/ 8 w 124"/>
                <a:gd name="T119" fmla="*/ 133 h 157"/>
                <a:gd name="T120" fmla="*/ 8 w 124"/>
                <a:gd name="T121" fmla="*/ 131 h 157"/>
                <a:gd name="T122" fmla="*/ 6 w 124"/>
                <a:gd name="T123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157">
                  <a:moveTo>
                    <a:pt x="0" y="121"/>
                  </a:move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4"/>
                  </a:lnTo>
                  <a:lnTo>
                    <a:pt x="3" y="136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5" y="140"/>
                  </a:lnTo>
                  <a:lnTo>
                    <a:pt x="6" y="141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8" y="143"/>
                  </a:lnTo>
                  <a:lnTo>
                    <a:pt x="19" y="141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5" y="133"/>
                  </a:lnTo>
                  <a:lnTo>
                    <a:pt x="25" y="130"/>
                  </a:lnTo>
                  <a:lnTo>
                    <a:pt x="25" y="127"/>
                  </a:lnTo>
                  <a:lnTo>
                    <a:pt x="27" y="124"/>
                  </a:lnTo>
                  <a:lnTo>
                    <a:pt x="27" y="121"/>
                  </a:lnTo>
                  <a:lnTo>
                    <a:pt x="27" y="88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9" y="85"/>
                  </a:lnTo>
                  <a:lnTo>
                    <a:pt x="29" y="146"/>
                  </a:lnTo>
                  <a:lnTo>
                    <a:pt x="3" y="146"/>
                  </a:lnTo>
                  <a:lnTo>
                    <a:pt x="3" y="157"/>
                  </a:lnTo>
                  <a:lnTo>
                    <a:pt x="124" y="157"/>
                  </a:lnTo>
                  <a:lnTo>
                    <a:pt x="124" y="146"/>
                  </a:lnTo>
                  <a:lnTo>
                    <a:pt x="99" y="146"/>
                  </a:lnTo>
                  <a:lnTo>
                    <a:pt x="99" y="6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6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13" y="35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2" y="96"/>
                  </a:lnTo>
                  <a:lnTo>
                    <a:pt x="11" y="98"/>
                  </a:lnTo>
                  <a:lnTo>
                    <a:pt x="9" y="101"/>
                  </a:lnTo>
                  <a:lnTo>
                    <a:pt x="8" y="104"/>
                  </a:lnTo>
                  <a:lnTo>
                    <a:pt x="6" y="107"/>
                  </a:lnTo>
                  <a:lnTo>
                    <a:pt x="5" y="110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2" y="118"/>
                  </a:lnTo>
                  <a:lnTo>
                    <a:pt x="0" y="121"/>
                  </a:lnTo>
                  <a:close/>
                  <a:moveTo>
                    <a:pt x="38" y="18"/>
                  </a:moveTo>
                  <a:lnTo>
                    <a:pt x="38" y="15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8" y="46"/>
                  </a:lnTo>
                  <a:lnTo>
                    <a:pt x="88" y="47"/>
                  </a:lnTo>
                  <a:lnTo>
                    <a:pt x="86" y="48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1" y="48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18"/>
                  </a:lnTo>
                  <a:close/>
                  <a:moveTo>
                    <a:pt x="6" y="125"/>
                  </a:moveTo>
                  <a:lnTo>
                    <a:pt x="8" y="124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8"/>
                  </a:lnTo>
                  <a:lnTo>
                    <a:pt x="8" y="117"/>
                  </a:lnTo>
                  <a:lnTo>
                    <a:pt x="9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2" y="107"/>
                  </a:lnTo>
                  <a:lnTo>
                    <a:pt x="13" y="105"/>
                  </a:lnTo>
                  <a:lnTo>
                    <a:pt x="15" y="102"/>
                  </a:lnTo>
                  <a:lnTo>
                    <a:pt x="18" y="94"/>
                  </a:lnTo>
                  <a:lnTo>
                    <a:pt x="19" y="88"/>
                  </a:lnTo>
                  <a:lnTo>
                    <a:pt x="18" y="85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27" y="48"/>
                  </a:lnTo>
                  <a:lnTo>
                    <a:pt x="27" y="40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4" y="79"/>
                  </a:lnTo>
                  <a:lnTo>
                    <a:pt x="22" y="80"/>
                  </a:lnTo>
                  <a:lnTo>
                    <a:pt x="21" y="82"/>
                  </a:lnTo>
                  <a:lnTo>
                    <a:pt x="21" y="117"/>
                  </a:lnTo>
                  <a:lnTo>
                    <a:pt x="21" y="120"/>
                  </a:lnTo>
                  <a:lnTo>
                    <a:pt x="21" y="123"/>
                  </a:lnTo>
                  <a:lnTo>
                    <a:pt x="21" y="124"/>
                  </a:lnTo>
                  <a:lnTo>
                    <a:pt x="19" y="125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1"/>
                  </a:lnTo>
                  <a:lnTo>
                    <a:pt x="18" y="133"/>
                  </a:lnTo>
                  <a:lnTo>
                    <a:pt x="16" y="133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8" y="134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6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6" name="Rectangle 584"/>
            <p:cNvSpPr>
              <a:spLocks noChangeArrowheads="1"/>
            </p:cNvSpPr>
            <p:nvPr/>
          </p:nvSpPr>
          <p:spPr bwMode="auto">
            <a:xfrm>
              <a:off x="1793" y="2538"/>
              <a:ext cx="2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7" name="Rectangle 585"/>
            <p:cNvSpPr>
              <a:spLocks noChangeArrowheads="1"/>
            </p:cNvSpPr>
            <p:nvPr/>
          </p:nvSpPr>
          <p:spPr bwMode="auto">
            <a:xfrm>
              <a:off x="2080" y="1386"/>
              <a:ext cx="16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8" name="Freeform 586"/>
            <p:cNvSpPr/>
            <p:nvPr/>
          </p:nvSpPr>
          <p:spPr bwMode="auto">
            <a:xfrm>
              <a:off x="1918" y="635"/>
              <a:ext cx="38" cy="71"/>
            </a:xfrm>
            <a:custGeom>
              <a:avLst/>
              <a:gdLst>
                <a:gd name="T0" fmla="*/ 26 w 26"/>
                <a:gd name="T1" fmla="*/ 33 h 49"/>
                <a:gd name="T2" fmla="*/ 26 w 26"/>
                <a:gd name="T3" fmla="*/ 37 h 49"/>
                <a:gd name="T4" fmla="*/ 24 w 26"/>
                <a:gd name="T5" fmla="*/ 40 h 49"/>
                <a:gd name="T6" fmla="*/ 21 w 26"/>
                <a:gd name="T7" fmla="*/ 43 h 49"/>
                <a:gd name="T8" fmla="*/ 17 w 26"/>
                <a:gd name="T9" fmla="*/ 44 h 49"/>
                <a:gd name="T10" fmla="*/ 17 w 26"/>
                <a:gd name="T11" fmla="*/ 47 h 49"/>
                <a:gd name="T12" fmla="*/ 17 w 26"/>
                <a:gd name="T13" fmla="*/ 48 h 49"/>
                <a:gd name="T14" fmla="*/ 15 w 26"/>
                <a:gd name="T15" fmla="*/ 49 h 49"/>
                <a:gd name="T16" fmla="*/ 12 w 26"/>
                <a:gd name="T17" fmla="*/ 49 h 49"/>
                <a:gd name="T18" fmla="*/ 10 w 26"/>
                <a:gd name="T19" fmla="*/ 48 h 49"/>
                <a:gd name="T20" fmla="*/ 10 w 26"/>
                <a:gd name="T21" fmla="*/ 46 h 49"/>
                <a:gd name="T22" fmla="*/ 10 w 26"/>
                <a:gd name="T23" fmla="*/ 44 h 49"/>
                <a:gd name="T24" fmla="*/ 4 w 26"/>
                <a:gd name="T25" fmla="*/ 43 h 49"/>
                <a:gd name="T26" fmla="*/ 1 w 26"/>
                <a:gd name="T27" fmla="*/ 42 h 49"/>
                <a:gd name="T28" fmla="*/ 0 w 26"/>
                <a:gd name="T29" fmla="*/ 41 h 49"/>
                <a:gd name="T30" fmla="*/ 1 w 26"/>
                <a:gd name="T31" fmla="*/ 39 h 49"/>
                <a:gd name="T32" fmla="*/ 1 w 26"/>
                <a:gd name="T33" fmla="*/ 37 h 49"/>
                <a:gd name="T34" fmla="*/ 2 w 26"/>
                <a:gd name="T35" fmla="*/ 36 h 49"/>
                <a:gd name="T36" fmla="*/ 3 w 26"/>
                <a:gd name="T37" fmla="*/ 36 h 49"/>
                <a:gd name="T38" fmla="*/ 3 w 26"/>
                <a:gd name="T39" fmla="*/ 36 h 49"/>
                <a:gd name="T40" fmla="*/ 6 w 26"/>
                <a:gd name="T41" fmla="*/ 37 h 49"/>
                <a:gd name="T42" fmla="*/ 11 w 26"/>
                <a:gd name="T43" fmla="*/ 38 h 49"/>
                <a:gd name="T44" fmla="*/ 16 w 26"/>
                <a:gd name="T45" fmla="*/ 37 h 49"/>
                <a:gd name="T46" fmla="*/ 19 w 26"/>
                <a:gd name="T47" fmla="*/ 33 h 49"/>
                <a:gd name="T48" fmla="*/ 17 w 26"/>
                <a:gd name="T49" fmla="*/ 30 h 49"/>
                <a:gd name="T50" fmla="*/ 12 w 26"/>
                <a:gd name="T51" fmla="*/ 27 h 49"/>
                <a:gd name="T52" fmla="*/ 8 w 26"/>
                <a:gd name="T53" fmla="*/ 25 h 49"/>
                <a:gd name="T54" fmla="*/ 5 w 26"/>
                <a:gd name="T55" fmla="*/ 23 h 49"/>
                <a:gd name="T56" fmla="*/ 2 w 26"/>
                <a:gd name="T57" fmla="*/ 19 h 49"/>
                <a:gd name="T58" fmla="*/ 1 w 26"/>
                <a:gd name="T59" fmla="*/ 15 h 49"/>
                <a:gd name="T60" fmla="*/ 4 w 26"/>
                <a:gd name="T61" fmla="*/ 9 h 49"/>
                <a:gd name="T62" fmla="*/ 11 w 26"/>
                <a:gd name="T63" fmla="*/ 5 h 49"/>
                <a:gd name="T64" fmla="*/ 11 w 26"/>
                <a:gd name="T65" fmla="*/ 2 h 49"/>
                <a:gd name="T66" fmla="*/ 11 w 26"/>
                <a:gd name="T67" fmla="*/ 0 h 49"/>
                <a:gd name="T68" fmla="*/ 13 w 26"/>
                <a:gd name="T69" fmla="*/ 0 h 49"/>
                <a:gd name="T70" fmla="*/ 17 w 26"/>
                <a:gd name="T71" fmla="*/ 0 h 49"/>
                <a:gd name="T72" fmla="*/ 18 w 26"/>
                <a:gd name="T73" fmla="*/ 0 h 49"/>
                <a:gd name="T74" fmla="*/ 18 w 26"/>
                <a:gd name="T75" fmla="*/ 2 h 49"/>
                <a:gd name="T76" fmla="*/ 18 w 26"/>
                <a:gd name="T77" fmla="*/ 5 h 49"/>
                <a:gd name="T78" fmla="*/ 22 w 26"/>
                <a:gd name="T79" fmla="*/ 5 h 49"/>
                <a:gd name="T80" fmla="*/ 24 w 26"/>
                <a:gd name="T81" fmla="*/ 6 h 49"/>
                <a:gd name="T82" fmla="*/ 24 w 26"/>
                <a:gd name="T83" fmla="*/ 7 h 49"/>
                <a:gd name="T84" fmla="*/ 24 w 26"/>
                <a:gd name="T85" fmla="*/ 9 h 49"/>
                <a:gd name="T86" fmla="*/ 23 w 26"/>
                <a:gd name="T87" fmla="*/ 11 h 49"/>
                <a:gd name="T88" fmla="*/ 22 w 26"/>
                <a:gd name="T89" fmla="*/ 12 h 49"/>
                <a:gd name="T90" fmla="*/ 19 w 26"/>
                <a:gd name="T91" fmla="*/ 11 h 49"/>
                <a:gd name="T92" fmla="*/ 16 w 26"/>
                <a:gd name="T93" fmla="*/ 11 h 49"/>
                <a:gd name="T94" fmla="*/ 10 w 26"/>
                <a:gd name="T95" fmla="*/ 12 h 49"/>
                <a:gd name="T96" fmla="*/ 9 w 26"/>
                <a:gd name="T97" fmla="*/ 15 h 49"/>
                <a:gd name="T98" fmla="*/ 11 w 26"/>
                <a:gd name="T99" fmla="*/ 18 h 49"/>
                <a:gd name="T100" fmla="*/ 16 w 26"/>
                <a:gd name="T101" fmla="*/ 21 h 49"/>
                <a:gd name="T102" fmla="*/ 24 w 26"/>
                <a:gd name="T103" fmla="*/ 26 h 49"/>
                <a:gd name="T104" fmla="*/ 26 w 26"/>
                <a:gd name="T105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49">
                  <a:moveTo>
                    <a:pt x="26" y="33"/>
                  </a:moveTo>
                  <a:cubicBezTo>
                    <a:pt x="26" y="35"/>
                    <a:pt x="26" y="36"/>
                    <a:pt x="26" y="37"/>
                  </a:cubicBezTo>
                  <a:cubicBezTo>
                    <a:pt x="25" y="39"/>
                    <a:pt x="25" y="40"/>
                    <a:pt x="24" y="40"/>
                  </a:cubicBezTo>
                  <a:cubicBezTo>
                    <a:pt x="23" y="41"/>
                    <a:pt x="22" y="42"/>
                    <a:pt x="21" y="43"/>
                  </a:cubicBezTo>
                  <a:cubicBezTo>
                    <a:pt x="20" y="43"/>
                    <a:pt x="18" y="43"/>
                    <a:pt x="17" y="4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6" y="49"/>
                    <a:pt x="15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1" y="49"/>
                    <a:pt x="10" y="48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4"/>
                    <a:pt x="4" y="43"/>
                  </a:cubicBezTo>
                  <a:cubicBezTo>
                    <a:pt x="2" y="43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5" y="37"/>
                    <a:pt x="6" y="37"/>
                  </a:cubicBezTo>
                  <a:cubicBezTo>
                    <a:pt x="7" y="38"/>
                    <a:pt x="9" y="38"/>
                    <a:pt x="11" y="38"/>
                  </a:cubicBezTo>
                  <a:cubicBezTo>
                    <a:pt x="13" y="38"/>
                    <a:pt x="15" y="38"/>
                    <a:pt x="16" y="37"/>
                  </a:cubicBezTo>
                  <a:cubicBezTo>
                    <a:pt x="18" y="36"/>
                    <a:pt x="19" y="35"/>
                    <a:pt x="19" y="33"/>
                  </a:cubicBezTo>
                  <a:cubicBezTo>
                    <a:pt x="19" y="32"/>
                    <a:pt x="18" y="31"/>
                    <a:pt x="17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4" y="22"/>
                    <a:pt x="3" y="21"/>
                    <a:pt x="2" y="19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3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3" y="5"/>
                    <a:pt x="23" y="6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1" y="11"/>
                    <a:pt x="19" y="11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3" y="11"/>
                    <a:pt x="11" y="11"/>
                    <a:pt x="10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2" y="19"/>
                    <a:pt x="13" y="20"/>
                    <a:pt x="16" y="21"/>
                  </a:cubicBezTo>
                  <a:cubicBezTo>
                    <a:pt x="19" y="22"/>
                    <a:pt x="22" y="24"/>
                    <a:pt x="24" y="26"/>
                  </a:cubicBezTo>
                  <a:cubicBezTo>
                    <a:pt x="26" y="28"/>
                    <a:pt x="26" y="30"/>
                    <a:pt x="2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9" name="Oval 587"/>
            <p:cNvSpPr>
              <a:spLocks noChangeArrowheads="1"/>
            </p:cNvSpPr>
            <p:nvPr/>
          </p:nvSpPr>
          <p:spPr bwMode="auto">
            <a:xfrm>
              <a:off x="1889" y="621"/>
              <a:ext cx="98" cy="98"/>
            </a:xfrm>
            <a:prstGeom prst="ellipse">
              <a:avLst/>
            </a:prstGeom>
            <a:grpFill/>
            <a:ln w="26988" cap="flat">
              <a:noFill/>
              <a:prstDash val="solid"/>
              <a:miter lim="800000"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0" name="Freeform 588"/>
            <p:cNvSpPr/>
            <p:nvPr/>
          </p:nvSpPr>
          <p:spPr bwMode="auto">
            <a:xfrm>
              <a:off x="1312" y="639"/>
              <a:ext cx="26" cy="48"/>
            </a:xfrm>
            <a:custGeom>
              <a:avLst/>
              <a:gdLst>
                <a:gd name="T0" fmla="*/ 18 w 18"/>
                <a:gd name="T1" fmla="*/ 22 h 33"/>
                <a:gd name="T2" fmla="*/ 17 w 18"/>
                <a:gd name="T3" fmla="*/ 25 h 33"/>
                <a:gd name="T4" fmla="*/ 16 w 18"/>
                <a:gd name="T5" fmla="*/ 27 h 33"/>
                <a:gd name="T6" fmla="*/ 14 w 18"/>
                <a:gd name="T7" fmla="*/ 29 h 33"/>
                <a:gd name="T8" fmla="*/ 11 w 18"/>
                <a:gd name="T9" fmla="*/ 30 h 33"/>
                <a:gd name="T10" fmla="*/ 11 w 18"/>
                <a:gd name="T11" fmla="*/ 32 h 33"/>
                <a:gd name="T12" fmla="*/ 11 w 18"/>
                <a:gd name="T13" fmla="*/ 33 h 33"/>
                <a:gd name="T14" fmla="*/ 10 w 18"/>
                <a:gd name="T15" fmla="*/ 33 h 33"/>
                <a:gd name="T16" fmla="*/ 8 w 18"/>
                <a:gd name="T17" fmla="*/ 33 h 33"/>
                <a:gd name="T18" fmla="*/ 7 w 18"/>
                <a:gd name="T19" fmla="*/ 33 h 33"/>
                <a:gd name="T20" fmla="*/ 6 w 18"/>
                <a:gd name="T21" fmla="*/ 31 h 33"/>
                <a:gd name="T22" fmla="*/ 6 w 18"/>
                <a:gd name="T23" fmla="*/ 30 h 33"/>
                <a:gd name="T24" fmla="*/ 2 w 18"/>
                <a:gd name="T25" fmla="*/ 29 h 33"/>
                <a:gd name="T26" fmla="*/ 0 w 18"/>
                <a:gd name="T27" fmla="*/ 28 h 33"/>
                <a:gd name="T28" fmla="*/ 0 w 18"/>
                <a:gd name="T29" fmla="*/ 28 h 33"/>
                <a:gd name="T30" fmla="*/ 0 w 18"/>
                <a:gd name="T31" fmla="*/ 26 h 33"/>
                <a:gd name="T32" fmla="*/ 1 w 18"/>
                <a:gd name="T33" fmla="*/ 25 h 33"/>
                <a:gd name="T34" fmla="*/ 1 w 18"/>
                <a:gd name="T35" fmla="*/ 25 h 33"/>
                <a:gd name="T36" fmla="*/ 2 w 18"/>
                <a:gd name="T37" fmla="*/ 25 h 33"/>
                <a:gd name="T38" fmla="*/ 2 w 18"/>
                <a:gd name="T39" fmla="*/ 25 h 33"/>
                <a:gd name="T40" fmla="*/ 4 w 18"/>
                <a:gd name="T41" fmla="*/ 25 h 33"/>
                <a:gd name="T42" fmla="*/ 7 w 18"/>
                <a:gd name="T43" fmla="*/ 26 h 33"/>
                <a:gd name="T44" fmla="*/ 11 w 18"/>
                <a:gd name="T45" fmla="*/ 25 h 33"/>
                <a:gd name="T46" fmla="*/ 12 w 18"/>
                <a:gd name="T47" fmla="*/ 23 h 33"/>
                <a:gd name="T48" fmla="*/ 11 w 18"/>
                <a:gd name="T49" fmla="*/ 20 h 33"/>
                <a:gd name="T50" fmla="*/ 8 w 18"/>
                <a:gd name="T51" fmla="*/ 18 h 33"/>
                <a:gd name="T52" fmla="*/ 5 w 18"/>
                <a:gd name="T53" fmla="*/ 17 h 33"/>
                <a:gd name="T54" fmla="*/ 3 w 18"/>
                <a:gd name="T55" fmla="*/ 16 h 33"/>
                <a:gd name="T56" fmla="*/ 1 w 18"/>
                <a:gd name="T57" fmla="*/ 13 h 33"/>
                <a:gd name="T58" fmla="*/ 1 w 18"/>
                <a:gd name="T59" fmla="*/ 10 h 33"/>
                <a:gd name="T60" fmla="*/ 2 w 18"/>
                <a:gd name="T61" fmla="*/ 6 h 33"/>
                <a:gd name="T62" fmla="*/ 7 w 18"/>
                <a:gd name="T63" fmla="*/ 4 h 33"/>
                <a:gd name="T64" fmla="*/ 7 w 18"/>
                <a:gd name="T65" fmla="*/ 2 h 33"/>
                <a:gd name="T66" fmla="*/ 7 w 18"/>
                <a:gd name="T67" fmla="*/ 1 h 33"/>
                <a:gd name="T68" fmla="*/ 9 w 18"/>
                <a:gd name="T69" fmla="*/ 0 h 33"/>
                <a:gd name="T70" fmla="*/ 11 w 18"/>
                <a:gd name="T71" fmla="*/ 0 h 33"/>
                <a:gd name="T72" fmla="*/ 12 w 18"/>
                <a:gd name="T73" fmla="*/ 1 h 33"/>
                <a:gd name="T74" fmla="*/ 12 w 18"/>
                <a:gd name="T75" fmla="*/ 2 h 33"/>
                <a:gd name="T76" fmla="*/ 12 w 18"/>
                <a:gd name="T77" fmla="*/ 4 h 33"/>
                <a:gd name="T78" fmla="*/ 14 w 18"/>
                <a:gd name="T79" fmla="*/ 4 h 33"/>
                <a:gd name="T80" fmla="*/ 16 w 18"/>
                <a:gd name="T81" fmla="*/ 4 h 33"/>
                <a:gd name="T82" fmla="*/ 16 w 18"/>
                <a:gd name="T83" fmla="*/ 5 h 33"/>
                <a:gd name="T84" fmla="*/ 16 w 18"/>
                <a:gd name="T85" fmla="*/ 7 h 33"/>
                <a:gd name="T86" fmla="*/ 15 w 18"/>
                <a:gd name="T87" fmla="*/ 8 h 33"/>
                <a:gd name="T88" fmla="*/ 15 w 18"/>
                <a:gd name="T89" fmla="*/ 8 h 33"/>
                <a:gd name="T90" fmla="*/ 13 w 18"/>
                <a:gd name="T91" fmla="*/ 8 h 33"/>
                <a:gd name="T92" fmla="*/ 10 w 18"/>
                <a:gd name="T93" fmla="*/ 8 h 33"/>
                <a:gd name="T94" fmla="*/ 7 w 18"/>
                <a:gd name="T95" fmla="*/ 8 h 33"/>
                <a:gd name="T96" fmla="*/ 6 w 18"/>
                <a:gd name="T97" fmla="*/ 10 h 33"/>
                <a:gd name="T98" fmla="*/ 7 w 18"/>
                <a:gd name="T99" fmla="*/ 13 h 33"/>
                <a:gd name="T100" fmla="*/ 10 w 18"/>
                <a:gd name="T101" fmla="*/ 14 h 33"/>
                <a:gd name="T102" fmla="*/ 16 w 18"/>
                <a:gd name="T103" fmla="*/ 18 h 33"/>
                <a:gd name="T104" fmla="*/ 18 w 18"/>
                <a:gd name="T105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33">
                  <a:moveTo>
                    <a:pt x="18" y="22"/>
                  </a:moveTo>
                  <a:cubicBezTo>
                    <a:pt x="18" y="24"/>
                    <a:pt x="17" y="25"/>
                    <a:pt x="17" y="25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2" y="29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4" y="30"/>
                    <a:pt x="2" y="29"/>
                  </a:cubicBezTo>
                  <a:cubicBezTo>
                    <a:pt x="1" y="29"/>
                    <a:pt x="1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5"/>
                    <a:pt x="1" y="24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12" y="25"/>
                    <a:pt x="12" y="24"/>
                    <a:pt x="12" y="23"/>
                  </a:cubicBezTo>
                  <a:cubicBezTo>
                    <a:pt x="12" y="22"/>
                    <a:pt x="12" y="21"/>
                    <a:pt x="11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8"/>
                    <a:pt x="6" y="18"/>
                    <a:pt x="5" y="17"/>
                  </a:cubicBezTo>
                  <a:cubicBezTo>
                    <a:pt x="4" y="17"/>
                    <a:pt x="4" y="16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3"/>
                    <a:pt x="1" y="12"/>
                    <a:pt x="1" y="10"/>
                  </a:cubicBezTo>
                  <a:cubicBezTo>
                    <a:pt x="1" y="9"/>
                    <a:pt x="1" y="8"/>
                    <a:pt x="2" y="6"/>
                  </a:cubicBezTo>
                  <a:cubicBezTo>
                    <a:pt x="3" y="5"/>
                    <a:pt x="5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13" y="15"/>
                    <a:pt x="14" y="16"/>
                    <a:pt x="16" y="18"/>
                  </a:cubicBezTo>
                  <a:cubicBezTo>
                    <a:pt x="17" y="19"/>
                    <a:pt x="18" y="21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1" name="Oval 589"/>
            <p:cNvSpPr>
              <a:spLocks noChangeArrowheads="1"/>
            </p:cNvSpPr>
            <p:nvPr/>
          </p:nvSpPr>
          <p:spPr bwMode="auto">
            <a:xfrm>
              <a:off x="1291" y="630"/>
              <a:ext cx="66" cy="66"/>
            </a:xfrm>
            <a:prstGeom prst="ellipse">
              <a:avLst/>
            </a:prstGeom>
            <a:grpFill/>
            <a:ln w="26988" cap="flat">
              <a:noFill/>
              <a:prstDash val="solid"/>
              <a:miter lim="800000"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590" name="文本框 589"/>
          <p:cNvSpPr txBox="1"/>
          <p:nvPr/>
        </p:nvSpPr>
        <p:spPr>
          <a:xfrm>
            <a:off x="5884636" y="2613093"/>
            <a:ext cx="56778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overcome all fetters. One</a:t>
            </a:r>
          </a:p>
        </p:txBody>
      </p:sp>
      <p:sp>
        <p:nvSpPr>
          <p:cNvPr id="594" name="文本框 593"/>
          <p:cNvSpPr txBox="1"/>
          <p:nvPr/>
        </p:nvSpPr>
        <p:spPr>
          <a:xfrm>
            <a:off x="7065737" y="4263274"/>
            <a:ext cx="4878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</a:t>
            </a:r>
          </a:p>
        </p:txBody>
      </p:sp>
      <p:sp>
        <p:nvSpPr>
          <p:cNvPr id="596" name="文本框 595"/>
          <p:cNvSpPr txBox="1"/>
          <p:nvPr/>
        </p:nvSpPr>
        <p:spPr>
          <a:xfrm>
            <a:off x="7065737" y="5539624"/>
            <a:ext cx="4878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48173" y="5528040"/>
            <a:ext cx="884943" cy="884943"/>
            <a:chOff x="5848173" y="5528040"/>
            <a:chExt cx="884943" cy="884943"/>
          </a:xfrm>
        </p:grpSpPr>
        <p:sp>
          <p:nvSpPr>
            <p:cNvPr id="595" name="椭圆 594"/>
            <p:cNvSpPr/>
            <p:nvPr/>
          </p:nvSpPr>
          <p:spPr>
            <a:xfrm>
              <a:off x="5848173" y="5528040"/>
              <a:ext cx="884943" cy="88494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597" name="AutoShape 4"/>
            <p:cNvSpPr/>
            <p:nvPr/>
          </p:nvSpPr>
          <p:spPr bwMode="auto">
            <a:xfrm>
              <a:off x="6058682" y="5738549"/>
              <a:ext cx="463925" cy="463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48173" y="4251690"/>
            <a:ext cx="884943" cy="884943"/>
            <a:chOff x="5848173" y="4251690"/>
            <a:chExt cx="884943" cy="884943"/>
          </a:xfrm>
        </p:grpSpPr>
        <p:sp>
          <p:nvSpPr>
            <p:cNvPr id="592" name="椭圆 591"/>
            <p:cNvSpPr/>
            <p:nvPr/>
          </p:nvSpPr>
          <p:spPr>
            <a:xfrm>
              <a:off x="5848173" y="4251690"/>
              <a:ext cx="884943" cy="88494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598" name="AutoShape 117"/>
            <p:cNvSpPr/>
            <p:nvPr/>
          </p:nvSpPr>
          <p:spPr bwMode="auto">
            <a:xfrm>
              <a:off x="6037337" y="4557082"/>
              <a:ext cx="506614" cy="380177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936000" y="1269000"/>
            <a:ext cx="4320000" cy="4320000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37389" y="2840930"/>
            <a:ext cx="3917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5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01713" y="3699499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4" name="Group 3"/>
          <p:cNvGrpSpPr/>
          <p:nvPr/>
        </p:nvGrpSpPr>
        <p:grpSpPr>
          <a:xfrm rot="2700000">
            <a:off x="9108422" y="1233744"/>
            <a:ext cx="844439" cy="4141616"/>
            <a:chOff x="5529181" y="1323332"/>
            <a:chExt cx="1082945" cy="5311388"/>
          </a:xfrm>
        </p:grpSpPr>
        <p:sp>
          <p:nvSpPr>
            <p:cNvPr id="7" name="Rectangle 4"/>
            <p:cNvSpPr/>
            <p:nvPr/>
          </p:nvSpPr>
          <p:spPr>
            <a:xfrm>
              <a:off x="5674859" y="1469010"/>
              <a:ext cx="769258" cy="38722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5674859" y="5586622"/>
              <a:ext cx="769258" cy="1048098"/>
              <a:chOff x="5674859" y="5586622"/>
              <a:chExt cx="769258" cy="1048098"/>
            </a:xfrm>
          </p:grpSpPr>
          <p:sp>
            <p:nvSpPr>
              <p:cNvPr id="44" name="Isosceles Triangle 41"/>
              <p:cNvSpPr/>
              <p:nvPr/>
            </p:nvSpPr>
            <p:spPr>
              <a:xfrm flipV="1">
                <a:off x="5674859" y="5586622"/>
                <a:ext cx="769258" cy="104809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Isosceles Triangle 7"/>
              <p:cNvSpPr/>
              <p:nvPr/>
            </p:nvSpPr>
            <p:spPr>
              <a:xfrm flipV="1">
                <a:off x="5882403" y="6097350"/>
                <a:ext cx="354170" cy="537369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-1" fmla="*/ 0 w 354170"/>
                  <a:gd name="connsiteY0-2" fmla="*/ 479252 h 537369"/>
                  <a:gd name="connsiteX1-3" fmla="*/ 177085 w 354170"/>
                  <a:gd name="connsiteY1-4" fmla="*/ 0 h 537369"/>
                  <a:gd name="connsiteX2-5" fmla="*/ 354170 w 354170"/>
                  <a:gd name="connsiteY2-6" fmla="*/ 479252 h 537369"/>
                  <a:gd name="connsiteX3-7" fmla="*/ 173116 w 354170"/>
                  <a:gd name="connsiteY3-8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Oval 6"/>
            <p:cNvSpPr/>
            <p:nvPr/>
          </p:nvSpPr>
          <p:spPr>
            <a:xfrm>
              <a:off x="5966215" y="5245359"/>
              <a:ext cx="199000" cy="199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7"/>
            <p:cNvCxnSpPr>
              <a:endCxn id="29" idx="7"/>
            </p:cNvCxnSpPr>
            <p:nvPr/>
          </p:nvCxnSpPr>
          <p:spPr>
            <a:xfrm flipH="1">
              <a:off x="5745363" y="1501892"/>
              <a:ext cx="648320" cy="433996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>
              <a:endCxn id="33" idx="7"/>
            </p:cNvCxnSpPr>
            <p:nvPr/>
          </p:nvCxnSpPr>
          <p:spPr>
            <a:xfrm flipH="1">
              <a:off x="6131091" y="1960955"/>
              <a:ext cx="225981" cy="20602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"/>
            <p:cNvCxnSpPr>
              <a:endCxn id="33" idx="5"/>
            </p:cNvCxnSpPr>
            <p:nvPr/>
          </p:nvCxnSpPr>
          <p:spPr>
            <a:xfrm flipH="1" flipV="1">
              <a:off x="6131091" y="2372995"/>
              <a:ext cx="218473" cy="261112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"/>
            <p:cNvCxnSpPr>
              <a:stCxn id="33" idx="1"/>
            </p:cNvCxnSpPr>
            <p:nvPr/>
          </p:nvCxnSpPr>
          <p:spPr>
            <a:xfrm flipH="1" flipV="1">
              <a:off x="5674860" y="1974065"/>
              <a:ext cx="250211" cy="19291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1"/>
            <p:cNvCxnSpPr>
              <a:stCxn id="36" idx="7"/>
            </p:cNvCxnSpPr>
            <p:nvPr/>
          </p:nvCxnSpPr>
          <p:spPr>
            <a:xfrm flipV="1">
              <a:off x="5745363" y="2308332"/>
              <a:ext cx="233620" cy="365764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2"/>
            <p:cNvCxnSpPr>
              <a:stCxn id="35" idx="1"/>
            </p:cNvCxnSpPr>
            <p:nvPr/>
          </p:nvCxnSpPr>
          <p:spPr>
            <a:xfrm flipH="1" flipV="1">
              <a:off x="6007136" y="3077187"/>
              <a:ext cx="350523" cy="114087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/>
            <p:cNvCxnSpPr>
              <a:stCxn id="34" idx="7"/>
            </p:cNvCxnSpPr>
            <p:nvPr/>
          </p:nvCxnSpPr>
          <p:spPr>
            <a:xfrm flipV="1">
              <a:off x="5761616" y="3091254"/>
              <a:ext cx="202309" cy="411956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4"/>
            <p:cNvCxnSpPr/>
            <p:nvPr/>
          </p:nvCxnSpPr>
          <p:spPr>
            <a:xfrm flipH="1" flipV="1">
              <a:off x="5659729" y="2786494"/>
              <a:ext cx="336895" cy="278331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"/>
            <p:cNvCxnSpPr/>
            <p:nvPr/>
          </p:nvCxnSpPr>
          <p:spPr>
            <a:xfrm flipV="1">
              <a:off x="6028081" y="2655938"/>
              <a:ext cx="416280" cy="364943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"/>
            <p:cNvCxnSpPr>
              <a:stCxn id="34" idx="6"/>
            </p:cNvCxnSpPr>
            <p:nvPr/>
          </p:nvCxnSpPr>
          <p:spPr>
            <a:xfrm flipV="1">
              <a:off x="5800405" y="3322550"/>
              <a:ext cx="673799" cy="274306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7"/>
            <p:cNvCxnSpPr>
              <a:stCxn id="42" idx="1"/>
            </p:cNvCxnSpPr>
            <p:nvPr/>
          </p:nvCxnSpPr>
          <p:spPr>
            <a:xfrm flipH="1" flipV="1">
              <a:off x="5703418" y="3660075"/>
              <a:ext cx="155908" cy="353941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8"/>
            <p:cNvCxnSpPr>
              <a:stCxn id="42" idx="3"/>
            </p:cNvCxnSpPr>
            <p:nvPr/>
          </p:nvCxnSpPr>
          <p:spPr>
            <a:xfrm flipV="1">
              <a:off x="5859326" y="3828930"/>
              <a:ext cx="555891" cy="372377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9"/>
            <p:cNvCxnSpPr>
              <a:stCxn id="39" idx="1"/>
            </p:cNvCxnSpPr>
            <p:nvPr/>
          </p:nvCxnSpPr>
          <p:spPr>
            <a:xfrm flipH="1" flipV="1">
              <a:off x="6051555" y="4670502"/>
              <a:ext cx="322205" cy="48679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0"/>
            <p:cNvCxnSpPr/>
            <p:nvPr/>
          </p:nvCxnSpPr>
          <p:spPr>
            <a:xfrm flipH="1">
              <a:off x="5734273" y="4644686"/>
              <a:ext cx="231941" cy="620873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1"/>
            <p:cNvCxnSpPr/>
            <p:nvPr/>
          </p:nvCxnSpPr>
          <p:spPr>
            <a:xfrm flipH="1" flipV="1">
              <a:off x="6036673" y="4731339"/>
              <a:ext cx="378544" cy="548529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/>
            <p:cNvCxnSpPr/>
            <p:nvPr/>
          </p:nvCxnSpPr>
          <p:spPr>
            <a:xfrm flipV="1">
              <a:off x="5997660" y="3903674"/>
              <a:ext cx="358924" cy="736503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3"/>
            <p:cNvSpPr/>
            <p:nvPr/>
          </p:nvSpPr>
          <p:spPr>
            <a:xfrm>
              <a:off x="5529181" y="1323332"/>
              <a:ext cx="291356" cy="2913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4"/>
            <p:cNvSpPr/>
            <p:nvPr/>
          </p:nvSpPr>
          <p:spPr>
            <a:xfrm>
              <a:off x="6284233" y="1326934"/>
              <a:ext cx="291356" cy="2913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5"/>
            <p:cNvSpPr/>
            <p:nvPr/>
          </p:nvSpPr>
          <p:spPr>
            <a:xfrm>
              <a:off x="6320461" y="1794381"/>
              <a:ext cx="218900" cy="21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6"/>
            <p:cNvSpPr/>
            <p:nvPr/>
          </p:nvSpPr>
          <p:spPr>
            <a:xfrm>
              <a:off x="5558520" y="1903831"/>
              <a:ext cx="218900" cy="21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7"/>
            <p:cNvSpPr/>
            <p:nvPr/>
          </p:nvSpPr>
          <p:spPr>
            <a:xfrm>
              <a:off x="5959988" y="1363160"/>
              <a:ext cx="199000" cy="199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28"/>
            <p:cNvSpPr/>
            <p:nvPr/>
          </p:nvSpPr>
          <p:spPr>
            <a:xfrm>
              <a:off x="5529181" y="5137946"/>
              <a:ext cx="291356" cy="2913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29"/>
            <p:cNvSpPr/>
            <p:nvPr/>
          </p:nvSpPr>
          <p:spPr>
            <a:xfrm>
              <a:off x="6270027" y="5137945"/>
              <a:ext cx="291356" cy="2913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0"/>
            <p:cNvSpPr/>
            <p:nvPr/>
          </p:nvSpPr>
          <p:spPr>
            <a:xfrm>
              <a:off x="5882403" y="2124307"/>
              <a:ext cx="291356" cy="2913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1"/>
            <p:cNvSpPr/>
            <p:nvPr/>
          </p:nvSpPr>
          <p:spPr>
            <a:xfrm>
              <a:off x="5535536" y="3464421"/>
              <a:ext cx="264869" cy="2648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2"/>
            <p:cNvSpPr/>
            <p:nvPr/>
          </p:nvSpPr>
          <p:spPr>
            <a:xfrm>
              <a:off x="6325602" y="3159217"/>
              <a:ext cx="218900" cy="21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3"/>
            <p:cNvSpPr/>
            <p:nvPr/>
          </p:nvSpPr>
          <p:spPr>
            <a:xfrm>
              <a:off x="5558520" y="2642039"/>
              <a:ext cx="218900" cy="21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4"/>
            <p:cNvSpPr/>
            <p:nvPr/>
          </p:nvSpPr>
          <p:spPr>
            <a:xfrm>
              <a:off x="6299057" y="3706305"/>
              <a:ext cx="291356" cy="2913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5"/>
            <p:cNvSpPr/>
            <p:nvPr/>
          </p:nvSpPr>
          <p:spPr>
            <a:xfrm>
              <a:off x="6320770" y="2480618"/>
              <a:ext cx="291356" cy="2913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6"/>
            <p:cNvSpPr/>
            <p:nvPr/>
          </p:nvSpPr>
          <p:spPr>
            <a:xfrm>
              <a:off x="6344617" y="4690038"/>
              <a:ext cx="199000" cy="199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7"/>
            <p:cNvSpPr/>
            <p:nvPr/>
          </p:nvSpPr>
          <p:spPr>
            <a:xfrm>
              <a:off x="5589565" y="4269595"/>
              <a:ext cx="199000" cy="199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38"/>
            <p:cNvSpPr/>
            <p:nvPr/>
          </p:nvSpPr>
          <p:spPr>
            <a:xfrm>
              <a:off x="5820537" y="4436997"/>
              <a:ext cx="352541" cy="352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39"/>
            <p:cNvSpPr/>
            <p:nvPr/>
          </p:nvSpPr>
          <p:spPr>
            <a:xfrm>
              <a:off x="5820537" y="3975227"/>
              <a:ext cx="264869" cy="2648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0"/>
            <p:cNvSpPr/>
            <p:nvPr/>
          </p:nvSpPr>
          <p:spPr>
            <a:xfrm>
              <a:off x="5854553" y="2904089"/>
              <a:ext cx="291356" cy="2913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Freeform 43"/>
          <p:cNvSpPr/>
          <p:nvPr/>
        </p:nvSpPr>
        <p:spPr>
          <a:xfrm>
            <a:off x="4896170" y="4833410"/>
            <a:ext cx="3024176" cy="1170839"/>
          </a:xfrm>
          <a:custGeom>
            <a:avLst/>
            <a:gdLst>
              <a:gd name="connsiteX0" fmla="*/ 3878334 w 3878334"/>
              <a:gd name="connsiteY0" fmla="*/ 88371 h 1501535"/>
              <a:gd name="connsiteX1" fmla="*/ 3448843 w 3878334"/>
              <a:gd name="connsiteY1" fmla="*/ 19098 h 1501535"/>
              <a:gd name="connsiteX2" fmla="*/ 3656661 w 3878334"/>
              <a:gd name="connsiteY2" fmla="*/ 393171 h 1501535"/>
              <a:gd name="connsiteX3" fmla="*/ 2908516 w 3878334"/>
              <a:gd name="connsiteY3" fmla="*/ 199207 h 1501535"/>
              <a:gd name="connsiteX4" fmla="*/ 2382043 w 3878334"/>
              <a:gd name="connsiteY4" fmla="*/ 171498 h 1501535"/>
              <a:gd name="connsiteX5" fmla="*/ 2963934 w 3878334"/>
              <a:gd name="connsiteY5" fmla="*/ 794953 h 1501535"/>
              <a:gd name="connsiteX6" fmla="*/ 1315243 w 3878334"/>
              <a:gd name="connsiteY6" fmla="*/ 365462 h 1501535"/>
              <a:gd name="connsiteX7" fmla="*/ 1869425 w 3878334"/>
              <a:gd name="connsiteY7" fmla="*/ 1501535 h 1501535"/>
              <a:gd name="connsiteX8" fmla="*/ 206879 w 3878334"/>
              <a:gd name="connsiteY8" fmla="*/ 822662 h 1501535"/>
              <a:gd name="connsiteX9" fmla="*/ 82188 w 3878334"/>
              <a:gd name="connsiteY9" fmla="*/ 767244 h 150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8334" h="1501535">
                <a:moveTo>
                  <a:pt x="3878334" y="88371"/>
                </a:moveTo>
                <a:cubicBezTo>
                  <a:pt x="3682061" y="28334"/>
                  <a:pt x="3485788" y="-31702"/>
                  <a:pt x="3448843" y="19098"/>
                </a:cubicBezTo>
                <a:cubicBezTo>
                  <a:pt x="3411898" y="69898"/>
                  <a:pt x="3746715" y="363153"/>
                  <a:pt x="3656661" y="393171"/>
                </a:cubicBezTo>
                <a:cubicBezTo>
                  <a:pt x="3566606" y="423189"/>
                  <a:pt x="3120952" y="236153"/>
                  <a:pt x="2908516" y="199207"/>
                </a:cubicBezTo>
                <a:cubicBezTo>
                  <a:pt x="2696080" y="162262"/>
                  <a:pt x="2372807" y="72207"/>
                  <a:pt x="2382043" y="171498"/>
                </a:cubicBezTo>
                <a:cubicBezTo>
                  <a:pt x="2391279" y="270789"/>
                  <a:pt x="3141734" y="762626"/>
                  <a:pt x="2963934" y="794953"/>
                </a:cubicBezTo>
                <a:cubicBezTo>
                  <a:pt x="2786134" y="827280"/>
                  <a:pt x="1497661" y="247698"/>
                  <a:pt x="1315243" y="365462"/>
                </a:cubicBezTo>
                <a:cubicBezTo>
                  <a:pt x="1132825" y="483226"/>
                  <a:pt x="2054152" y="1425335"/>
                  <a:pt x="1869425" y="1501535"/>
                </a:cubicBezTo>
                <a:lnTo>
                  <a:pt x="206879" y="822662"/>
                </a:lnTo>
                <a:cubicBezTo>
                  <a:pt x="-90994" y="700280"/>
                  <a:pt x="-4403" y="733762"/>
                  <a:pt x="82188" y="767244"/>
                </a:cubicBezTo>
              </a:path>
            </a:pathLst>
          </a:custGeom>
          <a:noFill/>
          <a:ln w="57150" cap="sq" cmpd="tri">
            <a:solidFill>
              <a:schemeClr val="bg2">
                <a:lumMod val="25000"/>
              </a:schemeClr>
            </a:solidFill>
            <a:prstDash val="solid"/>
            <a:bevel/>
            <a:tailEnd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组合 46"/>
          <p:cNvGrpSpPr/>
          <p:nvPr/>
        </p:nvGrpSpPr>
        <p:grpSpPr>
          <a:xfrm>
            <a:off x="1056424" y="2983554"/>
            <a:ext cx="1269134" cy="1269134"/>
            <a:chOff x="954824" y="2693268"/>
            <a:chExt cx="1269134" cy="1269134"/>
          </a:xfrm>
        </p:grpSpPr>
        <p:sp>
          <p:nvSpPr>
            <p:cNvPr id="48" name="Oval 50"/>
            <p:cNvSpPr/>
            <p:nvPr/>
          </p:nvSpPr>
          <p:spPr>
            <a:xfrm>
              <a:off x="954824" y="2693268"/>
              <a:ext cx="1269134" cy="12691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51"/>
            <p:cNvSpPr>
              <a:spLocks noEditPoints="1"/>
            </p:cNvSpPr>
            <p:nvPr/>
          </p:nvSpPr>
          <p:spPr bwMode="auto">
            <a:xfrm>
              <a:off x="1332601" y="3065305"/>
              <a:ext cx="513581" cy="525060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2762096" y="3178291"/>
            <a:ext cx="50955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 One should give up anger; one should abandon pride; one should overcome all fetters. One should  One should give up anger; one should abandon pride; one should</a:t>
            </a:r>
          </a:p>
          <a:p>
            <a:endParaRPr lang="en-US" altLang="zh-CN" sz="1600" dirty="0">
              <a:solidFill>
                <a:srgbClr val="004C80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1036087" y="2199190"/>
            <a:ext cx="1803625" cy="1754815"/>
            <a:chOff x="1036087" y="1684840"/>
            <a:chExt cx="1803625" cy="1754815"/>
          </a:xfrm>
        </p:grpSpPr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387050" y="2035803"/>
              <a:ext cx="1452662" cy="1403852"/>
            </a:xfrm>
            <a:custGeom>
              <a:avLst/>
              <a:gdLst>
                <a:gd name="T0" fmla="*/ 16 w 33"/>
                <a:gd name="T1" fmla="*/ 0 h 32"/>
                <a:gd name="T2" fmla="*/ 0 w 33"/>
                <a:gd name="T3" fmla="*/ 16 h 32"/>
                <a:gd name="T4" fmla="*/ 16 w 33"/>
                <a:gd name="T5" fmla="*/ 32 h 32"/>
                <a:gd name="T6" fmla="*/ 33 w 33"/>
                <a:gd name="T7" fmla="*/ 16 h 32"/>
                <a:gd name="T8" fmla="*/ 16 w 33"/>
                <a:gd name="T9" fmla="*/ 0 h 32"/>
                <a:gd name="T10" fmla="*/ 16 w 33"/>
                <a:gd name="T11" fmla="*/ 24 h 32"/>
                <a:gd name="T12" fmla="*/ 8 w 33"/>
                <a:gd name="T13" fmla="*/ 16 h 32"/>
                <a:gd name="T14" fmla="*/ 16 w 33"/>
                <a:gd name="T15" fmla="*/ 8 h 32"/>
                <a:gd name="T16" fmla="*/ 24 w 33"/>
                <a:gd name="T17" fmla="*/ 16 h 32"/>
                <a:gd name="T18" fmla="*/ 16 w 33"/>
                <a:gd name="T1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3" y="25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lose/>
                  <a:moveTo>
                    <a:pt x="16" y="24"/>
                  </a:moveTo>
                  <a:cubicBezTo>
                    <a:pt x="12" y="24"/>
                    <a:pt x="8" y="21"/>
                    <a:pt x="8" y="16"/>
                  </a:cubicBezTo>
                  <a:cubicBezTo>
                    <a:pt x="8" y="11"/>
                    <a:pt x="12" y="8"/>
                    <a:pt x="16" y="8"/>
                  </a:cubicBezTo>
                  <a:cubicBezTo>
                    <a:pt x="21" y="8"/>
                    <a:pt x="24" y="11"/>
                    <a:pt x="24" y="16"/>
                  </a:cubicBezTo>
                  <a:cubicBezTo>
                    <a:pt x="24" y="21"/>
                    <a:pt x="21" y="24"/>
                    <a:pt x="1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1036087" y="1684840"/>
              <a:ext cx="1055214" cy="1052889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0 h 24"/>
                <a:gd name="T4" fmla="*/ 0 w 24"/>
                <a:gd name="T5" fmla="*/ 24 h 24"/>
                <a:gd name="T6" fmla="*/ 12 w 24"/>
                <a:gd name="T7" fmla="*/ 24 h 24"/>
                <a:gd name="T8" fmla="*/ 24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7"/>
                    <a:pt x="17" y="12"/>
                    <a:pt x="24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1837592" y="2537674"/>
              <a:ext cx="843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25%</a:t>
              </a:r>
              <a:endParaRPr lang="zh-CN" altLang="en-US" sz="2000" b="1" dirty="0"/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3718282" y="2199190"/>
            <a:ext cx="1761788" cy="2108103"/>
            <a:chOff x="3718282" y="1684840"/>
            <a:chExt cx="1761788" cy="2108103"/>
          </a:xfrm>
        </p:grpSpPr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4027408" y="2035803"/>
              <a:ext cx="1452662" cy="1403852"/>
            </a:xfrm>
            <a:custGeom>
              <a:avLst/>
              <a:gdLst>
                <a:gd name="T0" fmla="*/ 17 w 33"/>
                <a:gd name="T1" fmla="*/ 0 h 32"/>
                <a:gd name="T2" fmla="*/ 0 w 33"/>
                <a:gd name="T3" fmla="*/ 16 h 32"/>
                <a:gd name="T4" fmla="*/ 17 w 33"/>
                <a:gd name="T5" fmla="*/ 32 h 32"/>
                <a:gd name="T6" fmla="*/ 33 w 33"/>
                <a:gd name="T7" fmla="*/ 16 h 32"/>
                <a:gd name="T8" fmla="*/ 17 w 33"/>
                <a:gd name="T9" fmla="*/ 0 h 32"/>
                <a:gd name="T10" fmla="*/ 17 w 33"/>
                <a:gd name="T11" fmla="*/ 24 h 32"/>
                <a:gd name="T12" fmla="*/ 9 w 33"/>
                <a:gd name="T13" fmla="*/ 16 h 32"/>
                <a:gd name="T14" fmla="*/ 17 w 33"/>
                <a:gd name="T15" fmla="*/ 8 h 32"/>
                <a:gd name="T16" fmla="*/ 25 w 33"/>
                <a:gd name="T17" fmla="*/ 16 h 32"/>
                <a:gd name="T18" fmla="*/ 17 w 33"/>
                <a:gd name="T1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26" y="32"/>
                    <a:pt x="33" y="25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24"/>
                  </a:moveTo>
                  <a:cubicBezTo>
                    <a:pt x="12" y="24"/>
                    <a:pt x="9" y="21"/>
                    <a:pt x="9" y="16"/>
                  </a:cubicBezTo>
                  <a:cubicBezTo>
                    <a:pt x="9" y="11"/>
                    <a:pt x="12" y="8"/>
                    <a:pt x="17" y="8"/>
                  </a:cubicBezTo>
                  <a:cubicBezTo>
                    <a:pt x="21" y="8"/>
                    <a:pt x="25" y="11"/>
                    <a:pt x="25" y="16"/>
                  </a:cubicBezTo>
                  <a:cubicBezTo>
                    <a:pt x="25" y="21"/>
                    <a:pt x="21" y="24"/>
                    <a:pt x="1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3718282" y="1684840"/>
              <a:ext cx="1057538" cy="2108103"/>
            </a:xfrm>
            <a:custGeom>
              <a:avLst/>
              <a:gdLst>
                <a:gd name="T0" fmla="*/ 12 w 24"/>
                <a:gd name="T1" fmla="*/ 24 h 48"/>
                <a:gd name="T2" fmla="*/ 24 w 24"/>
                <a:gd name="T3" fmla="*/ 12 h 48"/>
                <a:gd name="T4" fmla="*/ 24 w 24"/>
                <a:gd name="T5" fmla="*/ 0 h 48"/>
                <a:gd name="T6" fmla="*/ 0 w 24"/>
                <a:gd name="T7" fmla="*/ 24 h 48"/>
                <a:gd name="T8" fmla="*/ 24 w 24"/>
                <a:gd name="T9" fmla="*/ 48 h 48"/>
                <a:gd name="T10" fmla="*/ 24 w 24"/>
                <a:gd name="T11" fmla="*/ 36 h 48"/>
                <a:gd name="T12" fmla="*/ 12 w 24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12" y="24"/>
                  </a:moveTo>
                  <a:cubicBezTo>
                    <a:pt x="12" y="17"/>
                    <a:pt x="17" y="12"/>
                    <a:pt x="24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17" y="36"/>
                    <a:pt x="12" y="31"/>
                    <a:pt x="12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501557" y="2537674"/>
              <a:ext cx="815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50%</a:t>
              </a:r>
              <a:endParaRPr lang="zh-CN" altLang="en-US" sz="2000" b="1" dirty="0"/>
            </a:p>
          </p:txBody>
        </p:sp>
      </p:grpSp>
      <p:grpSp>
        <p:nvGrpSpPr>
          <p:cNvPr id="14" name="Group 20"/>
          <p:cNvGrpSpPr/>
          <p:nvPr/>
        </p:nvGrpSpPr>
        <p:grpSpPr>
          <a:xfrm>
            <a:off x="6358640" y="2199190"/>
            <a:ext cx="2156912" cy="2108103"/>
            <a:chOff x="6358640" y="1684840"/>
            <a:chExt cx="2156912" cy="2108103"/>
          </a:xfrm>
        </p:grpSpPr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6711927" y="2035803"/>
              <a:ext cx="1452662" cy="1403852"/>
            </a:xfrm>
            <a:custGeom>
              <a:avLst/>
              <a:gdLst>
                <a:gd name="T0" fmla="*/ 17 w 33"/>
                <a:gd name="T1" fmla="*/ 0 h 32"/>
                <a:gd name="T2" fmla="*/ 0 w 33"/>
                <a:gd name="T3" fmla="*/ 16 h 32"/>
                <a:gd name="T4" fmla="*/ 17 w 33"/>
                <a:gd name="T5" fmla="*/ 32 h 32"/>
                <a:gd name="T6" fmla="*/ 33 w 33"/>
                <a:gd name="T7" fmla="*/ 16 h 32"/>
                <a:gd name="T8" fmla="*/ 17 w 33"/>
                <a:gd name="T9" fmla="*/ 0 h 32"/>
                <a:gd name="T10" fmla="*/ 17 w 33"/>
                <a:gd name="T11" fmla="*/ 24 h 32"/>
                <a:gd name="T12" fmla="*/ 8 w 33"/>
                <a:gd name="T13" fmla="*/ 16 h 32"/>
                <a:gd name="T14" fmla="*/ 17 w 33"/>
                <a:gd name="T15" fmla="*/ 8 h 32"/>
                <a:gd name="T16" fmla="*/ 25 w 33"/>
                <a:gd name="T17" fmla="*/ 16 h 32"/>
                <a:gd name="T18" fmla="*/ 17 w 33"/>
                <a:gd name="T1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7" y="32"/>
                  </a:cubicBezTo>
                  <a:cubicBezTo>
                    <a:pt x="26" y="32"/>
                    <a:pt x="33" y="25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24"/>
                  </a:moveTo>
                  <a:cubicBezTo>
                    <a:pt x="12" y="24"/>
                    <a:pt x="8" y="21"/>
                    <a:pt x="8" y="16"/>
                  </a:cubicBezTo>
                  <a:cubicBezTo>
                    <a:pt x="8" y="11"/>
                    <a:pt x="12" y="8"/>
                    <a:pt x="17" y="8"/>
                  </a:cubicBezTo>
                  <a:cubicBezTo>
                    <a:pt x="21" y="8"/>
                    <a:pt x="25" y="11"/>
                    <a:pt x="25" y="16"/>
                  </a:cubicBezTo>
                  <a:cubicBezTo>
                    <a:pt x="25" y="21"/>
                    <a:pt x="21" y="24"/>
                    <a:pt x="1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6358640" y="1684840"/>
              <a:ext cx="2156912" cy="2108103"/>
            </a:xfrm>
            <a:custGeom>
              <a:avLst/>
              <a:gdLst>
                <a:gd name="T0" fmla="*/ 49 w 49"/>
                <a:gd name="T1" fmla="*/ 24 h 48"/>
                <a:gd name="T2" fmla="*/ 37 w 49"/>
                <a:gd name="T3" fmla="*/ 24 h 48"/>
                <a:gd name="T4" fmla="*/ 37 w 49"/>
                <a:gd name="T5" fmla="*/ 24 h 48"/>
                <a:gd name="T6" fmla="*/ 25 w 49"/>
                <a:gd name="T7" fmla="*/ 36 h 48"/>
                <a:gd name="T8" fmla="*/ 12 w 49"/>
                <a:gd name="T9" fmla="*/ 24 h 48"/>
                <a:gd name="T10" fmla="*/ 25 w 49"/>
                <a:gd name="T11" fmla="*/ 12 h 48"/>
                <a:gd name="T12" fmla="*/ 25 w 49"/>
                <a:gd name="T13" fmla="*/ 0 h 48"/>
                <a:gd name="T14" fmla="*/ 0 w 49"/>
                <a:gd name="T15" fmla="*/ 24 h 48"/>
                <a:gd name="T16" fmla="*/ 25 w 49"/>
                <a:gd name="T17" fmla="*/ 48 h 48"/>
                <a:gd name="T18" fmla="*/ 49 w 49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31"/>
                    <a:pt x="31" y="36"/>
                    <a:pt x="25" y="36"/>
                  </a:cubicBezTo>
                  <a:cubicBezTo>
                    <a:pt x="18" y="36"/>
                    <a:pt x="12" y="31"/>
                    <a:pt x="12" y="24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5" y="48"/>
                  </a:cubicBezTo>
                  <a:cubicBezTo>
                    <a:pt x="38" y="48"/>
                    <a:pt x="49" y="37"/>
                    <a:pt x="49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7137230" y="2537674"/>
              <a:ext cx="815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75%</a:t>
              </a:r>
              <a:endParaRPr lang="zh-CN" altLang="en-US" sz="2000" b="1" dirty="0"/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9043159" y="2199190"/>
            <a:ext cx="2112751" cy="2108103"/>
            <a:chOff x="9043159" y="1684840"/>
            <a:chExt cx="2112751" cy="2108103"/>
          </a:xfrm>
        </p:grpSpPr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9396446" y="2035803"/>
              <a:ext cx="1452662" cy="1403852"/>
            </a:xfrm>
            <a:custGeom>
              <a:avLst/>
              <a:gdLst>
                <a:gd name="T0" fmla="*/ 16 w 33"/>
                <a:gd name="T1" fmla="*/ 0 h 32"/>
                <a:gd name="T2" fmla="*/ 0 w 33"/>
                <a:gd name="T3" fmla="*/ 16 h 32"/>
                <a:gd name="T4" fmla="*/ 16 w 33"/>
                <a:gd name="T5" fmla="*/ 32 h 32"/>
                <a:gd name="T6" fmla="*/ 33 w 33"/>
                <a:gd name="T7" fmla="*/ 16 h 32"/>
                <a:gd name="T8" fmla="*/ 16 w 33"/>
                <a:gd name="T9" fmla="*/ 0 h 32"/>
                <a:gd name="T10" fmla="*/ 16 w 33"/>
                <a:gd name="T11" fmla="*/ 24 h 32"/>
                <a:gd name="T12" fmla="*/ 8 w 33"/>
                <a:gd name="T13" fmla="*/ 16 h 32"/>
                <a:gd name="T14" fmla="*/ 16 w 33"/>
                <a:gd name="T15" fmla="*/ 8 h 32"/>
                <a:gd name="T16" fmla="*/ 24 w 33"/>
                <a:gd name="T17" fmla="*/ 16 h 32"/>
                <a:gd name="T18" fmla="*/ 16 w 33"/>
                <a:gd name="T1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3" y="25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lose/>
                  <a:moveTo>
                    <a:pt x="16" y="24"/>
                  </a:moveTo>
                  <a:cubicBezTo>
                    <a:pt x="12" y="24"/>
                    <a:pt x="8" y="21"/>
                    <a:pt x="8" y="16"/>
                  </a:cubicBezTo>
                  <a:cubicBezTo>
                    <a:pt x="8" y="11"/>
                    <a:pt x="12" y="8"/>
                    <a:pt x="16" y="8"/>
                  </a:cubicBezTo>
                  <a:cubicBezTo>
                    <a:pt x="21" y="8"/>
                    <a:pt x="24" y="11"/>
                    <a:pt x="24" y="16"/>
                  </a:cubicBezTo>
                  <a:cubicBezTo>
                    <a:pt x="24" y="21"/>
                    <a:pt x="21" y="24"/>
                    <a:pt x="1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9043159" y="1684840"/>
              <a:ext cx="2112751" cy="2108103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36 h 48"/>
                <a:gd name="T12" fmla="*/ 12 w 48"/>
                <a:gd name="T13" fmla="*/ 24 h 48"/>
                <a:gd name="T14" fmla="*/ 24 w 48"/>
                <a:gd name="T15" fmla="*/ 12 h 48"/>
                <a:gd name="T16" fmla="*/ 36 w 48"/>
                <a:gd name="T17" fmla="*/ 24 h 48"/>
                <a:gd name="T18" fmla="*/ 24 w 48"/>
                <a:gd name="T1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lose/>
                  <a:moveTo>
                    <a:pt x="24" y="36"/>
                  </a:moveTo>
                  <a:cubicBezTo>
                    <a:pt x="17" y="36"/>
                    <a:pt x="12" y="31"/>
                    <a:pt x="12" y="24"/>
                  </a:cubicBezTo>
                  <a:cubicBezTo>
                    <a:pt x="12" y="17"/>
                    <a:pt x="17" y="12"/>
                    <a:pt x="24" y="12"/>
                  </a:cubicBezTo>
                  <a:cubicBezTo>
                    <a:pt x="31" y="12"/>
                    <a:pt x="36" y="17"/>
                    <a:pt x="36" y="24"/>
                  </a:cubicBezTo>
                  <a:cubicBezTo>
                    <a:pt x="36" y="31"/>
                    <a:pt x="31" y="36"/>
                    <a:pt x="24" y="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9772903" y="2537674"/>
              <a:ext cx="1025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100%</a:t>
              </a:r>
              <a:endParaRPr lang="zh-CN" altLang="en-US" sz="2000" b="1" dirty="0"/>
            </a:p>
          </p:txBody>
        </p:sp>
      </p:grpSp>
      <p:cxnSp>
        <p:nvCxnSpPr>
          <p:cNvPr id="22" name="Straight Connector 38"/>
          <p:cNvCxnSpPr/>
          <p:nvPr/>
        </p:nvCxnSpPr>
        <p:spPr>
          <a:xfrm>
            <a:off x="3305908" y="2611334"/>
            <a:ext cx="0" cy="3556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9"/>
          <p:cNvCxnSpPr/>
          <p:nvPr/>
        </p:nvCxnSpPr>
        <p:spPr>
          <a:xfrm>
            <a:off x="5950634" y="2611334"/>
            <a:ext cx="0" cy="3556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0"/>
          <p:cNvCxnSpPr/>
          <p:nvPr/>
        </p:nvCxnSpPr>
        <p:spPr>
          <a:xfrm>
            <a:off x="8764173" y="2611334"/>
            <a:ext cx="0" cy="3556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020381" y="4633349"/>
            <a:ext cx="2100191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600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05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 One should give up anger; one should abandon pride; one should</a:t>
            </a:r>
            <a:endParaRPr lang="en-US" altLang="zh-CN" sz="1400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61980" y="4633349"/>
            <a:ext cx="2100191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600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05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 One should give up anger; one should abandon pride; one should</a:t>
            </a:r>
            <a:endParaRPr lang="en-US" altLang="zh-CN" sz="1400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90665" y="4633349"/>
            <a:ext cx="2100191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600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05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 One should give up anger; one should abandon pride; one should</a:t>
            </a:r>
            <a:endParaRPr lang="en-US" altLang="zh-CN" sz="1400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04836" y="4633349"/>
            <a:ext cx="2100191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600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05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 One should give up anger; one should abandon pride; one should</a:t>
            </a:r>
            <a:endParaRPr lang="en-US" altLang="zh-CN" sz="1400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28" name="Rectangle 12"/>
          <p:cNvSpPr/>
          <p:nvPr/>
        </p:nvSpPr>
        <p:spPr>
          <a:xfrm>
            <a:off x="704850" y="3534505"/>
            <a:ext cx="3713871" cy="1472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组合 28"/>
          <p:cNvGrpSpPr/>
          <p:nvPr/>
        </p:nvGrpSpPr>
        <p:grpSpPr>
          <a:xfrm>
            <a:off x="3704408" y="3534505"/>
            <a:ext cx="1472650" cy="1472650"/>
            <a:chOff x="3704408" y="3229705"/>
            <a:chExt cx="1472650" cy="1472650"/>
          </a:xfrm>
        </p:grpSpPr>
        <p:sp>
          <p:nvSpPr>
            <p:cNvPr id="30" name="Oval 13"/>
            <p:cNvSpPr/>
            <p:nvPr/>
          </p:nvSpPr>
          <p:spPr>
            <a:xfrm>
              <a:off x="3704408" y="3229705"/>
              <a:ext cx="1472650" cy="1472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832200" y="3357497"/>
              <a:ext cx="1217066" cy="1217066"/>
              <a:chOff x="3832200" y="3357497"/>
              <a:chExt cx="1217066" cy="1217066"/>
            </a:xfrm>
          </p:grpSpPr>
          <p:sp>
            <p:nvSpPr>
              <p:cNvPr id="32" name="Oval 15"/>
              <p:cNvSpPr/>
              <p:nvPr/>
            </p:nvSpPr>
            <p:spPr>
              <a:xfrm>
                <a:off x="3832200" y="3357497"/>
                <a:ext cx="1217066" cy="12170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AutoShape 117"/>
              <p:cNvSpPr/>
              <p:nvPr/>
            </p:nvSpPr>
            <p:spPr bwMode="auto">
              <a:xfrm>
                <a:off x="4159805" y="3734133"/>
                <a:ext cx="561856" cy="463795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4" name="Block Arc 5"/>
          <p:cNvSpPr/>
          <p:nvPr/>
        </p:nvSpPr>
        <p:spPr>
          <a:xfrm>
            <a:off x="704850" y="1530979"/>
            <a:ext cx="5479706" cy="5479705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solidFill>
            <a:srgbClr val="017B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 6"/>
          <p:cNvSpPr/>
          <p:nvPr/>
        </p:nvSpPr>
        <p:spPr>
          <a:xfrm>
            <a:off x="5871857" y="2642381"/>
            <a:ext cx="5485433" cy="814225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lvl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600" kern="1200"/>
          </a:p>
        </p:txBody>
      </p:sp>
      <p:sp>
        <p:nvSpPr>
          <p:cNvPr id="36" name="Freeform 8"/>
          <p:cNvSpPr/>
          <p:nvPr/>
        </p:nvSpPr>
        <p:spPr>
          <a:xfrm>
            <a:off x="6167829" y="3863718"/>
            <a:ext cx="5189462" cy="814225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lvl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600" kern="1200"/>
          </a:p>
        </p:txBody>
      </p:sp>
      <p:sp>
        <p:nvSpPr>
          <p:cNvPr id="37" name="Freeform 10"/>
          <p:cNvSpPr/>
          <p:nvPr/>
        </p:nvSpPr>
        <p:spPr>
          <a:xfrm>
            <a:off x="5871857" y="5085055"/>
            <a:ext cx="5485433" cy="814225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lvl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600" kern="1200"/>
          </a:p>
        </p:txBody>
      </p:sp>
      <p:grpSp>
        <p:nvGrpSpPr>
          <p:cNvPr id="38" name="组合 37"/>
          <p:cNvGrpSpPr/>
          <p:nvPr/>
        </p:nvGrpSpPr>
        <p:grpSpPr>
          <a:xfrm>
            <a:off x="5362967" y="2540603"/>
            <a:ext cx="1017781" cy="1017781"/>
            <a:chOff x="5362967" y="2235803"/>
            <a:chExt cx="1017781" cy="1017781"/>
          </a:xfrm>
        </p:grpSpPr>
        <p:sp>
          <p:nvSpPr>
            <p:cNvPr id="39" name="Oval 7"/>
            <p:cNvSpPr/>
            <p:nvPr/>
          </p:nvSpPr>
          <p:spPr>
            <a:xfrm>
              <a:off x="5362967" y="2235803"/>
              <a:ext cx="1017781" cy="10177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18"/>
            <p:cNvSpPr txBox="1"/>
            <p:nvPr/>
          </p:nvSpPr>
          <p:spPr>
            <a:xfrm>
              <a:off x="5531813" y="2421528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01</a:t>
              </a:r>
              <a:endParaRPr lang="en-GB" sz="3600" b="1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58937" y="3761940"/>
            <a:ext cx="1017781" cy="1017781"/>
            <a:chOff x="5658937" y="3457140"/>
            <a:chExt cx="1017781" cy="1017781"/>
          </a:xfrm>
        </p:grpSpPr>
        <p:sp>
          <p:nvSpPr>
            <p:cNvPr id="42" name="Oval 9"/>
            <p:cNvSpPr/>
            <p:nvPr/>
          </p:nvSpPr>
          <p:spPr>
            <a:xfrm>
              <a:off x="5658937" y="3457140"/>
              <a:ext cx="1017781" cy="10177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19"/>
            <p:cNvSpPr txBox="1"/>
            <p:nvPr/>
          </p:nvSpPr>
          <p:spPr>
            <a:xfrm>
              <a:off x="5841455" y="3647045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02</a:t>
              </a:r>
              <a:endParaRPr lang="en-GB" sz="3600" b="1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62967" y="4983278"/>
            <a:ext cx="1017781" cy="1017781"/>
            <a:chOff x="5362967" y="4678478"/>
            <a:chExt cx="1017781" cy="1017781"/>
          </a:xfrm>
        </p:grpSpPr>
        <p:sp>
          <p:nvSpPr>
            <p:cNvPr id="45" name="Oval 11"/>
            <p:cNvSpPr/>
            <p:nvPr/>
          </p:nvSpPr>
          <p:spPr>
            <a:xfrm>
              <a:off x="5362967" y="4678478"/>
              <a:ext cx="1017781" cy="10177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TextBox 20"/>
            <p:cNvSpPr txBox="1"/>
            <p:nvPr/>
          </p:nvSpPr>
          <p:spPr>
            <a:xfrm>
              <a:off x="5545485" y="4864201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03</a:t>
              </a:r>
              <a:endParaRPr lang="en-GB" sz="3600" b="1" dirty="0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6880524" y="2756469"/>
            <a:ext cx="405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 One should give up anger; one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880524" y="3994719"/>
            <a:ext cx="405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 One should give up anger; one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880524" y="5232969"/>
            <a:ext cx="405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 One should give up anger; one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13124" y="3861369"/>
            <a:ext cx="26254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 One should give up anger; one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05559" y="2071165"/>
            <a:ext cx="11002520" cy="3202758"/>
            <a:chOff x="605559" y="1918765"/>
            <a:chExt cx="11002520" cy="3202758"/>
          </a:xfrm>
        </p:grpSpPr>
        <p:sp>
          <p:nvSpPr>
            <p:cNvPr id="7" name="Freeform 10"/>
            <p:cNvSpPr/>
            <p:nvPr/>
          </p:nvSpPr>
          <p:spPr>
            <a:xfrm>
              <a:off x="605559" y="1918765"/>
              <a:ext cx="11002520" cy="3050846"/>
            </a:xfrm>
            <a:custGeom>
              <a:avLst/>
              <a:gdLst>
                <a:gd name="connsiteX0" fmla="*/ 0 w 19373850"/>
                <a:gd name="connsiteY0" fmla="*/ 5010150 h 5372100"/>
                <a:gd name="connsiteX1" fmla="*/ 2571750 w 19373850"/>
                <a:gd name="connsiteY1" fmla="*/ 5372100 h 5372100"/>
                <a:gd name="connsiteX2" fmla="*/ 7105650 w 19373850"/>
                <a:gd name="connsiteY2" fmla="*/ 4895850 h 5372100"/>
                <a:gd name="connsiteX3" fmla="*/ 11353800 w 19373850"/>
                <a:gd name="connsiteY3" fmla="*/ 2686050 h 5372100"/>
                <a:gd name="connsiteX4" fmla="*/ 15125700 w 19373850"/>
                <a:gd name="connsiteY4" fmla="*/ 666750 h 5372100"/>
                <a:gd name="connsiteX5" fmla="*/ 19373850 w 19373850"/>
                <a:gd name="connsiteY5" fmla="*/ 0 h 537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3850" h="5372100">
                  <a:moveTo>
                    <a:pt x="0" y="5010150"/>
                  </a:moveTo>
                  <a:lnTo>
                    <a:pt x="2571750" y="5372100"/>
                  </a:lnTo>
                  <a:lnTo>
                    <a:pt x="7105650" y="4895850"/>
                  </a:lnTo>
                  <a:lnTo>
                    <a:pt x="11353800" y="2686050"/>
                  </a:lnTo>
                  <a:lnTo>
                    <a:pt x="15125700" y="666750"/>
                  </a:lnTo>
                  <a:lnTo>
                    <a:pt x="19373850" y="0"/>
                  </a:lnTo>
                </a:path>
              </a:pathLst>
            </a:custGeom>
            <a:ln w="76200">
              <a:solidFill>
                <a:schemeClr val="tx1"/>
              </a:solidFill>
              <a:prstDash val="sysDot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Oval 22"/>
            <p:cNvSpPr/>
            <p:nvPr/>
          </p:nvSpPr>
          <p:spPr bwMode="auto">
            <a:xfrm>
              <a:off x="1925051" y="4760903"/>
              <a:ext cx="360620" cy="36062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Oval 23"/>
            <p:cNvSpPr/>
            <p:nvPr/>
          </p:nvSpPr>
          <p:spPr bwMode="auto">
            <a:xfrm>
              <a:off x="4446164" y="4489987"/>
              <a:ext cx="360620" cy="36062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Oval 24"/>
            <p:cNvSpPr/>
            <p:nvPr/>
          </p:nvSpPr>
          <p:spPr bwMode="auto">
            <a:xfrm>
              <a:off x="6851500" y="3247536"/>
              <a:ext cx="360620" cy="36062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Oval 27"/>
            <p:cNvSpPr/>
            <p:nvPr/>
          </p:nvSpPr>
          <p:spPr bwMode="auto">
            <a:xfrm>
              <a:off x="8980571" y="2120713"/>
              <a:ext cx="360620" cy="36062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" name="Rounded Rectangular Callout 1"/>
          <p:cNvSpPr/>
          <p:nvPr/>
        </p:nvSpPr>
        <p:spPr bwMode="auto">
          <a:xfrm>
            <a:off x="583922" y="2843118"/>
            <a:ext cx="2130753" cy="1532410"/>
          </a:xfrm>
          <a:prstGeom prst="wedgeRoundRectCallout">
            <a:avLst>
              <a:gd name="adj1" fmla="val 21237"/>
              <a:gd name="adj2" fmla="val 73463"/>
              <a:gd name="adj3" fmla="val 16667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ounded Rectangular Callout 47"/>
          <p:cNvSpPr/>
          <p:nvPr/>
        </p:nvSpPr>
        <p:spPr bwMode="auto">
          <a:xfrm>
            <a:off x="5501233" y="4711130"/>
            <a:ext cx="2130753" cy="1532410"/>
          </a:xfrm>
          <a:prstGeom prst="wedgeRoundRectCallout">
            <a:avLst>
              <a:gd name="adj1" fmla="val -73710"/>
              <a:gd name="adj2" fmla="val -32435"/>
              <a:gd name="adj3" fmla="val 16667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ounded Rectangular Callout 48"/>
          <p:cNvSpPr/>
          <p:nvPr/>
        </p:nvSpPr>
        <p:spPr bwMode="auto">
          <a:xfrm>
            <a:off x="4118060" y="2062261"/>
            <a:ext cx="2130753" cy="1532410"/>
          </a:xfrm>
          <a:prstGeom prst="wedgeRoundRectCallout">
            <a:avLst>
              <a:gd name="adj1" fmla="val 73026"/>
              <a:gd name="adj2" fmla="val 35340"/>
              <a:gd name="adj3" fmla="val 16667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ounded Rectangular Callout 49"/>
          <p:cNvSpPr/>
          <p:nvPr/>
        </p:nvSpPr>
        <p:spPr bwMode="auto">
          <a:xfrm>
            <a:off x="9147102" y="2994352"/>
            <a:ext cx="2130753" cy="1532410"/>
          </a:xfrm>
          <a:prstGeom prst="wedgeRoundRectCallout">
            <a:avLst>
              <a:gd name="adj1" fmla="val -39184"/>
              <a:gd name="adj2" fmla="val -69146"/>
              <a:gd name="adj3" fmla="val 16667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88140" y="3109229"/>
            <a:ext cx="84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59098" y="2165801"/>
            <a:ext cx="84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2271" y="4821915"/>
            <a:ext cx="84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24960" y="2935057"/>
            <a:ext cx="84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8166" y="3418122"/>
            <a:ext cx="1842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dist"/>
            <a:r>
              <a:rPr lang="en-US" altLang="zh-CN" sz="11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45477" y="5319493"/>
            <a:ext cx="1842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dist"/>
            <a:r>
              <a:rPr lang="en-US" altLang="zh-CN" sz="11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62304" y="2648865"/>
            <a:ext cx="1842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dist"/>
            <a:r>
              <a:rPr lang="en-US" altLang="zh-CN" sz="11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291346" y="3577779"/>
            <a:ext cx="1842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dist"/>
            <a:r>
              <a:rPr lang="en-US" altLang="zh-CN" sz="11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936000" y="1269000"/>
            <a:ext cx="4320000" cy="4320000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249599" y="2840930"/>
            <a:ext cx="36928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5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01713" y="3699499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82861" y="1737064"/>
            <a:ext cx="5626278" cy="3177836"/>
            <a:chOff x="3181679" y="1356064"/>
            <a:chExt cx="5828643" cy="3292136"/>
          </a:xfrm>
        </p:grpSpPr>
        <p:pic>
          <p:nvPicPr>
            <p:cNvPr id="7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679" y="1356064"/>
              <a:ext cx="5828643" cy="3292136"/>
            </a:xfrm>
            <a:prstGeom prst="rect">
              <a:avLst/>
            </a:prstGeom>
            <a:effectLst>
              <a:reflection stA="14000" endPos="12000" dist="63500" dir="5400000" sy="-100000" algn="bl" rotWithShape="0"/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3923332" y="1575551"/>
              <a:ext cx="4345315" cy="2821432"/>
            </a:xfrm>
            <a:prstGeom prst="rect">
              <a:avLst/>
            </a:prstGeom>
            <a:blipFill>
              <a:blip r:embed="rId4" cstate="print"/>
              <a:srcRect/>
              <a:stretch>
                <a:fillRect t="-5000" b="-5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Rectangle 24"/>
          <p:cNvSpPr/>
          <p:nvPr/>
        </p:nvSpPr>
        <p:spPr>
          <a:xfrm>
            <a:off x="1152525" y="5200650"/>
            <a:ext cx="2343150" cy="1338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Impact" panose="020B0806030902050204" pitchFamily="34" charset="0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3667125" y="5200650"/>
            <a:ext cx="2343150" cy="1338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8"/>
          <p:cNvSpPr/>
          <p:nvPr/>
        </p:nvSpPr>
        <p:spPr>
          <a:xfrm>
            <a:off x="6181725" y="5200650"/>
            <a:ext cx="2343150" cy="1338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Impact" panose="020B0806030902050204" pitchFamily="34" charset="0"/>
            </a:endParaRPr>
          </a:p>
        </p:txBody>
      </p:sp>
      <p:sp>
        <p:nvSpPr>
          <p:cNvPr id="13" name="Rectangle 29"/>
          <p:cNvSpPr/>
          <p:nvPr/>
        </p:nvSpPr>
        <p:spPr>
          <a:xfrm>
            <a:off x="8696325" y="5200650"/>
            <a:ext cx="2343150" cy="1338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27"/>
          <p:cNvSpPr>
            <a:spLocks noEditPoints="1"/>
          </p:cNvSpPr>
          <p:nvPr/>
        </p:nvSpPr>
        <p:spPr bwMode="auto">
          <a:xfrm>
            <a:off x="2056017" y="2874963"/>
            <a:ext cx="625475" cy="641350"/>
          </a:xfrm>
          <a:custGeom>
            <a:avLst/>
            <a:gdLst>
              <a:gd name="T0" fmla="*/ 2147483647 w 129"/>
              <a:gd name="T1" fmla="*/ 2147483647 h 132"/>
              <a:gd name="T2" fmla="*/ 2147483647 w 129"/>
              <a:gd name="T3" fmla="*/ 2147483647 h 132"/>
              <a:gd name="T4" fmla="*/ 2147483647 w 129"/>
              <a:gd name="T5" fmla="*/ 2147483647 h 132"/>
              <a:gd name="T6" fmla="*/ 2147483647 w 129"/>
              <a:gd name="T7" fmla="*/ 2147483647 h 132"/>
              <a:gd name="T8" fmla="*/ 2147483647 w 129"/>
              <a:gd name="T9" fmla="*/ 2147483647 h 132"/>
              <a:gd name="T10" fmla="*/ 2147483647 w 129"/>
              <a:gd name="T11" fmla="*/ 2147483647 h 132"/>
              <a:gd name="T12" fmla="*/ 2147483647 w 129"/>
              <a:gd name="T13" fmla="*/ 2147483647 h 132"/>
              <a:gd name="T14" fmla="*/ 2147483647 w 129"/>
              <a:gd name="T15" fmla="*/ 2147483647 h 132"/>
              <a:gd name="T16" fmla="*/ 2147483647 w 129"/>
              <a:gd name="T17" fmla="*/ 2147483647 h 132"/>
              <a:gd name="T18" fmla="*/ 2147483647 w 129"/>
              <a:gd name="T19" fmla="*/ 2147483647 h 132"/>
              <a:gd name="T20" fmla="*/ 2147483647 w 129"/>
              <a:gd name="T21" fmla="*/ 2147483647 h 132"/>
              <a:gd name="T22" fmla="*/ 2147483647 w 129"/>
              <a:gd name="T23" fmla="*/ 2147483647 h 132"/>
              <a:gd name="T24" fmla="*/ 2147483647 w 129"/>
              <a:gd name="T25" fmla="*/ 2147483647 h 132"/>
              <a:gd name="T26" fmla="*/ 2147483647 w 129"/>
              <a:gd name="T27" fmla="*/ 2147483647 h 132"/>
              <a:gd name="T28" fmla="*/ 2147483647 w 129"/>
              <a:gd name="T29" fmla="*/ 2147483647 h 132"/>
              <a:gd name="T30" fmla="*/ 2147483647 w 129"/>
              <a:gd name="T31" fmla="*/ 2147483647 h 132"/>
              <a:gd name="T32" fmla="*/ 2147483647 w 129"/>
              <a:gd name="T33" fmla="*/ 2147483647 h 132"/>
              <a:gd name="T34" fmla="*/ 2147483647 w 129"/>
              <a:gd name="T35" fmla="*/ 2147483647 h 132"/>
              <a:gd name="T36" fmla="*/ 2147483647 w 129"/>
              <a:gd name="T37" fmla="*/ 2147483647 h 132"/>
              <a:gd name="T38" fmla="*/ 2147483647 w 129"/>
              <a:gd name="T39" fmla="*/ 2147483647 h 132"/>
              <a:gd name="T40" fmla="*/ 2147483647 w 129"/>
              <a:gd name="T41" fmla="*/ 2147483647 h 132"/>
              <a:gd name="T42" fmla="*/ 2147483647 w 129"/>
              <a:gd name="T43" fmla="*/ 2147483647 h 132"/>
              <a:gd name="T44" fmla="*/ 2147483647 w 129"/>
              <a:gd name="T45" fmla="*/ 2147483647 h 132"/>
              <a:gd name="T46" fmla="*/ 2147483647 w 129"/>
              <a:gd name="T47" fmla="*/ 2147483647 h 132"/>
              <a:gd name="T48" fmla="*/ 2147483647 w 129"/>
              <a:gd name="T49" fmla="*/ 2147483647 h 132"/>
              <a:gd name="T50" fmla="*/ 2147483647 w 129"/>
              <a:gd name="T51" fmla="*/ 2147483647 h 132"/>
              <a:gd name="T52" fmla="*/ 2147483647 w 129"/>
              <a:gd name="T53" fmla="*/ 2147483647 h 132"/>
              <a:gd name="T54" fmla="*/ 2147483647 w 129"/>
              <a:gd name="T55" fmla="*/ 2147483647 h 132"/>
              <a:gd name="T56" fmla="*/ 2147483647 w 129"/>
              <a:gd name="T57" fmla="*/ 2147483647 h 132"/>
              <a:gd name="T58" fmla="*/ 2147483647 w 129"/>
              <a:gd name="T59" fmla="*/ 2147483647 h 132"/>
              <a:gd name="T60" fmla="*/ 2147483647 w 129"/>
              <a:gd name="T61" fmla="*/ 2147483647 h 132"/>
              <a:gd name="T62" fmla="*/ 2147483647 w 129"/>
              <a:gd name="T63" fmla="*/ 2147483647 h 132"/>
              <a:gd name="T64" fmla="*/ 2147483647 w 129"/>
              <a:gd name="T65" fmla="*/ 2147483647 h 132"/>
              <a:gd name="T66" fmla="*/ 2147483647 w 129"/>
              <a:gd name="T67" fmla="*/ 2147483647 h 132"/>
              <a:gd name="T68" fmla="*/ 2147483647 w 129"/>
              <a:gd name="T69" fmla="*/ 2147483647 h 132"/>
              <a:gd name="T70" fmla="*/ 2147483647 w 129"/>
              <a:gd name="T71" fmla="*/ 2147483647 h 132"/>
              <a:gd name="T72" fmla="*/ 2147483647 w 129"/>
              <a:gd name="T73" fmla="*/ 2147483647 h 132"/>
              <a:gd name="T74" fmla="*/ 2147483647 w 129"/>
              <a:gd name="T75" fmla="*/ 2147483647 h 132"/>
              <a:gd name="T76" fmla="*/ 2147483647 w 129"/>
              <a:gd name="T77" fmla="*/ 2147483647 h 132"/>
              <a:gd name="T78" fmla="*/ 2147483647 w 129"/>
              <a:gd name="T79" fmla="*/ 2147483647 h 132"/>
              <a:gd name="T80" fmla="*/ 2147483647 w 129"/>
              <a:gd name="T81" fmla="*/ 2147483647 h 132"/>
              <a:gd name="T82" fmla="*/ 2147483647 w 129"/>
              <a:gd name="T83" fmla="*/ 2147483647 h 132"/>
              <a:gd name="T84" fmla="*/ 2147483647 w 129"/>
              <a:gd name="T85" fmla="*/ 2147483647 h 132"/>
              <a:gd name="T86" fmla="*/ 2147483647 w 129"/>
              <a:gd name="T87" fmla="*/ 2147483647 h 132"/>
              <a:gd name="T88" fmla="*/ 2147483647 w 129"/>
              <a:gd name="T89" fmla="*/ 2147483647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9" h="132">
                <a:moveTo>
                  <a:pt x="107" y="50"/>
                </a:moveTo>
                <a:cubicBezTo>
                  <a:pt x="90" y="39"/>
                  <a:pt x="90" y="39"/>
                  <a:pt x="90" y="39"/>
                </a:cubicBezTo>
                <a:cubicBezTo>
                  <a:pt x="88" y="37"/>
                  <a:pt x="87" y="35"/>
                  <a:pt x="87" y="32"/>
                </a:cubicBezTo>
                <a:cubicBezTo>
                  <a:pt x="87" y="32"/>
                  <a:pt x="87" y="32"/>
                  <a:pt x="87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18" y="31"/>
                  <a:pt x="12" y="37"/>
                  <a:pt x="11" y="43"/>
                </a:cubicBezTo>
                <a:cubicBezTo>
                  <a:pt x="1" y="121"/>
                  <a:pt x="1" y="121"/>
                  <a:pt x="1" y="121"/>
                </a:cubicBezTo>
                <a:cubicBezTo>
                  <a:pt x="0" y="127"/>
                  <a:pt x="5" y="132"/>
                  <a:pt x="11" y="132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13" y="132"/>
                  <a:pt x="117" y="127"/>
                  <a:pt x="116" y="121"/>
                </a:cubicBezTo>
                <a:lnTo>
                  <a:pt x="107" y="50"/>
                </a:lnTo>
                <a:close/>
                <a:moveTo>
                  <a:pt x="81" y="39"/>
                </a:moveTo>
                <a:cubicBezTo>
                  <a:pt x="83" y="39"/>
                  <a:pt x="84" y="40"/>
                  <a:pt x="84" y="42"/>
                </a:cubicBezTo>
                <a:cubicBezTo>
                  <a:pt x="84" y="44"/>
                  <a:pt x="83" y="45"/>
                  <a:pt x="81" y="45"/>
                </a:cubicBezTo>
                <a:cubicBezTo>
                  <a:pt x="79" y="45"/>
                  <a:pt x="78" y="44"/>
                  <a:pt x="78" y="42"/>
                </a:cubicBezTo>
                <a:cubicBezTo>
                  <a:pt x="78" y="40"/>
                  <a:pt x="79" y="39"/>
                  <a:pt x="81" y="39"/>
                </a:cubicBezTo>
                <a:close/>
                <a:moveTo>
                  <a:pt x="38" y="39"/>
                </a:moveTo>
                <a:cubicBezTo>
                  <a:pt x="40" y="39"/>
                  <a:pt x="41" y="40"/>
                  <a:pt x="41" y="42"/>
                </a:cubicBezTo>
                <a:cubicBezTo>
                  <a:pt x="41" y="44"/>
                  <a:pt x="40" y="45"/>
                  <a:pt x="38" y="45"/>
                </a:cubicBezTo>
                <a:cubicBezTo>
                  <a:pt x="36" y="45"/>
                  <a:pt x="35" y="44"/>
                  <a:pt x="35" y="42"/>
                </a:cubicBezTo>
                <a:cubicBezTo>
                  <a:pt x="35" y="40"/>
                  <a:pt x="36" y="39"/>
                  <a:pt x="38" y="39"/>
                </a:cubicBezTo>
                <a:close/>
                <a:moveTo>
                  <a:pt x="84" y="81"/>
                </a:move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3" y="91"/>
                  <a:pt x="73" y="92"/>
                </a:cubicBezTo>
                <a:cubicBezTo>
                  <a:pt x="73" y="92"/>
                  <a:pt x="73" y="92"/>
                  <a:pt x="73" y="92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6" y="105"/>
                  <a:pt x="76" y="106"/>
                  <a:pt x="76" y="106"/>
                </a:cubicBezTo>
                <a:cubicBezTo>
                  <a:pt x="76" y="106"/>
                  <a:pt x="76" y="107"/>
                  <a:pt x="75" y="108"/>
                </a:cubicBezTo>
                <a:cubicBezTo>
                  <a:pt x="75" y="108"/>
                  <a:pt x="74" y="109"/>
                  <a:pt x="73" y="109"/>
                </a:cubicBezTo>
                <a:cubicBezTo>
                  <a:pt x="73" y="109"/>
                  <a:pt x="72" y="108"/>
                  <a:pt x="72" y="108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0" y="102"/>
                  <a:pt x="59" y="102"/>
                  <a:pt x="59" y="102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5" y="108"/>
                  <a:pt x="45" y="109"/>
                  <a:pt x="44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3" y="109"/>
                  <a:pt x="43" y="108"/>
                  <a:pt x="42" y="108"/>
                </a:cubicBezTo>
                <a:cubicBezTo>
                  <a:pt x="42" y="107"/>
                  <a:pt x="41" y="106"/>
                  <a:pt x="41" y="106"/>
                </a:cubicBezTo>
                <a:cubicBezTo>
                  <a:pt x="41" y="106"/>
                  <a:pt x="41" y="105"/>
                  <a:pt x="41" y="105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91"/>
                  <a:pt x="44" y="90"/>
                  <a:pt x="43" y="90"/>
                </a:cubicBezTo>
                <a:cubicBezTo>
                  <a:pt x="34" y="81"/>
                  <a:pt x="34" y="81"/>
                  <a:pt x="34" y="81"/>
                </a:cubicBezTo>
                <a:cubicBezTo>
                  <a:pt x="33" y="80"/>
                  <a:pt x="32" y="79"/>
                  <a:pt x="32" y="78"/>
                </a:cubicBezTo>
                <a:cubicBezTo>
                  <a:pt x="32" y="77"/>
                  <a:pt x="33" y="77"/>
                  <a:pt x="33" y="76"/>
                </a:cubicBezTo>
                <a:cubicBezTo>
                  <a:pt x="34" y="76"/>
                  <a:pt x="35" y="76"/>
                  <a:pt x="35" y="75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6" y="60"/>
                  <a:pt x="57" y="59"/>
                </a:cubicBezTo>
                <a:cubicBezTo>
                  <a:pt x="57" y="59"/>
                  <a:pt x="58" y="58"/>
                  <a:pt x="59" y="58"/>
                </a:cubicBezTo>
                <a:cubicBezTo>
                  <a:pt x="59" y="58"/>
                  <a:pt x="60" y="59"/>
                  <a:pt x="60" y="59"/>
                </a:cubicBezTo>
                <a:cubicBezTo>
                  <a:pt x="61" y="60"/>
                  <a:pt x="61" y="60"/>
                  <a:pt x="61" y="60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cubicBezTo>
                  <a:pt x="68" y="74"/>
                  <a:pt x="69" y="74"/>
                  <a:pt x="69" y="74"/>
                </a:cubicBezTo>
                <a:cubicBezTo>
                  <a:pt x="82" y="75"/>
                  <a:pt x="82" y="75"/>
                  <a:pt x="82" y="75"/>
                </a:cubicBezTo>
                <a:cubicBezTo>
                  <a:pt x="83" y="76"/>
                  <a:pt x="83" y="76"/>
                  <a:pt x="84" y="76"/>
                </a:cubicBezTo>
                <a:cubicBezTo>
                  <a:pt x="84" y="77"/>
                  <a:pt x="85" y="77"/>
                  <a:pt x="85" y="78"/>
                </a:cubicBezTo>
                <a:cubicBezTo>
                  <a:pt x="85" y="79"/>
                  <a:pt x="84" y="80"/>
                  <a:pt x="84" y="81"/>
                </a:cubicBezTo>
                <a:close/>
                <a:moveTo>
                  <a:pt x="126" y="35"/>
                </a:moveTo>
                <a:cubicBezTo>
                  <a:pt x="102" y="20"/>
                  <a:pt x="102" y="20"/>
                  <a:pt x="102" y="20"/>
                </a:cubicBezTo>
                <a:cubicBezTo>
                  <a:pt x="100" y="19"/>
                  <a:pt x="96" y="19"/>
                  <a:pt x="94" y="22"/>
                </a:cubicBezTo>
                <a:cubicBezTo>
                  <a:pt x="93" y="24"/>
                  <a:pt x="93" y="24"/>
                  <a:pt x="93" y="24"/>
                </a:cubicBezTo>
                <a:cubicBezTo>
                  <a:pt x="91" y="23"/>
                  <a:pt x="88" y="22"/>
                  <a:pt x="87" y="22"/>
                </a:cubicBezTo>
                <a:cubicBezTo>
                  <a:pt x="85" y="22"/>
                  <a:pt x="83" y="22"/>
                  <a:pt x="82" y="23"/>
                </a:cubicBezTo>
                <a:cubicBezTo>
                  <a:pt x="81" y="17"/>
                  <a:pt x="79" y="12"/>
                  <a:pt x="76" y="8"/>
                </a:cubicBezTo>
                <a:cubicBezTo>
                  <a:pt x="72" y="3"/>
                  <a:pt x="65" y="0"/>
                  <a:pt x="59" y="0"/>
                </a:cubicBezTo>
                <a:cubicBezTo>
                  <a:pt x="52" y="0"/>
                  <a:pt x="46" y="3"/>
                  <a:pt x="41" y="8"/>
                </a:cubicBezTo>
                <a:cubicBezTo>
                  <a:pt x="37" y="14"/>
                  <a:pt x="35" y="21"/>
                  <a:pt x="35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2"/>
                  <a:pt x="41" y="16"/>
                  <a:pt x="45" y="11"/>
                </a:cubicBezTo>
                <a:cubicBezTo>
                  <a:pt x="49" y="7"/>
                  <a:pt x="53" y="5"/>
                  <a:pt x="59" y="5"/>
                </a:cubicBezTo>
                <a:cubicBezTo>
                  <a:pt x="64" y="5"/>
                  <a:pt x="69" y="7"/>
                  <a:pt x="72" y="11"/>
                </a:cubicBezTo>
                <a:cubicBezTo>
                  <a:pt x="76" y="16"/>
                  <a:pt x="78" y="22"/>
                  <a:pt x="78" y="28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27"/>
                  <a:pt x="83" y="26"/>
                  <a:pt x="83" y="25"/>
                </a:cubicBezTo>
                <a:cubicBezTo>
                  <a:pt x="84" y="25"/>
                  <a:pt x="85" y="24"/>
                  <a:pt x="87" y="24"/>
                </a:cubicBezTo>
                <a:cubicBezTo>
                  <a:pt x="88" y="24"/>
                  <a:pt x="90" y="25"/>
                  <a:pt x="92" y="26"/>
                </a:cubicBezTo>
                <a:cubicBezTo>
                  <a:pt x="90" y="29"/>
                  <a:pt x="90" y="29"/>
                  <a:pt x="90" y="29"/>
                </a:cubicBezTo>
                <a:cubicBezTo>
                  <a:pt x="88" y="32"/>
                  <a:pt x="89" y="35"/>
                  <a:pt x="92" y="37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8" y="54"/>
                  <a:pt x="121" y="53"/>
                  <a:pt x="123" y="50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0"/>
                  <a:pt x="128" y="37"/>
                  <a:pt x="126" y="35"/>
                </a:cubicBezTo>
                <a:close/>
                <a:moveTo>
                  <a:pt x="97" y="26"/>
                </a:moveTo>
                <a:cubicBezTo>
                  <a:pt x="98" y="26"/>
                  <a:pt x="99" y="27"/>
                  <a:pt x="99" y="28"/>
                </a:cubicBezTo>
                <a:cubicBezTo>
                  <a:pt x="99" y="30"/>
                  <a:pt x="98" y="30"/>
                  <a:pt x="97" y="30"/>
                </a:cubicBezTo>
                <a:cubicBezTo>
                  <a:pt x="96" y="30"/>
                  <a:pt x="95" y="30"/>
                  <a:pt x="95" y="28"/>
                </a:cubicBezTo>
                <a:cubicBezTo>
                  <a:pt x="95" y="27"/>
                  <a:pt x="96" y="26"/>
                  <a:pt x="97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96"/>
          <p:cNvSpPr>
            <a:spLocks noEditPoints="1"/>
          </p:cNvSpPr>
          <p:nvPr/>
        </p:nvSpPr>
        <p:spPr bwMode="auto">
          <a:xfrm>
            <a:off x="9683954" y="2898775"/>
            <a:ext cx="495300" cy="593725"/>
          </a:xfrm>
          <a:custGeom>
            <a:avLst/>
            <a:gdLst>
              <a:gd name="T0" fmla="*/ 2147483647 w 118"/>
              <a:gd name="T1" fmla="*/ 2147483647 h 141"/>
              <a:gd name="T2" fmla="*/ 2147483647 w 118"/>
              <a:gd name="T3" fmla="*/ 2147483647 h 141"/>
              <a:gd name="T4" fmla="*/ 2147483647 w 118"/>
              <a:gd name="T5" fmla="*/ 2147483647 h 141"/>
              <a:gd name="T6" fmla="*/ 2147483647 w 118"/>
              <a:gd name="T7" fmla="*/ 2147483647 h 141"/>
              <a:gd name="T8" fmla="*/ 2147483647 w 118"/>
              <a:gd name="T9" fmla="*/ 2147483647 h 141"/>
              <a:gd name="T10" fmla="*/ 2147483647 w 118"/>
              <a:gd name="T11" fmla="*/ 2147483647 h 141"/>
              <a:gd name="T12" fmla="*/ 2147483647 w 118"/>
              <a:gd name="T13" fmla="*/ 2147483647 h 141"/>
              <a:gd name="T14" fmla="*/ 2147483647 w 118"/>
              <a:gd name="T15" fmla="*/ 2147483647 h 141"/>
              <a:gd name="T16" fmla="*/ 0 w 118"/>
              <a:gd name="T17" fmla="*/ 2147483647 h 141"/>
              <a:gd name="T18" fmla="*/ 2147483647 w 118"/>
              <a:gd name="T19" fmla="*/ 2147483647 h 141"/>
              <a:gd name="T20" fmla="*/ 2147483647 w 118"/>
              <a:gd name="T21" fmla="*/ 2147483647 h 141"/>
              <a:gd name="T22" fmla="*/ 2147483647 w 118"/>
              <a:gd name="T23" fmla="*/ 2147483647 h 141"/>
              <a:gd name="T24" fmla="*/ 2147483647 w 118"/>
              <a:gd name="T25" fmla="*/ 2147483647 h 141"/>
              <a:gd name="T26" fmla="*/ 2147483647 w 118"/>
              <a:gd name="T27" fmla="*/ 2147483647 h 141"/>
              <a:gd name="T28" fmla="*/ 2147483647 w 118"/>
              <a:gd name="T29" fmla="*/ 2147483647 h 141"/>
              <a:gd name="T30" fmla="*/ 2147483647 w 118"/>
              <a:gd name="T31" fmla="*/ 2147483647 h 141"/>
              <a:gd name="T32" fmla="*/ 2147483647 w 118"/>
              <a:gd name="T33" fmla="*/ 2147483647 h 141"/>
              <a:gd name="T34" fmla="*/ 2147483647 w 118"/>
              <a:gd name="T35" fmla="*/ 2147483647 h 141"/>
              <a:gd name="T36" fmla="*/ 2147483647 w 118"/>
              <a:gd name="T37" fmla="*/ 2147483647 h 141"/>
              <a:gd name="T38" fmla="*/ 2147483647 w 118"/>
              <a:gd name="T39" fmla="*/ 2147483647 h 141"/>
              <a:gd name="T40" fmla="*/ 2147483647 w 118"/>
              <a:gd name="T41" fmla="*/ 2147483647 h 141"/>
              <a:gd name="T42" fmla="*/ 2147483647 w 118"/>
              <a:gd name="T43" fmla="*/ 2147483647 h 141"/>
              <a:gd name="T44" fmla="*/ 2147483647 w 118"/>
              <a:gd name="T45" fmla="*/ 2147483647 h 141"/>
              <a:gd name="T46" fmla="*/ 2147483647 w 118"/>
              <a:gd name="T47" fmla="*/ 2147483647 h 141"/>
              <a:gd name="T48" fmla="*/ 2147483647 w 118"/>
              <a:gd name="T49" fmla="*/ 2147483647 h 141"/>
              <a:gd name="T50" fmla="*/ 2147483647 w 118"/>
              <a:gd name="T51" fmla="*/ 2147483647 h 141"/>
              <a:gd name="T52" fmla="*/ 2147483647 w 118"/>
              <a:gd name="T53" fmla="*/ 2147483647 h 141"/>
              <a:gd name="T54" fmla="*/ 2147483647 w 118"/>
              <a:gd name="T55" fmla="*/ 2147483647 h 141"/>
              <a:gd name="T56" fmla="*/ 2147483647 w 118"/>
              <a:gd name="T57" fmla="*/ 2147483647 h 141"/>
              <a:gd name="T58" fmla="*/ 2147483647 w 118"/>
              <a:gd name="T59" fmla="*/ 2147483647 h 141"/>
              <a:gd name="T60" fmla="*/ 2147483647 w 118"/>
              <a:gd name="T61" fmla="*/ 2147483647 h 141"/>
              <a:gd name="T62" fmla="*/ 2147483647 w 118"/>
              <a:gd name="T63" fmla="*/ 2147483647 h 141"/>
              <a:gd name="T64" fmla="*/ 2147483647 w 118"/>
              <a:gd name="T65" fmla="*/ 2147483647 h 141"/>
              <a:gd name="T66" fmla="*/ 2147483647 w 118"/>
              <a:gd name="T67" fmla="*/ 2147483647 h 141"/>
              <a:gd name="T68" fmla="*/ 2147483647 w 118"/>
              <a:gd name="T69" fmla="*/ 2147483647 h 141"/>
              <a:gd name="T70" fmla="*/ 2147483647 w 118"/>
              <a:gd name="T71" fmla="*/ 2147483647 h 141"/>
              <a:gd name="T72" fmla="*/ 2147483647 w 118"/>
              <a:gd name="T73" fmla="*/ 2147483647 h 141"/>
              <a:gd name="T74" fmla="*/ 2147483647 w 118"/>
              <a:gd name="T75" fmla="*/ 2147483647 h 141"/>
              <a:gd name="T76" fmla="*/ 2147483647 w 118"/>
              <a:gd name="T77" fmla="*/ 2147483647 h 141"/>
              <a:gd name="T78" fmla="*/ 2147483647 w 118"/>
              <a:gd name="T79" fmla="*/ 2147483647 h 141"/>
              <a:gd name="T80" fmla="*/ 2147483647 w 118"/>
              <a:gd name="T81" fmla="*/ 2147483647 h 141"/>
              <a:gd name="T82" fmla="*/ 2147483647 w 118"/>
              <a:gd name="T83" fmla="*/ 2147483647 h 141"/>
              <a:gd name="T84" fmla="*/ 2147483647 w 118"/>
              <a:gd name="T85" fmla="*/ 2147483647 h 141"/>
              <a:gd name="T86" fmla="*/ 2147483647 w 118"/>
              <a:gd name="T87" fmla="*/ 2147483647 h 141"/>
              <a:gd name="T88" fmla="*/ 2147483647 w 118"/>
              <a:gd name="T89" fmla="*/ 2147483647 h 141"/>
              <a:gd name="T90" fmla="*/ 2147483647 w 118"/>
              <a:gd name="T91" fmla="*/ 2147483647 h 141"/>
              <a:gd name="T92" fmla="*/ 2147483647 w 118"/>
              <a:gd name="T93" fmla="*/ 2147483647 h 141"/>
              <a:gd name="T94" fmla="*/ 2147483647 w 118"/>
              <a:gd name="T95" fmla="*/ 2147483647 h 141"/>
              <a:gd name="T96" fmla="*/ 2147483647 w 118"/>
              <a:gd name="T97" fmla="*/ 2147483647 h 141"/>
              <a:gd name="T98" fmla="*/ 2147483647 w 118"/>
              <a:gd name="T99" fmla="*/ 2147483647 h 141"/>
              <a:gd name="T100" fmla="*/ 2147483647 w 118"/>
              <a:gd name="T101" fmla="*/ 2147483647 h 141"/>
              <a:gd name="T102" fmla="*/ 2147483647 w 118"/>
              <a:gd name="T103" fmla="*/ 2147483647 h 141"/>
              <a:gd name="T104" fmla="*/ 2147483647 w 118"/>
              <a:gd name="T105" fmla="*/ 2147483647 h 141"/>
              <a:gd name="T106" fmla="*/ 2147483647 w 118"/>
              <a:gd name="T107" fmla="*/ 2147483647 h 14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2093913" y="5472113"/>
            <a:ext cx="498475" cy="455612"/>
          </a:xfrm>
          <a:custGeom>
            <a:avLst/>
            <a:gdLst>
              <a:gd name="T0" fmla="*/ 2147483647 w 364"/>
              <a:gd name="T1" fmla="*/ 2147483647 h 333"/>
              <a:gd name="T2" fmla="*/ 2147483647 w 364"/>
              <a:gd name="T3" fmla="*/ 2147483647 h 333"/>
              <a:gd name="T4" fmla="*/ 2147483647 w 364"/>
              <a:gd name="T5" fmla="*/ 2147483647 h 333"/>
              <a:gd name="T6" fmla="*/ 2147483647 w 364"/>
              <a:gd name="T7" fmla="*/ 2147483647 h 333"/>
              <a:gd name="T8" fmla="*/ 2147483647 w 364"/>
              <a:gd name="T9" fmla="*/ 0 h 333"/>
              <a:gd name="T10" fmla="*/ 2147483647 w 364"/>
              <a:gd name="T11" fmla="*/ 2147483647 h 333"/>
              <a:gd name="T12" fmla="*/ 2147483647 w 364"/>
              <a:gd name="T13" fmla="*/ 2147483647 h 333"/>
              <a:gd name="T14" fmla="*/ 0 w 364"/>
              <a:gd name="T15" fmla="*/ 2147483647 h 333"/>
              <a:gd name="T16" fmla="*/ 2147483647 w 364"/>
              <a:gd name="T17" fmla="*/ 2147483647 h 333"/>
              <a:gd name="T18" fmla="*/ 2147483647 w 364"/>
              <a:gd name="T19" fmla="*/ 2147483647 h 333"/>
              <a:gd name="T20" fmla="*/ 2147483647 w 364"/>
              <a:gd name="T21" fmla="*/ 2147483647 h 333"/>
              <a:gd name="T22" fmla="*/ 2147483647 w 364"/>
              <a:gd name="T23" fmla="*/ 2147483647 h 333"/>
              <a:gd name="T24" fmla="*/ 2147483647 w 364"/>
              <a:gd name="T25" fmla="*/ 2147483647 h 333"/>
              <a:gd name="T26" fmla="*/ 2147483647 w 364"/>
              <a:gd name="T27" fmla="*/ 2147483647 h 333"/>
              <a:gd name="T28" fmla="*/ 2147483647 w 364"/>
              <a:gd name="T29" fmla="*/ 2147483647 h 333"/>
              <a:gd name="T30" fmla="*/ 2147483647 w 364"/>
              <a:gd name="T31" fmla="*/ 2147483647 h 333"/>
              <a:gd name="T32" fmla="*/ 2147483647 w 364"/>
              <a:gd name="T33" fmla="*/ 2147483647 h 333"/>
              <a:gd name="T34" fmla="*/ 2147483647 w 364"/>
              <a:gd name="T35" fmla="*/ 2147483647 h 333"/>
              <a:gd name="T36" fmla="*/ 2147483647 w 364"/>
              <a:gd name="T37" fmla="*/ 2147483647 h 333"/>
              <a:gd name="T38" fmla="*/ 2147483647 w 364"/>
              <a:gd name="T39" fmla="*/ 2147483647 h 333"/>
              <a:gd name="T40" fmla="*/ 2147483647 w 364"/>
              <a:gd name="T41" fmla="*/ 2147483647 h 333"/>
              <a:gd name="T42" fmla="*/ 2147483647 w 364"/>
              <a:gd name="T43" fmla="*/ 2147483647 h 333"/>
              <a:gd name="T44" fmla="*/ 2147483647 w 364"/>
              <a:gd name="T45" fmla="*/ 2147483647 h 333"/>
              <a:gd name="T46" fmla="*/ 2147483647 w 364"/>
              <a:gd name="T47" fmla="*/ 2147483647 h 333"/>
              <a:gd name="T48" fmla="*/ 2147483647 w 364"/>
              <a:gd name="T49" fmla="*/ 2147483647 h 333"/>
              <a:gd name="T50" fmla="*/ 2147483647 w 364"/>
              <a:gd name="T51" fmla="*/ 2147483647 h 333"/>
              <a:gd name="T52" fmla="*/ 2147483647 w 364"/>
              <a:gd name="T53" fmla="*/ 2147483647 h 333"/>
              <a:gd name="T54" fmla="*/ 2147483647 w 364"/>
              <a:gd name="T55" fmla="*/ 2147483647 h 333"/>
              <a:gd name="T56" fmla="*/ 2147483647 w 364"/>
              <a:gd name="T57" fmla="*/ 2147483647 h 333"/>
              <a:gd name="T58" fmla="*/ 2147483647 w 364"/>
              <a:gd name="T59" fmla="*/ 2147483647 h 333"/>
              <a:gd name="T60" fmla="*/ 2147483647 w 364"/>
              <a:gd name="T61" fmla="*/ 2147483647 h 333"/>
              <a:gd name="T62" fmla="*/ 2147483647 w 364"/>
              <a:gd name="T63" fmla="*/ 2147483647 h 333"/>
              <a:gd name="T64" fmla="*/ 2147483647 w 364"/>
              <a:gd name="T65" fmla="*/ 2147483647 h 333"/>
              <a:gd name="T66" fmla="*/ 2147483647 w 364"/>
              <a:gd name="T67" fmla="*/ 2147483647 h 3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64" h="333">
                <a:moveTo>
                  <a:pt x="359" y="119"/>
                </a:moveTo>
                <a:cubicBezTo>
                  <a:pt x="355" y="114"/>
                  <a:pt x="349" y="111"/>
                  <a:pt x="343" y="111"/>
                </a:cubicBezTo>
                <a:cubicBezTo>
                  <a:pt x="323" y="111"/>
                  <a:pt x="323" y="111"/>
                  <a:pt x="323" y="111"/>
                </a:cubicBezTo>
                <a:cubicBezTo>
                  <a:pt x="323" y="100"/>
                  <a:pt x="314" y="91"/>
                  <a:pt x="303" y="91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83" y="71"/>
                  <a:pt x="283" y="71"/>
                  <a:pt x="283" y="71"/>
                </a:cubicBezTo>
                <a:cubicBezTo>
                  <a:pt x="283" y="60"/>
                  <a:pt x="274" y="51"/>
                  <a:pt x="263" y="51"/>
                </a:cubicBezTo>
                <a:cubicBezTo>
                  <a:pt x="252" y="51"/>
                  <a:pt x="252" y="51"/>
                  <a:pt x="252" y="51"/>
                </a:cubicBezTo>
                <a:cubicBezTo>
                  <a:pt x="252" y="10"/>
                  <a:pt x="252" y="10"/>
                  <a:pt x="252" y="10"/>
                </a:cubicBezTo>
                <a:cubicBezTo>
                  <a:pt x="252" y="5"/>
                  <a:pt x="248" y="0"/>
                  <a:pt x="242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51"/>
                  <a:pt x="30" y="51"/>
                  <a:pt x="3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9" y="51"/>
                  <a:pt x="0" y="60"/>
                  <a:pt x="0" y="7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24"/>
                  <a:pt x="9" y="333"/>
                  <a:pt x="20" y="333"/>
                </a:cubicBezTo>
                <a:cubicBezTo>
                  <a:pt x="61" y="333"/>
                  <a:pt x="61" y="333"/>
                  <a:pt x="61" y="333"/>
                </a:cubicBezTo>
                <a:cubicBezTo>
                  <a:pt x="156" y="333"/>
                  <a:pt x="156" y="333"/>
                  <a:pt x="156" y="333"/>
                </a:cubicBezTo>
                <a:cubicBezTo>
                  <a:pt x="156" y="247"/>
                  <a:pt x="156" y="247"/>
                  <a:pt x="156" y="247"/>
                </a:cubicBezTo>
                <a:cubicBezTo>
                  <a:pt x="131" y="247"/>
                  <a:pt x="131" y="247"/>
                  <a:pt x="131" y="247"/>
                </a:cubicBezTo>
                <a:cubicBezTo>
                  <a:pt x="127" y="247"/>
                  <a:pt x="123" y="245"/>
                  <a:pt x="121" y="241"/>
                </a:cubicBezTo>
                <a:cubicBezTo>
                  <a:pt x="120" y="237"/>
                  <a:pt x="121" y="233"/>
                  <a:pt x="124" y="230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8" y="155"/>
                  <a:pt x="205" y="155"/>
                  <a:pt x="208" y="159"/>
                </a:cubicBezTo>
                <a:cubicBezTo>
                  <a:pt x="279" y="230"/>
                  <a:pt x="279" y="230"/>
                  <a:pt x="279" y="230"/>
                </a:cubicBezTo>
                <a:cubicBezTo>
                  <a:pt x="282" y="233"/>
                  <a:pt x="283" y="237"/>
                  <a:pt x="281" y="241"/>
                </a:cubicBezTo>
                <a:cubicBezTo>
                  <a:pt x="280" y="245"/>
                  <a:pt x="276" y="247"/>
                  <a:pt x="272" y="247"/>
                </a:cubicBezTo>
                <a:cubicBezTo>
                  <a:pt x="247" y="247"/>
                  <a:pt x="247" y="247"/>
                  <a:pt x="247" y="247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63" y="333"/>
                  <a:pt x="263" y="333"/>
                  <a:pt x="263" y="333"/>
                </a:cubicBezTo>
                <a:cubicBezTo>
                  <a:pt x="303" y="333"/>
                  <a:pt x="303" y="333"/>
                  <a:pt x="303" y="333"/>
                </a:cubicBezTo>
                <a:cubicBezTo>
                  <a:pt x="312" y="333"/>
                  <a:pt x="321" y="327"/>
                  <a:pt x="323" y="318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4" y="130"/>
                  <a:pt x="363" y="124"/>
                  <a:pt x="359" y="119"/>
                </a:cubicBezTo>
                <a:close/>
                <a:moveTo>
                  <a:pt x="30" y="313"/>
                </a:moveTo>
                <a:cubicBezTo>
                  <a:pt x="20" y="313"/>
                  <a:pt x="20" y="313"/>
                  <a:pt x="20" y="313"/>
                </a:cubicBezTo>
                <a:cubicBezTo>
                  <a:pt x="20" y="71"/>
                  <a:pt x="20" y="71"/>
                  <a:pt x="20" y="71"/>
                </a:cubicBezTo>
                <a:cubicBezTo>
                  <a:pt x="30" y="71"/>
                  <a:pt x="30" y="71"/>
                  <a:pt x="30" y="71"/>
                </a:cubicBezTo>
                <a:lnTo>
                  <a:pt x="30" y="313"/>
                </a:lnTo>
                <a:close/>
                <a:moveTo>
                  <a:pt x="242" y="91"/>
                </a:moveTo>
                <a:cubicBezTo>
                  <a:pt x="231" y="91"/>
                  <a:pt x="222" y="100"/>
                  <a:pt x="222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92" y="111"/>
                  <a:pt x="83" y="118"/>
                  <a:pt x="81" y="127"/>
                </a:cubicBezTo>
                <a:cubicBezTo>
                  <a:pt x="81" y="127"/>
                  <a:pt x="41" y="312"/>
                  <a:pt x="41" y="313"/>
                </a:cubicBezTo>
                <a:cubicBezTo>
                  <a:pt x="41" y="313"/>
                  <a:pt x="41" y="313"/>
                  <a:pt x="41" y="313"/>
                </a:cubicBezTo>
                <a:cubicBezTo>
                  <a:pt x="41" y="10"/>
                  <a:pt x="41" y="10"/>
                  <a:pt x="41" y="10"/>
                </a:cubicBezTo>
                <a:cubicBezTo>
                  <a:pt x="242" y="10"/>
                  <a:pt x="242" y="10"/>
                  <a:pt x="242" y="10"/>
                </a:cubicBezTo>
                <a:lnTo>
                  <a:pt x="242" y="91"/>
                </a:lnTo>
                <a:close/>
                <a:moveTo>
                  <a:pt x="263" y="91"/>
                </a:moveTo>
                <a:cubicBezTo>
                  <a:pt x="252" y="91"/>
                  <a:pt x="252" y="91"/>
                  <a:pt x="252" y="91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63" y="71"/>
                  <a:pt x="263" y="71"/>
                  <a:pt x="263" y="71"/>
                </a:cubicBezTo>
                <a:lnTo>
                  <a:pt x="263" y="91"/>
                </a:lnTo>
                <a:close/>
                <a:moveTo>
                  <a:pt x="70" y="86"/>
                </a:moveTo>
                <a:cubicBezTo>
                  <a:pt x="70" y="81"/>
                  <a:pt x="75" y="76"/>
                  <a:pt x="80" y="76"/>
                </a:cubicBezTo>
                <a:cubicBezTo>
                  <a:pt x="201" y="76"/>
                  <a:pt x="201" y="76"/>
                  <a:pt x="201" y="76"/>
                </a:cubicBezTo>
                <a:cubicBezTo>
                  <a:pt x="206" y="76"/>
                  <a:pt x="211" y="81"/>
                  <a:pt x="211" y="86"/>
                </a:cubicBezTo>
                <a:cubicBezTo>
                  <a:pt x="211" y="92"/>
                  <a:pt x="206" y="96"/>
                  <a:pt x="201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75" y="96"/>
                  <a:pt x="70" y="92"/>
                  <a:pt x="70" y="86"/>
                </a:cubicBezTo>
                <a:close/>
                <a:moveTo>
                  <a:pt x="70" y="45"/>
                </a:moveTo>
                <a:cubicBezTo>
                  <a:pt x="70" y="40"/>
                  <a:pt x="75" y="35"/>
                  <a:pt x="80" y="35"/>
                </a:cubicBezTo>
                <a:cubicBezTo>
                  <a:pt x="201" y="35"/>
                  <a:pt x="201" y="35"/>
                  <a:pt x="201" y="35"/>
                </a:cubicBezTo>
                <a:cubicBezTo>
                  <a:pt x="206" y="35"/>
                  <a:pt x="211" y="40"/>
                  <a:pt x="211" y="45"/>
                </a:cubicBezTo>
                <a:cubicBezTo>
                  <a:pt x="211" y="51"/>
                  <a:pt x="206" y="55"/>
                  <a:pt x="201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75" y="55"/>
                  <a:pt x="70" y="51"/>
                  <a:pt x="70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1"/>
          <p:cNvSpPr>
            <a:spLocks noEditPoints="1"/>
          </p:cNvSpPr>
          <p:nvPr/>
        </p:nvSpPr>
        <p:spPr bwMode="auto">
          <a:xfrm>
            <a:off x="4645025" y="5472113"/>
            <a:ext cx="500063" cy="455612"/>
          </a:xfrm>
          <a:custGeom>
            <a:avLst/>
            <a:gdLst>
              <a:gd name="T0" fmla="*/ 2147483647 w 365"/>
              <a:gd name="T1" fmla="*/ 2147483647 h 333"/>
              <a:gd name="T2" fmla="*/ 2147483647 w 365"/>
              <a:gd name="T3" fmla="*/ 2147483647 h 333"/>
              <a:gd name="T4" fmla="*/ 2147483647 w 365"/>
              <a:gd name="T5" fmla="*/ 2147483647 h 333"/>
              <a:gd name="T6" fmla="*/ 2147483647 w 365"/>
              <a:gd name="T7" fmla="*/ 2147483647 h 333"/>
              <a:gd name="T8" fmla="*/ 2147483647 w 365"/>
              <a:gd name="T9" fmla="*/ 0 h 333"/>
              <a:gd name="T10" fmla="*/ 2147483647 w 365"/>
              <a:gd name="T11" fmla="*/ 2147483647 h 333"/>
              <a:gd name="T12" fmla="*/ 2147483647 w 365"/>
              <a:gd name="T13" fmla="*/ 2147483647 h 333"/>
              <a:gd name="T14" fmla="*/ 0 w 365"/>
              <a:gd name="T15" fmla="*/ 2147483647 h 333"/>
              <a:gd name="T16" fmla="*/ 2147483647 w 365"/>
              <a:gd name="T17" fmla="*/ 2147483647 h 333"/>
              <a:gd name="T18" fmla="*/ 2147483647 w 365"/>
              <a:gd name="T19" fmla="*/ 2147483647 h 333"/>
              <a:gd name="T20" fmla="*/ 2147483647 w 365"/>
              <a:gd name="T21" fmla="*/ 2147483647 h 333"/>
              <a:gd name="T22" fmla="*/ 2147483647 w 365"/>
              <a:gd name="T23" fmla="*/ 2147483647 h 333"/>
              <a:gd name="T24" fmla="*/ 2147483647 w 365"/>
              <a:gd name="T25" fmla="*/ 2147483647 h 333"/>
              <a:gd name="T26" fmla="*/ 2147483647 w 365"/>
              <a:gd name="T27" fmla="*/ 2147483647 h 333"/>
              <a:gd name="T28" fmla="*/ 2147483647 w 365"/>
              <a:gd name="T29" fmla="*/ 2147483647 h 333"/>
              <a:gd name="T30" fmla="*/ 2147483647 w 365"/>
              <a:gd name="T31" fmla="*/ 2147483647 h 333"/>
              <a:gd name="T32" fmla="*/ 2147483647 w 365"/>
              <a:gd name="T33" fmla="*/ 2147483647 h 333"/>
              <a:gd name="T34" fmla="*/ 2147483647 w 365"/>
              <a:gd name="T35" fmla="*/ 2147483647 h 333"/>
              <a:gd name="T36" fmla="*/ 2147483647 w 365"/>
              <a:gd name="T37" fmla="*/ 2147483647 h 333"/>
              <a:gd name="T38" fmla="*/ 2147483647 w 365"/>
              <a:gd name="T39" fmla="*/ 2147483647 h 333"/>
              <a:gd name="T40" fmla="*/ 2147483647 w 365"/>
              <a:gd name="T41" fmla="*/ 2147483647 h 333"/>
              <a:gd name="T42" fmla="*/ 2147483647 w 365"/>
              <a:gd name="T43" fmla="*/ 2147483647 h 333"/>
              <a:gd name="T44" fmla="*/ 2147483647 w 365"/>
              <a:gd name="T45" fmla="*/ 2147483647 h 333"/>
              <a:gd name="T46" fmla="*/ 2147483647 w 365"/>
              <a:gd name="T47" fmla="*/ 2147483647 h 333"/>
              <a:gd name="T48" fmla="*/ 2147483647 w 365"/>
              <a:gd name="T49" fmla="*/ 2147483647 h 333"/>
              <a:gd name="T50" fmla="*/ 2147483647 w 365"/>
              <a:gd name="T51" fmla="*/ 2147483647 h 333"/>
              <a:gd name="T52" fmla="*/ 2147483647 w 365"/>
              <a:gd name="T53" fmla="*/ 2147483647 h 333"/>
              <a:gd name="T54" fmla="*/ 2147483647 w 365"/>
              <a:gd name="T55" fmla="*/ 2147483647 h 333"/>
              <a:gd name="T56" fmla="*/ 2147483647 w 365"/>
              <a:gd name="T57" fmla="*/ 2147483647 h 333"/>
              <a:gd name="T58" fmla="*/ 2147483647 w 365"/>
              <a:gd name="T59" fmla="*/ 2147483647 h 333"/>
              <a:gd name="T60" fmla="*/ 2147483647 w 365"/>
              <a:gd name="T61" fmla="*/ 2147483647 h 333"/>
              <a:gd name="T62" fmla="*/ 2147483647 w 365"/>
              <a:gd name="T63" fmla="*/ 2147483647 h 333"/>
              <a:gd name="T64" fmla="*/ 2147483647 w 365"/>
              <a:gd name="T65" fmla="*/ 2147483647 h 333"/>
              <a:gd name="T66" fmla="*/ 2147483647 w 365"/>
              <a:gd name="T67" fmla="*/ 2147483647 h 3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65" h="333">
                <a:moveTo>
                  <a:pt x="359" y="119"/>
                </a:moveTo>
                <a:cubicBezTo>
                  <a:pt x="355" y="114"/>
                  <a:pt x="350" y="111"/>
                  <a:pt x="343" y="111"/>
                </a:cubicBezTo>
                <a:cubicBezTo>
                  <a:pt x="323" y="111"/>
                  <a:pt x="323" y="111"/>
                  <a:pt x="323" y="111"/>
                </a:cubicBezTo>
                <a:cubicBezTo>
                  <a:pt x="323" y="100"/>
                  <a:pt x="314" y="91"/>
                  <a:pt x="303" y="91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83" y="71"/>
                  <a:pt x="283" y="71"/>
                  <a:pt x="283" y="71"/>
                </a:cubicBezTo>
                <a:cubicBezTo>
                  <a:pt x="283" y="60"/>
                  <a:pt x="274" y="51"/>
                  <a:pt x="263" y="51"/>
                </a:cubicBezTo>
                <a:cubicBezTo>
                  <a:pt x="253" y="51"/>
                  <a:pt x="253" y="51"/>
                  <a:pt x="253" y="51"/>
                </a:cubicBezTo>
                <a:cubicBezTo>
                  <a:pt x="253" y="10"/>
                  <a:pt x="253" y="10"/>
                  <a:pt x="253" y="10"/>
                </a:cubicBezTo>
                <a:cubicBezTo>
                  <a:pt x="253" y="5"/>
                  <a:pt x="248" y="0"/>
                  <a:pt x="24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0"/>
                  <a:pt x="31" y="5"/>
                  <a:pt x="31" y="10"/>
                </a:cubicBezTo>
                <a:cubicBezTo>
                  <a:pt x="31" y="51"/>
                  <a:pt x="31" y="51"/>
                  <a:pt x="31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9" y="51"/>
                  <a:pt x="0" y="60"/>
                  <a:pt x="0" y="7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24"/>
                  <a:pt x="9" y="333"/>
                  <a:pt x="21" y="333"/>
                </a:cubicBezTo>
                <a:cubicBezTo>
                  <a:pt x="61" y="333"/>
                  <a:pt x="61" y="333"/>
                  <a:pt x="61" y="333"/>
                </a:cubicBezTo>
                <a:cubicBezTo>
                  <a:pt x="263" y="333"/>
                  <a:pt x="263" y="333"/>
                  <a:pt x="263" y="333"/>
                </a:cubicBezTo>
                <a:cubicBezTo>
                  <a:pt x="303" y="333"/>
                  <a:pt x="303" y="333"/>
                  <a:pt x="303" y="333"/>
                </a:cubicBezTo>
                <a:cubicBezTo>
                  <a:pt x="313" y="333"/>
                  <a:pt x="321" y="327"/>
                  <a:pt x="323" y="318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5" y="130"/>
                  <a:pt x="363" y="124"/>
                  <a:pt x="359" y="119"/>
                </a:cubicBezTo>
                <a:close/>
                <a:moveTo>
                  <a:pt x="31" y="313"/>
                </a:moveTo>
                <a:cubicBezTo>
                  <a:pt x="21" y="313"/>
                  <a:pt x="21" y="313"/>
                  <a:pt x="21" y="313"/>
                </a:cubicBezTo>
                <a:cubicBezTo>
                  <a:pt x="21" y="71"/>
                  <a:pt x="21" y="71"/>
                  <a:pt x="21" y="71"/>
                </a:cubicBezTo>
                <a:cubicBezTo>
                  <a:pt x="31" y="71"/>
                  <a:pt x="31" y="71"/>
                  <a:pt x="31" y="71"/>
                </a:cubicBezTo>
                <a:lnTo>
                  <a:pt x="31" y="313"/>
                </a:lnTo>
                <a:close/>
                <a:moveTo>
                  <a:pt x="254" y="215"/>
                </a:moveTo>
                <a:cubicBezTo>
                  <a:pt x="184" y="286"/>
                  <a:pt x="184" y="286"/>
                  <a:pt x="184" y="286"/>
                </a:cubicBezTo>
                <a:cubicBezTo>
                  <a:pt x="180" y="290"/>
                  <a:pt x="173" y="290"/>
                  <a:pt x="169" y="286"/>
                </a:cubicBezTo>
                <a:cubicBezTo>
                  <a:pt x="99" y="215"/>
                  <a:pt x="99" y="215"/>
                  <a:pt x="99" y="215"/>
                </a:cubicBezTo>
                <a:cubicBezTo>
                  <a:pt x="96" y="212"/>
                  <a:pt x="95" y="208"/>
                  <a:pt x="97" y="204"/>
                </a:cubicBezTo>
                <a:cubicBezTo>
                  <a:pt x="98" y="200"/>
                  <a:pt x="102" y="198"/>
                  <a:pt x="106" y="198"/>
                </a:cubicBezTo>
                <a:cubicBezTo>
                  <a:pt x="131" y="198"/>
                  <a:pt x="131" y="198"/>
                  <a:pt x="131" y="198"/>
                </a:cubicBezTo>
                <a:cubicBezTo>
                  <a:pt x="131" y="111"/>
                  <a:pt x="131" y="111"/>
                  <a:pt x="131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92" y="111"/>
                  <a:pt x="84" y="118"/>
                  <a:pt x="82" y="127"/>
                </a:cubicBezTo>
                <a:cubicBezTo>
                  <a:pt x="82" y="127"/>
                  <a:pt x="41" y="312"/>
                  <a:pt x="41" y="313"/>
                </a:cubicBezTo>
                <a:cubicBezTo>
                  <a:pt x="41" y="313"/>
                  <a:pt x="41" y="313"/>
                  <a:pt x="41" y="313"/>
                </a:cubicBezTo>
                <a:cubicBezTo>
                  <a:pt x="41" y="10"/>
                  <a:pt x="41" y="10"/>
                  <a:pt x="41" y="10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243" y="91"/>
                  <a:pt x="243" y="91"/>
                  <a:pt x="243" y="91"/>
                </a:cubicBezTo>
                <a:cubicBezTo>
                  <a:pt x="231" y="91"/>
                  <a:pt x="222" y="100"/>
                  <a:pt x="222" y="111"/>
                </a:cubicBezTo>
                <a:cubicBezTo>
                  <a:pt x="222" y="111"/>
                  <a:pt x="222" y="111"/>
                  <a:pt x="222" y="111"/>
                </a:cubicBezTo>
                <a:cubicBezTo>
                  <a:pt x="222" y="198"/>
                  <a:pt x="222" y="198"/>
                  <a:pt x="222" y="198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51" y="198"/>
                  <a:pt x="255" y="200"/>
                  <a:pt x="257" y="204"/>
                </a:cubicBezTo>
                <a:cubicBezTo>
                  <a:pt x="258" y="208"/>
                  <a:pt x="257" y="212"/>
                  <a:pt x="254" y="215"/>
                </a:cubicBezTo>
                <a:close/>
                <a:moveTo>
                  <a:pt x="263" y="91"/>
                </a:moveTo>
                <a:cubicBezTo>
                  <a:pt x="253" y="91"/>
                  <a:pt x="253" y="91"/>
                  <a:pt x="253" y="91"/>
                </a:cubicBezTo>
                <a:cubicBezTo>
                  <a:pt x="253" y="71"/>
                  <a:pt x="253" y="71"/>
                  <a:pt x="253" y="71"/>
                </a:cubicBezTo>
                <a:cubicBezTo>
                  <a:pt x="263" y="71"/>
                  <a:pt x="263" y="71"/>
                  <a:pt x="263" y="71"/>
                </a:cubicBezTo>
                <a:lnTo>
                  <a:pt x="263" y="91"/>
                </a:lnTo>
                <a:close/>
                <a:moveTo>
                  <a:pt x="70" y="45"/>
                </a:moveTo>
                <a:cubicBezTo>
                  <a:pt x="70" y="40"/>
                  <a:pt x="75" y="35"/>
                  <a:pt x="80" y="35"/>
                </a:cubicBezTo>
                <a:cubicBezTo>
                  <a:pt x="201" y="35"/>
                  <a:pt x="201" y="35"/>
                  <a:pt x="201" y="35"/>
                </a:cubicBezTo>
                <a:cubicBezTo>
                  <a:pt x="206" y="35"/>
                  <a:pt x="211" y="40"/>
                  <a:pt x="211" y="45"/>
                </a:cubicBezTo>
                <a:cubicBezTo>
                  <a:pt x="211" y="51"/>
                  <a:pt x="206" y="55"/>
                  <a:pt x="201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75" y="55"/>
                  <a:pt x="70" y="51"/>
                  <a:pt x="70" y="45"/>
                </a:cubicBezTo>
                <a:close/>
                <a:moveTo>
                  <a:pt x="201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75" y="96"/>
                  <a:pt x="70" y="92"/>
                  <a:pt x="70" y="86"/>
                </a:cubicBezTo>
                <a:cubicBezTo>
                  <a:pt x="70" y="81"/>
                  <a:pt x="75" y="76"/>
                  <a:pt x="80" y="76"/>
                </a:cubicBezTo>
                <a:cubicBezTo>
                  <a:pt x="201" y="76"/>
                  <a:pt x="201" y="76"/>
                  <a:pt x="201" y="76"/>
                </a:cubicBezTo>
                <a:cubicBezTo>
                  <a:pt x="206" y="76"/>
                  <a:pt x="211" y="81"/>
                  <a:pt x="211" y="86"/>
                </a:cubicBezTo>
                <a:cubicBezTo>
                  <a:pt x="211" y="92"/>
                  <a:pt x="206" y="96"/>
                  <a:pt x="20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4"/>
          <p:cNvSpPr>
            <a:spLocks noEditPoints="1"/>
          </p:cNvSpPr>
          <p:nvPr/>
        </p:nvSpPr>
        <p:spPr bwMode="auto">
          <a:xfrm>
            <a:off x="7085013" y="5472113"/>
            <a:ext cx="498475" cy="455612"/>
          </a:xfrm>
          <a:custGeom>
            <a:avLst/>
            <a:gdLst>
              <a:gd name="T0" fmla="*/ 2147483647 w 364"/>
              <a:gd name="T1" fmla="*/ 2147483647 h 333"/>
              <a:gd name="T2" fmla="*/ 2147483647 w 364"/>
              <a:gd name="T3" fmla="*/ 2147483647 h 333"/>
              <a:gd name="T4" fmla="*/ 2147483647 w 364"/>
              <a:gd name="T5" fmla="*/ 2147483647 h 333"/>
              <a:gd name="T6" fmla="*/ 2147483647 w 364"/>
              <a:gd name="T7" fmla="*/ 2147483647 h 333"/>
              <a:gd name="T8" fmla="*/ 2147483647 w 364"/>
              <a:gd name="T9" fmla="*/ 2147483647 h 333"/>
              <a:gd name="T10" fmla="*/ 2147483647 w 364"/>
              <a:gd name="T11" fmla="*/ 2147483647 h 333"/>
              <a:gd name="T12" fmla="*/ 2147483647 w 364"/>
              <a:gd name="T13" fmla="*/ 2147483647 h 333"/>
              <a:gd name="T14" fmla="*/ 2147483647 w 364"/>
              <a:gd name="T15" fmla="*/ 2147483647 h 333"/>
              <a:gd name="T16" fmla="*/ 2147483647 w 364"/>
              <a:gd name="T17" fmla="*/ 2147483647 h 333"/>
              <a:gd name="T18" fmla="*/ 2147483647 w 364"/>
              <a:gd name="T19" fmla="*/ 2147483647 h 333"/>
              <a:gd name="T20" fmla="*/ 0 w 364"/>
              <a:gd name="T21" fmla="*/ 2147483647 h 333"/>
              <a:gd name="T22" fmla="*/ 2147483647 w 364"/>
              <a:gd name="T23" fmla="*/ 2147483647 h 333"/>
              <a:gd name="T24" fmla="*/ 2147483647 w 364"/>
              <a:gd name="T25" fmla="*/ 0 h 333"/>
              <a:gd name="T26" fmla="*/ 2147483647 w 364"/>
              <a:gd name="T27" fmla="*/ 2147483647 h 333"/>
              <a:gd name="T28" fmla="*/ 2147483647 w 364"/>
              <a:gd name="T29" fmla="*/ 2147483647 h 333"/>
              <a:gd name="T30" fmla="*/ 2147483647 w 364"/>
              <a:gd name="T31" fmla="*/ 2147483647 h 333"/>
              <a:gd name="T32" fmla="*/ 2147483647 w 364"/>
              <a:gd name="T33" fmla="*/ 2147483647 h 333"/>
              <a:gd name="T34" fmla="*/ 2147483647 w 364"/>
              <a:gd name="T35" fmla="*/ 2147483647 h 333"/>
              <a:gd name="T36" fmla="*/ 2147483647 w 364"/>
              <a:gd name="T37" fmla="*/ 2147483647 h 333"/>
              <a:gd name="T38" fmla="*/ 2147483647 w 364"/>
              <a:gd name="T39" fmla="*/ 2147483647 h 333"/>
              <a:gd name="T40" fmla="*/ 2147483647 w 364"/>
              <a:gd name="T41" fmla="*/ 2147483647 h 333"/>
              <a:gd name="T42" fmla="*/ 2147483647 w 364"/>
              <a:gd name="T43" fmla="*/ 2147483647 h 333"/>
              <a:gd name="T44" fmla="*/ 2147483647 w 364"/>
              <a:gd name="T45" fmla="*/ 2147483647 h 333"/>
              <a:gd name="T46" fmla="*/ 2147483647 w 364"/>
              <a:gd name="T47" fmla="*/ 2147483647 h 333"/>
              <a:gd name="T48" fmla="*/ 2147483647 w 364"/>
              <a:gd name="T49" fmla="*/ 2147483647 h 333"/>
              <a:gd name="T50" fmla="*/ 2147483647 w 364"/>
              <a:gd name="T51" fmla="*/ 2147483647 h 333"/>
              <a:gd name="T52" fmla="*/ 2147483647 w 364"/>
              <a:gd name="T53" fmla="*/ 2147483647 h 333"/>
              <a:gd name="T54" fmla="*/ 2147483647 w 364"/>
              <a:gd name="T55" fmla="*/ 2147483647 h 333"/>
              <a:gd name="T56" fmla="*/ 2147483647 w 364"/>
              <a:gd name="T57" fmla="*/ 2147483647 h 333"/>
              <a:gd name="T58" fmla="*/ 2147483647 w 364"/>
              <a:gd name="T59" fmla="*/ 2147483647 h 333"/>
              <a:gd name="T60" fmla="*/ 2147483647 w 364"/>
              <a:gd name="T61" fmla="*/ 2147483647 h 333"/>
              <a:gd name="T62" fmla="*/ 2147483647 w 364"/>
              <a:gd name="T63" fmla="*/ 2147483647 h 333"/>
              <a:gd name="T64" fmla="*/ 2147483647 w 364"/>
              <a:gd name="T65" fmla="*/ 2147483647 h 333"/>
              <a:gd name="T66" fmla="*/ 2147483647 w 364"/>
              <a:gd name="T67" fmla="*/ 2147483647 h 333"/>
              <a:gd name="T68" fmla="*/ 2147483647 w 364"/>
              <a:gd name="T69" fmla="*/ 2147483647 h 333"/>
              <a:gd name="T70" fmla="*/ 2147483647 w 364"/>
              <a:gd name="T71" fmla="*/ 2147483647 h 333"/>
              <a:gd name="T72" fmla="*/ 2147483647 w 364"/>
              <a:gd name="T73" fmla="*/ 2147483647 h 333"/>
              <a:gd name="T74" fmla="*/ 2147483647 w 364"/>
              <a:gd name="T75" fmla="*/ 2147483647 h 333"/>
              <a:gd name="T76" fmla="*/ 2147483647 w 364"/>
              <a:gd name="T77" fmla="*/ 2147483647 h 333"/>
              <a:gd name="T78" fmla="*/ 2147483647 w 364"/>
              <a:gd name="T79" fmla="*/ 2147483647 h 33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64" h="333">
                <a:moveTo>
                  <a:pt x="210" y="45"/>
                </a:moveTo>
                <a:cubicBezTo>
                  <a:pt x="210" y="51"/>
                  <a:pt x="206" y="55"/>
                  <a:pt x="20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74" y="55"/>
                  <a:pt x="69" y="51"/>
                  <a:pt x="69" y="45"/>
                </a:cubicBezTo>
                <a:cubicBezTo>
                  <a:pt x="69" y="40"/>
                  <a:pt x="74" y="35"/>
                  <a:pt x="80" y="35"/>
                </a:cubicBezTo>
                <a:cubicBezTo>
                  <a:pt x="200" y="35"/>
                  <a:pt x="200" y="35"/>
                  <a:pt x="200" y="35"/>
                </a:cubicBezTo>
                <a:cubicBezTo>
                  <a:pt x="206" y="35"/>
                  <a:pt x="210" y="40"/>
                  <a:pt x="210" y="45"/>
                </a:cubicBezTo>
                <a:close/>
                <a:moveTo>
                  <a:pt x="200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4" y="76"/>
                  <a:pt x="69" y="81"/>
                  <a:pt x="69" y="86"/>
                </a:cubicBezTo>
                <a:cubicBezTo>
                  <a:pt x="69" y="92"/>
                  <a:pt x="74" y="96"/>
                  <a:pt x="80" y="96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206" y="96"/>
                  <a:pt x="210" y="92"/>
                  <a:pt x="210" y="86"/>
                </a:cubicBezTo>
                <a:cubicBezTo>
                  <a:pt x="210" y="81"/>
                  <a:pt x="206" y="76"/>
                  <a:pt x="200" y="76"/>
                </a:cubicBezTo>
                <a:close/>
                <a:moveTo>
                  <a:pt x="362" y="136"/>
                </a:moveTo>
                <a:cubicBezTo>
                  <a:pt x="322" y="318"/>
                  <a:pt x="322" y="318"/>
                  <a:pt x="322" y="318"/>
                </a:cubicBezTo>
                <a:cubicBezTo>
                  <a:pt x="320" y="327"/>
                  <a:pt x="312" y="333"/>
                  <a:pt x="302" y="333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20" y="333"/>
                  <a:pt x="20" y="333"/>
                  <a:pt x="20" y="333"/>
                </a:cubicBezTo>
                <a:cubicBezTo>
                  <a:pt x="9" y="333"/>
                  <a:pt x="0" y="324"/>
                  <a:pt x="0" y="313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0"/>
                  <a:pt x="9" y="51"/>
                  <a:pt x="2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5"/>
                  <a:pt x="34" y="0"/>
                  <a:pt x="40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7" y="0"/>
                  <a:pt x="252" y="5"/>
                  <a:pt x="252" y="10"/>
                </a:cubicBezTo>
                <a:cubicBezTo>
                  <a:pt x="252" y="51"/>
                  <a:pt x="252" y="51"/>
                  <a:pt x="25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73" y="51"/>
                  <a:pt x="282" y="60"/>
                  <a:pt x="282" y="71"/>
                </a:cubicBezTo>
                <a:cubicBezTo>
                  <a:pt x="282" y="91"/>
                  <a:pt x="282" y="91"/>
                  <a:pt x="282" y="91"/>
                </a:cubicBezTo>
                <a:cubicBezTo>
                  <a:pt x="302" y="91"/>
                  <a:pt x="302" y="91"/>
                  <a:pt x="302" y="91"/>
                </a:cubicBezTo>
                <a:cubicBezTo>
                  <a:pt x="313" y="91"/>
                  <a:pt x="322" y="100"/>
                  <a:pt x="322" y="111"/>
                </a:cubicBezTo>
                <a:cubicBezTo>
                  <a:pt x="343" y="111"/>
                  <a:pt x="343" y="111"/>
                  <a:pt x="343" y="111"/>
                </a:cubicBezTo>
                <a:cubicBezTo>
                  <a:pt x="349" y="111"/>
                  <a:pt x="355" y="114"/>
                  <a:pt x="358" y="119"/>
                </a:cubicBezTo>
                <a:cubicBezTo>
                  <a:pt x="362" y="124"/>
                  <a:pt x="364" y="130"/>
                  <a:pt x="362" y="136"/>
                </a:cubicBezTo>
                <a:close/>
                <a:moveTo>
                  <a:pt x="30" y="71"/>
                </a:moveTo>
                <a:cubicBezTo>
                  <a:pt x="20" y="71"/>
                  <a:pt x="20" y="71"/>
                  <a:pt x="20" y="71"/>
                </a:cubicBezTo>
                <a:cubicBezTo>
                  <a:pt x="20" y="313"/>
                  <a:pt x="20" y="313"/>
                  <a:pt x="20" y="313"/>
                </a:cubicBezTo>
                <a:cubicBezTo>
                  <a:pt x="30" y="313"/>
                  <a:pt x="30" y="313"/>
                  <a:pt x="30" y="313"/>
                </a:cubicBezTo>
                <a:lnTo>
                  <a:pt x="30" y="71"/>
                </a:lnTo>
                <a:close/>
                <a:moveTo>
                  <a:pt x="252" y="91"/>
                </a:moveTo>
                <a:cubicBezTo>
                  <a:pt x="262" y="91"/>
                  <a:pt x="262" y="91"/>
                  <a:pt x="262" y="91"/>
                </a:cubicBezTo>
                <a:cubicBezTo>
                  <a:pt x="262" y="71"/>
                  <a:pt x="262" y="71"/>
                  <a:pt x="262" y="71"/>
                </a:cubicBezTo>
                <a:cubicBezTo>
                  <a:pt x="252" y="71"/>
                  <a:pt x="252" y="71"/>
                  <a:pt x="252" y="71"/>
                </a:cubicBezTo>
                <a:lnTo>
                  <a:pt x="252" y="91"/>
                </a:lnTo>
                <a:close/>
                <a:moveTo>
                  <a:pt x="100" y="111"/>
                </a:moveTo>
                <a:cubicBezTo>
                  <a:pt x="222" y="111"/>
                  <a:pt x="222" y="111"/>
                  <a:pt x="222" y="111"/>
                </a:cubicBezTo>
                <a:cubicBezTo>
                  <a:pt x="222" y="100"/>
                  <a:pt x="231" y="91"/>
                  <a:pt x="242" y="91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313"/>
                  <a:pt x="40" y="313"/>
                  <a:pt x="40" y="313"/>
                </a:cubicBezTo>
                <a:cubicBezTo>
                  <a:pt x="40" y="313"/>
                  <a:pt x="40" y="313"/>
                  <a:pt x="40" y="313"/>
                </a:cubicBezTo>
                <a:cubicBezTo>
                  <a:pt x="40" y="312"/>
                  <a:pt x="81" y="127"/>
                  <a:pt x="81" y="127"/>
                </a:cubicBezTo>
                <a:cubicBezTo>
                  <a:pt x="83" y="118"/>
                  <a:pt x="91" y="111"/>
                  <a:pt x="100" y="111"/>
                </a:cubicBezTo>
                <a:close/>
                <a:moveTo>
                  <a:pt x="278" y="279"/>
                </a:moveTo>
                <a:cubicBezTo>
                  <a:pt x="246" y="253"/>
                  <a:pt x="246" y="253"/>
                  <a:pt x="246" y="253"/>
                </a:cubicBezTo>
                <a:cubicBezTo>
                  <a:pt x="243" y="250"/>
                  <a:pt x="240" y="250"/>
                  <a:pt x="236" y="250"/>
                </a:cubicBezTo>
                <a:cubicBezTo>
                  <a:pt x="233" y="247"/>
                  <a:pt x="233" y="247"/>
                  <a:pt x="233" y="247"/>
                </a:cubicBezTo>
                <a:cubicBezTo>
                  <a:pt x="240" y="236"/>
                  <a:pt x="244" y="222"/>
                  <a:pt x="242" y="208"/>
                </a:cubicBezTo>
                <a:cubicBezTo>
                  <a:pt x="241" y="192"/>
                  <a:pt x="233" y="177"/>
                  <a:pt x="220" y="167"/>
                </a:cubicBezTo>
                <a:cubicBezTo>
                  <a:pt x="210" y="158"/>
                  <a:pt x="196" y="153"/>
                  <a:pt x="182" y="153"/>
                </a:cubicBezTo>
                <a:cubicBezTo>
                  <a:pt x="164" y="153"/>
                  <a:pt x="147" y="161"/>
                  <a:pt x="135" y="175"/>
                </a:cubicBezTo>
                <a:cubicBezTo>
                  <a:pt x="114" y="201"/>
                  <a:pt x="118" y="240"/>
                  <a:pt x="144" y="261"/>
                </a:cubicBezTo>
                <a:cubicBezTo>
                  <a:pt x="154" y="269"/>
                  <a:pt x="168" y="274"/>
                  <a:pt x="182" y="274"/>
                </a:cubicBezTo>
                <a:cubicBezTo>
                  <a:pt x="197" y="274"/>
                  <a:pt x="211" y="269"/>
                  <a:pt x="222" y="259"/>
                </a:cubicBezTo>
                <a:cubicBezTo>
                  <a:pt x="226" y="263"/>
                  <a:pt x="226" y="263"/>
                  <a:pt x="226" y="263"/>
                </a:cubicBezTo>
                <a:cubicBezTo>
                  <a:pt x="226" y="266"/>
                  <a:pt x="228" y="269"/>
                  <a:pt x="230" y="271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265" y="299"/>
                  <a:pt x="267" y="300"/>
                  <a:pt x="270" y="300"/>
                </a:cubicBezTo>
                <a:cubicBezTo>
                  <a:pt x="273" y="300"/>
                  <a:pt x="277" y="299"/>
                  <a:pt x="279" y="296"/>
                </a:cubicBezTo>
                <a:cubicBezTo>
                  <a:pt x="284" y="291"/>
                  <a:pt x="283" y="283"/>
                  <a:pt x="278" y="279"/>
                </a:cubicBezTo>
                <a:close/>
                <a:moveTo>
                  <a:pt x="208" y="183"/>
                </a:moveTo>
                <a:cubicBezTo>
                  <a:pt x="200" y="176"/>
                  <a:pt x="191" y="173"/>
                  <a:pt x="182" y="173"/>
                </a:cubicBezTo>
                <a:cubicBezTo>
                  <a:pt x="170" y="173"/>
                  <a:pt x="159" y="178"/>
                  <a:pt x="151" y="188"/>
                </a:cubicBezTo>
                <a:cubicBezTo>
                  <a:pt x="137" y="206"/>
                  <a:pt x="139" y="231"/>
                  <a:pt x="156" y="245"/>
                </a:cubicBezTo>
                <a:cubicBezTo>
                  <a:pt x="164" y="251"/>
                  <a:pt x="173" y="254"/>
                  <a:pt x="182" y="254"/>
                </a:cubicBezTo>
                <a:cubicBezTo>
                  <a:pt x="194" y="254"/>
                  <a:pt x="205" y="249"/>
                  <a:pt x="213" y="239"/>
                </a:cubicBezTo>
                <a:cubicBezTo>
                  <a:pt x="227" y="222"/>
                  <a:pt x="225" y="197"/>
                  <a:pt x="20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>
            <a:off x="9547225" y="5472113"/>
            <a:ext cx="498475" cy="455612"/>
          </a:xfrm>
          <a:custGeom>
            <a:avLst/>
            <a:gdLst>
              <a:gd name="T0" fmla="*/ 2147483647 w 364"/>
              <a:gd name="T1" fmla="*/ 2147483647 h 333"/>
              <a:gd name="T2" fmla="*/ 2147483647 w 364"/>
              <a:gd name="T3" fmla="*/ 2147483647 h 333"/>
              <a:gd name="T4" fmla="*/ 2147483647 w 364"/>
              <a:gd name="T5" fmla="*/ 2147483647 h 333"/>
              <a:gd name="T6" fmla="*/ 2147483647 w 364"/>
              <a:gd name="T7" fmla="*/ 2147483647 h 333"/>
              <a:gd name="T8" fmla="*/ 2147483647 w 364"/>
              <a:gd name="T9" fmla="*/ 2147483647 h 333"/>
              <a:gd name="T10" fmla="*/ 2147483647 w 364"/>
              <a:gd name="T11" fmla="*/ 2147483647 h 333"/>
              <a:gd name="T12" fmla="*/ 2147483647 w 364"/>
              <a:gd name="T13" fmla="*/ 2147483647 h 333"/>
              <a:gd name="T14" fmla="*/ 2147483647 w 364"/>
              <a:gd name="T15" fmla="*/ 2147483647 h 333"/>
              <a:gd name="T16" fmla="*/ 2147483647 w 364"/>
              <a:gd name="T17" fmla="*/ 2147483647 h 333"/>
              <a:gd name="T18" fmla="*/ 0 w 364"/>
              <a:gd name="T19" fmla="*/ 2147483647 h 333"/>
              <a:gd name="T20" fmla="*/ 2147483647 w 364"/>
              <a:gd name="T21" fmla="*/ 2147483647 h 333"/>
              <a:gd name="T22" fmla="*/ 2147483647 w 364"/>
              <a:gd name="T23" fmla="*/ 0 h 333"/>
              <a:gd name="T24" fmla="*/ 2147483647 w 364"/>
              <a:gd name="T25" fmla="*/ 2147483647 h 333"/>
              <a:gd name="T26" fmla="*/ 2147483647 w 364"/>
              <a:gd name="T27" fmla="*/ 2147483647 h 333"/>
              <a:gd name="T28" fmla="*/ 2147483647 w 364"/>
              <a:gd name="T29" fmla="*/ 2147483647 h 333"/>
              <a:gd name="T30" fmla="*/ 2147483647 w 364"/>
              <a:gd name="T31" fmla="*/ 2147483647 h 333"/>
              <a:gd name="T32" fmla="*/ 2147483647 w 364"/>
              <a:gd name="T33" fmla="*/ 2147483647 h 333"/>
              <a:gd name="T34" fmla="*/ 2147483647 w 364"/>
              <a:gd name="T35" fmla="*/ 2147483647 h 333"/>
              <a:gd name="T36" fmla="*/ 2147483647 w 364"/>
              <a:gd name="T37" fmla="*/ 2147483647 h 333"/>
              <a:gd name="T38" fmla="*/ 2147483647 w 364"/>
              <a:gd name="T39" fmla="*/ 2147483647 h 333"/>
              <a:gd name="T40" fmla="*/ 2147483647 w 364"/>
              <a:gd name="T41" fmla="*/ 2147483647 h 333"/>
              <a:gd name="T42" fmla="*/ 2147483647 w 364"/>
              <a:gd name="T43" fmla="*/ 2147483647 h 333"/>
              <a:gd name="T44" fmla="*/ 2147483647 w 364"/>
              <a:gd name="T45" fmla="*/ 2147483647 h 333"/>
              <a:gd name="T46" fmla="*/ 2147483647 w 364"/>
              <a:gd name="T47" fmla="*/ 2147483647 h 333"/>
              <a:gd name="T48" fmla="*/ 2147483647 w 364"/>
              <a:gd name="T49" fmla="*/ 2147483647 h 333"/>
              <a:gd name="T50" fmla="*/ 2147483647 w 364"/>
              <a:gd name="T51" fmla="*/ 2147483647 h 333"/>
              <a:gd name="T52" fmla="*/ 2147483647 w 364"/>
              <a:gd name="T53" fmla="*/ 2147483647 h 333"/>
              <a:gd name="T54" fmla="*/ 2147483647 w 364"/>
              <a:gd name="T55" fmla="*/ 2147483647 h 333"/>
              <a:gd name="T56" fmla="*/ 2147483647 w 364"/>
              <a:gd name="T57" fmla="*/ 2147483647 h 333"/>
              <a:gd name="T58" fmla="*/ 2147483647 w 364"/>
              <a:gd name="T59" fmla="*/ 2147483647 h 333"/>
              <a:gd name="T60" fmla="*/ 2147483647 w 364"/>
              <a:gd name="T61" fmla="*/ 2147483647 h 333"/>
              <a:gd name="T62" fmla="*/ 2147483647 w 364"/>
              <a:gd name="T63" fmla="*/ 2147483647 h 333"/>
              <a:gd name="T64" fmla="*/ 2147483647 w 364"/>
              <a:gd name="T65" fmla="*/ 2147483647 h 333"/>
              <a:gd name="T66" fmla="*/ 2147483647 w 364"/>
              <a:gd name="T67" fmla="*/ 2147483647 h 333"/>
              <a:gd name="T68" fmla="*/ 2147483647 w 364"/>
              <a:gd name="T69" fmla="*/ 2147483647 h 333"/>
              <a:gd name="T70" fmla="*/ 2147483647 w 364"/>
              <a:gd name="T71" fmla="*/ 2147483647 h 333"/>
              <a:gd name="T72" fmla="*/ 2147483647 w 364"/>
              <a:gd name="T73" fmla="*/ 2147483647 h 333"/>
              <a:gd name="T74" fmla="*/ 2147483647 w 364"/>
              <a:gd name="T75" fmla="*/ 2147483647 h 333"/>
              <a:gd name="T76" fmla="*/ 2147483647 w 364"/>
              <a:gd name="T77" fmla="*/ 2147483647 h 333"/>
              <a:gd name="T78" fmla="*/ 2147483647 w 364"/>
              <a:gd name="T79" fmla="*/ 2147483647 h 333"/>
              <a:gd name="T80" fmla="*/ 2147483647 w 364"/>
              <a:gd name="T81" fmla="*/ 2147483647 h 333"/>
              <a:gd name="T82" fmla="*/ 2147483647 w 364"/>
              <a:gd name="T83" fmla="*/ 2147483647 h 333"/>
              <a:gd name="T84" fmla="*/ 2147483647 w 364"/>
              <a:gd name="T85" fmla="*/ 2147483647 h 333"/>
              <a:gd name="T86" fmla="*/ 2147483647 w 364"/>
              <a:gd name="T87" fmla="*/ 2147483647 h 3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64" h="333">
                <a:moveTo>
                  <a:pt x="210" y="86"/>
                </a:moveTo>
                <a:cubicBezTo>
                  <a:pt x="210" y="92"/>
                  <a:pt x="206" y="96"/>
                  <a:pt x="20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74" y="96"/>
                  <a:pt x="70" y="92"/>
                  <a:pt x="70" y="86"/>
                </a:cubicBezTo>
                <a:cubicBezTo>
                  <a:pt x="70" y="81"/>
                  <a:pt x="74" y="76"/>
                  <a:pt x="80" y="76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6" y="76"/>
                  <a:pt x="210" y="81"/>
                  <a:pt x="210" y="86"/>
                </a:cubicBezTo>
                <a:close/>
                <a:moveTo>
                  <a:pt x="171" y="184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163"/>
                  <a:pt x="232" y="163"/>
                  <a:pt x="232" y="163"/>
                </a:cubicBezTo>
                <a:cubicBezTo>
                  <a:pt x="171" y="163"/>
                  <a:pt x="171" y="163"/>
                  <a:pt x="171" y="163"/>
                </a:cubicBezTo>
                <a:lnTo>
                  <a:pt x="171" y="184"/>
                </a:lnTo>
                <a:close/>
                <a:moveTo>
                  <a:pt x="363" y="136"/>
                </a:moveTo>
                <a:cubicBezTo>
                  <a:pt x="322" y="318"/>
                  <a:pt x="322" y="318"/>
                  <a:pt x="322" y="318"/>
                </a:cubicBezTo>
                <a:cubicBezTo>
                  <a:pt x="320" y="327"/>
                  <a:pt x="312" y="333"/>
                  <a:pt x="302" y="333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20" y="333"/>
                  <a:pt x="20" y="333"/>
                  <a:pt x="20" y="333"/>
                </a:cubicBezTo>
                <a:cubicBezTo>
                  <a:pt x="9" y="333"/>
                  <a:pt x="0" y="324"/>
                  <a:pt x="0" y="313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0"/>
                  <a:pt x="9" y="51"/>
                  <a:pt x="2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5"/>
                  <a:pt x="34" y="0"/>
                  <a:pt x="40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7" y="0"/>
                  <a:pt x="252" y="5"/>
                  <a:pt x="252" y="10"/>
                </a:cubicBezTo>
                <a:cubicBezTo>
                  <a:pt x="252" y="51"/>
                  <a:pt x="252" y="51"/>
                  <a:pt x="25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73" y="51"/>
                  <a:pt x="282" y="60"/>
                  <a:pt x="282" y="71"/>
                </a:cubicBezTo>
                <a:cubicBezTo>
                  <a:pt x="282" y="91"/>
                  <a:pt x="282" y="91"/>
                  <a:pt x="282" y="91"/>
                </a:cubicBezTo>
                <a:cubicBezTo>
                  <a:pt x="302" y="91"/>
                  <a:pt x="302" y="91"/>
                  <a:pt x="302" y="91"/>
                </a:cubicBezTo>
                <a:cubicBezTo>
                  <a:pt x="314" y="91"/>
                  <a:pt x="323" y="100"/>
                  <a:pt x="323" y="111"/>
                </a:cubicBezTo>
                <a:cubicBezTo>
                  <a:pt x="343" y="111"/>
                  <a:pt x="343" y="111"/>
                  <a:pt x="343" y="111"/>
                </a:cubicBezTo>
                <a:cubicBezTo>
                  <a:pt x="349" y="111"/>
                  <a:pt x="355" y="114"/>
                  <a:pt x="359" y="119"/>
                </a:cubicBezTo>
                <a:cubicBezTo>
                  <a:pt x="362" y="124"/>
                  <a:pt x="364" y="130"/>
                  <a:pt x="363" y="136"/>
                </a:cubicBezTo>
                <a:close/>
                <a:moveTo>
                  <a:pt x="30" y="71"/>
                </a:moveTo>
                <a:cubicBezTo>
                  <a:pt x="20" y="71"/>
                  <a:pt x="20" y="71"/>
                  <a:pt x="20" y="71"/>
                </a:cubicBezTo>
                <a:cubicBezTo>
                  <a:pt x="20" y="313"/>
                  <a:pt x="20" y="313"/>
                  <a:pt x="20" y="313"/>
                </a:cubicBezTo>
                <a:cubicBezTo>
                  <a:pt x="30" y="313"/>
                  <a:pt x="30" y="313"/>
                  <a:pt x="30" y="313"/>
                </a:cubicBezTo>
                <a:lnTo>
                  <a:pt x="30" y="71"/>
                </a:lnTo>
                <a:close/>
                <a:moveTo>
                  <a:pt x="252" y="91"/>
                </a:moveTo>
                <a:cubicBezTo>
                  <a:pt x="262" y="91"/>
                  <a:pt x="262" y="91"/>
                  <a:pt x="262" y="91"/>
                </a:cubicBezTo>
                <a:cubicBezTo>
                  <a:pt x="262" y="71"/>
                  <a:pt x="262" y="71"/>
                  <a:pt x="262" y="71"/>
                </a:cubicBezTo>
                <a:cubicBezTo>
                  <a:pt x="252" y="71"/>
                  <a:pt x="252" y="71"/>
                  <a:pt x="252" y="71"/>
                </a:cubicBezTo>
                <a:lnTo>
                  <a:pt x="252" y="91"/>
                </a:lnTo>
                <a:close/>
                <a:moveTo>
                  <a:pt x="101" y="111"/>
                </a:moveTo>
                <a:cubicBezTo>
                  <a:pt x="222" y="111"/>
                  <a:pt x="222" y="111"/>
                  <a:pt x="222" y="111"/>
                </a:cubicBezTo>
                <a:cubicBezTo>
                  <a:pt x="222" y="100"/>
                  <a:pt x="231" y="91"/>
                  <a:pt x="242" y="91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313"/>
                  <a:pt x="40" y="313"/>
                  <a:pt x="40" y="313"/>
                </a:cubicBezTo>
                <a:cubicBezTo>
                  <a:pt x="40" y="313"/>
                  <a:pt x="40" y="313"/>
                  <a:pt x="40" y="313"/>
                </a:cubicBezTo>
                <a:cubicBezTo>
                  <a:pt x="40" y="312"/>
                  <a:pt x="81" y="127"/>
                  <a:pt x="81" y="127"/>
                </a:cubicBezTo>
                <a:cubicBezTo>
                  <a:pt x="83" y="118"/>
                  <a:pt x="91" y="111"/>
                  <a:pt x="101" y="111"/>
                </a:cubicBezTo>
                <a:close/>
                <a:moveTo>
                  <a:pt x="282" y="204"/>
                </a:moveTo>
                <a:cubicBezTo>
                  <a:pt x="282" y="193"/>
                  <a:pt x="273" y="184"/>
                  <a:pt x="262" y="184"/>
                </a:cubicBezTo>
                <a:cubicBezTo>
                  <a:pt x="252" y="184"/>
                  <a:pt x="252" y="184"/>
                  <a:pt x="252" y="184"/>
                </a:cubicBezTo>
                <a:cubicBezTo>
                  <a:pt x="252" y="163"/>
                  <a:pt x="252" y="163"/>
                  <a:pt x="252" y="163"/>
                </a:cubicBezTo>
                <a:cubicBezTo>
                  <a:pt x="252" y="152"/>
                  <a:pt x="243" y="143"/>
                  <a:pt x="232" y="143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60" y="143"/>
                  <a:pt x="151" y="152"/>
                  <a:pt x="151" y="163"/>
                </a:cubicBezTo>
                <a:cubicBezTo>
                  <a:pt x="151" y="184"/>
                  <a:pt x="151" y="184"/>
                  <a:pt x="151" y="184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30" y="184"/>
                  <a:pt x="121" y="193"/>
                  <a:pt x="121" y="204"/>
                </a:cubicBezTo>
                <a:cubicBezTo>
                  <a:pt x="121" y="284"/>
                  <a:pt x="121" y="284"/>
                  <a:pt x="121" y="284"/>
                </a:cubicBezTo>
                <a:cubicBezTo>
                  <a:pt x="121" y="296"/>
                  <a:pt x="130" y="305"/>
                  <a:pt x="141" y="305"/>
                </a:cubicBezTo>
                <a:cubicBezTo>
                  <a:pt x="262" y="305"/>
                  <a:pt x="262" y="305"/>
                  <a:pt x="262" y="305"/>
                </a:cubicBezTo>
                <a:cubicBezTo>
                  <a:pt x="273" y="305"/>
                  <a:pt x="282" y="296"/>
                  <a:pt x="282" y="284"/>
                </a:cubicBezTo>
                <a:lnTo>
                  <a:pt x="282" y="204"/>
                </a:lnTo>
                <a:close/>
                <a:moveTo>
                  <a:pt x="20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74" y="35"/>
                  <a:pt x="70" y="40"/>
                  <a:pt x="70" y="45"/>
                </a:cubicBezTo>
                <a:cubicBezTo>
                  <a:pt x="70" y="51"/>
                  <a:pt x="74" y="55"/>
                  <a:pt x="80" y="55"/>
                </a:cubicBezTo>
                <a:cubicBezTo>
                  <a:pt x="200" y="55"/>
                  <a:pt x="200" y="55"/>
                  <a:pt x="200" y="55"/>
                </a:cubicBezTo>
                <a:cubicBezTo>
                  <a:pt x="206" y="55"/>
                  <a:pt x="210" y="51"/>
                  <a:pt x="210" y="45"/>
                </a:cubicBezTo>
                <a:cubicBezTo>
                  <a:pt x="210" y="40"/>
                  <a:pt x="206" y="35"/>
                  <a:pt x="200" y="35"/>
                </a:cubicBezTo>
                <a:close/>
                <a:moveTo>
                  <a:pt x="202" y="207"/>
                </a:moveTo>
                <a:cubicBezTo>
                  <a:pt x="191" y="207"/>
                  <a:pt x="181" y="216"/>
                  <a:pt x="181" y="227"/>
                </a:cubicBezTo>
                <a:cubicBezTo>
                  <a:pt x="181" y="233"/>
                  <a:pt x="184" y="238"/>
                  <a:pt x="188" y="242"/>
                </a:cubicBezTo>
                <a:cubicBezTo>
                  <a:pt x="182" y="277"/>
                  <a:pt x="182" y="277"/>
                  <a:pt x="182" y="277"/>
                </a:cubicBezTo>
                <a:cubicBezTo>
                  <a:pt x="182" y="278"/>
                  <a:pt x="182" y="279"/>
                  <a:pt x="182" y="280"/>
                </a:cubicBezTo>
                <a:cubicBezTo>
                  <a:pt x="183" y="281"/>
                  <a:pt x="184" y="281"/>
                  <a:pt x="185" y="281"/>
                </a:cubicBezTo>
                <a:cubicBezTo>
                  <a:pt x="218" y="281"/>
                  <a:pt x="218" y="281"/>
                  <a:pt x="218" y="281"/>
                </a:cubicBezTo>
                <a:cubicBezTo>
                  <a:pt x="219" y="281"/>
                  <a:pt x="220" y="281"/>
                  <a:pt x="221" y="280"/>
                </a:cubicBezTo>
                <a:cubicBezTo>
                  <a:pt x="221" y="279"/>
                  <a:pt x="222" y="278"/>
                  <a:pt x="222" y="277"/>
                </a:cubicBezTo>
                <a:cubicBezTo>
                  <a:pt x="215" y="242"/>
                  <a:pt x="215" y="242"/>
                  <a:pt x="215" y="242"/>
                </a:cubicBezTo>
                <a:cubicBezTo>
                  <a:pt x="220" y="238"/>
                  <a:pt x="222" y="233"/>
                  <a:pt x="222" y="227"/>
                </a:cubicBezTo>
                <a:cubicBezTo>
                  <a:pt x="222" y="216"/>
                  <a:pt x="213" y="207"/>
                  <a:pt x="202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289459" y="3646258"/>
            <a:ext cx="215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  <a:endParaRPr lang="zh-CN" altLang="en-US" sz="3200" dirty="0"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52309" y="3646258"/>
            <a:ext cx="215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  <a:endParaRPr lang="zh-CN" altLang="en-US" sz="3200" dirty="0"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4805" y="6008458"/>
            <a:ext cx="215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59405" y="6008458"/>
            <a:ext cx="215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74005" y="6008458"/>
            <a:ext cx="215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88605" y="6008458"/>
            <a:ext cx="215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HERE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aphicFrame>
        <p:nvGraphicFramePr>
          <p:cNvPr id="4" name="Chart 1"/>
          <p:cNvGraphicFramePr/>
          <p:nvPr/>
        </p:nvGraphicFramePr>
        <p:xfrm>
          <a:off x="710505" y="2578612"/>
          <a:ext cx="4603029" cy="369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8"/>
          <p:cNvGraphicFramePr/>
          <p:nvPr/>
        </p:nvGraphicFramePr>
        <p:xfrm>
          <a:off x="6718808" y="2651183"/>
          <a:ext cx="4603029" cy="369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783077" y="1874158"/>
            <a:ext cx="4470057" cy="479644"/>
            <a:chOff x="783077" y="1874158"/>
            <a:chExt cx="4470057" cy="479644"/>
          </a:xfrm>
        </p:grpSpPr>
        <p:sp>
          <p:nvSpPr>
            <p:cNvPr id="9" name="Pentagon 2"/>
            <p:cNvSpPr/>
            <p:nvPr/>
          </p:nvSpPr>
          <p:spPr bwMode="auto">
            <a:xfrm>
              <a:off x="783077" y="1874158"/>
              <a:ext cx="4470057" cy="479644"/>
            </a:xfrm>
            <a:prstGeom prst="homePlat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Rectangle 6"/>
            <p:cNvSpPr/>
            <p:nvPr/>
          </p:nvSpPr>
          <p:spPr bwMode="auto">
            <a:xfrm>
              <a:off x="908046" y="1920638"/>
              <a:ext cx="3790730" cy="3866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l"/>
              <a:r>
                <a:rPr lang="en-US" sz="3200" dirty="0">
                  <a:solidFill>
                    <a:srgbClr val="F3FFE2"/>
                  </a:solidFill>
                  <a:latin typeface="Aparajita" pitchFamily="34" charset="0"/>
                  <a:cs typeface="Aparajita" pitchFamily="34" charset="0"/>
                  <a:sym typeface="Bevan" charset="0"/>
                </a:rPr>
                <a:t>Today - income charts</a:t>
              </a:r>
              <a:endParaRPr lang="en-US" sz="2400" dirty="0">
                <a:solidFill>
                  <a:srgbClr val="F3FFE2"/>
                </a:solidFill>
                <a:latin typeface="Aparajita" pitchFamily="34" charset="0"/>
                <a:cs typeface="Aparajita" pitchFamily="34" charset="0"/>
                <a:sym typeface="Bevan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12837" y="1874158"/>
            <a:ext cx="4470057" cy="479644"/>
            <a:chOff x="6812837" y="1874158"/>
            <a:chExt cx="4470057" cy="479644"/>
          </a:xfrm>
        </p:grpSpPr>
        <p:sp>
          <p:nvSpPr>
            <p:cNvPr id="12" name="Pentagon 11"/>
            <p:cNvSpPr/>
            <p:nvPr/>
          </p:nvSpPr>
          <p:spPr bwMode="auto">
            <a:xfrm>
              <a:off x="6812837" y="1874158"/>
              <a:ext cx="4470057" cy="479644"/>
            </a:xfrm>
            <a:prstGeom prst="homePlat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Rectangle 6"/>
            <p:cNvSpPr/>
            <p:nvPr/>
          </p:nvSpPr>
          <p:spPr bwMode="auto">
            <a:xfrm>
              <a:off x="6937806" y="1920638"/>
              <a:ext cx="3790730" cy="3866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l"/>
              <a:r>
                <a:rPr lang="en-US" sz="3200" dirty="0">
                  <a:solidFill>
                    <a:srgbClr val="F3FFE2"/>
                  </a:solidFill>
                  <a:latin typeface="Aparajita" pitchFamily="34" charset="0"/>
                  <a:cs typeface="Aparajita" pitchFamily="34" charset="0"/>
                  <a:sym typeface="Bevan" charset="0"/>
                </a:rPr>
                <a:t>Future - income charts</a:t>
              </a:r>
              <a:endParaRPr lang="en-US" sz="2400" dirty="0">
                <a:solidFill>
                  <a:srgbClr val="F3FFE2"/>
                </a:solidFill>
                <a:latin typeface="Aparajita" pitchFamily="34" charset="0"/>
                <a:cs typeface="Aparajita" pitchFamily="34" charset="0"/>
                <a:sym typeface="Bevan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047067" y="228600"/>
            <a:ext cx="6097866" cy="1371600"/>
          </a:xfrm>
          <a:custGeom>
            <a:avLst/>
            <a:gdLst>
              <a:gd name="connsiteX0" fmla="*/ 1813481 w 3626962"/>
              <a:gd name="connsiteY0" fmla="*/ 0 h 1085850"/>
              <a:gd name="connsiteX1" fmla="*/ 3622564 w 3626962"/>
              <a:gd name="connsiteY1" fmla="*/ 1076721 h 1085850"/>
              <a:gd name="connsiteX2" fmla="*/ 3626962 w 3626962"/>
              <a:gd name="connsiteY2" fmla="*/ 1085850 h 1085850"/>
              <a:gd name="connsiteX3" fmla="*/ 0 w 3626962"/>
              <a:gd name="connsiteY3" fmla="*/ 1085850 h 1085850"/>
              <a:gd name="connsiteX4" fmla="*/ 4398 w 3626962"/>
              <a:gd name="connsiteY4" fmla="*/ 1076721 h 1085850"/>
              <a:gd name="connsiteX5" fmla="*/ 1813481 w 3626962"/>
              <a:gd name="connsiteY5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962" h="1085850">
                <a:moveTo>
                  <a:pt x="1813481" y="0"/>
                </a:moveTo>
                <a:cubicBezTo>
                  <a:pt x="2594668" y="0"/>
                  <a:pt x="3274166" y="435377"/>
                  <a:pt x="3622564" y="1076721"/>
                </a:cubicBezTo>
                <a:lnTo>
                  <a:pt x="3626962" y="1085850"/>
                </a:lnTo>
                <a:lnTo>
                  <a:pt x="0" y="1085850"/>
                </a:lnTo>
                <a:lnTo>
                  <a:pt x="4398" y="1076721"/>
                </a:lnTo>
                <a:cubicBezTo>
                  <a:pt x="352797" y="435377"/>
                  <a:pt x="1032295" y="0"/>
                  <a:pt x="1813481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flipV="1">
            <a:off x="3047067" y="5257800"/>
            <a:ext cx="6097866" cy="1371600"/>
          </a:xfrm>
          <a:custGeom>
            <a:avLst/>
            <a:gdLst>
              <a:gd name="connsiteX0" fmla="*/ 1813481 w 3626962"/>
              <a:gd name="connsiteY0" fmla="*/ 0 h 1085850"/>
              <a:gd name="connsiteX1" fmla="*/ 3622564 w 3626962"/>
              <a:gd name="connsiteY1" fmla="*/ 1076721 h 1085850"/>
              <a:gd name="connsiteX2" fmla="*/ 3626962 w 3626962"/>
              <a:gd name="connsiteY2" fmla="*/ 1085850 h 1085850"/>
              <a:gd name="connsiteX3" fmla="*/ 0 w 3626962"/>
              <a:gd name="connsiteY3" fmla="*/ 1085850 h 1085850"/>
              <a:gd name="connsiteX4" fmla="*/ 4398 w 3626962"/>
              <a:gd name="connsiteY4" fmla="*/ 1076721 h 1085850"/>
              <a:gd name="connsiteX5" fmla="*/ 1813481 w 3626962"/>
              <a:gd name="connsiteY5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6962" h="1085850">
                <a:moveTo>
                  <a:pt x="1813481" y="0"/>
                </a:moveTo>
                <a:cubicBezTo>
                  <a:pt x="2594668" y="0"/>
                  <a:pt x="3274166" y="435377"/>
                  <a:pt x="3622564" y="1076721"/>
                </a:cubicBezTo>
                <a:lnTo>
                  <a:pt x="3626962" y="1085850"/>
                </a:lnTo>
                <a:lnTo>
                  <a:pt x="0" y="1085850"/>
                </a:lnTo>
                <a:lnTo>
                  <a:pt x="4398" y="1076721"/>
                </a:lnTo>
                <a:cubicBezTo>
                  <a:pt x="352797" y="435377"/>
                  <a:pt x="1032295" y="0"/>
                  <a:pt x="1813481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596407" y="632252"/>
            <a:ext cx="29991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4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Dotum" panose="020B0600000101010101" pitchFamily="34" charset="-127"/>
              </a:rPr>
              <a:t>CONTENTS</a:t>
            </a:r>
            <a:endParaRPr lang="zh-CN" altLang="en-US" sz="60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06898" y="2061464"/>
            <a:ext cx="537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01. ADD YOUR TITLE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06898" y="2804414"/>
            <a:ext cx="537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02. ADD YOUR TITLE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06898" y="3547364"/>
            <a:ext cx="537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03. ADD YOUR TITLE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06898" y="4290314"/>
            <a:ext cx="537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04. 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19528" y="2707925"/>
            <a:ext cx="5752945" cy="3036207"/>
            <a:chOff x="2442115" y="1726552"/>
            <a:chExt cx="4399240" cy="2321768"/>
          </a:xfrm>
        </p:grpSpPr>
        <p:sp>
          <p:nvSpPr>
            <p:cNvPr id="7" name="椭圆 6"/>
            <p:cNvSpPr/>
            <p:nvPr/>
          </p:nvSpPr>
          <p:spPr>
            <a:xfrm>
              <a:off x="5275181" y="2868460"/>
              <a:ext cx="1566174" cy="3428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496121" y="1905511"/>
              <a:ext cx="4310553" cy="34289"/>
              <a:chOff x="1172471" y="1676076"/>
              <a:chExt cx="5747404" cy="45719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024402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172471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496121" y="3814627"/>
              <a:ext cx="4310553" cy="34289"/>
              <a:chOff x="1172471" y="1676076"/>
              <a:chExt cx="5747404" cy="4571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024402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172471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924444" y="1726552"/>
              <a:ext cx="1527752" cy="1162649"/>
              <a:chOff x="2924444" y="1726552"/>
              <a:chExt cx="1527752" cy="1162649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4152127" y="1754495"/>
                <a:ext cx="300069" cy="173838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2924444" y="1726552"/>
                <a:ext cx="1512724" cy="1162649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2016965"/>
                  <a:gd name="connsiteY0-176" fmla="*/ 1568040 h 1568040"/>
                  <a:gd name="connsiteX1-177" fmla="*/ 937405 w 2016965"/>
                  <a:gd name="connsiteY1-178" fmla="*/ 0 h 1568040"/>
                  <a:gd name="connsiteX2-179" fmla="*/ 1921513 w 2016965"/>
                  <a:gd name="connsiteY2-180" fmla="*/ 24603 h 1568040"/>
                  <a:gd name="connsiteX3-181" fmla="*/ 2016965 w 2016965"/>
                  <a:gd name="connsiteY3-182" fmla="*/ 118448 h 1568040"/>
                  <a:gd name="connsiteX4-183" fmla="*/ 1019414 w 2016965"/>
                  <a:gd name="connsiteY4-184" fmla="*/ 1566371 h 1568040"/>
                  <a:gd name="connsiteX5-185" fmla="*/ 0 w 2016965"/>
                  <a:gd name="connsiteY5-186" fmla="*/ 1568040 h 1568040"/>
                  <a:gd name="connsiteX0-187" fmla="*/ 0 w 2016965"/>
                  <a:gd name="connsiteY0-188" fmla="*/ 1550198 h 1550198"/>
                  <a:gd name="connsiteX1-189" fmla="*/ 932945 w 2016965"/>
                  <a:gd name="connsiteY1-190" fmla="*/ 0 h 1550198"/>
                  <a:gd name="connsiteX2-191" fmla="*/ 1921513 w 2016965"/>
                  <a:gd name="connsiteY2-192" fmla="*/ 6761 h 1550198"/>
                  <a:gd name="connsiteX3-193" fmla="*/ 2016965 w 2016965"/>
                  <a:gd name="connsiteY3-194" fmla="*/ 100606 h 1550198"/>
                  <a:gd name="connsiteX4-195" fmla="*/ 1019414 w 2016965"/>
                  <a:gd name="connsiteY4-196" fmla="*/ 1548529 h 1550198"/>
                  <a:gd name="connsiteX5-197" fmla="*/ 0 w 2016965"/>
                  <a:gd name="connsiteY5-198" fmla="*/ 1550198 h 15501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16965" h="1550198">
                    <a:moveTo>
                      <a:pt x="0" y="1550198"/>
                    </a:moveTo>
                    <a:cubicBezTo>
                      <a:pt x="656072" y="156046"/>
                      <a:pt x="633613" y="123013"/>
                      <a:pt x="932945" y="0"/>
                    </a:cubicBezTo>
                    <a:lnTo>
                      <a:pt x="1921513" y="6761"/>
                    </a:lnTo>
                    <a:cubicBezTo>
                      <a:pt x="1975726" y="34055"/>
                      <a:pt x="1988721" y="50814"/>
                      <a:pt x="2016965" y="100606"/>
                    </a:cubicBezTo>
                    <a:cubicBezTo>
                      <a:pt x="1738135" y="-198728"/>
                      <a:pt x="1269541" y="1097480"/>
                      <a:pt x="1019414" y="1548529"/>
                    </a:cubicBezTo>
                    <a:lnTo>
                      <a:pt x="0" y="155019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Freeform 16"/>
              <p:cNvSpPr>
                <a:spLocks noEditPoints="1"/>
              </p:cNvSpPr>
              <p:nvPr/>
            </p:nvSpPr>
            <p:spPr bwMode="auto">
              <a:xfrm>
                <a:off x="3429180" y="2167063"/>
                <a:ext cx="270813" cy="238389"/>
              </a:xfrm>
              <a:custGeom>
                <a:avLst/>
                <a:gdLst>
                  <a:gd name="T0" fmla="*/ 683 w 735"/>
                  <a:gd name="T1" fmla="*/ 536 h 647"/>
                  <a:gd name="T2" fmla="*/ 648 w 735"/>
                  <a:gd name="T3" fmla="*/ 114 h 647"/>
                  <a:gd name="T4" fmla="*/ 90 w 735"/>
                  <a:gd name="T5" fmla="*/ 536 h 647"/>
                  <a:gd name="T6" fmla="*/ 55 w 735"/>
                  <a:gd name="T7" fmla="*/ 114 h 647"/>
                  <a:gd name="T8" fmla="*/ 36 w 735"/>
                  <a:gd name="T9" fmla="*/ 0 h 647"/>
                  <a:gd name="T10" fmla="*/ 735 w 735"/>
                  <a:gd name="T11" fmla="*/ 114 h 647"/>
                  <a:gd name="T12" fmla="*/ 683 w 735"/>
                  <a:gd name="T13" fmla="*/ 114 h 647"/>
                  <a:gd name="T14" fmla="*/ 334 w 735"/>
                  <a:gd name="T15" fmla="*/ 217 h 647"/>
                  <a:gd name="T16" fmla="*/ 284 w 735"/>
                  <a:gd name="T17" fmla="*/ 291 h 647"/>
                  <a:gd name="T18" fmla="*/ 334 w 735"/>
                  <a:gd name="T19" fmla="*/ 340 h 647"/>
                  <a:gd name="T20" fmla="*/ 404 w 735"/>
                  <a:gd name="T21" fmla="*/ 291 h 647"/>
                  <a:gd name="T22" fmla="*/ 456 w 735"/>
                  <a:gd name="T23" fmla="*/ 217 h 647"/>
                  <a:gd name="T24" fmla="*/ 404 w 735"/>
                  <a:gd name="T25" fmla="*/ 168 h 647"/>
                  <a:gd name="T26" fmla="*/ 334 w 735"/>
                  <a:gd name="T27" fmla="*/ 168 h 647"/>
                  <a:gd name="T28" fmla="*/ 279 w 735"/>
                  <a:gd name="T29" fmla="*/ 565 h 647"/>
                  <a:gd name="T30" fmla="*/ 15 w 735"/>
                  <a:gd name="T31" fmla="*/ 647 h 647"/>
                  <a:gd name="T32" fmla="*/ 215 w 735"/>
                  <a:gd name="T33" fmla="*/ 624 h 647"/>
                  <a:gd name="T34" fmla="*/ 237 w 735"/>
                  <a:gd name="T35" fmla="*/ 600 h 647"/>
                  <a:gd name="T36" fmla="*/ 256 w 735"/>
                  <a:gd name="T37" fmla="*/ 576 h 647"/>
                  <a:gd name="T38" fmla="*/ 475 w 735"/>
                  <a:gd name="T39" fmla="*/ 600 h 647"/>
                  <a:gd name="T40" fmla="*/ 499 w 735"/>
                  <a:gd name="T41" fmla="*/ 624 h 647"/>
                  <a:gd name="T42" fmla="*/ 518 w 735"/>
                  <a:gd name="T43" fmla="*/ 647 h 647"/>
                  <a:gd name="T44" fmla="*/ 723 w 735"/>
                  <a:gd name="T45" fmla="*/ 565 h 647"/>
                  <a:gd name="T46" fmla="*/ 452 w 735"/>
                  <a:gd name="T47" fmla="*/ 395 h 647"/>
                  <a:gd name="T48" fmla="*/ 279 w 735"/>
                  <a:gd name="T49" fmla="*/ 395 h 647"/>
                  <a:gd name="T50" fmla="*/ 513 w 735"/>
                  <a:gd name="T51" fmla="*/ 484 h 647"/>
                  <a:gd name="T52" fmla="*/ 589 w 735"/>
                  <a:gd name="T53" fmla="*/ 395 h 647"/>
                  <a:gd name="T54" fmla="*/ 513 w 735"/>
                  <a:gd name="T55" fmla="*/ 395 h 647"/>
                  <a:gd name="T56" fmla="*/ 513 w 735"/>
                  <a:gd name="T57" fmla="*/ 314 h 647"/>
                  <a:gd name="T58" fmla="*/ 589 w 735"/>
                  <a:gd name="T59" fmla="*/ 225 h 647"/>
                  <a:gd name="T60" fmla="*/ 513 w 735"/>
                  <a:gd name="T61" fmla="*/ 225 h 647"/>
                  <a:gd name="T62" fmla="*/ 142 w 735"/>
                  <a:gd name="T63" fmla="*/ 314 h 647"/>
                  <a:gd name="T64" fmla="*/ 218 w 735"/>
                  <a:gd name="T65" fmla="*/ 225 h 647"/>
                  <a:gd name="T66" fmla="*/ 142 w 735"/>
                  <a:gd name="T67" fmla="*/ 225 h 647"/>
                  <a:gd name="T68" fmla="*/ 142 w 735"/>
                  <a:gd name="T69" fmla="*/ 484 h 647"/>
                  <a:gd name="T70" fmla="*/ 218 w 735"/>
                  <a:gd name="T71" fmla="*/ 395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647">
                    <a:moveTo>
                      <a:pt x="683" y="114"/>
                    </a:moveTo>
                    <a:lnTo>
                      <a:pt x="683" y="536"/>
                    </a:lnTo>
                    <a:lnTo>
                      <a:pt x="648" y="536"/>
                    </a:lnTo>
                    <a:lnTo>
                      <a:pt x="648" y="114"/>
                    </a:lnTo>
                    <a:lnTo>
                      <a:pt x="90" y="114"/>
                    </a:lnTo>
                    <a:lnTo>
                      <a:pt x="90" y="536"/>
                    </a:lnTo>
                    <a:lnTo>
                      <a:pt x="55" y="536"/>
                    </a:lnTo>
                    <a:lnTo>
                      <a:pt x="55" y="114"/>
                    </a:lnTo>
                    <a:lnTo>
                      <a:pt x="0" y="114"/>
                    </a:lnTo>
                    <a:lnTo>
                      <a:pt x="36" y="0"/>
                    </a:lnTo>
                    <a:lnTo>
                      <a:pt x="700" y="0"/>
                    </a:lnTo>
                    <a:lnTo>
                      <a:pt x="735" y="114"/>
                    </a:lnTo>
                    <a:lnTo>
                      <a:pt x="683" y="114"/>
                    </a:lnTo>
                    <a:lnTo>
                      <a:pt x="683" y="114"/>
                    </a:lnTo>
                    <a:close/>
                    <a:moveTo>
                      <a:pt x="334" y="168"/>
                    </a:moveTo>
                    <a:lnTo>
                      <a:pt x="334" y="217"/>
                    </a:lnTo>
                    <a:lnTo>
                      <a:pt x="284" y="217"/>
                    </a:lnTo>
                    <a:lnTo>
                      <a:pt x="284" y="291"/>
                    </a:lnTo>
                    <a:lnTo>
                      <a:pt x="334" y="291"/>
                    </a:lnTo>
                    <a:lnTo>
                      <a:pt x="334" y="340"/>
                    </a:lnTo>
                    <a:lnTo>
                      <a:pt x="404" y="340"/>
                    </a:lnTo>
                    <a:lnTo>
                      <a:pt x="404" y="291"/>
                    </a:lnTo>
                    <a:lnTo>
                      <a:pt x="456" y="291"/>
                    </a:lnTo>
                    <a:lnTo>
                      <a:pt x="456" y="217"/>
                    </a:lnTo>
                    <a:lnTo>
                      <a:pt x="404" y="217"/>
                    </a:lnTo>
                    <a:lnTo>
                      <a:pt x="404" y="168"/>
                    </a:lnTo>
                    <a:lnTo>
                      <a:pt x="334" y="168"/>
                    </a:lnTo>
                    <a:lnTo>
                      <a:pt x="334" y="168"/>
                    </a:lnTo>
                    <a:close/>
                    <a:moveTo>
                      <a:pt x="279" y="395"/>
                    </a:moveTo>
                    <a:lnTo>
                      <a:pt x="279" y="565"/>
                    </a:lnTo>
                    <a:lnTo>
                      <a:pt x="15" y="565"/>
                    </a:lnTo>
                    <a:lnTo>
                      <a:pt x="15" y="647"/>
                    </a:lnTo>
                    <a:lnTo>
                      <a:pt x="215" y="647"/>
                    </a:lnTo>
                    <a:lnTo>
                      <a:pt x="215" y="624"/>
                    </a:lnTo>
                    <a:lnTo>
                      <a:pt x="237" y="624"/>
                    </a:lnTo>
                    <a:lnTo>
                      <a:pt x="237" y="600"/>
                    </a:lnTo>
                    <a:lnTo>
                      <a:pt x="256" y="600"/>
                    </a:lnTo>
                    <a:lnTo>
                      <a:pt x="256" y="576"/>
                    </a:lnTo>
                    <a:lnTo>
                      <a:pt x="475" y="576"/>
                    </a:lnTo>
                    <a:lnTo>
                      <a:pt x="475" y="600"/>
                    </a:lnTo>
                    <a:lnTo>
                      <a:pt x="499" y="600"/>
                    </a:lnTo>
                    <a:lnTo>
                      <a:pt x="499" y="624"/>
                    </a:lnTo>
                    <a:lnTo>
                      <a:pt x="518" y="624"/>
                    </a:lnTo>
                    <a:lnTo>
                      <a:pt x="518" y="647"/>
                    </a:lnTo>
                    <a:lnTo>
                      <a:pt x="723" y="647"/>
                    </a:lnTo>
                    <a:lnTo>
                      <a:pt x="723" y="565"/>
                    </a:lnTo>
                    <a:lnTo>
                      <a:pt x="452" y="565"/>
                    </a:lnTo>
                    <a:lnTo>
                      <a:pt x="452" y="395"/>
                    </a:lnTo>
                    <a:lnTo>
                      <a:pt x="279" y="395"/>
                    </a:lnTo>
                    <a:lnTo>
                      <a:pt x="279" y="395"/>
                    </a:lnTo>
                    <a:close/>
                    <a:moveTo>
                      <a:pt x="513" y="395"/>
                    </a:moveTo>
                    <a:lnTo>
                      <a:pt x="513" y="484"/>
                    </a:lnTo>
                    <a:lnTo>
                      <a:pt x="589" y="484"/>
                    </a:lnTo>
                    <a:lnTo>
                      <a:pt x="589" y="395"/>
                    </a:lnTo>
                    <a:lnTo>
                      <a:pt x="513" y="395"/>
                    </a:lnTo>
                    <a:lnTo>
                      <a:pt x="513" y="395"/>
                    </a:lnTo>
                    <a:close/>
                    <a:moveTo>
                      <a:pt x="513" y="225"/>
                    </a:moveTo>
                    <a:lnTo>
                      <a:pt x="513" y="314"/>
                    </a:lnTo>
                    <a:lnTo>
                      <a:pt x="589" y="314"/>
                    </a:lnTo>
                    <a:lnTo>
                      <a:pt x="589" y="225"/>
                    </a:lnTo>
                    <a:lnTo>
                      <a:pt x="513" y="225"/>
                    </a:lnTo>
                    <a:lnTo>
                      <a:pt x="513" y="225"/>
                    </a:lnTo>
                    <a:close/>
                    <a:moveTo>
                      <a:pt x="142" y="225"/>
                    </a:moveTo>
                    <a:lnTo>
                      <a:pt x="142" y="314"/>
                    </a:lnTo>
                    <a:lnTo>
                      <a:pt x="218" y="314"/>
                    </a:lnTo>
                    <a:lnTo>
                      <a:pt x="218" y="225"/>
                    </a:lnTo>
                    <a:lnTo>
                      <a:pt x="142" y="225"/>
                    </a:lnTo>
                    <a:lnTo>
                      <a:pt x="142" y="225"/>
                    </a:lnTo>
                    <a:close/>
                    <a:moveTo>
                      <a:pt x="142" y="395"/>
                    </a:moveTo>
                    <a:lnTo>
                      <a:pt x="142" y="484"/>
                    </a:lnTo>
                    <a:lnTo>
                      <a:pt x="218" y="484"/>
                    </a:lnTo>
                    <a:lnTo>
                      <a:pt x="218" y="395"/>
                    </a:lnTo>
                    <a:lnTo>
                      <a:pt x="142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alpha val="99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442115" y="2868460"/>
              <a:ext cx="2010081" cy="1179860"/>
              <a:chOff x="2442115" y="2868460"/>
              <a:chExt cx="2010081" cy="1179860"/>
            </a:xfrm>
          </p:grpSpPr>
          <p:sp>
            <p:nvSpPr>
              <p:cNvPr id="23" name="任意多边形 22"/>
              <p:cNvSpPr/>
              <p:nvPr/>
            </p:nvSpPr>
            <p:spPr>
              <a:xfrm flipV="1">
                <a:off x="4152127" y="3840631"/>
                <a:ext cx="300069" cy="173838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442115" y="2868460"/>
                <a:ext cx="1566174" cy="3428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flipV="1">
                <a:off x="2921995" y="2880735"/>
                <a:ext cx="1515173" cy="1167585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2020231"/>
                  <a:gd name="connsiteY0-176" fmla="*/ 1554978 h 1566371"/>
                  <a:gd name="connsiteX1-177" fmla="*/ 940671 w 2020231"/>
                  <a:gd name="connsiteY1-178" fmla="*/ 0 h 1566371"/>
                  <a:gd name="connsiteX2-179" fmla="*/ 1924779 w 2020231"/>
                  <a:gd name="connsiteY2-180" fmla="*/ 24603 h 1566371"/>
                  <a:gd name="connsiteX3-181" fmla="*/ 2020231 w 2020231"/>
                  <a:gd name="connsiteY3-182" fmla="*/ 118448 h 1566371"/>
                  <a:gd name="connsiteX4-183" fmla="*/ 1022680 w 2020231"/>
                  <a:gd name="connsiteY4-184" fmla="*/ 1566371 h 1566371"/>
                  <a:gd name="connsiteX5-185" fmla="*/ 0 w 2020231"/>
                  <a:gd name="connsiteY5-186" fmla="*/ 1554978 h 1566371"/>
                  <a:gd name="connsiteX0-187" fmla="*/ 0 w 2020231"/>
                  <a:gd name="connsiteY0-188" fmla="*/ 1545387 h 1556780"/>
                  <a:gd name="connsiteX1-189" fmla="*/ 931079 w 2020231"/>
                  <a:gd name="connsiteY1-190" fmla="*/ 0 h 1556780"/>
                  <a:gd name="connsiteX2-191" fmla="*/ 1924779 w 2020231"/>
                  <a:gd name="connsiteY2-192" fmla="*/ 15012 h 1556780"/>
                  <a:gd name="connsiteX3-193" fmla="*/ 2020231 w 2020231"/>
                  <a:gd name="connsiteY3-194" fmla="*/ 108857 h 1556780"/>
                  <a:gd name="connsiteX4-195" fmla="*/ 1022680 w 2020231"/>
                  <a:gd name="connsiteY4-196" fmla="*/ 1556780 h 1556780"/>
                  <a:gd name="connsiteX5-197" fmla="*/ 0 w 2020231"/>
                  <a:gd name="connsiteY5-198" fmla="*/ 1545387 h 15567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20231" h="1556780">
                    <a:moveTo>
                      <a:pt x="0" y="1545387"/>
                    </a:moveTo>
                    <a:cubicBezTo>
                      <a:pt x="656072" y="151235"/>
                      <a:pt x="631747" y="123013"/>
                      <a:pt x="931079" y="0"/>
                    </a:cubicBezTo>
                    <a:lnTo>
                      <a:pt x="1924779" y="15012"/>
                    </a:lnTo>
                    <a:cubicBezTo>
                      <a:pt x="1978992" y="42306"/>
                      <a:pt x="1991987" y="59065"/>
                      <a:pt x="2020231" y="108857"/>
                    </a:cubicBezTo>
                    <a:cubicBezTo>
                      <a:pt x="1741401" y="-190477"/>
                      <a:pt x="1272807" y="1105731"/>
                      <a:pt x="1022680" y="1556780"/>
                    </a:cubicBezTo>
                    <a:lnTo>
                      <a:pt x="0" y="154538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3473389" y="3308737"/>
                <a:ext cx="277534" cy="235865"/>
              </a:xfrm>
              <a:custGeom>
                <a:avLst/>
                <a:gdLst>
                  <a:gd name="T0" fmla="*/ 167 w 299"/>
                  <a:gd name="T1" fmla="*/ 132 h 254"/>
                  <a:gd name="T2" fmla="*/ 178 w 299"/>
                  <a:gd name="T3" fmla="*/ 129 h 254"/>
                  <a:gd name="T4" fmla="*/ 177 w 299"/>
                  <a:gd name="T5" fmla="*/ 69 h 254"/>
                  <a:gd name="T6" fmla="*/ 168 w 299"/>
                  <a:gd name="T7" fmla="*/ 60 h 254"/>
                  <a:gd name="T8" fmla="*/ 168 w 299"/>
                  <a:gd name="T9" fmla="*/ 37 h 254"/>
                  <a:gd name="T10" fmla="*/ 244 w 299"/>
                  <a:gd name="T11" fmla="*/ 37 h 254"/>
                  <a:gd name="T12" fmla="*/ 253 w 299"/>
                  <a:gd name="T13" fmla="*/ 46 h 254"/>
                  <a:gd name="T14" fmla="*/ 253 w 299"/>
                  <a:gd name="T15" fmla="*/ 69 h 254"/>
                  <a:gd name="T16" fmla="*/ 244 w 299"/>
                  <a:gd name="T17" fmla="*/ 127 h 254"/>
                  <a:gd name="T18" fmla="*/ 264 w 299"/>
                  <a:gd name="T19" fmla="*/ 162 h 254"/>
                  <a:gd name="T20" fmla="*/ 295 w 299"/>
                  <a:gd name="T21" fmla="*/ 215 h 254"/>
                  <a:gd name="T22" fmla="*/ 295 w 299"/>
                  <a:gd name="T23" fmla="*/ 243 h 254"/>
                  <a:gd name="T24" fmla="*/ 274 w 299"/>
                  <a:gd name="T25" fmla="*/ 253 h 254"/>
                  <a:gd name="T26" fmla="*/ 211 w 299"/>
                  <a:gd name="T27" fmla="*/ 253 h 254"/>
                  <a:gd name="T28" fmla="*/ 150 w 299"/>
                  <a:gd name="T29" fmla="*/ 253 h 254"/>
                  <a:gd name="T30" fmla="*/ 149 w 299"/>
                  <a:gd name="T31" fmla="*/ 253 h 254"/>
                  <a:gd name="T32" fmla="*/ 37 w 299"/>
                  <a:gd name="T33" fmla="*/ 253 h 254"/>
                  <a:gd name="T34" fmla="*/ 31 w 299"/>
                  <a:gd name="T35" fmla="*/ 251 h 254"/>
                  <a:gd name="T36" fmla="*/ 0 w 299"/>
                  <a:gd name="T37" fmla="*/ 182 h 254"/>
                  <a:gd name="T38" fmla="*/ 50 w 299"/>
                  <a:gd name="T39" fmla="*/ 101 h 254"/>
                  <a:gd name="T40" fmla="*/ 42 w 299"/>
                  <a:gd name="T41" fmla="*/ 50 h 254"/>
                  <a:gd name="T42" fmla="*/ 33 w 299"/>
                  <a:gd name="T43" fmla="*/ 41 h 254"/>
                  <a:gd name="T44" fmla="*/ 33 w 299"/>
                  <a:gd name="T45" fmla="*/ 0 h 254"/>
                  <a:gd name="T46" fmla="*/ 139 w 299"/>
                  <a:gd name="T47" fmla="*/ 0 h 254"/>
                  <a:gd name="T48" fmla="*/ 149 w 299"/>
                  <a:gd name="T49" fmla="*/ 10 h 254"/>
                  <a:gd name="T50" fmla="*/ 149 w 299"/>
                  <a:gd name="T51" fmla="*/ 50 h 254"/>
                  <a:gd name="T52" fmla="*/ 132 w 299"/>
                  <a:gd name="T53" fmla="*/ 50 h 254"/>
                  <a:gd name="T54" fmla="*/ 230 w 299"/>
                  <a:gd name="T55" fmla="*/ 164 h 254"/>
                  <a:gd name="T56" fmla="*/ 265 w 299"/>
                  <a:gd name="T57" fmla="*/ 224 h 254"/>
                  <a:gd name="T58" fmla="*/ 173 w 299"/>
                  <a:gd name="T59" fmla="*/ 224 h 254"/>
                  <a:gd name="T60" fmla="*/ 211 w 299"/>
                  <a:gd name="T61" fmla="*/ 235 h 254"/>
                  <a:gd name="T62" fmla="*/ 275 w 299"/>
                  <a:gd name="T63" fmla="*/ 235 h 254"/>
                  <a:gd name="T64" fmla="*/ 280 w 299"/>
                  <a:gd name="T65" fmla="*/ 233 h 254"/>
                  <a:gd name="T66" fmla="*/ 279 w 299"/>
                  <a:gd name="T67" fmla="*/ 223 h 254"/>
                  <a:gd name="T68" fmla="*/ 248 w 299"/>
                  <a:gd name="T69" fmla="*/ 171 h 254"/>
                  <a:gd name="T70" fmla="*/ 226 w 299"/>
                  <a:gd name="T71" fmla="*/ 132 h 254"/>
                  <a:gd name="T72" fmla="*/ 226 w 299"/>
                  <a:gd name="T73" fmla="*/ 60 h 254"/>
                  <a:gd name="T74" fmla="*/ 196 w 299"/>
                  <a:gd name="T75" fmla="*/ 55 h 254"/>
                  <a:gd name="T76" fmla="*/ 196 w 299"/>
                  <a:gd name="T77" fmla="*/ 131 h 254"/>
                  <a:gd name="T78" fmla="*/ 195 w 299"/>
                  <a:gd name="T79" fmla="*/ 135 h 254"/>
                  <a:gd name="T80" fmla="*/ 183 w 299"/>
                  <a:gd name="T81" fmla="*/ 182 h 254"/>
                  <a:gd name="T82" fmla="*/ 193 w 299"/>
                  <a:gd name="T83" fmla="*/ 164 h 254"/>
                  <a:gd name="T84" fmla="*/ 126 w 299"/>
                  <a:gd name="T85" fmla="*/ 218 h 254"/>
                  <a:gd name="T86" fmla="*/ 146 w 299"/>
                  <a:gd name="T87" fmla="*/ 183 h 254"/>
                  <a:gd name="T88" fmla="*/ 142 w 299"/>
                  <a:gd name="T89" fmla="*/ 164 h 254"/>
                  <a:gd name="T90" fmla="*/ 43 w 299"/>
                  <a:gd name="T91" fmla="*/ 170 h 254"/>
                  <a:gd name="T92" fmla="*/ 45 w 299"/>
                  <a:gd name="T93" fmla="*/ 204 h 254"/>
                  <a:gd name="T94" fmla="*/ 126 w 299"/>
                  <a:gd name="T95" fmla="*/ 218 h 254"/>
                  <a:gd name="T96" fmla="*/ 38 w 299"/>
                  <a:gd name="T97" fmla="*/ 139 h 254"/>
                  <a:gd name="T98" fmla="*/ 151 w 299"/>
                  <a:gd name="T99" fmla="*/ 139 h 254"/>
                  <a:gd name="T100" fmla="*/ 113 w 299"/>
                  <a:gd name="T101" fmla="*/ 112 h 254"/>
                  <a:gd name="T102" fmla="*/ 113 w 299"/>
                  <a:gd name="T103" fmla="*/ 41 h 254"/>
                  <a:gd name="T104" fmla="*/ 123 w 299"/>
                  <a:gd name="T105" fmla="*/ 32 h 254"/>
                  <a:gd name="T106" fmla="*/ 130 w 299"/>
                  <a:gd name="T107" fmla="*/ 19 h 254"/>
                  <a:gd name="T108" fmla="*/ 51 w 299"/>
                  <a:gd name="T109" fmla="*/ 32 h 254"/>
                  <a:gd name="T110" fmla="*/ 68 w 299"/>
                  <a:gd name="T111" fmla="*/ 32 h 254"/>
                  <a:gd name="T112" fmla="*/ 68 w 299"/>
                  <a:gd name="T113" fmla="*/ 107 h 254"/>
                  <a:gd name="T114" fmla="*/ 63 w 299"/>
                  <a:gd name="T115" fmla="*/ 11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9" h="254">
                    <a:moveTo>
                      <a:pt x="132" y="100"/>
                    </a:moveTo>
                    <a:cubicBezTo>
                      <a:pt x="146" y="107"/>
                      <a:pt x="158" y="118"/>
                      <a:pt x="167" y="132"/>
                    </a:cubicBezTo>
                    <a:cubicBezTo>
                      <a:pt x="169" y="134"/>
                      <a:pt x="170" y="136"/>
                      <a:pt x="172" y="139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68" y="69"/>
                      <a:pt x="168" y="69"/>
                      <a:pt x="168" y="69"/>
                    </a:cubicBezTo>
                    <a:cubicBezTo>
                      <a:pt x="168" y="60"/>
                      <a:pt x="168" y="60"/>
                      <a:pt x="168" y="60"/>
                    </a:cubicBezTo>
                    <a:cubicBezTo>
                      <a:pt x="168" y="46"/>
                      <a:pt x="168" y="46"/>
                      <a:pt x="168" y="46"/>
                    </a:cubicBezTo>
                    <a:cubicBezTo>
                      <a:pt x="168" y="37"/>
                      <a:pt x="168" y="37"/>
                      <a:pt x="168" y="37"/>
                    </a:cubicBezTo>
                    <a:cubicBezTo>
                      <a:pt x="177" y="37"/>
                      <a:pt x="177" y="37"/>
                      <a:pt x="177" y="37"/>
                    </a:cubicBezTo>
                    <a:cubicBezTo>
                      <a:pt x="244" y="37"/>
                      <a:pt x="244" y="37"/>
                      <a:pt x="244" y="37"/>
                    </a:cubicBezTo>
                    <a:cubicBezTo>
                      <a:pt x="253" y="37"/>
                      <a:pt x="253" y="37"/>
                      <a:pt x="253" y="37"/>
                    </a:cubicBezTo>
                    <a:cubicBezTo>
                      <a:pt x="253" y="46"/>
                      <a:pt x="253" y="46"/>
                      <a:pt x="253" y="46"/>
                    </a:cubicBezTo>
                    <a:cubicBezTo>
                      <a:pt x="253" y="60"/>
                      <a:pt x="253" y="60"/>
                      <a:pt x="253" y="60"/>
                    </a:cubicBezTo>
                    <a:cubicBezTo>
                      <a:pt x="253" y="69"/>
                      <a:pt x="253" y="69"/>
                      <a:pt x="253" y="69"/>
                    </a:cubicBezTo>
                    <a:cubicBezTo>
                      <a:pt x="244" y="69"/>
                      <a:pt x="244" y="69"/>
                      <a:pt x="244" y="69"/>
                    </a:cubicBezTo>
                    <a:cubicBezTo>
                      <a:pt x="244" y="127"/>
                      <a:pt x="244" y="127"/>
                      <a:pt x="244" y="127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95" y="214"/>
                      <a:pt x="295" y="214"/>
                      <a:pt x="295" y="214"/>
                    </a:cubicBezTo>
                    <a:cubicBezTo>
                      <a:pt x="295" y="215"/>
                      <a:pt x="295" y="215"/>
                      <a:pt x="295" y="215"/>
                    </a:cubicBezTo>
                    <a:cubicBezTo>
                      <a:pt x="298" y="220"/>
                      <a:pt x="299" y="226"/>
                      <a:pt x="299" y="231"/>
                    </a:cubicBezTo>
                    <a:cubicBezTo>
                      <a:pt x="299" y="235"/>
                      <a:pt x="297" y="239"/>
                      <a:pt x="295" y="243"/>
                    </a:cubicBezTo>
                    <a:cubicBezTo>
                      <a:pt x="293" y="246"/>
                      <a:pt x="290" y="249"/>
                      <a:pt x="287" y="251"/>
                    </a:cubicBezTo>
                    <a:cubicBezTo>
                      <a:pt x="283" y="252"/>
                      <a:pt x="279" y="254"/>
                      <a:pt x="274" y="253"/>
                    </a:cubicBezTo>
                    <a:cubicBezTo>
                      <a:pt x="274" y="253"/>
                      <a:pt x="274" y="253"/>
                      <a:pt x="274" y="253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150" y="253"/>
                      <a:pt x="150" y="253"/>
                      <a:pt x="150" y="253"/>
                    </a:cubicBezTo>
                    <a:cubicBezTo>
                      <a:pt x="150" y="253"/>
                      <a:pt x="150" y="253"/>
                      <a:pt x="150" y="253"/>
                    </a:cubicBezTo>
                    <a:cubicBezTo>
                      <a:pt x="150" y="253"/>
                      <a:pt x="150" y="253"/>
                      <a:pt x="149" y="253"/>
                    </a:cubicBezTo>
                    <a:cubicBezTo>
                      <a:pt x="149" y="253"/>
                      <a:pt x="149" y="253"/>
                      <a:pt x="149" y="253"/>
                    </a:cubicBezTo>
                    <a:cubicBezTo>
                      <a:pt x="146" y="253"/>
                      <a:pt x="146" y="253"/>
                      <a:pt x="146" y="253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4" y="253"/>
                      <a:pt x="34" y="253"/>
                      <a:pt x="34" y="253"/>
                    </a:cubicBezTo>
                    <a:cubicBezTo>
                      <a:pt x="31" y="251"/>
                      <a:pt x="31" y="251"/>
                      <a:pt x="31" y="251"/>
                    </a:cubicBezTo>
                    <a:cubicBezTo>
                      <a:pt x="22" y="243"/>
                      <a:pt x="14" y="232"/>
                      <a:pt x="8" y="220"/>
                    </a:cubicBezTo>
                    <a:cubicBezTo>
                      <a:pt x="3" y="209"/>
                      <a:pt x="0" y="196"/>
                      <a:pt x="0" y="182"/>
                    </a:cubicBezTo>
                    <a:cubicBezTo>
                      <a:pt x="0" y="164"/>
                      <a:pt x="6" y="147"/>
                      <a:pt x="15" y="132"/>
                    </a:cubicBezTo>
                    <a:cubicBezTo>
                      <a:pt x="24" y="119"/>
                      <a:pt x="36" y="108"/>
                      <a:pt x="50" y="10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9" y="41"/>
                      <a:pt x="149" y="41"/>
                      <a:pt x="149" y="41"/>
                    </a:cubicBezTo>
                    <a:cubicBezTo>
                      <a:pt x="149" y="50"/>
                      <a:pt x="149" y="50"/>
                      <a:pt x="149" y="50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100"/>
                      <a:pt x="132" y="100"/>
                      <a:pt x="132" y="100"/>
                    </a:cubicBezTo>
                    <a:close/>
                    <a:moveTo>
                      <a:pt x="230" y="164"/>
                    </a:moveTo>
                    <a:cubicBezTo>
                      <a:pt x="238" y="178"/>
                      <a:pt x="238" y="178"/>
                      <a:pt x="238" y="178"/>
                    </a:cubicBezTo>
                    <a:cubicBezTo>
                      <a:pt x="265" y="224"/>
                      <a:pt x="265" y="224"/>
                      <a:pt x="265" y="224"/>
                    </a:cubicBezTo>
                    <a:cubicBezTo>
                      <a:pt x="212" y="224"/>
                      <a:pt x="212" y="224"/>
                      <a:pt x="212" y="224"/>
                    </a:cubicBezTo>
                    <a:cubicBezTo>
                      <a:pt x="173" y="224"/>
                      <a:pt x="173" y="224"/>
                      <a:pt x="173" y="224"/>
                    </a:cubicBezTo>
                    <a:cubicBezTo>
                      <a:pt x="171" y="228"/>
                      <a:pt x="169" y="232"/>
                      <a:pt x="166" y="235"/>
                    </a:cubicBezTo>
                    <a:cubicBezTo>
                      <a:pt x="211" y="235"/>
                      <a:pt x="211" y="235"/>
                      <a:pt x="211" y="235"/>
                    </a:cubicBezTo>
                    <a:cubicBezTo>
                      <a:pt x="274" y="235"/>
                      <a:pt x="274" y="235"/>
                      <a:pt x="274" y="235"/>
                    </a:cubicBezTo>
                    <a:cubicBezTo>
                      <a:pt x="275" y="235"/>
                      <a:pt x="275" y="235"/>
                      <a:pt x="275" y="235"/>
                    </a:cubicBezTo>
                    <a:cubicBezTo>
                      <a:pt x="276" y="235"/>
                      <a:pt x="277" y="235"/>
                      <a:pt x="278" y="234"/>
                    </a:cubicBezTo>
                    <a:cubicBezTo>
                      <a:pt x="279" y="234"/>
                      <a:pt x="279" y="233"/>
                      <a:pt x="280" y="233"/>
                    </a:cubicBezTo>
                    <a:cubicBezTo>
                      <a:pt x="280" y="232"/>
                      <a:pt x="281" y="231"/>
                      <a:pt x="281" y="230"/>
                    </a:cubicBezTo>
                    <a:cubicBezTo>
                      <a:pt x="281" y="228"/>
                      <a:pt x="280" y="226"/>
                      <a:pt x="279" y="223"/>
                    </a:cubicBezTo>
                    <a:cubicBezTo>
                      <a:pt x="248" y="171"/>
                      <a:pt x="248" y="171"/>
                      <a:pt x="248" y="171"/>
                    </a:cubicBezTo>
                    <a:cubicBezTo>
                      <a:pt x="248" y="171"/>
                      <a:pt x="248" y="171"/>
                      <a:pt x="248" y="171"/>
                    </a:cubicBezTo>
                    <a:cubicBezTo>
                      <a:pt x="227" y="134"/>
                      <a:pt x="227" y="134"/>
                      <a:pt x="227" y="134"/>
                    </a:cubicBezTo>
                    <a:cubicBezTo>
                      <a:pt x="226" y="132"/>
                      <a:pt x="226" y="132"/>
                      <a:pt x="226" y="132"/>
                    </a:cubicBezTo>
                    <a:cubicBezTo>
                      <a:pt x="226" y="130"/>
                      <a:pt x="226" y="130"/>
                      <a:pt x="226" y="130"/>
                    </a:cubicBezTo>
                    <a:cubicBezTo>
                      <a:pt x="226" y="60"/>
                      <a:pt x="226" y="60"/>
                      <a:pt x="226" y="60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196" y="55"/>
                      <a:pt x="196" y="55"/>
                      <a:pt x="196" y="55"/>
                    </a:cubicBezTo>
                    <a:cubicBezTo>
                      <a:pt x="196" y="60"/>
                      <a:pt x="196" y="60"/>
                      <a:pt x="196" y="60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133"/>
                      <a:pt x="196" y="133"/>
                      <a:pt x="196" y="133"/>
                    </a:cubicBezTo>
                    <a:cubicBezTo>
                      <a:pt x="195" y="135"/>
                      <a:pt x="195" y="135"/>
                      <a:pt x="195" y="135"/>
                    </a:cubicBezTo>
                    <a:cubicBezTo>
                      <a:pt x="180" y="160"/>
                      <a:pt x="180" y="160"/>
                      <a:pt x="180" y="160"/>
                    </a:cubicBezTo>
                    <a:cubicBezTo>
                      <a:pt x="182" y="167"/>
                      <a:pt x="183" y="174"/>
                      <a:pt x="183" y="182"/>
                    </a:cubicBezTo>
                    <a:cubicBezTo>
                      <a:pt x="185" y="178"/>
                      <a:pt x="185" y="178"/>
                      <a:pt x="185" y="178"/>
                    </a:cubicBezTo>
                    <a:cubicBezTo>
                      <a:pt x="193" y="164"/>
                      <a:pt x="193" y="164"/>
                      <a:pt x="193" y="164"/>
                    </a:cubicBezTo>
                    <a:cubicBezTo>
                      <a:pt x="230" y="164"/>
                      <a:pt x="230" y="164"/>
                      <a:pt x="230" y="164"/>
                    </a:cubicBezTo>
                    <a:close/>
                    <a:moveTo>
                      <a:pt x="126" y="218"/>
                    </a:moveTo>
                    <a:cubicBezTo>
                      <a:pt x="126" y="217"/>
                      <a:pt x="127" y="217"/>
                      <a:pt x="127" y="216"/>
                    </a:cubicBezTo>
                    <a:cubicBezTo>
                      <a:pt x="146" y="183"/>
                      <a:pt x="146" y="183"/>
                      <a:pt x="146" y="183"/>
                    </a:cubicBezTo>
                    <a:cubicBezTo>
                      <a:pt x="146" y="179"/>
                      <a:pt x="145" y="174"/>
                      <a:pt x="144" y="170"/>
                    </a:cubicBezTo>
                    <a:cubicBezTo>
                      <a:pt x="143" y="168"/>
                      <a:pt x="143" y="166"/>
                      <a:pt x="142" y="164"/>
                    </a:cubicBezTo>
                    <a:cubicBezTo>
                      <a:pt x="46" y="164"/>
                      <a:pt x="46" y="164"/>
                      <a:pt x="46" y="164"/>
                    </a:cubicBezTo>
                    <a:cubicBezTo>
                      <a:pt x="45" y="166"/>
                      <a:pt x="44" y="168"/>
                      <a:pt x="43" y="170"/>
                    </a:cubicBezTo>
                    <a:cubicBezTo>
                      <a:pt x="42" y="175"/>
                      <a:pt x="41" y="179"/>
                      <a:pt x="41" y="184"/>
                    </a:cubicBezTo>
                    <a:cubicBezTo>
                      <a:pt x="41" y="191"/>
                      <a:pt x="43" y="198"/>
                      <a:pt x="45" y="204"/>
                    </a:cubicBezTo>
                    <a:cubicBezTo>
                      <a:pt x="48" y="209"/>
                      <a:pt x="50" y="214"/>
                      <a:pt x="54" y="218"/>
                    </a:cubicBezTo>
                    <a:cubicBezTo>
                      <a:pt x="126" y="218"/>
                      <a:pt x="126" y="218"/>
                      <a:pt x="126" y="218"/>
                    </a:cubicBezTo>
                    <a:close/>
                    <a:moveTo>
                      <a:pt x="32" y="139"/>
                    </a:moveTo>
                    <a:cubicBezTo>
                      <a:pt x="38" y="139"/>
                      <a:pt x="38" y="139"/>
                      <a:pt x="38" y="139"/>
                    </a:cubicBezTo>
                    <a:cubicBezTo>
                      <a:pt x="149" y="139"/>
                      <a:pt x="149" y="139"/>
                      <a:pt x="149" y="139"/>
                    </a:cubicBezTo>
                    <a:cubicBezTo>
                      <a:pt x="151" y="139"/>
                      <a:pt x="151" y="139"/>
                      <a:pt x="151" y="139"/>
                    </a:cubicBezTo>
                    <a:cubicBezTo>
                      <a:pt x="143" y="128"/>
                      <a:pt x="132" y="120"/>
                      <a:pt x="119" y="115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3" y="115"/>
                      <a:pt x="63" y="115"/>
                      <a:pt x="63" y="115"/>
                    </a:cubicBezTo>
                    <a:cubicBezTo>
                      <a:pt x="51" y="120"/>
                      <a:pt x="40" y="129"/>
                      <a:pt x="32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700618" y="2891079"/>
              <a:ext cx="1533282" cy="1146587"/>
              <a:chOff x="4700618" y="2891079"/>
              <a:chExt cx="1533282" cy="1146587"/>
            </a:xfrm>
          </p:grpSpPr>
          <p:sp>
            <p:nvSpPr>
              <p:cNvPr id="20" name="任意多边形 19"/>
              <p:cNvSpPr/>
              <p:nvPr/>
            </p:nvSpPr>
            <p:spPr>
              <a:xfrm flipH="1" flipV="1">
                <a:off x="4700618" y="3840631"/>
                <a:ext cx="300069" cy="173838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flipH="1" flipV="1">
                <a:off x="4716277" y="2891079"/>
                <a:ext cx="1517623" cy="1146587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1994106"/>
                  <a:gd name="connsiteY0-176" fmla="*/ 1564775 h 1566371"/>
                  <a:gd name="connsiteX1-177" fmla="*/ 914546 w 1994106"/>
                  <a:gd name="connsiteY1-178" fmla="*/ 0 h 1566371"/>
                  <a:gd name="connsiteX2-179" fmla="*/ 1898654 w 1994106"/>
                  <a:gd name="connsiteY2-180" fmla="*/ 24603 h 1566371"/>
                  <a:gd name="connsiteX3-181" fmla="*/ 1994106 w 1994106"/>
                  <a:gd name="connsiteY3-182" fmla="*/ 118448 h 1566371"/>
                  <a:gd name="connsiteX4-183" fmla="*/ 996555 w 1994106"/>
                  <a:gd name="connsiteY4-184" fmla="*/ 1566371 h 1566371"/>
                  <a:gd name="connsiteX5-185" fmla="*/ 0 w 1994106"/>
                  <a:gd name="connsiteY5-186" fmla="*/ 1564775 h 1566371"/>
                  <a:gd name="connsiteX0-187" fmla="*/ 0 w 2010434"/>
                  <a:gd name="connsiteY0-188" fmla="*/ 1564775 h 1566371"/>
                  <a:gd name="connsiteX1-189" fmla="*/ 930874 w 2010434"/>
                  <a:gd name="connsiteY1-190" fmla="*/ 0 h 1566371"/>
                  <a:gd name="connsiteX2-191" fmla="*/ 1914982 w 2010434"/>
                  <a:gd name="connsiteY2-192" fmla="*/ 24603 h 1566371"/>
                  <a:gd name="connsiteX3-193" fmla="*/ 2010434 w 2010434"/>
                  <a:gd name="connsiteY3-194" fmla="*/ 118448 h 1566371"/>
                  <a:gd name="connsiteX4-195" fmla="*/ 1012883 w 2010434"/>
                  <a:gd name="connsiteY4-196" fmla="*/ 1566371 h 1566371"/>
                  <a:gd name="connsiteX5-197" fmla="*/ 0 w 2010434"/>
                  <a:gd name="connsiteY5-198" fmla="*/ 1564775 h 1566371"/>
                  <a:gd name="connsiteX0-199" fmla="*/ 0 w 2023497"/>
                  <a:gd name="connsiteY0-200" fmla="*/ 1519055 h 1566371"/>
                  <a:gd name="connsiteX1-201" fmla="*/ 943937 w 2023497"/>
                  <a:gd name="connsiteY1-202" fmla="*/ 0 h 1566371"/>
                  <a:gd name="connsiteX2-203" fmla="*/ 1928045 w 2023497"/>
                  <a:gd name="connsiteY2-204" fmla="*/ 24603 h 1566371"/>
                  <a:gd name="connsiteX3-205" fmla="*/ 2023497 w 2023497"/>
                  <a:gd name="connsiteY3-206" fmla="*/ 118448 h 1566371"/>
                  <a:gd name="connsiteX4-207" fmla="*/ 1025946 w 2023497"/>
                  <a:gd name="connsiteY4-208" fmla="*/ 1566371 h 1566371"/>
                  <a:gd name="connsiteX5-209" fmla="*/ 0 w 2023497"/>
                  <a:gd name="connsiteY5-210" fmla="*/ 1519055 h 1566371"/>
                  <a:gd name="connsiteX0-211" fmla="*/ 0 w 2023497"/>
                  <a:gd name="connsiteY0-212" fmla="*/ 1519055 h 1519055"/>
                  <a:gd name="connsiteX1-213" fmla="*/ 943937 w 2023497"/>
                  <a:gd name="connsiteY1-214" fmla="*/ 0 h 1519055"/>
                  <a:gd name="connsiteX2-215" fmla="*/ 1928045 w 2023497"/>
                  <a:gd name="connsiteY2-216" fmla="*/ 24603 h 1519055"/>
                  <a:gd name="connsiteX3-217" fmla="*/ 2023497 w 2023497"/>
                  <a:gd name="connsiteY3-218" fmla="*/ 118448 h 1519055"/>
                  <a:gd name="connsiteX4-219" fmla="*/ 1019415 w 2023497"/>
                  <a:gd name="connsiteY4-220" fmla="*/ 1491259 h 1519055"/>
                  <a:gd name="connsiteX5-221" fmla="*/ 0 w 2023497"/>
                  <a:gd name="connsiteY5-222" fmla="*/ 1519055 h 1519055"/>
                  <a:gd name="connsiteX0-223" fmla="*/ 0 w 2023497"/>
                  <a:gd name="connsiteY0-224" fmla="*/ 1519055 h 1519055"/>
                  <a:gd name="connsiteX1-225" fmla="*/ 943937 w 2023497"/>
                  <a:gd name="connsiteY1-226" fmla="*/ 0 h 1519055"/>
                  <a:gd name="connsiteX2-227" fmla="*/ 1928045 w 2023497"/>
                  <a:gd name="connsiteY2-228" fmla="*/ 24603 h 1519055"/>
                  <a:gd name="connsiteX3-229" fmla="*/ 2023497 w 2023497"/>
                  <a:gd name="connsiteY3-230" fmla="*/ 118448 h 1519055"/>
                  <a:gd name="connsiteX4-231" fmla="*/ 1019415 w 2023497"/>
                  <a:gd name="connsiteY4-232" fmla="*/ 1504322 h 1519055"/>
                  <a:gd name="connsiteX5-233" fmla="*/ 0 w 2023497"/>
                  <a:gd name="connsiteY5-234" fmla="*/ 1519055 h 1519055"/>
                  <a:gd name="connsiteX0-235" fmla="*/ 0 w 2023497"/>
                  <a:gd name="connsiteY0-236" fmla="*/ 1519055 h 1519055"/>
                  <a:gd name="connsiteX1-237" fmla="*/ 943937 w 2023497"/>
                  <a:gd name="connsiteY1-238" fmla="*/ 0 h 1519055"/>
                  <a:gd name="connsiteX2-239" fmla="*/ 1928045 w 2023497"/>
                  <a:gd name="connsiteY2-240" fmla="*/ 24603 h 1519055"/>
                  <a:gd name="connsiteX3-241" fmla="*/ 2023497 w 2023497"/>
                  <a:gd name="connsiteY3-242" fmla="*/ 118448 h 1519055"/>
                  <a:gd name="connsiteX4-243" fmla="*/ 1029212 w 2023497"/>
                  <a:gd name="connsiteY4-244" fmla="*/ 1507588 h 1519055"/>
                  <a:gd name="connsiteX5-245" fmla="*/ 0 w 2023497"/>
                  <a:gd name="connsiteY5-246" fmla="*/ 1519055 h 1519055"/>
                  <a:gd name="connsiteX0-247" fmla="*/ 0 w 2023497"/>
                  <a:gd name="connsiteY0-248" fmla="*/ 1519055 h 1548476"/>
                  <a:gd name="connsiteX1-249" fmla="*/ 943937 w 2023497"/>
                  <a:gd name="connsiteY1-250" fmla="*/ 0 h 1548476"/>
                  <a:gd name="connsiteX2-251" fmla="*/ 1928045 w 2023497"/>
                  <a:gd name="connsiteY2-252" fmla="*/ 24603 h 1548476"/>
                  <a:gd name="connsiteX3-253" fmla="*/ 2023497 w 2023497"/>
                  <a:gd name="connsiteY3-254" fmla="*/ 118448 h 1548476"/>
                  <a:gd name="connsiteX4-255" fmla="*/ 1025495 w 2023497"/>
                  <a:gd name="connsiteY4-256" fmla="*/ 1548476 h 1548476"/>
                  <a:gd name="connsiteX5-257" fmla="*/ 0 w 2023497"/>
                  <a:gd name="connsiteY5-258" fmla="*/ 1519055 h 1548476"/>
                  <a:gd name="connsiteX0-259" fmla="*/ 0 w 2023497"/>
                  <a:gd name="connsiteY0-260" fmla="*/ 1537640 h 1548476"/>
                  <a:gd name="connsiteX1-261" fmla="*/ 943937 w 2023497"/>
                  <a:gd name="connsiteY1-262" fmla="*/ 0 h 1548476"/>
                  <a:gd name="connsiteX2-263" fmla="*/ 1928045 w 2023497"/>
                  <a:gd name="connsiteY2-264" fmla="*/ 24603 h 1548476"/>
                  <a:gd name="connsiteX3-265" fmla="*/ 2023497 w 2023497"/>
                  <a:gd name="connsiteY3-266" fmla="*/ 118448 h 1548476"/>
                  <a:gd name="connsiteX4-267" fmla="*/ 1025495 w 2023497"/>
                  <a:gd name="connsiteY4-268" fmla="*/ 1548476 h 1548476"/>
                  <a:gd name="connsiteX5-269" fmla="*/ 0 w 2023497"/>
                  <a:gd name="connsiteY5-270" fmla="*/ 1537640 h 1548476"/>
                  <a:gd name="connsiteX0-271" fmla="*/ 0 w 2023497"/>
                  <a:gd name="connsiteY0-272" fmla="*/ 1545841 h 1548476"/>
                  <a:gd name="connsiteX1-273" fmla="*/ 943937 w 2023497"/>
                  <a:gd name="connsiteY1-274" fmla="*/ 0 h 1548476"/>
                  <a:gd name="connsiteX2-275" fmla="*/ 1928045 w 2023497"/>
                  <a:gd name="connsiteY2-276" fmla="*/ 24603 h 1548476"/>
                  <a:gd name="connsiteX3-277" fmla="*/ 2023497 w 2023497"/>
                  <a:gd name="connsiteY3-278" fmla="*/ 118448 h 1548476"/>
                  <a:gd name="connsiteX4-279" fmla="*/ 1025495 w 2023497"/>
                  <a:gd name="connsiteY4-280" fmla="*/ 1548476 h 1548476"/>
                  <a:gd name="connsiteX5-281" fmla="*/ 0 w 2023497"/>
                  <a:gd name="connsiteY5-282" fmla="*/ 1545841 h 1548476"/>
                  <a:gd name="connsiteX0-283" fmla="*/ 0 w 2023497"/>
                  <a:gd name="connsiteY0-284" fmla="*/ 1545841 h 1560778"/>
                  <a:gd name="connsiteX1-285" fmla="*/ 943937 w 2023497"/>
                  <a:gd name="connsiteY1-286" fmla="*/ 0 h 1560778"/>
                  <a:gd name="connsiteX2-287" fmla="*/ 1928045 w 2023497"/>
                  <a:gd name="connsiteY2-288" fmla="*/ 24603 h 1560778"/>
                  <a:gd name="connsiteX3-289" fmla="*/ 2023497 w 2023497"/>
                  <a:gd name="connsiteY3-290" fmla="*/ 118448 h 1560778"/>
                  <a:gd name="connsiteX4-291" fmla="*/ 1013194 w 2023497"/>
                  <a:gd name="connsiteY4-292" fmla="*/ 1560778 h 1560778"/>
                  <a:gd name="connsiteX5-293" fmla="*/ 0 w 2023497"/>
                  <a:gd name="connsiteY5-294" fmla="*/ 1545841 h 1560778"/>
                  <a:gd name="connsiteX0-295" fmla="*/ 0 w 2023497"/>
                  <a:gd name="connsiteY0-296" fmla="*/ 1545841 h 1545841"/>
                  <a:gd name="connsiteX1-297" fmla="*/ 943937 w 2023497"/>
                  <a:gd name="connsiteY1-298" fmla="*/ 0 h 1545841"/>
                  <a:gd name="connsiteX2-299" fmla="*/ 1928045 w 2023497"/>
                  <a:gd name="connsiteY2-300" fmla="*/ 24603 h 1545841"/>
                  <a:gd name="connsiteX3-301" fmla="*/ 2023497 w 2023497"/>
                  <a:gd name="connsiteY3-302" fmla="*/ 118448 h 1545841"/>
                  <a:gd name="connsiteX4-303" fmla="*/ 1013194 w 2023497"/>
                  <a:gd name="connsiteY4-304" fmla="*/ 1544377 h 1545841"/>
                  <a:gd name="connsiteX5-305" fmla="*/ 0 w 2023497"/>
                  <a:gd name="connsiteY5-306" fmla="*/ 1545841 h 1545841"/>
                  <a:gd name="connsiteX0-307" fmla="*/ 0 w 2023497"/>
                  <a:gd name="connsiteY0-308" fmla="*/ 1545841 h 1552578"/>
                  <a:gd name="connsiteX1-309" fmla="*/ 943937 w 2023497"/>
                  <a:gd name="connsiteY1-310" fmla="*/ 0 h 1552578"/>
                  <a:gd name="connsiteX2-311" fmla="*/ 1928045 w 2023497"/>
                  <a:gd name="connsiteY2-312" fmla="*/ 24603 h 1552578"/>
                  <a:gd name="connsiteX3-313" fmla="*/ 2023497 w 2023497"/>
                  <a:gd name="connsiteY3-314" fmla="*/ 118448 h 1552578"/>
                  <a:gd name="connsiteX4-315" fmla="*/ 1009093 w 2023497"/>
                  <a:gd name="connsiteY4-316" fmla="*/ 1552578 h 1552578"/>
                  <a:gd name="connsiteX5-317" fmla="*/ 0 w 2023497"/>
                  <a:gd name="connsiteY5-318" fmla="*/ 1545841 h 1552578"/>
                  <a:gd name="connsiteX0-319" fmla="*/ 0 w 2023497"/>
                  <a:gd name="connsiteY0-320" fmla="*/ 1522046 h 1528783"/>
                  <a:gd name="connsiteX1-321" fmla="*/ 930340 w 2023497"/>
                  <a:gd name="connsiteY1-322" fmla="*/ 0 h 1528783"/>
                  <a:gd name="connsiteX2-323" fmla="*/ 1928045 w 2023497"/>
                  <a:gd name="connsiteY2-324" fmla="*/ 808 h 1528783"/>
                  <a:gd name="connsiteX3-325" fmla="*/ 2023497 w 2023497"/>
                  <a:gd name="connsiteY3-326" fmla="*/ 94653 h 1528783"/>
                  <a:gd name="connsiteX4-327" fmla="*/ 1009093 w 2023497"/>
                  <a:gd name="connsiteY4-328" fmla="*/ 1528783 h 1528783"/>
                  <a:gd name="connsiteX5-329" fmla="*/ 0 w 2023497"/>
                  <a:gd name="connsiteY5-330" fmla="*/ 1522046 h 15287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23497" h="1528783">
                    <a:moveTo>
                      <a:pt x="0" y="1522046"/>
                    </a:moveTo>
                    <a:cubicBezTo>
                      <a:pt x="656072" y="127894"/>
                      <a:pt x="631008" y="123013"/>
                      <a:pt x="930340" y="0"/>
                    </a:cubicBezTo>
                    <a:lnTo>
                      <a:pt x="1928045" y="808"/>
                    </a:lnTo>
                    <a:cubicBezTo>
                      <a:pt x="1982258" y="28102"/>
                      <a:pt x="1995253" y="44861"/>
                      <a:pt x="2023497" y="94653"/>
                    </a:cubicBezTo>
                    <a:cubicBezTo>
                      <a:pt x="1744667" y="-204681"/>
                      <a:pt x="1259220" y="1077734"/>
                      <a:pt x="1009093" y="1528783"/>
                    </a:cubicBezTo>
                    <a:lnTo>
                      <a:pt x="0" y="15220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Freeform 7"/>
              <p:cNvSpPr>
                <a:spLocks noEditPoints="1"/>
              </p:cNvSpPr>
              <p:nvPr/>
            </p:nvSpPr>
            <p:spPr bwMode="auto">
              <a:xfrm>
                <a:off x="5557487" y="3298939"/>
                <a:ext cx="267551" cy="311628"/>
              </a:xfrm>
              <a:custGeom>
                <a:avLst/>
                <a:gdLst>
                  <a:gd name="T0" fmla="*/ 153 w 293"/>
                  <a:gd name="T1" fmla="*/ 41 h 341"/>
                  <a:gd name="T2" fmla="*/ 183 w 293"/>
                  <a:gd name="T3" fmla="*/ 224 h 341"/>
                  <a:gd name="T4" fmla="*/ 29 w 293"/>
                  <a:gd name="T5" fmla="*/ 254 h 341"/>
                  <a:gd name="T6" fmla="*/ 0 w 293"/>
                  <a:gd name="T7" fmla="*/ 70 h 341"/>
                  <a:gd name="T8" fmla="*/ 99 w 293"/>
                  <a:gd name="T9" fmla="*/ 279 h 341"/>
                  <a:gd name="T10" fmla="*/ 110 w 293"/>
                  <a:gd name="T11" fmla="*/ 260 h 341"/>
                  <a:gd name="T12" fmla="*/ 70 w 293"/>
                  <a:gd name="T13" fmla="*/ 279 h 341"/>
                  <a:gd name="T14" fmla="*/ 93 w 293"/>
                  <a:gd name="T15" fmla="*/ 317 h 341"/>
                  <a:gd name="T16" fmla="*/ 148 w 293"/>
                  <a:gd name="T17" fmla="*/ 338 h 341"/>
                  <a:gd name="T18" fmla="*/ 207 w 293"/>
                  <a:gd name="T19" fmla="*/ 288 h 341"/>
                  <a:gd name="T20" fmla="*/ 278 w 293"/>
                  <a:gd name="T21" fmla="*/ 284 h 341"/>
                  <a:gd name="T22" fmla="*/ 239 w 293"/>
                  <a:gd name="T23" fmla="*/ 233 h 341"/>
                  <a:gd name="T24" fmla="*/ 184 w 293"/>
                  <a:gd name="T25" fmla="*/ 291 h 341"/>
                  <a:gd name="T26" fmla="*/ 122 w 293"/>
                  <a:gd name="T27" fmla="*/ 321 h 341"/>
                  <a:gd name="T28" fmla="*/ 99 w 293"/>
                  <a:gd name="T29" fmla="*/ 279 h 341"/>
                  <a:gd name="T30" fmla="*/ 39 w 293"/>
                  <a:gd name="T31" fmla="*/ 11 h 341"/>
                  <a:gd name="T32" fmla="*/ 139 w 293"/>
                  <a:gd name="T33" fmla="*/ 0 h 341"/>
                  <a:gd name="T34" fmla="*/ 140 w 293"/>
                  <a:gd name="T35" fmla="*/ 37 h 341"/>
                  <a:gd name="T36" fmla="*/ 123 w 293"/>
                  <a:gd name="T37" fmla="*/ 17 h 341"/>
                  <a:gd name="T38" fmla="*/ 61 w 293"/>
                  <a:gd name="T39" fmla="*/ 37 h 341"/>
                  <a:gd name="T40" fmla="*/ 21 w 293"/>
                  <a:gd name="T41" fmla="*/ 210 h 341"/>
                  <a:gd name="T42" fmla="*/ 55 w 293"/>
                  <a:gd name="T43" fmla="*/ 217 h 341"/>
                  <a:gd name="T44" fmla="*/ 21 w 293"/>
                  <a:gd name="T45" fmla="*/ 210 h 341"/>
                  <a:gd name="T46" fmla="*/ 21 w 293"/>
                  <a:gd name="T47" fmla="*/ 93 h 341"/>
                  <a:gd name="T48" fmla="*/ 38 w 293"/>
                  <a:gd name="T49" fmla="*/ 90 h 341"/>
                  <a:gd name="T50" fmla="*/ 21 w 293"/>
                  <a:gd name="T51" fmla="*/ 136 h 341"/>
                  <a:gd name="T52" fmla="*/ 38 w 293"/>
                  <a:gd name="T53" fmla="*/ 140 h 341"/>
                  <a:gd name="T54" fmla="*/ 21 w 293"/>
                  <a:gd name="T55" fmla="*/ 136 h 341"/>
                  <a:gd name="T56" fmla="*/ 21 w 293"/>
                  <a:gd name="T57" fmla="*/ 130 h 341"/>
                  <a:gd name="T58" fmla="*/ 38 w 293"/>
                  <a:gd name="T59" fmla="*/ 127 h 341"/>
                  <a:gd name="T60" fmla="*/ 21 w 293"/>
                  <a:gd name="T61" fmla="*/ 118 h 341"/>
                  <a:gd name="T62" fmla="*/ 38 w 293"/>
                  <a:gd name="T63" fmla="*/ 121 h 341"/>
                  <a:gd name="T64" fmla="*/ 21 w 293"/>
                  <a:gd name="T65" fmla="*/ 118 h 341"/>
                  <a:gd name="T66" fmla="*/ 21 w 293"/>
                  <a:gd name="T67" fmla="*/ 112 h 341"/>
                  <a:gd name="T68" fmla="*/ 38 w 293"/>
                  <a:gd name="T69" fmla="*/ 108 h 341"/>
                  <a:gd name="T70" fmla="*/ 21 w 293"/>
                  <a:gd name="T71" fmla="*/ 99 h 341"/>
                  <a:gd name="T72" fmla="*/ 38 w 293"/>
                  <a:gd name="T73" fmla="*/ 103 h 341"/>
                  <a:gd name="T74" fmla="*/ 21 w 293"/>
                  <a:gd name="T75" fmla="*/ 99 h 341"/>
                  <a:gd name="T76" fmla="*/ 21 w 293"/>
                  <a:gd name="T77" fmla="*/ 158 h 341"/>
                  <a:gd name="T78" fmla="*/ 38 w 293"/>
                  <a:gd name="T79" fmla="*/ 155 h 341"/>
                  <a:gd name="T80" fmla="*/ 21 w 293"/>
                  <a:gd name="T81" fmla="*/ 201 h 341"/>
                  <a:gd name="T82" fmla="*/ 38 w 293"/>
                  <a:gd name="T83" fmla="*/ 205 h 341"/>
                  <a:gd name="T84" fmla="*/ 21 w 293"/>
                  <a:gd name="T85" fmla="*/ 201 h 341"/>
                  <a:gd name="T86" fmla="*/ 21 w 293"/>
                  <a:gd name="T87" fmla="*/ 195 h 341"/>
                  <a:gd name="T88" fmla="*/ 38 w 293"/>
                  <a:gd name="T89" fmla="*/ 192 h 341"/>
                  <a:gd name="T90" fmla="*/ 21 w 293"/>
                  <a:gd name="T91" fmla="*/ 183 h 341"/>
                  <a:gd name="T92" fmla="*/ 38 w 293"/>
                  <a:gd name="T93" fmla="*/ 186 h 341"/>
                  <a:gd name="T94" fmla="*/ 21 w 293"/>
                  <a:gd name="T95" fmla="*/ 183 h 341"/>
                  <a:gd name="T96" fmla="*/ 21 w 293"/>
                  <a:gd name="T97" fmla="*/ 177 h 341"/>
                  <a:gd name="T98" fmla="*/ 38 w 293"/>
                  <a:gd name="T99" fmla="*/ 173 h 341"/>
                  <a:gd name="T100" fmla="*/ 21 w 293"/>
                  <a:gd name="T101" fmla="*/ 164 h 341"/>
                  <a:gd name="T102" fmla="*/ 38 w 293"/>
                  <a:gd name="T103" fmla="*/ 168 h 341"/>
                  <a:gd name="T104" fmla="*/ 21 w 293"/>
                  <a:gd name="T105" fmla="*/ 164 h 341"/>
                  <a:gd name="T106" fmla="*/ 21 w 293"/>
                  <a:gd name="T107" fmla="*/ 86 h 341"/>
                  <a:gd name="T108" fmla="*/ 55 w 293"/>
                  <a:gd name="T109" fmla="*/ 80 h 341"/>
                  <a:gd name="T110" fmla="*/ 21 w 293"/>
                  <a:gd name="T111" fmla="*/ 144 h 341"/>
                  <a:gd name="T112" fmla="*/ 55 w 293"/>
                  <a:gd name="T113" fmla="*/ 151 h 341"/>
                  <a:gd name="T114" fmla="*/ 21 w 293"/>
                  <a:gd name="T115" fmla="*/ 144 h 341"/>
                  <a:gd name="T116" fmla="*/ 153 w 293"/>
                  <a:gd name="T117" fmla="*/ 178 h 341"/>
                  <a:gd name="T118" fmla="*/ 67 w 293"/>
                  <a:gd name="T119" fmla="*/ 178 h 341"/>
                  <a:gd name="T120" fmla="*/ 134 w 293"/>
                  <a:gd name="T121" fmla="*/ 15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3" h="341">
                    <a:moveTo>
                      <a:pt x="29" y="41"/>
                    </a:moveTo>
                    <a:cubicBezTo>
                      <a:pt x="128" y="41"/>
                      <a:pt x="85" y="41"/>
                      <a:pt x="153" y="41"/>
                    </a:cubicBezTo>
                    <a:cubicBezTo>
                      <a:pt x="169" y="41"/>
                      <a:pt x="183" y="54"/>
                      <a:pt x="183" y="70"/>
                    </a:cubicBezTo>
                    <a:cubicBezTo>
                      <a:pt x="183" y="224"/>
                      <a:pt x="183" y="224"/>
                      <a:pt x="183" y="224"/>
                    </a:cubicBezTo>
                    <a:cubicBezTo>
                      <a:pt x="183" y="240"/>
                      <a:pt x="169" y="254"/>
                      <a:pt x="153" y="254"/>
                    </a:cubicBezTo>
                    <a:cubicBezTo>
                      <a:pt x="29" y="254"/>
                      <a:pt x="29" y="254"/>
                      <a:pt x="29" y="254"/>
                    </a:cubicBezTo>
                    <a:cubicBezTo>
                      <a:pt x="13" y="254"/>
                      <a:pt x="0" y="240"/>
                      <a:pt x="0" y="22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54"/>
                      <a:pt x="13" y="41"/>
                      <a:pt x="29" y="41"/>
                    </a:cubicBezTo>
                    <a:close/>
                    <a:moveTo>
                      <a:pt x="99" y="279"/>
                    </a:moveTo>
                    <a:cubicBezTo>
                      <a:pt x="110" y="279"/>
                      <a:pt x="110" y="279"/>
                      <a:pt x="110" y="279"/>
                    </a:cubicBezTo>
                    <a:cubicBezTo>
                      <a:pt x="110" y="260"/>
                      <a:pt x="110" y="260"/>
                      <a:pt x="110" y="260"/>
                    </a:cubicBezTo>
                    <a:cubicBezTo>
                      <a:pt x="70" y="260"/>
                      <a:pt x="70" y="260"/>
                      <a:pt x="70" y="260"/>
                    </a:cubicBezTo>
                    <a:cubicBezTo>
                      <a:pt x="70" y="279"/>
                      <a:pt x="70" y="279"/>
                      <a:pt x="70" y="279"/>
                    </a:cubicBezTo>
                    <a:cubicBezTo>
                      <a:pt x="82" y="279"/>
                      <a:pt x="82" y="279"/>
                      <a:pt x="82" y="279"/>
                    </a:cubicBezTo>
                    <a:cubicBezTo>
                      <a:pt x="83" y="294"/>
                      <a:pt x="87" y="307"/>
                      <a:pt x="93" y="317"/>
                    </a:cubicBezTo>
                    <a:cubicBezTo>
                      <a:pt x="99" y="326"/>
                      <a:pt x="107" y="333"/>
                      <a:pt x="116" y="337"/>
                    </a:cubicBezTo>
                    <a:cubicBezTo>
                      <a:pt x="125" y="340"/>
                      <a:pt x="136" y="341"/>
                      <a:pt x="148" y="338"/>
                    </a:cubicBezTo>
                    <a:cubicBezTo>
                      <a:pt x="163" y="333"/>
                      <a:pt x="180" y="322"/>
                      <a:pt x="196" y="302"/>
                    </a:cubicBezTo>
                    <a:cubicBezTo>
                      <a:pt x="200" y="297"/>
                      <a:pt x="204" y="292"/>
                      <a:pt x="207" y="288"/>
                    </a:cubicBezTo>
                    <a:cubicBezTo>
                      <a:pt x="221" y="270"/>
                      <a:pt x="234" y="253"/>
                      <a:pt x="245" y="248"/>
                    </a:cubicBezTo>
                    <a:cubicBezTo>
                      <a:pt x="255" y="245"/>
                      <a:pt x="266" y="253"/>
                      <a:pt x="278" y="284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76" y="235"/>
                      <a:pt x="258" y="226"/>
                      <a:pt x="239" y="233"/>
                    </a:cubicBezTo>
                    <a:cubicBezTo>
                      <a:pt x="224" y="239"/>
                      <a:pt x="209" y="258"/>
                      <a:pt x="194" y="278"/>
                    </a:cubicBezTo>
                    <a:cubicBezTo>
                      <a:pt x="191" y="282"/>
                      <a:pt x="187" y="287"/>
                      <a:pt x="184" y="291"/>
                    </a:cubicBezTo>
                    <a:cubicBezTo>
                      <a:pt x="170" y="309"/>
                      <a:pt x="156" y="318"/>
                      <a:pt x="143" y="322"/>
                    </a:cubicBezTo>
                    <a:cubicBezTo>
                      <a:pt x="135" y="324"/>
                      <a:pt x="128" y="324"/>
                      <a:pt x="122" y="321"/>
                    </a:cubicBezTo>
                    <a:cubicBezTo>
                      <a:pt x="116" y="319"/>
                      <a:pt x="111" y="314"/>
                      <a:pt x="107" y="308"/>
                    </a:cubicBezTo>
                    <a:cubicBezTo>
                      <a:pt x="102" y="301"/>
                      <a:pt x="99" y="291"/>
                      <a:pt x="99" y="279"/>
                    </a:cubicBezTo>
                    <a:close/>
                    <a:moveTo>
                      <a:pt x="45" y="37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0" y="37"/>
                      <a:pt x="140" y="37"/>
                      <a:pt x="140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45" y="37"/>
                      <a:pt x="45" y="37"/>
                      <a:pt x="45" y="37"/>
                    </a:cubicBezTo>
                    <a:close/>
                    <a:moveTo>
                      <a:pt x="21" y="210"/>
                    </a:moveTo>
                    <a:cubicBezTo>
                      <a:pt x="21" y="217"/>
                      <a:pt x="21" y="217"/>
                      <a:pt x="21" y="217"/>
                    </a:cubicBezTo>
                    <a:cubicBezTo>
                      <a:pt x="55" y="217"/>
                      <a:pt x="55" y="217"/>
                      <a:pt x="55" y="217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21" y="210"/>
                      <a:pt x="21" y="210"/>
                      <a:pt x="21" y="210"/>
                    </a:cubicBezTo>
                    <a:close/>
                    <a:moveTo>
                      <a:pt x="21" y="90"/>
                    </a:moveTo>
                    <a:cubicBezTo>
                      <a:pt x="21" y="93"/>
                      <a:pt x="21" y="93"/>
                      <a:pt x="21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21" y="90"/>
                      <a:pt x="21" y="90"/>
                      <a:pt x="21" y="90"/>
                    </a:cubicBezTo>
                    <a:close/>
                    <a:moveTo>
                      <a:pt x="21" y="136"/>
                    </a:moveTo>
                    <a:cubicBezTo>
                      <a:pt x="21" y="140"/>
                      <a:pt x="21" y="140"/>
                      <a:pt x="21" y="140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21" y="136"/>
                      <a:pt x="21" y="136"/>
                      <a:pt x="21" y="136"/>
                    </a:cubicBezTo>
                    <a:close/>
                    <a:moveTo>
                      <a:pt x="21" y="127"/>
                    </a:moveTo>
                    <a:cubicBezTo>
                      <a:pt x="21" y="128"/>
                      <a:pt x="21" y="129"/>
                      <a:pt x="21" y="130"/>
                    </a:cubicBezTo>
                    <a:cubicBezTo>
                      <a:pt x="26" y="130"/>
                      <a:pt x="32" y="130"/>
                      <a:pt x="38" y="130"/>
                    </a:cubicBezTo>
                    <a:cubicBezTo>
                      <a:pt x="38" y="129"/>
                      <a:pt x="38" y="128"/>
                      <a:pt x="38" y="127"/>
                    </a:cubicBezTo>
                    <a:cubicBezTo>
                      <a:pt x="32" y="127"/>
                      <a:pt x="26" y="127"/>
                      <a:pt x="21" y="127"/>
                    </a:cubicBezTo>
                    <a:close/>
                    <a:moveTo>
                      <a:pt x="21" y="118"/>
                    </a:moveTo>
                    <a:cubicBezTo>
                      <a:pt x="21" y="119"/>
                      <a:pt x="21" y="120"/>
                      <a:pt x="21" y="121"/>
                    </a:cubicBezTo>
                    <a:cubicBezTo>
                      <a:pt x="26" y="121"/>
                      <a:pt x="32" y="121"/>
                      <a:pt x="38" y="121"/>
                    </a:cubicBezTo>
                    <a:cubicBezTo>
                      <a:pt x="38" y="120"/>
                      <a:pt x="38" y="119"/>
                      <a:pt x="38" y="118"/>
                    </a:cubicBezTo>
                    <a:cubicBezTo>
                      <a:pt x="32" y="118"/>
                      <a:pt x="26" y="118"/>
                      <a:pt x="21" y="118"/>
                    </a:cubicBezTo>
                    <a:close/>
                    <a:moveTo>
                      <a:pt x="21" y="108"/>
                    </a:moveTo>
                    <a:cubicBezTo>
                      <a:pt x="21" y="110"/>
                      <a:pt x="21" y="111"/>
                      <a:pt x="21" y="112"/>
                    </a:cubicBezTo>
                    <a:cubicBezTo>
                      <a:pt x="26" y="112"/>
                      <a:pt x="32" y="112"/>
                      <a:pt x="38" y="112"/>
                    </a:cubicBezTo>
                    <a:cubicBezTo>
                      <a:pt x="38" y="111"/>
                      <a:pt x="38" y="110"/>
                      <a:pt x="38" y="108"/>
                    </a:cubicBezTo>
                    <a:cubicBezTo>
                      <a:pt x="32" y="108"/>
                      <a:pt x="26" y="108"/>
                      <a:pt x="21" y="108"/>
                    </a:cubicBezTo>
                    <a:close/>
                    <a:moveTo>
                      <a:pt x="21" y="99"/>
                    </a:moveTo>
                    <a:cubicBezTo>
                      <a:pt x="21" y="100"/>
                      <a:pt x="21" y="102"/>
                      <a:pt x="21" y="103"/>
                    </a:cubicBezTo>
                    <a:cubicBezTo>
                      <a:pt x="26" y="103"/>
                      <a:pt x="32" y="103"/>
                      <a:pt x="38" y="103"/>
                    </a:cubicBezTo>
                    <a:cubicBezTo>
                      <a:pt x="38" y="102"/>
                      <a:pt x="38" y="100"/>
                      <a:pt x="38" y="99"/>
                    </a:cubicBezTo>
                    <a:cubicBezTo>
                      <a:pt x="32" y="99"/>
                      <a:pt x="26" y="99"/>
                      <a:pt x="21" y="99"/>
                    </a:cubicBezTo>
                    <a:close/>
                    <a:moveTo>
                      <a:pt x="21" y="155"/>
                    </a:moveTo>
                    <a:cubicBezTo>
                      <a:pt x="21" y="158"/>
                      <a:pt x="21" y="158"/>
                      <a:pt x="21" y="158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38" y="155"/>
                      <a:pt x="38" y="155"/>
                      <a:pt x="38" y="155"/>
                    </a:cubicBezTo>
                    <a:cubicBezTo>
                      <a:pt x="21" y="155"/>
                      <a:pt x="21" y="155"/>
                      <a:pt x="21" y="155"/>
                    </a:cubicBezTo>
                    <a:close/>
                    <a:moveTo>
                      <a:pt x="21" y="201"/>
                    </a:moveTo>
                    <a:cubicBezTo>
                      <a:pt x="21" y="205"/>
                      <a:pt x="21" y="205"/>
                      <a:pt x="21" y="205"/>
                    </a:cubicBezTo>
                    <a:cubicBezTo>
                      <a:pt x="38" y="205"/>
                      <a:pt x="38" y="205"/>
                      <a:pt x="38" y="205"/>
                    </a:cubicBezTo>
                    <a:cubicBezTo>
                      <a:pt x="38" y="201"/>
                      <a:pt x="38" y="201"/>
                      <a:pt x="38" y="201"/>
                    </a:cubicBezTo>
                    <a:cubicBezTo>
                      <a:pt x="21" y="201"/>
                      <a:pt x="21" y="201"/>
                      <a:pt x="21" y="201"/>
                    </a:cubicBezTo>
                    <a:close/>
                    <a:moveTo>
                      <a:pt x="21" y="192"/>
                    </a:moveTo>
                    <a:cubicBezTo>
                      <a:pt x="21" y="193"/>
                      <a:pt x="21" y="194"/>
                      <a:pt x="21" y="195"/>
                    </a:cubicBezTo>
                    <a:cubicBezTo>
                      <a:pt x="26" y="195"/>
                      <a:pt x="32" y="195"/>
                      <a:pt x="38" y="195"/>
                    </a:cubicBezTo>
                    <a:cubicBezTo>
                      <a:pt x="38" y="194"/>
                      <a:pt x="38" y="193"/>
                      <a:pt x="38" y="192"/>
                    </a:cubicBezTo>
                    <a:cubicBezTo>
                      <a:pt x="32" y="192"/>
                      <a:pt x="26" y="192"/>
                      <a:pt x="21" y="192"/>
                    </a:cubicBezTo>
                    <a:close/>
                    <a:moveTo>
                      <a:pt x="21" y="183"/>
                    </a:moveTo>
                    <a:cubicBezTo>
                      <a:pt x="21" y="184"/>
                      <a:pt x="21" y="185"/>
                      <a:pt x="21" y="186"/>
                    </a:cubicBezTo>
                    <a:cubicBezTo>
                      <a:pt x="26" y="186"/>
                      <a:pt x="32" y="186"/>
                      <a:pt x="38" y="186"/>
                    </a:cubicBezTo>
                    <a:cubicBezTo>
                      <a:pt x="38" y="185"/>
                      <a:pt x="38" y="184"/>
                      <a:pt x="38" y="183"/>
                    </a:cubicBezTo>
                    <a:cubicBezTo>
                      <a:pt x="32" y="183"/>
                      <a:pt x="26" y="183"/>
                      <a:pt x="21" y="183"/>
                    </a:cubicBezTo>
                    <a:close/>
                    <a:moveTo>
                      <a:pt x="21" y="173"/>
                    </a:moveTo>
                    <a:cubicBezTo>
                      <a:pt x="21" y="175"/>
                      <a:pt x="21" y="176"/>
                      <a:pt x="21" y="177"/>
                    </a:cubicBezTo>
                    <a:cubicBezTo>
                      <a:pt x="26" y="177"/>
                      <a:pt x="32" y="177"/>
                      <a:pt x="38" y="177"/>
                    </a:cubicBezTo>
                    <a:cubicBezTo>
                      <a:pt x="38" y="176"/>
                      <a:pt x="38" y="175"/>
                      <a:pt x="38" y="173"/>
                    </a:cubicBezTo>
                    <a:cubicBezTo>
                      <a:pt x="32" y="173"/>
                      <a:pt x="26" y="173"/>
                      <a:pt x="21" y="173"/>
                    </a:cubicBezTo>
                    <a:close/>
                    <a:moveTo>
                      <a:pt x="21" y="164"/>
                    </a:moveTo>
                    <a:cubicBezTo>
                      <a:pt x="21" y="165"/>
                      <a:pt x="21" y="166"/>
                      <a:pt x="21" y="168"/>
                    </a:cubicBezTo>
                    <a:cubicBezTo>
                      <a:pt x="26" y="168"/>
                      <a:pt x="32" y="168"/>
                      <a:pt x="38" y="168"/>
                    </a:cubicBezTo>
                    <a:cubicBezTo>
                      <a:pt x="38" y="166"/>
                      <a:pt x="38" y="165"/>
                      <a:pt x="38" y="164"/>
                    </a:cubicBezTo>
                    <a:cubicBezTo>
                      <a:pt x="32" y="164"/>
                      <a:pt x="26" y="164"/>
                      <a:pt x="21" y="164"/>
                    </a:cubicBezTo>
                    <a:close/>
                    <a:moveTo>
                      <a:pt x="21" y="80"/>
                    </a:moveTo>
                    <a:cubicBezTo>
                      <a:pt x="21" y="86"/>
                      <a:pt x="21" y="86"/>
                      <a:pt x="21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21" y="80"/>
                      <a:pt x="21" y="80"/>
                      <a:pt x="21" y="80"/>
                    </a:cubicBezTo>
                    <a:close/>
                    <a:moveTo>
                      <a:pt x="21" y="144"/>
                    </a:moveTo>
                    <a:cubicBezTo>
                      <a:pt x="21" y="151"/>
                      <a:pt x="21" y="151"/>
                      <a:pt x="2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4"/>
                      <a:pt x="55" y="144"/>
                      <a:pt x="55" y="144"/>
                    </a:cubicBezTo>
                    <a:cubicBezTo>
                      <a:pt x="21" y="144"/>
                      <a:pt x="21" y="144"/>
                      <a:pt x="21" y="144"/>
                    </a:cubicBezTo>
                    <a:close/>
                    <a:moveTo>
                      <a:pt x="67" y="178"/>
                    </a:moveTo>
                    <a:cubicBezTo>
                      <a:pt x="74" y="220"/>
                      <a:pt x="145" y="228"/>
                      <a:pt x="153" y="178"/>
                    </a:cubicBezTo>
                    <a:cubicBezTo>
                      <a:pt x="158" y="143"/>
                      <a:pt x="110" y="84"/>
                      <a:pt x="110" y="84"/>
                    </a:cubicBezTo>
                    <a:cubicBezTo>
                      <a:pt x="110" y="84"/>
                      <a:pt x="60" y="135"/>
                      <a:pt x="67" y="178"/>
                    </a:cubicBezTo>
                    <a:close/>
                    <a:moveTo>
                      <a:pt x="106" y="201"/>
                    </a:moveTo>
                    <a:cubicBezTo>
                      <a:pt x="130" y="203"/>
                      <a:pt x="147" y="187"/>
                      <a:pt x="134" y="150"/>
                    </a:cubicBezTo>
                    <a:lnTo>
                      <a:pt x="106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Group 14"/>
            <p:cNvGrpSpPr/>
            <p:nvPr/>
          </p:nvGrpSpPr>
          <p:grpSpPr>
            <a:xfrm>
              <a:off x="4297346" y="2609600"/>
              <a:ext cx="634694" cy="538214"/>
              <a:chOff x="4130294" y="1070076"/>
              <a:chExt cx="635754" cy="539115"/>
            </a:xfrm>
            <a:solidFill>
              <a:srgbClr val="E1CF9A"/>
            </a:solidFill>
          </p:grpSpPr>
          <p:sp>
            <p:nvSpPr>
              <p:cNvPr id="18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700618" y="1726553"/>
              <a:ext cx="1532944" cy="1168410"/>
              <a:chOff x="4700618" y="1726553"/>
              <a:chExt cx="1532944" cy="1168410"/>
            </a:xfrm>
          </p:grpSpPr>
          <p:sp>
            <p:nvSpPr>
              <p:cNvPr id="15" name="任意多边形 14"/>
              <p:cNvSpPr/>
              <p:nvPr/>
            </p:nvSpPr>
            <p:spPr>
              <a:xfrm flipH="1">
                <a:off x="4700618" y="1754495"/>
                <a:ext cx="300069" cy="173838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flipH="1">
                <a:off x="4716277" y="1726553"/>
                <a:ext cx="1517285" cy="1168410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2026763"/>
                  <a:gd name="connsiteY0-176" fmla="*/ 1574572 h 1589231"/>
                  <a:gd name="connsiteX1-177" fmla="*/ 947203 w 2026763"/>
                  <a:gd name="connsiteY1-178" fmla="*/ 0 h 1589231"/>
                  <a:gd name="connsiteX2-179" fmla="*/ 1931311 w 2026763"/>
                  <a:gd name="connsiteY2-180" fmla="*/ 24603 h 1589231"/>
                  <a:gd name="connsiteX3-181" fmla="*/ 2026763 w 2026763"/>
                  <a:gd name="connsiteY3-182" fmla="*/ 118448 h 1589231"/>
                  <a:gd name="connsiteX4-183" fmla="*/ 1029212 w 2026763"/>
                  <a:gd name="connsiteY4-184" fmla="*/ 1589231 h 1589231"/>
                  <a:gd name="connsiteX5-185" fmla="*/ 0 w 2026763"/>
                  <a:gd name="connsiteY5-186" fmla="*/ 1574572 h 1589231"/>
                  <a:gd name="connsiteX0-187" fmla="*/ 0 w 2026763"/>
                  <a:gd name="connsiteY0-188" fmla="*/ 1574572 h 1601616"/>
                  <a:gd name="connsiteX1-189" fmla="*/ 947203 w 2026763"/>
                  <a:gd name="connsiteY1-190" fmla="*/ 0 h 1601616"/>
                  <a:gd name="connsiteX2-191" fmla="*/ 1931311 w 2026763"/>
                  <a:gd name="connsiteY2-192" fmla="*/ 24603 h 1601616"/>
                  <a:gd name="connsiteX3-193" fmla="*/ 2026763 w 2026763"/>
                  <a:gd name="connsiteY3-194" fmla="*/ 118448 h 1601616"/>
                  <a:gd name="connsiteX4-195" fmla="*/ 1029212 w 2026763"/>
                  <a:gd name="connsiteY4-196" fmla="*/ 1589231 h 1601616"/>
                  <a:gd name="connsiteX5-197" fmla="*/ 0 w 2026763"/>
                  <a:gd name="connsiteY5-198" fmla="*/ 1574572 h 1601616"/>
                  <a:gd name="connsiteX0-199" fmla="*/ 0 w 2026763"/>
                  <a:gd name="connsiteY0-200" fmla="*/ 1574572 h 1593194"/>
                  <a:gd name="connsiteX1-201" fmla="*/ 947203 w 2026763"/>
                  <a:gd name="connsiteY1-202" fmla="*/ 0 h 1593194"/>
                  <a:gd name="connsiteX2-203" fmla="*/ 1931311 w 2026763"/>
                  <a:gd name="connsiteY2-204" fmla="*/ 24603 h 1593194"/>
                  <a:gd name="connsiteX3-205" fmla="*/ 2026763 w 2026763"/>
                  <a:gd name="connsiteY3-206" fmla="*/ 118448 h 1593194"/>
                  <a:gd name="connsiteX4-207" fmla="*/ 1029212 w 2026763"/>
                  <a:gd name="connsiteY4-208" fmla="*/ 1589231 h 1593194"/>
                  <a:gd name="connsiteX5-209" fmla="*/ 0 w 2026763"/>
                  <a:gd name="connsiteY5-210" fmla="*/ 1574572 h 1593194"/>
                  <a:gd name="connsiteX0-211" fmla="*/ 0 w 2023046"/>
                  <a:gd name="connsiteY0-212" fmla="*/ 1563421 h 1589231"/>
                  <a:gd name="connsiteX1-213" fmla="*/ 943486 w 2023046"/>
                  <a:gd name="connsiteY1-214" fmla="*/ 0 h 1589231"/>
                  <a:gd name="connsiteX2-215" fmla="*/ 1927594 w 2023046"/>
                  <a:gd name="connsiteY2-216" fmla="*/ 24603 h 1589231"/>
                  <a:gd name="connsiteX3-217" fmla="*/ 2023046 w 2023046"/>
                  <a:gd name="connsiteY3-218" fmla="*/ 118448 h 1589231"/>
                  <a:gd name="connsiteX4-219" fmla="*/ 1025495 w 2023046"/>
                  <a:gd name="connsiteY4-220" fmla="*/ 1589231 h 1589231"/>
                  <a:gd name="connsiteX5-221" fmla="*/ 0 w 2023046"/>
                  <a:gd name="connsiteY5-222" fmla="*/ 1563421 h 1589231"/>
                  <a:gd name="connsiteX0-223" fmla="*/ 0 w 2023046"/>
                  <a:gd name="connsiteY0-224" fmla="*/ 1563421 h 1574847"/>
                  <a:gd name="connsiteX1-225" fmla="*/ 943486 w 2023046"/>
                  <a:gd name="connsiteY1-226" fmla="*/ 0 h 1574847"/>
                  <a:gd name="connsiteX2-227" fmla="*/ 1927594 w 2023046"/>
                  <a:gd name="connsiteY2-228" fmla="*/ 24603 h 1574847"/>
                  <a:gd name="connsiteX3-229" fmla="*/ 2023046 w 2023046"/>
                  <a:gd name="connsiteY3-230" fmla="*/ 118448 h 1574847"/>
                  <a:gd name="connsiteX4-231" fmla="*/ 1029212 w 2023046"/>
                  <a:gd name="connsiteY4-232" fmla="*/ 1548343 h 1574847"/>
                  <a:gd name="connsiteX5-233" fmla="*/ 0 w 2023046"/>
                  <a:gd name="connsiteY5-234" fmla="*/ 1563421 h 1574847"/>
                  <a:gd name="connsiteX0-235" fmla="*/ 0 w 2023046"/>
                  <a:gd name="connsiteY0-236" fmla="*/ 1563421 h 1563421"/>
                  <a:gd name="connsiteX1-237" fmla="*/ 943486 w 2023046"/>
                  <a:gd name="connsiteY1-238" fmla="*/ 0 h 1563421"/>
                  <a:gd name="connsiteX2-239" fmla="*/ 1927594 w 2023046"/>
                  <a:gd name="connsiteY2-240" fmla="*/ 24603 h 1563421"/>
                  <a:gd name="connsiteX3-241" fmla="*/ 2023046 w 2023046"/>
                  <a:gd name="connsiteY3-242" fmla="*/ 118448 h 1563421"/>
                  <a:gd name="connsiteX4-243" fmla="*/ 1029212 w 2023046"/>
                  <a:gd name="connsiteY4-244" fmla="*/ 1548343 h 1563421"/>
                  <a:gd name="connsiteX5-245" fmla="*/ 0 w 2023046"/>
                  <a:gd name="connsiteY5-246" fmla="*/ 1563421 h 1563421"/>
                  <a:gd name="connsiteX0-247" fmla="*/ 0 w 2023046"/>
                  <a:gd name="connsiteY0-248" fmla="*/ 1563421 h 1568845"/>
                  <a:gd name="connsiteX1-249" fmla="*/ 943486 w 2023046"/>
                  <a:gd name="connsiteY1-250" fmla="*/ 0 h 1568845"/>
                  <a:gd name="connsiteX2-251" fmla="*/ 1927594 w 2023046"/>
                  <a:gd name="connsiteY2-252" fmla="*/ 24603 h 1568845"/>
                  <a:gd name="connsiteX3-253" fmla="*/ 2023046 w 2023046"/>
                  <a:gd name="connsiteY3-254" fmla="*/ 118448 h 1568845"/>
                  <a:gd name="connsiteX4-255" fmla="*/ 1012811 w 2023046"/>
                  <a:gd name="connsiteY4-256" fmla="*/ 1568845 h 1568845"/>
                  <a:gd name="connsiteX5-257" fmla="*/ 0 w 2023046"/>
                  <a:gd name="connsiteY5-258" fmla="*/ 1563421 h 1568845"/>
                  <a:gd name="connsiteX0-259" fmla="*/ 0 w 2023046"/>
                  <a:gd name="connsiteY0-260" fmla="*/ 1575722 h 1575722"/>
                  <a:gd name="connsiteX1-261" fmla="*/ 943486 w 2023046"/>
                  <a:gd name="connsiteY1-262" fmla="*/ 0 h 1575722"/>
                  <a:gd name="connsiteX2-263" fmla="*/ 1927594 w 2023046"/>
                  <a:gd name="connsiteY2-264" fmla="*/ 24603 h 1575722"/>
                  <a:gd name="connsiteX3-265" fmla="*/ 2023046 w 2023046"/>
                  <a:gd name="connsiteY3-266" fmla="*/ 118448 h 1575722"/>
                  <a:gd name="connsiteX4-267" fmla="*/ 1012811 w 2023046"/>
                  <a:gd name="connsiteY4-268" fmla="*/ 1568845 h 1575722"/>
                  <a:gd name="connsiteX5-269" fmla="*/ 0 w 2023046"/>
                  <a:gd name="connsiteY5-270" fmla="*/ 1575722 h 1575722"/>
                  <a:gd name="connsiteX0-271" fmla="*/ 0 w 2023046"/>
                  <a:gd name="connsiteY0-272" fmla="*/ 1557880 h 1557880"/>
                  <a:gd name="connsiteX1-273" fmla="*/ 947947 w 2023046"/>
                  <a:gd name="connsiteY1-274" fmla="*/ 0 h 1557880"/>
                  <a:gd name="connsiteX2-275" fmla="*/ 1927594 w 2023046"/>
                  <a:gd name="connsiteY2-276" fmla="*/ 6761 h 1557880"/>
                  <a:gd name="connsiteX3-277" fmla="*/ 2023046 w 2023046"/>
                  <a:gd name="connsiteY3-278" fmla="*/ 100606 h 1557880"/>
                  <a:gd name="connsiteX4-279" fmla="*/ 1012811 w 2023046"/>
                  <a:gd name="connsiteY4-280" fmla="*/ 1551003 h 1557880"/>
                  <a:gd name="connsiteX5-281" fmla="*/ 0 w 2023046"/>
                  <a:gd name="connsiteY5-282" fmla="*/ 1557880 h 15578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23046" h="1557880">
                    <a:moveTo>
                      <a:pt x="0" y="1557880"/>
                    </a:moveTo>
                    <a:cubicBezTo>
                      <a:pt x="656072" y="163728"/>
                      <a:pt x="648615" y="123013"/>
                      <a:pt x="947947" y="0"/>
                    </a:cubicBezTo>
                    <a:lnTo>
                      <a:pt x="1927594" y="6761"/>
                    </a:lnTo>
                    <a:cubicBezTo>
                      <a:pt x="1981807" y="34055"/>
                      <a:pt x="1994802" y="50814"/>
                      <a:pt x="2023046" y="100606"/>
                    </a:cubicBezTo>
                    <a:cubicBezTo>
                      <a:pt x="1744216" y="-198728"/>
                      <a:pt x="1262938" y="1099954"/>
                      <a:pt x="1012811" y="1551003"/>
                    </a:cubicBezTo>
                    <a:lnTo>
                      <a:pt x="0" y="155788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>
                <a:off x="5475074" y="2110807"/>
                <a:ext cx="227135" cy="306633"/>
              </a:xfrm>
              <a:custGeom>
                <a:avLst/>
                <a:gdLst>
                  <a:gd name="T0" fmla="*/ 94 w 237"/>
                  <a:gd name="T1" fmla="*/ 124 h 320"/>
                  <a:gd name="T2" fmla="*/ 26 w 237"/>
                  <a:gd name="T3" fmla="*/ 197 h 320"/>
                  <a:gd name="T4" fmla="*/ 118 w 237"/>
                  <a:gd name="T5" fmla="*/ 291 h 320"/>
                  <a:gd name="T6" fmla="*/ 26 w 237"/>
                  <a:gd name="T7" fmla="*/ 281 h 320"/>
                  <a:gd name="T8" fmla="*/ 118 w 237"/>
                  <a:gd name="T9" fmla="*/ 291 h 320"/>
                  <a:gd name="T10" fmla="*/ 110 w 237"/>
                  <a:gd name="T11" fmla="*/ 220 h 320"/>
                  <a:gd name="T12" fmla="*/ 26 w 237"/>
                  <a:gd name="T13" fmla="*/ 230 h 320"/>
                  <a:gd name="T14" fmla="*/ 126 w 237"/>
                  <a:gd name="T15" fmla="*/ 250 h 320"/>
                  <a:gd name="T16" fmla="*/ 26 w 237"/>
                  <a:gd name="T17" fmla="*/ 240 h 320"/>
                  <a:gd name="T18" fmla="*/ 126 w 237"/>
                  <a:gd name="T19" fmla="*/ 250 h 320"/>
                  <a:gd name="T20" fmla="*/ 78 w 237"/>
                  <a:gd name="T21" fmla="*/ 261 h 320"/>
                  <a:gd name="T22" fmla="*/ 26 w 237"/>
                  <a:gd name="T23" fmla="*/ 271 h 320"/>
                  <a:gd name="T24" fmla="*/ 125 w 237"/>
                  <a:gd name="T25" fmla="*/ 165 h 320"/>
                  <a:gd name="T26" fmla="*/ 141 w 237"/>
                  <a:gd name="T27" fmla="*/ 152 h 320"/>
                  <a:gd name="T28" fmla="*/ 153 w 237"/>
                  <a:gd name="T29" fmla="*/ 137 h 320"/>
                  <a:gd name="T30" fmla="*/ 141 w 237"/>
                  <a:gd name="T31" fmla="*/ 124 h 320"/>
                  <a:gd name="T32" fmla="*/ 125 w 237"/>
                  <a:gd name="T33" fmla="*/ 137 h 320"/>
                  <a:gd name="T34" fmla="*/ 113 w 237"/>
                  <a:gd name="T35" fmla="*/ 152 h 320"/>
                  <a:gd name="T36" fmla="*/ 125 w 237"/>
                  <a:gd name="T37" fmla="*/ 165 h 320"/>
                  <a:gd name="T38" fmla="*/ 119 w 237"/>
                  <a:gd name="T39" fmla="*/ 95 h 320"/>
                  <a:gd name="T40" fmla="*/ 122 w 237"/>
                  <a:gd name="T41" fmla="*/ 72 h 320"/>
                  <a:gd name="T42" fmla="*/ 119 w 237"/>
                  <a:gd name="T43" fmla="*/ 87 h 320"/>
                  <a:gd name="T44" fmla="*/ 115 w 237"/>
                  <a:gd name="T45" fmla="*/ 84 h 320"/>
                  <a:gd name="T46" fmla="*/ 107 w 237"/>
                  <a:gd name="T47" fmla="*/ 83 h 320"/>
                  <a:gd name="T48" fmla="*/ 29 w 237"/>
                  <a:gd name="T49" fmla="*/ 58 h 320"/>
                  <a:gd name="T50" fmla="*/ 115 w 237"/>
                  <a:gd name="T51" fmla="*/ 3 h 320"/>
                  <a:gd name="T52" fmla="*/ 119 w 237"/>
                  <a:gd name="T53" fmla="*/ 0 h 320"/>
                  <a:gd name="T54" fmla="*/ 122 w 237"/>
                  <a:gd name="T55" fmla="*/ 58 h 320"/>
                  <a:gd name="T56" fmla="*/ 171 w 237"/>
                  <a:gd name="T57" fmla="*/ 320 h 320"/>
                  <a:gd name="T58" fmla="*/ 0 w 237"/>
                  <a:gd name="T59" fmla="*/ 292 h 320"/>
                  <a:gd name="T60" fmla="*/ 60 w 237"/>
                  <a:gd name="T61" fmla="*/ 162 h 320"/>
                  <a:gd name="T62" fmla="*/ 60 w 237"/>
                  <a:gd name="T63" fmla="*/ 138 h 320"/>
                  <a:gd name="T64" fmla="*/ 60 w 237"/>
                  <a:gd name="T65" fmla="*/ 162 h 320"/>
                  <a:gd name="T66" fmla="*/ 88 w 237"/>
                  <a:gd name="T67" fmla="*/ 180 h 320"/>
                  <a:gd name="T68" fmla="*/ 78 w 237"/>
                  <a:gd name="T69" fmla="*/ 191 h 320"/>
                  <a:gd name="T70" fmla="*/ 75 w 237"/>
                  <a:gd name="T71" fmla="*/ 184 h 320"/>
                  <a:gd name="T72" fmla="*/ 45 w 237"/>
                  <a:gd name="T73" fmla="*/ 191 h 320"/>
                  <a:gd name="T74" fmla="*/ 42 w 237"/>
                  <a:gd name="T75" fmla="*/ 184 h 320"/>
                  <a:gd name="T76" fmla="*/ 32 w 237"/>
                  <a:gd name="T77" fmla="*/ 191 h 320"/>
                  <a:gd name="T78" fmla="*/ 47 w 237"/>
                  <a:gd name="T79" fmla="*/ 165 h 320"/>
                  <a:gd name="T80" fmla="*/ 197 w 237"/>
                  <a:gd name="T81" fmla="*/ 58 h 320"/>
                  <a:gd name="T82" fmla="*/ 237 w 237"/>
                  <a:gd name="T83" fmla="*/ 87 h 320"/>
                  <a:gd name="T84" fmla="*/ 209 w 237"/>
                  <a:gd name="T85" fmla="*/ 320 h 320"/>
                  <a:gd name="T86" fmla="*/ 197 w 237"/>
                  <a:gd name="T87" fmla="*/ 5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7" h="320">
                    <a:moveTo>
                      <a:pt x="94" y="197"/>
                    </a:moveTo>
                    <a:cubicBezTo>
                      <a:pt x="94" y="124"/>
                      <a:pt x="94" y="124"/>
                      <a:pt x="94" y="124"/>
                    </a:cubicBezTo>
                    <a:cubicBezTo>
                      <a:pt x="26" y="124"/>
                      <a:pt x="26" y="124"/>
                      <a:pt x="26" y="124"/>
                    </a:cubicBezTo>
                    <a:cubicBezTo>
                      <a:pt x="26" y="197"/>
                      <a:pt x="26" y="197"/>
                      <a:pt x="26" y="197"/>
                    </a:cubicBezTo>
                    <a:cubicBezTo>
                      <a:pt x="94" y="197"/>
                      <a:pt x="94" y="197"/>
                      <a:pt x="94" y="197"/>
                    </a:cubicBezTo>
                    <a:close/>
                    <a:moveTo>
                      <a:pt x="118" y="291"/>
                    </a:moveTo>
                    <a:cubicBezTo>
                      <a:pt x="118" y="281"/>
                      <a:pt x="118" y="281"/>
                      <a:pt x="118" y="281"/>
                    </a:cubicBezTo>
                    <a:cubicBezTo>
                      <a:pt x="26" y="281"/>
                      <a:pt x="26" y="281"/>
                      <a:pt x="26" y="281"/>
                    </a:cubicBezTo>
                    <a:cubicBezTo>
                      <a:pt x="26" y="291"/>
                      <a:pt x="26" y="291"/>
                      <a:pt x="26" y="291"/>
                    </a:cubicBezTo>
                    <a:cubicBezTo>
                      <a:pt x="118" y="291"/>
                      <a:pt x="118" y="291"/>
                      <a:pt x="118" y="291"/>
                    </a:cubicBezTo>
                    <a:close/>
                    <a:moveTo>
                      <a:pt x="110" y="230"/>
                    </a:moveTo>
                    <a:cubicBezTo>
                      <a:pt x="110" y="220"/>
                      <a:pt x="110" y="220"/>
                      <a:pt x="110" y="220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6" y="230"/>
                      <a:pt x="26" y="230"/>
                      <a:pt x="26" y="230"/>
                    </a:cubicBezTo>
                    <a:cubicBezTo>
                      <a:pt x="110" y="230"/>
                      <a:pt x="110" y="230"/>
                      <a:pt x="110" y="230"/>
                    </a:cubicBezTo>
                    <a:close/>
                    <a:moveTo>
                      <a:pt x="126" y="250"/>
                    </a:moveTo>
                    <a:cubicBezTo>
                      <a:pt x="126" y="240"/>
                      <a:pt x="126" y="240"/>
                      <a:pt x="126" y="240"/>
                    </a:cubicBezTo>
                    <a:cubicBezTo>
                      <a:pt x="26" y="240"/>
                      <a:pt x="26" y="240"/>
                      <a:pt x="26" y="240"/>
                    </a:cubicBezTo>
                    <a:cubicBezTo>
                      <a:pt x="26" y="250"/>
                      <a:pt x="26" y="250"/>
                      <a:pt x="26" y="250"/>
                    </a:cubicBezTo>
                    <a:cubicBezTo>
                      <a:pt x="126" y="250"/>
                      <a:pt x="126" y="250"/>
                      <a:pt x="126" y="250"/>
                    </a:cubicBezTo>
                    <a:close/>
                    <a:moveTo>
                      <a:pt x="78" y="271"/>
                    </a:moveTo>
                    <a:cubicBezTo>
                      <a:pt x="78" y="261"/>
                      <a:pt x="78" y="261"/>
                      <a:pt x="78" y="261"/>
                    </a:cubicBezTo>
                    <a:cubicBezTo>
                      <a:pt x="26" y="261"/>
                      <a:pt x="26" y="261"/>
                      <a:pt x="26" y="261"/>
                    </a:cubicBezTo>
                    <a:cubicBezTo>
                      <a:pt x="26" y="271"/>
                      <a:pt x="26" y="271"/>
                      <a:pt x="26" y="271"/>
                    </a:cubicBezTo>
                    <a:cubicBezTo>
                      <a:pt x="78" y="271"/>
                      <a:pt x="78" y="271"/>
                      <a:pt x="78" y="271"/>
                    </a:cubicBezTo>
                    <a:close/>
                    <a:moveTo>
                      <a:pt x="125" y="165"/>
                    </a:moveTo>
                    <a:cubicBezTo>
                      <a:pt x="141" y="165"/>
                      <a:pt x="141" y="165"/>
                      <a:pt x="141" y="165"/>
                    </a:cubicBezTo>
                    <a:cubicBezTo>
                      <a:pt x="141" y="152"/>
                      <a:pt x="141" y="152"/>
                      <a:pt x="141" y="152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3" y="137"/>
                      <a:pt x="153" y="137"/>
                      <a:pt x="153" y="137"/>
                    </a:cubicBezTo>
                    <a:cubicBezTo>
                      <a:pt x="141" y="137"/>
                      <a:pt x="141" y="137"/>
                      <a:pt x="141" y="137"/>
                    </a:cubicBezTo>
                    <a:cubicBezTo>
                      <a:pt x="141" y="124"/>
                      <a:pt x="141" y="124"/>
                      <a:pt x="141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52"/>
                      <a:pt x="113" y="152"/>
                      <a:pt x="113" y="152"/>
                    </a:cubicBezTo>
                    <a:cubicBezTo>
                      <a:pt x="125" y="152"/>
                      <a:pt x="125" y="152"/>
                      <a:pt x="125" y="152"/>
                    </a:cubicBezTo>
                    <a:cubicBezTo>
                      <a:pt x="125" y="165"/>
                      <a:pt x="125" y="165"/>
                      <a:pt x="125" y="165"/>
                    </a:cubicBezTo>
                    <a:close/>
                    <a:moveTo>
                      <a:pt x="107" y="83"/>
                    </a:moveTo>
                    <a:cubicBezTo>
                      <a:pt x="107" y="90"/>
                      <a:pt x="112" y="95"/>
                      <a:pt x="119" y="95"/>
                    </a:cubicBezTo>
                    <a:cubicBezTo>
                      <a:pt x="125" y="95"/>
                      <a:pt x="131" y="90"/>
                      <a:pt x="131" y="83"/>
                    </a:cubicBezTo>
                    <a:cubicBezTo>
                      <a:pt x="131" y="78"/>
                      <a:pt x="127" y="73"/>
                      <a:pt x="122" y="72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2" y="86"/>
                      <a:pt x="121" y="87"/>
                      <a:pt x="119" y="87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7" y="87"/>
                      <a:pt x="115" y="86"/>
                      <a:pt x="115" y="84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1" y="73"/>
                      <a:pt x="107" y="78"/>
                      <a:pt x="107" y="83"/>
                    </a:cubicBezTo>
                    <a:close/>
                    <a:moveTo>
                      <a:pt x="0" y="87"/>
                    </a:moveTo>
                    <a:cubicBezTo>
                      <a:pt x="0" y="71"/>
                      <a:pt x="13" y="58"/>
                      <a:pt x="29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5" y="1"/>
                      <a:pt x="117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2" y="1"/>
                      <a:pt x="122" y="3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320"/>
                      <a:pt x="171" y="320"/>
                      <a:pt x="171" y="320"/>
                    </a:cubicBezTo>
                    <a:cubicBezTo>
                      <a:pt x="29" y="320"/>
                      <a:pt x="29" y="320"/>
                      <a:pt x="29" y="320"/>
                    </a:cubicBezTo>
                    <a:cubicBezTo>
                      <a:pt x="13" y="320"/>
                      <a:pt x="0" y="308"/>
                      <a:pt x="0" y="292"/>
                    </a:cubicBezTo>
                    <a:cubicBezTo>
                      <a:pt x="0" y="87"/>
                      <a:pt x="0" y="87"/>
                      <a:pt x="0" y="87"/>
                    </a:cubicBezTo>
                    <a:close/>
                    <a:moveTo>
                      <a:pt x="60" y="162"/>
                    </a:moveTo>
                    <a:cubicBezTo>
                      <a:pt x="53" y="162"/>
                      <a:pt x="48" y="157"/>
                      <a:pt x="48" y="150"/>
                    </a:cubicBezTo>
                    <a:cubicBezTo>
                      <a:pt x="48" y="144"/>
                      <a:pt x="53" y="138"/>
                      <a:pt x="60" y="138"/>
                    </a:cubicBezTo>
                    <a:cubicBezTo>
                      <a:pt x="66" y="138"/>
                      <a:pt x="72" y="144"/>
                      <a:pt x="72" y="150"/>
                    </a:cubicBezTo>
                    <a:cubicBezTo>
                      <a:pt x="72" y="157"/>
                      <a:pt x="66" y="162"/>
                      <a:pt x="60" y="162"/>
                    </a:cubicBezTo>
                    <a:close/>
                    <a:moveTo>
                      <a:pt x="73" y="165"/>
                    </a:moveTo>
                    <a:cubicBezTo>
                      <a:pt x="81" y="165"/>
                      <a:pt x="88" y="172"/>
                      <a:pt x="88" y="180"/>
                    </a:cubicBezTo>
                    <a:cubicBezTo>
                      <a:pt x="88" y="191"/>
                      <a:pt x="88" y="191"/>
                      <a:pt x="88" y="191"/>
                    </a:cubicBezTo>
                    <a:cubicBezTo>
                      <a:pt x="78" y="191"/>
                      <a:pt x="78" y="191"/>
                      <a:pt x="78" y="191"/>
                    </a:cubicBezTo>
                    <a:cubicBezTo>
                      <a:pt x="78" y="184"/>
                      <a:pt x="78" y="184"/>
                      <a:pt x="78" y="184"/>
                    </a:cubicBezTo>
                    <a:cubicBezTo>
                      <a:pt x="75" y="184"/>
                      <a:pt x="75" y="184"/>
                      <a:pt x="75" y="184"/>
                    </a:cubicBezTo>
                    <a:cubicBezTo>
                      <a:pt x="75" y="191"/>
                      <a:pt x="75" y="191"/>
                      <a:pt x="75" y="191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5" y="184"/>
                      <a:pt x="45" y="184"/>
                      <a:pt x="45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32" y="191"/>
                      <a:pt x="32" y="191"/>
                      <a:pt x="32" y="191"/>
                    </a:cubicBezTo>
                    <a:cubicBezTo>
                      <a:pt x="32" y="180"/>
                      <a:pt x="32" y="180"/>
                      <a:pt x="32" y="180"/>
                    </a:cubicBezTo>
                    <a:cubicBezTo>
                      <a:pt x="32" y="172"/>
                      <a:pt x="39" y="165"/>
                      <a:pt x="47" y="165"/>
                    </a:cubicBezTo>
                    <a:cubicBezTo>
                      <a:pt x="73" y="165"/>
                      <a:pt x="73" y="165"/>
                      <a:pt x="73" y="165"/>
                    </a:cubicBezTo>
                    <a:close/>
                    <a:moveTo>
                      <a:pt x="197" y="58"/>
                    </a:moveTo>
                    <a:cubicBezTo>
                      <a:pt x="209" y="58"/>
                      <a:pt x="209" y="58"/>
                      <a:pt x="209" y="58"/>
                    </a:cubicBezTo>
                    <a:cubicBezTo>
                      <a:pt x="225" y="58"/>
                      <a:pt x="237" y="71"/>
                      <a:pt x="237" y="87"/>
                    </a:cubicBezTo>
                    <a:cubicBezTo>
                      <a:pt x="237" y="292"/>
                      <a:pt x="237" y="292"/>
                      <a:pt x="237" y="292"/>
                    </a:cubicBezTo>
                    <a:cubicBezTo>
                      <a:pt x="237" y="308"/>
                      <a:pt x="225" y="320"/>
                      <a:pt x="209" y="320"/>
                    </a:cubicBezTo>
                    <a:cubicBezTo>
                      <a:pt x="197" y="320"/>
                      <a:pt x="197" y="320"/>
                      <a:pt x="197" y="320"/>
                    </a:cubicBezTo>
                    <a:cubicBezTo>
                      <a:pt x="197" y="58"/>
                      <a:pt x="197" y="58"/>
                      <a:pt x="197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910861" y="2450756"/>
            <a:ext cx="23856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93718" y="2450756"/>
            <a:ext cx="23856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10861" y="4642413"/>
            <a:ext cx="23856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893718" y="4642413"/>
            <a:ext cx="23856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93800" y="4286296"/>
            <a:ext cx="2574922" cy="1847803"/>
            <a:chOff x="1193800" y="4095796"/>
            <a:chExt cx="2574922" cy="1847803"/>
          </a:xfrm>
        </p:grpSpPr>
        <p:sp>
          <p:nvSpPr>
            <p:cNvPr id="7" name="Freeform 7"/>
            <p:cNvSpPr/>
            <p:nvPr/>
          </p:nvSpPr>
          <p:spPr bwMode="auto">
            <a:xfrm>
              <a:off x="1193800" y="4095796"/>
              <a:ext cx="2574922" cy="1847803"/>
            </a:xfrm>
            <a:custGeom>
              <a:avLst/>
              <a:gdLst>
                <a:gd name="T0" fmla="*/ 961 w 961"/>
                <a:gd name="T1" fmla="*/ 388 h 689"/>
                <a:gd name="T2" fmla="*/ 863 w 961"/>
                <a:gd name="T3" fmla="*/ 495 h 689"/>
                <a:gd name="T4" fmla="*/ 652 w 961"/>
                <a:gd name="T5" fmla="*/ 633 h 689"/>
                <a:gd name="T6" fmla="*/ 368 w 961"/>
                <a:gd name="T7" fmla="*/ 676 h 689"/>
                <a:gd name="T8" fmla="*/ 119 w 961"/>
                <a:gd name="T9" fmla="*/ 554 h 689"/>
                <a:gd name="T10" fmla="*/ 109 w 961"/>
                <a:gd name="T11" fmla="*/ 544 h 689"/>
                <a:gd name="T12" fmla="*/ 22 w 961"/>
                <a:gd name="T13" fmla="*/ 386 h 689"/>
                <a:gd name="T14" fmla="*/ 5 w 961"/>
                <a:gd name="T15" fmla="*/ 217 h 689"/>
                <a:gd name="T16" fmla="*/ 44 w 961"/>
                <a:gd name="T17" fmla="*/ 83 h 689"/>
                <a:gd name="T18" fmla="*/ 117 w 961"/>
                <a:gd name="T19" fmla="*/ 12 h 689"/>
                <a:gd name="T20" fmla="*/ 201 w 961"/>
                <a:gd name="T21" fmla="*/ 6 h 689"/>
                <a:gd name="T22" fmla="*/ 280 w 961"/>
                <a:gd name="T23" fmla="*/ 39 h 689"/>
                <a:gd name="T24" fmla="*/ 354 w 961"/>
                <a:gd name="T25" fmla="*/ 89 h 689"/>
                <a:gd name="T26" fmla="*/ 420 w 961"/>
                <a:gd name="T27" fmla="*/ 150 h 689"/>
                <a:gd name="T28" fmla="*/ 425 w 961"/>
                <a:gd name="T29" fmla="*/ 155 h 689"/>
                <a:gd name="T30" fmla="*/ 531 w 961"/>
                <a:gd name="T31" fmla="*/ 270 h 689"/>
                <a:gd name="T32" fmla="*/ 679 w 961"/>
                <a:gd name="T33" fmla="*/ 366 h 689"/>
                <a:gd name="T34" fmla="*/ 848 w 961"/>
                <a:gd name="T35" fmla="*/ 399 h 689"/>
                <a:gd name="T36" fmla="*/ 961 w 961"/>
                <a:gd name="T37" fmla="*/ 3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1" h="689">
                  <a:moveTo>
                    <a:pt x="961" y="388"/>
                  </a:moveTo>
                  <a:cubicBezTo>
                    <a:pt x="947" y="405"/>
                    <a:pt x="915" y="447"/>
                    <a:pt x="863" y="495"/>
                  </a:cubicBezTo>
                  <a:cubicBezTo>
                    <a:pt x="811" y="543"/>
                    <a:pt x="739" y="597"/>
                    <a:pt x="652" y="633"/>
                  </a:cubicBezTo>
                  <a:cubicBezTo>
                    <a:pt x="565" y="670"/>
                    <a:pt x="464" y="689"/>
                    <a:pt x="368" y="676"/>
                  </a:cubicBezTo>
                  <a:cubicBezTo>
                    <a:pt x="273" y="664"/>
                    <a:pt x="182" y="620"/>
                    <a:pt x="119" y="554"/>
                  </a:cubicBezTo>
                  <a:cubicBezTo>
                    <a:pt x="116" y="551"/>
                    <a:pt x="113" y="547"/>
                    <a:pt x="109" y="544"/>
                  </a:cubicBezTo>
                  <a:cubicBezTo>
                    <a:pt x="68" y="499"/>
                    <a:pt x="39" y="443"/>
                    <a:pt x="22" y="386"/>
                  </a:cubicBezTo>
                  <a:cubicBezTo>
                    <a:pt x="5" y="328"/>
                    <a:pt x="0" y="269"/>
                    <a:pt x="5" y="217"/>
                  </a:cubicBezTo>
                  <a:cubicBezTo>
                    <a:pt x="10" y="164"/>
                    <a:pt x="24" y="118"/>
                    <a:pt x="44" y="83"/>
                  </a:cubicBezTo>
                  <a:cubicBezTo>
                    <a:pt x="64" y="48"/>
                    <a:pt x="89" y="25"/>
                    <a:pt x="117" y="12"/>
                  </a:cubicBezTo>
                  <a:cubicBezTo>
                    <a:pt x="145" y="0"/>
                    <a:pt x="173" y="0"/>
                    <a:pt x="201" y="6"/>
                  </a:cubicBezTo>
                  <a:cubicBezTo>
                    <a:pt x="228" y="12"/>
                    <a:pt x="255" y="24"/>
                    <a:pt x="280" y="39"/>
                  </a:cubicBezTo>
                  <a:cubicBezTo>
                    <a:pt x="306" y="53"/>
                    <a:pt x="331" y="70"/>
                    <a:pt x="354" y="89"/>
                  </a:cubicBezTo>
                  <a:cubicBezTo>
                    <a:pt x="377" y="107"/>
                    <a:pt x="399" y="127"/>
                    <a:pt x="420" y="150"/>
                  </a:cubicBezTo>
                  <a:cubicBezTo>
                    <a:pt x="422" y="152"/>
                    <a:pt x="423" y="154"/>
                    <a:pt x="425" y="155"/>
                  </a:cubicBezTo>
                  <a:cubicBezTo>
                    <a:pt x="457" y="189"/>
                    <a:pt x="489" y="232"/>
                    <a:pt x="531" y="270"/>
                  </a:cubicBezTo>
                  <a:cubicBezTo>
                    <a:pt x="572" y="309"/>
                    <a:pt x="623" y="343"/>
                    <a:pt x="679" y="366"/>
                  </a:cubicBezTo>
                  <a:cubicBezTo>
                    <a:pt x="735" y="388"/>
                    <a:pt x="796" y="399"/>
                    <a:pt x="848" y="399"/>
                  </a:cubicBezTo>
                  <a:cubicBezTo>
                    <a:pt x="900" y="400"/>
                    <a:pt x="943" y="390"/>
                    <a:pt x="961" y="38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567949" y="4399351"/>
              <a:ext cx="434154" cy="358267"/>
              <a:chOff x="1567949" y="4399351"/>
              <a:chExt cx="434154" cy="358267"/>
            </a:xfrm>
            <a:solidFill>
              <a:srgbClr val="30302E"/>
            </a:solidFill>
          </p:grpSpPr>
          <p:sp>
            <p:nvSpPr>
              <p:cNvPr id="9" name="Freeform 22"/>
              <p:cNvSpPr/>
              <p:nvPr/>
            </p:nvSpPr>
            <p:spPr bwMode="auto">
              <a:xfrm>
                <a:off x="1567949" y="4439944"/>
                <a:ext cx="434154" cy="317674"/>
              </a:xfrm>
              <a:custGeom>
                <a:avLst/>
                <a:gdLst>
                  <a:gd name="T0" fmla="*/ 2147483647 w 163"/>
                  <a:gd name="T1" fmla="*/ 2147483647 h 119"/>
                  <a:gd name="T2" fmla="*/ 2147483647 w 163"/>
                  <a:gd name="T3" fmla="*/ 2147483647 h 119"/>
                  <a:gd name="T4" fmla="*/ 2147483647 w 163"/>
                  <a:gd name="T5" fmla="*/ 0 h 119"/>
                  <a:gd name="T6" fmla="*/ 2147483647 w 163"/>
                  <a:gd name="T7" fmla="*/ 2147483647 h 119"/>
                  <a:gd name="T8" fmla="*/ 2147483647 w 163"/>
                  <a:gd name="T9" fmla="*/ 2147483647 h 119"/>
                  <a:gd name="T10" fmla="*/ 2147483647 w 163"/>
                  <a:gd name="T11" fmla="*/ 2147483647 h 119"/>
                  <a:gd name="T12" fmla="*/ 2147483647 w 163"/>
                  <a:gd name="T13" fmla="*/ 2147483647 h 119"/>
                  <a:gd name="T14" fmla="*/ 2147483647 w 163"/>
                  <a:gd name="T15" fmla="*/ 2147483647 h 119"/>
                  <a:gd name="T16" fmla="*/ 2147483647 w 163"/>
                  <a:gd name="T17" fmla="*/ 2147483647 h 119"/>
                  <a:gd name="T18" fmla="*/ 2147483647 w 163"/>
                  <a:gd name="T19" fmla="*/ 2147483647 h 119"/>
                  <a:gd name="T20" fmla="*/ 2147483647 w 163"/>
                  <a:gd name="T21" fmla="*/ 2147483647 h 119"/>
                  <a:gd name="T22" fmla="*/ 2147483647 w 163"/>
                  <a:gd name="T23" fmla="*/ 2147483647 h 119"/>
                  <a:gd name="T24" fmla="*/ 2147483647 w 163"/>
                  <a:gd name="T25" fmla="*/ 2147483647 h 119"/>
                  <a:gd name="T26" fmla="*/ 2147483647 w 163"/>
                  <a:gd name="T27" fmla="*/ 2147483647 h 119"/>
                  <a:gd name="T28" fmla="*/ 2147483647 w 163"/>
                  <a:gd name="T29" fmla="*/ 2147483647 h 119"/>
                  <a:gd name="T30" fmla="*/ 2147483647 w 163"/>
                  <a:gd name="T31" fmla="*/ 2147483647 h 119"/>
                  <a:gd name="T32" fmla="*/ 2147483647 w 163"/>
                  <a:gd name="T33" fmla="*/ 0 h 119"/>
                  <a:gd name="T34" fmla="*/ 2147483647 w 163"/>
                  <a:gd name="T35" fmla="*/ 2147483647 h 119"/>
                  <a:gd name="T36" fmla="*/ 2147483647 w 163"/>
                  <a:gd name="T37" fmla="*/ 2147483647 h 119"/>
                  <a:gd name="T38" fmla="*/ 0 w 163"/>
                  <a:gd name="T39" fmla="*/ 2147483647 h 119"/>
                  <a:gd name="T40" fmla="*/ 2147483647 w 163"/>
                  <a:gd name="T41" fmla="*/ 2147483647 h 119"/>
                  <a:gd name="T42" fmla="*/ 2147483647 w 163"/>
                  <a:gd name="T43" fmla="*/ 2147483647 h 119"/>
                  <a:gd name="T44" fmla="*/ 2147483647 w 163"/>
                  <a:gd name="T45" fmla="*/ 2147483647 h 119"/>
                  <a:gd name="T46" fmla="*/ 2147483647 w 163"/>
                  <a:gd name="T47" fmla="*/ 2147483647 h 119"/>
                  <a:gd name="T48" fmla="*/ 2147483647 w 163"/>
                  <a:gd name="T49" fmla="*/ 2147483647 h 119"/>
                  <a:gd name="T50" fmla="*/ 2147483647 w 163"/>
                  <a:gd name="T51" fmla="*/ 2147483647 h 1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3" h="119">
                    <a:moveTo>
                      <a:pt x="140" y="37"/>
                    </a:moveTo>
                    <a:cubicBezTo>
                      <a:pt x="146" y="33"/>
                      <a:pt x="150" y="27"/>
                      <a:pt x="150" y="20"/>
                    </a:cubicBezTo>
                    <a:cubicBezTo>
                      <a:pt x="150" y="9"/>
                      <a:pt x="141" y="0"/>
                      <a:pt x="130" y="0"/>
                    </a:cubicBezTo>
                    <a:cubicBezTo>
                      <a:pt x="119" y="0"/>
                      <a:pt x="110" y="9"/>
                      <a:pt x="110" y="20"/>
                    </a:cubicBezTo>
                    <a:cubicBezTo>
                      <a:pt x="110" y="27"/>
                      <a:pt x="114" y="33"/>
                      <a:pt x="120" y="37"/>
                    </a:cubicBezTo>
                    <a:cubicBezTo>
                      <a:pt x="116" y="40"/>
                      <a:pt x="113" y="46"/>
                      <a:pt x="109" y="52"/>
                    </a:cubicBezTo>
                    <a:cubicBezTo>
                      <a:pt x="106" y="43"/>
                      <a:pt x="102" y="35"/>
                      <a:pt x="97" y="30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3" y="35"/>
                      <a:pt x="58" y="43"/>
                      <a:pt x="55" y="53"/>
                    </a:cubicBezTo>
                    <a:cubicBezTo>
                      <a:pt x="51" y="46"/>
                      <a:pt x="48" y="40"/>
                      <a:pt x="43" y="37"/>
                    </a:cubicBezTo>
                    <a:cubicBezTo>
                      <a:pt x="49" y="33"/>
                      <a:pt x="53" y="27"/>
                      <a:pt x="53" y="20"/>
                    </a:cubicBezTo>
                    <a:cubicBezTo>
                      <a:pt x="53" y="9"/>
                      <a:pt x="44" y="0"/>
                      <a:pt x="33" y="0"/>
                    </a:cubicBezTo>
                    <a:cubicBezTo>
                      <a:pt x="22" y="0"/>
                      <a:pt x="13" y="9"/>
                      <a:pt x="13" y="20"/>
                    </a:cubicBezTo>
                    <a:cubicBezTo>
                      <a:pt x="13" y="27"/>
                      <a:pt x="17" y="33"/>
                      <a:pt x="23" y="37"/>
                    </a:cubicBezTo>
                    <a:cubicBezTo>
                      <a:pt x="10" y="48"/>
                      <a:pt x="0" y="81"/>
                      <a:pt x="0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120" y="119"/>
                      <a:pt x="120" y="119"/>
                      <a:pt x="120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81"/>
                      <a:pt x="154" y="48"/>
                      <a:pt x="14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23"/>
              <p:cNvSpPr/>
              <p:nvPr/>
            </p:nvSpPr>
            <p:spPr bwMode="auto">
              <a:xfrm>
                <a:off x="1726786" y="4399351"/>
                <a:ext cx="121775" cy="121775"/>
              </a:xfrm>
              <a:custGeom>
                <a:avLst/>
                <a:gdLst>
                  <a:gd name="T0" fmla="*/ 2147483647 w 45"/>
                  <a:gd name="T1" fmla="*/ 2147483647 h 45"/>
                  <a:gd name="T2" fmla="*/ 2147483647 w 45"/>
                  <a:gd name="T3" fmla="*/ 2147483647 h 45"/>
                  <a:gd name="T4" fmla="*/ 2147483647 w 45"/>
                  <a:gd name="T5" fmla="*/ 2147483647 h 45"/>
                  <a:gd name="T6" fmla="*/ 2147483647 w 45"/>
                  <a:gd name="T7" fmla="*/ 2147483647 h 45"/>
                  <a:gd name="T8" fmla="*/ 2147483647 w 45"/>
                  <a:gd name="T9" fmla="*/ 2147483647 h 45"/>
                  <a:gd name="T10" fmla="*/ 2147483647 w 45"/>
                  <a:gd name="T11" fmla="*/ 0 h 45"/>
                  <a:gd name="T12" fmla="*/ 0 w 45"/>
                  <a:gd name="T13" fmla="*/ 2147483647 h 45"/>
                  <a:gd name="T14" fmla="*/ 2147483647 w 45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45">
                    <a:moveTo>
                      <a:pt x="11" y="42"/>
                    </a:moveTo>
                    <a:cubicBezTo>
                      <a:pt x="10" y="42"/>
                      <a:pt x="9" y="43"/>
                      <a:pt x="8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43"/>
                      <a:pt x="34" y="42"/>
                      <a:pt x="33" y="42"/>
                    </a:cubicBezTo>
                    <a:cubicBezTo>
                      <a:pt x="40" y="38"/>
                      <a:pt x="45" y="30"/>
                      <a:pt x="45" y="22"/>
                    </a:cubicBezTo>
                    <a:cubicBezTo>
                      <a:pt x="45" y="10"/>
                      <a:pt x="35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0"/>
                      <a:pt x="4" y="38"/>
                      <a:pt x="1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372722" y="3548588"/>
            <a:ext cx="2234305" cy="1602487"/>
            <a:chOff x="2372722" y="3358088"/>
            <a:chExt cx="2234305" cy="1602487"/>
          </a:xfrm>
        </p:grpSpPr>
        <p:sp>
          <p:nvSpPr>
            <p:cNvPr id="12" name="Freeform 11"/>
            <p:cNvSpPr/>
            <p:nvPr/>
          </p:nvSpPr>
          <p:spPr bwMode="auto">
            <a:xfrm>
              <a:off x="2372722" y="3358088"/>
              <a:ext cx="2234305" cy="1602487"/>
            </a:xfrm>
            <a:custGeom>
              <a:avLst/>
              <a:gdLst>
                <a:gd name="T0" fmla="*/ 0 w 834"/>
                <a:gd name="T1" fmla="*/ 2147483647 h 598"/>
                <a:gd name="T2" fmla="*/ 2147483647 w 834"/>
                <a:gd name="T3" fmla="*/ 2147483647 h 598"/>
                <a:gd name="T4" fmla="*/ 2147483647 w 834"/>
                <a:gd name="T5" fmla="*/ 2147483647 h 598"/>
                <a:gd name="T6" fmla="*/ 2147483647 w 834"/>
                <a:gd name="T7" fmla="*/ 2147483647 h 598"/>
                <a:gd name="T8" fmla="*/ 2147483647 w 834"/>
                <a:gd name="T9" fmla="*/ 2147483647 h 598"/>
                <a:gd name="T10" fmla="*/ 2147483647 w 834"/>
                <a:gd name="T11" fmla="*/ 2147483647 h 598"/>
                <a:gd name="T12" fmla="*/ 2147483647 w 834"/>
                <a:gd name="T13" fmla="*/ 2147483647 h 598"/>
                <a:gd name="T14" fmla="*/ 2147483647 w 834"/>
                <a:gd name="T15" fmla="*/ 2147483647 h 598"/>
                <a:gd name="T16" fmla="*/ 2147483647 w 834"/>
                <a:gd name="T17" fmla="*/ 2147483647 h 598"/>
                <a:gd name="T18" fmla="*/ 2147483647 w 834"/>
                <a:gd name="T19" fmla="*/ 2147483647 h 598"/>
                <a:gd name="T20" fmla="*/ 2147483647 w 834"/>
                <a:gd name="T21" fmla="*/ 2147483647 h 598"/>
                <a:gd name="T22" fmla="*/ 2147483647 w 834"/>
                <a:gd name="T23" fmla="*/ 2147483647 h 598"/>
                <a:gd name="T24" fmla="*/ 2147483647 w 834"/>
                <a:gd name="T25" fmla="*/ 2147483647 h 598"/>
                <a:gd name="T26" fmla="*/ 2147483647 w 834"/>
                <a:gd name="T27" fmla="*/ 2147483647 h 598"/>
                <a:gd name="T28" fmla="*/ 2147483647 w 834"/>
                <a:gd name="T29" fmla="*/ 2147483647 h 598"/>
                <a:gd name="T30" fmla="*/ 2147483647 w 834"/>
                <a:gd name="T31" fmla="*/ 2147483647 h 598"/>
                <a:gd name="T32" fmla="*/ 2147483647 w 834"/>
                <a:gd name="T33" fmla="*/ 2147483647 h 598"/>
                <a:gd name="T34" fmla="*/ 2147483647 w 834"/>
                <a:gd name="T35" fmla="*/ 2147483647 h 598"/>
                <a:gd name="T36" fmla="*/ 0 w 834"/>
                <a:gd name="T37" fmla="*/ 2147483647 h 5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34" h="598">
                  <a:moveTo>
                    <a:pt x="0" y="336"/>
                  </a:moveTo>
                  <a:cubicBezTo>
                    <a:pt x="12" y="352"/>
                    <a:pt x="40" y="388"/>
                    <a:pt x="85" y="430"/>
                  </a:cubicBezTo>
                  <a:cubicBezTo>
                    <a:pt x="130" y="471"/>
                    <a:pt x="193" y="518"/>
                    <a:pt x="269" y="550"/>
                  </a:cubicBezTo>
                  <a:cubicBezTo>
                    <a:pt x="343" y="581"/>
                    <a:pt x="431" y="598"/>
                    <a:pt x="514" y="587"/>
                  </a:cubicBezTo>
                  <a:cubicBezTo>
                    <a:pt x="597" y="576"/>
                    <a:pt x="675" y="538"/>
                    <a:pt x="731" y="481"/>
                  </a:cubicBezTo>
                  <a:cubicBezTo>
                    <a:pt x="733" y="478"/>
                    <a:pt x="736" y="475"/>
                    <a:pt x="739" y="472"/>
                  </a:cubicBezTo>
                  <a:cubicBezTo>
                    <a:pt x="774" y="433"/>
                    <a:pt x="800" y="385"/>
                    <a:pt x="815" y="335"/>
                  </a:cubicBezTo>
                  <a:cubicBezTo>
                    <a:pt x="829" y="285"/>
                    <a:pt x="834" y="234"/>
                    <a:pt x="829" y="188"/>
                  </a:cubicBezTo>
                  <a:cubicBezTo>
                    <a:pt x="825" y="143"/>
                    <a:pt x="813" y="103"/>
                    <a:pt x="796" y="72"/>
                  </a:cubicBezTo>
                  <a:cubicBezTo>
                    <a:pt x="778" y="42"/>
                    <a:pt x="756" y="22"/>
                    <a:pt x="732" y="11"/>
                  </a:cubicBezTo>
                  <a:cubicBezTo>
                    <a:pt x="708" y="0"/>
                    <a:pt x="683" y="1"/>
                    <a:pt x="660" y="6"/>
                  </a:cubicBezTo>
                  <a:cubicBezTo>
                    <a:pt x="636" y="11"/>
                    <a:pt x="613" y="22"/>
                    <a:pt x="590" y="34"/>
                  </a:cubicBezTo>
                  <a:cubicBezTo>
                    <a:pt x="568" y="47"/>
                    <a:pt x="547" y="61"/>
                    <a:pt x="527" y="77"/>
                  </a:cubicBezTo>
                  <a:cubicBezTo>
                    <a:pt x="507" y="93"/>
                    <a:pt x="487" y="110"/>
                    <a:pt x="469" y="130"/>
                  </a:cubicBezTo>
                  <a:cubicBezTo>
                    <a:pt x="468" y="132"/>
                    <a:pt x="467" y="134"/>
                    <a:pt x="465" y="135"/>
                  </a:cubicBezTo>
                  <a:cubicBezTo>
                    <a:pt x="438" y="165"/>
                    <a:pt x="410" y="201"/>
                    <a:pt x="373" y="235"/>
                  </a:cubicBezTo>
                  <a:cubicBezTo>
                    <a:pt x="337" y="268"/>
                    <a:pt x="293" y="298"/>
                    <a:pt x="244" y="317"/>
                  </a:cubicBezTo>
                  <a:cubicBezTo>
                    <a:pt x="196" y="337"/>
                    <a:pt x="144" y="346"/>
                    <a:pt x="98" y="346"/>
                  </a:cubicBezTo>
                  <a:cubicBezTo>
                    <a:pt x="53" y="347"/>
                    <a:pt x="16" y="338"/>
                    <a:pt x="0" y="3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897556" y="3552222"/>
              <a:ext cx="480040" cy="448273"/>
              <a:chOff x="3897556" y="3552222"/>
              <a:chExt cx="480040" cy="448273"/>
            </a:xfrm>
            <a:solidFill>
              <a:srgbClr val="30302E"/>
            </a:solidFill>
          </p:grpSpPr>
          <p:sp>
            <p:nvSpPr>
              <p:cNvPr id="14" name="Freeform 24"/>
              <p:cNvSpPr/>
              <p:nvPr/>
            </p:nvSpPr>
            <p:spPr bwMode="auto">
              <a:xfrm>
                <a:off x="3976975" y="3628111"/>
                <a:ext cx="319438" cy="372384"/>
              </a:xfrm>
              <a:custGeom>
                <a:avLst/>
                <a:gdLst>
                  <a:gd name="T0" fmla="*/ 0 w 247"/>
                  <a:gd name="T1" fmla="*/ 2147483647 h 289"/>
                  <a:gd name="T2" fmla="*/ 0 w 247"/>
                  <a:gd name="T3" fmla="*/ 2147483647 h 289"/>
                  <a:gd name="T4" fmla="*/ 2147483647 w 247"/>
                  <a:gd name="T5" fmla="*/ 2147483647 h 289"/>
                  <a:gd name="T6" fmla="*/ 2147483647 w 247"/>
                  <a:gd name="T7" fmla="*/ 2147483647 h 289"/>
                  <a:gd name="T8" fmla="*/ 2147483647 w 247"/>
                  <a:gd name="T9" fmla="*/ 2147483647 h 289"/>
                  <a:gd name="T10" fmla="*/ 2147483647 w 247"/>
                  <a:gd name="T11" fmla="*/ 2147483647 h 289"/>
                  <a:gd name="T12" fmla="*/ 2147483647 w 247"/>
                  <a:gd name="T13" fmla="*/ 2147483647 h 289"/>
                  <a:gd name="T14" fmla="*/ 2147483647 w 247"/>
                  <a:gd name="T15" fmla="*/ 2147483647 h 289"/>
                  <a:gd name="T16" fmla="*/ 2147483647 w 247"/>
                  <a:gd name="T17" fmla="*/ 2147483647 h 289"/>
                  <a:gd name="T18" fmla="*/ 2147483647 w 247"/>
                  <a:gd name="T19" fmla="*/ 2147483647 h 289"/>
                  <a:gd name="T20" fmla="*/ 2147483647 w 247"/>
                  <a:gd name="T21" fmla="*/ 2147483647 h 289"/>
                  <a:gd name="T22" fmla="*/ 2147483647 w 247"/>
                  <a:gd name="T23" fmla="*/ 2147483647 h 289"/>
                  <a:gd name="T24" fmla="*/ 2147483647 w 247"/>
                  <a:gd name="T25" fmla="*/ 0 h 289"/>
                  <a:gd name="T26" fmla="*/ 0 w 247"/>
                  <a:gd name="T27" fmla="*/ 2147483647 h 2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7" h="289">
                    <a:moveTo>
                      <a:pt x="0" y="123"/>
                    </a:moveTo>
                    <a:lnTo>
                      <a:pt x="0" y="289"/>
                    </a:lnTo>
                    <a:lnTo>
                      <a:pt x="83" y="289"/>
                    </a:lnTo>
                    <a:lnTo>
                      <a:pt x="83" y="284"/>
                    </a:lnTo>
                    <a:lnTo>
                      <a:pt x="83" y="164"/>
                    </a:lnTo>
                    <a:lnTo>
                      <a:pt x="164" y="164"/>
                    </a:lnTo>
                    <a:lnTo>
                      <a:pt x="164" y="284"/>
                    </a:lnTo>
                    <a:lnTo>
                      <a:pt x="166" y="284"/>
                    </a:lnTo>
                    <a:lnTo>
                      <a:pt x="166" y="289"/>
                    </a:lnTo>
                    <a:lnTo>
                      <a:pt x="247" y="289"/>
                    </a:lnTo>
                    <a:lnTo>
                      <a:pt x="247" y="123"/>
                    </a:lnTo>
                    <a:lnTo>
                      <a:pt x="124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25"/>
              <p:cNvSpPr/>
              <p:nvPr/>
            </p:nvSpPr>
            <p:spPr bwMode="auto">
              <a:xfrm>
                <a:off x="3897556" y="3552222"/>
                <a:ext cx="480040" cy="262964"/>
              </a:xfrm>
              <a:custGeom>
                <a:avLst/>
                <a:gdLst>
                  <a:gd name="T0" fmla="*/ 2147483647 w 179"/>
                  <a:gd name="T1" fmla="*/ 2147483647 h 98"/>
                  <a:gd name="T2" fmla="*/ 2147483647 w 179"/>
                  <a:gd name="T3" fmla="*/ 2147483647 h 98"/>
                  <a:gd name="T4" fmla="*/ 2147483647 w 179"/>
                  <a:gd name="T5" fmla="*/ 2147483647 h 98"/>
                  <a:gd name="T6" fmla="*/ 2147483647 w 179"/>
                  <a:gd name="T7" fmla="*/ 2147483647 h 98"/>
                  <a:gd name="T8" fmla="*/ 2147483647 w 179"/>
                  <a:gd name="T9" fmla="*/ 2147483647 h 98"/>
                  <a:gd name="T10" fmla="*/ 2147483647 w 179"/>
                  <a:gd name="T11" fmla="*/ 2147483647 h 98"/>
                  <a:gd name="T12" fmla="*/ 2147483647 w 179"/>
                  <a:gd name="T13" fmla="*/ 2147483647 h 98"/>
                  <a:gd name="T14" fmla="*/ 2147483647 w 179"/>
                  <a:gd name="T15" fmla="*/ 2147483647 h 98"/>
                  <a:gd name="T16" fmla="*/ 2147483647 w 179"/>
                  <a:gd name="T17" fmla="*/ 2147483647 h 98"/>
                  <a:gd name="T18" fmla="*/ 2147483647 w 179"/>
                  <a:gd name="T19" fmla="*/ 2147483647 h 98"/>
                  <a:gd name="T20" fmla="*/ 2147483647 w 179"/>
                  <a:gd name="T21" fmla="*/ 2147483647 h 98"/>
                  <a:gd name="T22" fmla="*/ 2147483647 w 179"/>
                  <a:gd name="T23" fmla="*/ 2147483647 h 98"/>
                  <a:gd name="T24" fmla="*/ 2147483647 w 179"/>
                  <a:gd name="T25" fmla="*/ 2147483647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9" h="98">
                    <a:moveTo>
                      <a:pt x="176" y="83"/>
                    </a:moveTo>
                    <a:cubicBezTo>
                      <a:pt x="96" y="3"/>
                      <a:pt x="96" y="3"/>
                      <a:pt x="96" y="3"/>
                    </a:cubicBezTo>
                    <a:cubicBezTo>
                      <a:pt x="93" y="0"/>
                      <a:pt x="87" y="0"/>
                      <a:pt x="83" y="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0" y="86"/>
                      <a:pt x="0" y="92"/>
                      <a:pt x="4" y="95"/>
                    </a:cubicBezTo>
                    <a:cubicBezTo>
                      <a:pt x="7" y="98"/>
                      <a:pt x="12" y="98"/>
                      <a:pt x="16" y="95"/>
                    </a:cubicBezTo>
                    <a:cubicBezTo>
                      <a:pt x="17" y="95"/>
                      <a:pt x="18" y="94"/>
                      <a:pt x="19" y="94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161" y="94"/>
                      <a:pt x="161" y="94"/>
                      <a:pt x="161" y="94"/>
                    </a:cubicBezTo>
                    <a:cubicBezTo>
                      <a:pt x="162" y="94"/>
                      <a:pt x="163" y="95"/>
                      <a:pt x="164" y="95"/>
                    </a:cubicBezTo>
                    <a:cubicBezTo>
                      <a:pt x="165" y="97"/>
                      <a:pt x="167" y="98"/>
                      <a:pt x="169" y="98"/>
                    </a:cubicBezTo>
                    <a:cubicBezTo>
                      <a:pt x="172" y="98"/>
                      <a:pt x="174" y="97"/>
                      <a:pt x="176" y="95"/>
                    </a:cubicBezTo>
                    <a:cubicBezTo>
                      <a:pt x="179" y="92"/>
                      <a:pt x="179" y="86"/>
                      <a:pt x="17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537947" y="2809114"/>
            <a:ext cx="2086057" cy="1494831"/>
            <a:chOff x="1537947" y="2618614"/>
            <a:chExt cx="2086057" cy="1494831"/>
          </a:xfrm>
        </p:grpSpPr>
        <p:sp>
          <p:nvSpPr>
            <p:cNvPr id="17" name="Freeform 15"/>
            <p:cNvSpPr/>
            <p:nvPr/>
          </p:nvSpPr>
          <p:spPr bwMode="auto">
            <a:xfrm>
              <a:off x="1537947" y="2618614"/>
              <a:ext cx="2086057" cy="1494831"/>
            </a:xfrm>
            <a:custGeom>
              <a:avLst/>
              <a:gdLst>
                <a:gd name="T0" fmla="*/ 779 w 779"/>
                <a:gd name="T1" fmla="*/ 314 h 558"/>
                <a:gd name="T2" fmla="*/ 700 w 779"/>
                <a:gd name="T3" fmla="*/ 401 h 558"/>
                <a:gd name="T4" fmla="*/ 528 w 779"/>
                <a:gd name="T5" fmla="*/ 513 h 558"/>
                <a:gd name="T6" fmla="*/ 299 w 779"/>
                <a:gd name="T7" fmla="*/ 548 h 558"/>
                <a:gd name="T8" fmla="*/ 97 w 779"/>
                <a:gd name="T9" fmla="*/ 449 h 558"/>
                <a:gd name="T10" fmla="*/ 89 w 779"/>
                <a:gd name="T11" fmla="*/ 441 h 558"/>
                <a:gd name="T12" fmla="*/ 18 w 779"/>
                <a:gd name="T13" fmla="*/ 313 h 558"/>
                <a:gd name="T14" fmla="*/ 4 w 779"/>
                <a:gd name="T15" fmla="*/ 176 h 558"/>
                <a:gd name="T16" fmla="*/ 36 w 779"/>
                <a:gd name="T17" fmla="*/ 67 h 558"/>
                <a:gd name="T18" fmla="*/ 95 w 779"/>
                <a:gd name="T19" fmla="*/ 10 h 558"/>
                <a:gd name="T20" fmla="*/ 163 w 779"/>
                <a:gd name="T21" fmla="*/ 5 h 558"/>
                <a:gd name="T22" fmla="*/ 227 w 779"/>
                <a:gd name="T23" fmla="*/ 31 h 558"/>
                <a:gd name="T24" fmla="*/ 287 w 779"/>
                <a:gd name="T25" fmla="*/ 72 h 558"/>
                <a:gd name="T26" fmla="*/ 341 w 779"/>
                <a:gd name="T27" fmla="*/ 121 h 558"/>
                <a:gd name="T28" fmla="*/ 344 w 779"/>
                <a:gd name="T29" fmla="*/ 126 h 558"/>
                <a:gd name="T30" fmla="*/ 431 w 779"/>
                <a:gd name="T31" fmla="*/ 219 h 558"/>
                <a:gd name="T32" fmla="*/ 551 w 779"/>
                <a:gd name="T33" fmla="*/ 296 h 558"/>
                <a:gd name="T34" fmla="*/ 687 w 779"/>
                <a:gd name="T35" fmla="*/ 323 h 558"/>
                <a:gd name="T36" fmla="*/ 779 w 779"/>
                <a:gd name="T37" fmla="*/ 314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558">
                  <a:moveTo>
                    <a:pt x="779" y="314"/>
                  </a:moveTo>
                  <a:cubicBezTo>
                    <a:pt x="768" y="328"/>
                    <a:pt x="742" y="362"/>
                    <a:pt x="700" y="401"/>
                  </a:cubicBezTo>
                  <a:cubicBezTo>
                    <a:pt x="658" y="440"/>
                    <a:pt x="599" y="484"/>
                    <a:pt x="528" y="513"/>
                  </a:cubicBezTo>
                  <a:cubicBezTo>
                    <a:pt x="458" y="543"/>
                    <a:pt x="376" y="558"/>
                    <a:pt x="299" y="548"/>
                  </a:cubicBezTo>
                  <a:cubicBezTo>
                    <a:pt x="221" y="538"/>
                    <a:pt x="148" y="502"/>
                    <a:pt x="97" y="449"/>
                  </a:cubicBezTo>
                  <a:cubicBezTo>
                    <a:pt x="94" y="446"/>
                    <a:pt x="91" y="444"/>
                    <a:pt x="89" y="441"/>
                  </a:cubicBezTo>
                  <a:cubicBezTo>
                    <a:pt x="56" y="404"/>
                    <a:pt x="32" y="359"/>
                    <a:pt x="18" y="313"/>
                  </a:cubicBezTo>
                  <a:cubicBezTo>
                    <a:pt x="4" y="266"/>
                    <a:pt x="0" y="218"/>
                    <a:pt x="4" y="176"/>
                  </a:cubicBezTo>
                  <a:cubicBezTo>
                    <a:pt x="8" y="133"/>
                    <a:pt x="20" y="95"/>
                    <a:pt x="36" y="67"/>
                  </a:cubicBezTo>
                  <a:cubicBezTo>
                    <a:pt x="52" y="39"/>
                    <a:pt x="72" y="20"/>
                    <a:pt x="95" y="10"/>
                  </a:cubicBezTo>
                  <a:cubicBezTo>
                    <a:pt x="118" y="0"/>
                    <a:pt x="141" y="0"/>
                    <a:pt x="163" y="5"/>
                  </a:cubicBezTo>
                  <a:cubicBezTo>
                    <a:pt x="185" y="10"/>
                    <a:pt x="207" y="20"/>
                    <a:pt x="227" y="31"/>
                  </a:cubicBezTo>
                  <a:cubicBezTo>
                    <a:pt x="248" y="43"/>
                    <a:pt x="268" y="57"/>
                    <a:pt x="287" y="72"/>
                  </a:cubicBezTo>
                  <a:cubicBezTo>
                    <a:pt x="306" y="86"/>
                    <a:pt x="324" y="103"/>
                    <a:pt x="341" y="121"/>
                  </a:cubicBezTo>
                  <a:cubicBezTo>
                    <a:pt x="342" y="123"/>
                    <a:pt x="343" y="124"/>
                    <a:pt x="344" y="126"/>
                  </a:cubicBezTo>
                  <a:cubicBezTo>
                    <a:pt x="370" y="153"/>
                    <a:pt x="397" y="188"/>
                    <a:pt x="431" y="219"/>
                  </a:cubicBezTo>
                  <a:cubicBezTo>
                    <a:pt x="464" y="250"/>
                    <a:pt x="505" y="278"/>
                    <a:pt x="551" y="296"/>
                  </a:cubicBezTo>
                  <a:cubicBezTo>
                    <a:pt x="596" y="315"/>
                    <a:pt x="645" y="323"/>
                    <a:pt x="687" y="323"/>
                  </a:cubicBezTo>
                  <a:cubicBezTo>
                    <a:pt x="730" y="324"/>
                    <a:pt x="765" y="316"/>
                    <a:pt x="779" y="3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1792086" y="2968055"/>
              <a:ext cx="442978" cy="292966"/>
            </a:xfrm>
            <a:custGeom>
              <a:avLst/>
              <a:gdLst>
                <a:gd name="T0" fmla="*/ 2147483647 w 165"/>
                <a:gd name="T1" fmla="*/ 0 h 109"/>
                <a:gd name="T2" fmla="*/ 2147483647 w 165"/>
                <a:gd name="T3" fmla="*/ 0 h 109"/>
                <a:gd name="T4" fmla="*/ 0 w 165"/>
                <a:gd name="T5" fmla="*/ 2147483647 h 109"/>
                <a:gd name="T6" fmla="*/ 0 w 165"/>
                <a:gd name="T7" fmla="*/ 2147483647 h 109"/>
                <a:gd name="T8" fmla="*/ 2147483647 w 165"/>
                <a:gd name="T9" fmla="*/ 2147483647 h 109"/>
                <a:gd name="T10" fmla="*/ 2147483647 w 165"/>
                <a:gd name="T11" fmla="*/ 2147483647 h 109"/>
                <a:gd name="T12" fmla="*/ 2147483647 w 165"/>
                <a:gd name="T13" fmla="*/ 2147483647 h 109"/>
                <a:gd name="T14" fmla="*/ 2147483647 w 165"/>
                <a:gd name="T15" fmla="*/ 2147483647 h 109"/>
                <a:gd name="T16" fmla="*/ 2147483647 w 165"/>
                <a:gd name="T17" fmla="*/ 0 h 109"/>
                <a:gd name="T18" fmla="*/ 2147483647 w 165"/>
                <a:gd name="T19" fmla="*/ 2147483647 h 109"/>
                <a:gd name="T20" fmla="*/ 2147483647 w 165"/>
                <a:gd name="T21" fmla="*/ 2147483647 h 109"/>
                <a:gd name="T22" fmla="*/ 2147483647 w 165"/>
                <a:gd name="T23" fmla="*/ 2147483647 h 109"/>
                <a:gd name="T24" fmla="*/ 2147483647 w 165"/>
                <a:gd name="T25" fmla="*/ 2147483647 h 109"/>
                <a:gd name="T26" fmla="*/ 2147483647 w 165"/>
                <a:gd name="T27" fmla="*/ 2147483647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5" h="109">
                  <a:moveTo>
                    <a:pt x="154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4"/>
                    <a:pt x="5" y="109"/>
                    <a:pt x="11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60" y="109"/>
                    <a:pt x="165" y="104"/>
                    <a:pt x="165" y="97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5"/>
                    <a:pt x="160" y="0"/>
                    <a:pt x="154" y="0"/>
                  </a:cubicBezTo>
                  <a:close/>
                  <a:moveTo>
                    <a:pt x="50" y="93"/>
                  </a:moveTo>
                  <a:cubicBezTo>
                    <a:pt x="28" y="93"/>
                    <a:pt x="10" y="75"/>
                    <a:pt x="10" y="53"/>
                  </a:cubicBezTo>
                  <a:cubicBezTo>
                    <a:pt x="10" y="30"/>
                    <a:pt x="28" y="12"/>
                    <a:pt x="50" y="12"/>
                  </a:cubicBezTo>
                  <a:cubicBezTo>
                    <a:pt x="73" y="12"/>
                    <a:pt x="90" y="30"/>
                    <a:pt x="90" y="53"/>
                  </a:cubicBezTo>
                  <a:cubicBezTo>
                    <a:pt x="90" y="75"/>
                    <a:pt x="73" y="93"/>
                    <a:pt x="50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47443" y="2263774"/>
            <a:ext cx="1743675" cy="1251282"/>
            <a:chOff x="2547443" y="2073274"/>
            <a:chExt cx="1743675" cy="1251282"/>
          </a:xfrm>
        </p:grpSpPr>
        <p:sp>
          <p:nvSpPr>
            <p:cNvPr id="20" name="Freeform 19"/>
            <p:cNvSpPr/>
            <p:nvPr/>
          </p:nvSpPr>
          <p:spPr bwMode="auto">
            <a:xfrm>
              <a:off x="2547443" y="2073274"/>
              <a:ext cx="1743675" cy="1251282"/>
            </a:xfrm>
            <a:custGeom>
              <a:avLst/>
              <a:gdLst>
                <a:gd name="T0" fmla="*/ 0 w 651"/>
                <a:gd name="T1" fmla="*/ 2147483647 h 467"/>
                <a:gd name="T2" fmla="*/ 2147483647 w 651"/>
                <a:gd name="T3" fmla="*/ 2147483647 h 467"/>
                <a:gd name="T4" fmla="*/ 2147483647 w 651"/>
                <a:gd name="T5" fmla="*/ 2147483647 h 467"/>
                <a:gd name="T6" fmla="*/ 2147483647 w 651"/>
                <a:gd name="T7" fmla="*/ 2147483647 h 467"/>
                <a:gd name="T8" fmla="*/ 2147483647 w 651"/>
                <a:gd name="T9" fmla="*/ 2147483647 h 467"/>
                <a:gd name="T10" fmla="*/ 2147483647 w 651"/>
                <a:gd name="T11" fmla="*/ 2147483647 h 467"/>
                <a:gd name="T12" fmla="*/ 2147483647 w 651"/>
                <a:gd name="T13" fmla="*/ 2147483647 h 467"/>
                <a:gd name="T14" fmla="*/ 2147483647 w 651"/>
                <a:gd name="T15" fmla="*/ 2147483647 h 467"/>
                <a:gd name="T16" fmla="*/ 2147483647 w 651"/>
                <a:gd name="T17" fmla="*/ 2147483647 h 467"/>
                <a:gd name="T18" fmla="*/ 2147483647 w 651"/>
                <a:gd name="T19" fmla="*/ 2147483647 h 467"/>
                <a:gd name="T20" fmla="*/ 2147483647 w 651"/>
                <a:gd name="T21" fmla="*/ 2147483647 h 467"/>
                <a:gd name="T22" fmla="*/ 2147483647 w 651"/>
                <a:gd name="T23" fmla="*/ 2147483647 h 467"/>
                <a:gd name="T24" fmla="*/ 2147483647 w 651"/>
                <a:gd name="T25" fmla="*/ 2147483647 h 467"/>
                <a:gd name="T26" fmla="*/ 2147483647 w 651"/>
                <a:gd name="T27" fmla="*/ 2147483647 h 467"/>
                <a:gd name="T28" fmla="*/ 2147483647 w 651"/>
                <a:gd name="T29" fmla="*/ 2147483647 h 467"/>
                <a:gd name="T30" fmla="*/ 2147483647 w 651"/>
                <a:gd name="T31" fmla="*/ 2147483647 h 467"/>
                <a:gd name="T32" fmla="*/ 2147483647 w 651"/>
                <a:gd name="T33" fmla="*/ 2147483647 h 467"/>
                <a:gd name="T34" fmla="*/ 2147483647 w 651"/>
                <a:gd name="T35" fmla="*/ 2147483647 h 467"/>
                <a:gd name="T36" fmla="*/ 0 w 651"/>
                <a:gd name="T37" fmla="*/ 2147483647 h 4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51" h="467">
                  <a:moveTo>
                    <a:pt x="0" y="263"/>
                  </a:moveTo>
                  <a:cubicBezTo>
                    <a:pt x="9" y="275"/>
                    <a:pt x="31" y="303"/>
                    <a:pt x="66" y="336"/>
                  </a:cubicBezTo>
                  <a:cubicBezTo>
                    <a:pt x="101" y="368"/>
                    <a:pt x="150" y="405"/>
                    <a:pt x="209" y="430"/>
                  </a:cubicBezTo>
                  <a:cubicBezTo>
                    <a:pt x="268" y="455"/>
                    <a:pt x="336" y="467"/>
                    <a:pt x="401" y="459"/>
                  </a:cubicBezTo>
                  <a:cubicBezTo>
                    <a:pt x="466" y="450"/>
                    <a:pt x="527" y="421"/>
                    <a:pt x="570" y="376"/>
                  </a:cubicBezTo>
                  <a:cubicBezTo>
                    <a:pt x="573" y="374"/>
                    <a:pt x="575" y="371"/>
                    <a:pt x="577" y="369"/>
                  </a:cubicBezTo>
                  <a:cubicBezTo>
                    <a:pt x="605" y="339"/>
                    <a:pt x="625" y="301"/>
                    <a:pt x="636" y="262"/>
                  </a:cubicBezTo>
                  <a:cubicBezTo>
                    <a:pt x="648" y="223"/>
                    <a:pt x="651" y="183"/>
                    <a:pt x="648" y="147"/>
                  </a:cubicBezTo>
                  <a:cubicBezTo>
                    <a:pt x="644" y="112"/>
                    <a:pt x="635" y="80"/>
                    <a:pt x="621" y="57"/>
                  </a:cubicBezTo>
                  <a:cubicBezTo>
                    <a:pt x="608" y="33"/>
                    <a:pt x="591" y="17"/>
                    <a:pt x="572" y="9"/>
                  </a:cubicBezTo>
                  <a:cubicBezTo>
                    <a:pt x="553" y="0"/>
                    <a:pt x="534" y="0"/>
                    <a:pt x="515" y="5"/>
                  </a:cubicBezTo>
                  <a:cubicBezTo>
                    <a:pt x="496" y="9"/>
                    <a:pt x="478" y="17"/>
                    <a:pt x="461" y="27"/>
                  </a:cubicBezTo>
                  <a:cubicBezTo>
                    <a:pt x="444" y="36"/>
                    <a:pt x="427" y="48"/>
                    <a:pt x="411" y="60"/>
                  </a:cubicBezTo>
                  <a:cubicBezTo>
                    <a:pt x="395" y="73"/>
                    <a:pt x="380" y="86"/>
                    <a:pt x="366" y="102"/>
                  </a:cubicBezTo>
                  <a:cubicBezTo>
                    <a:pt x="365" y="103"/>
                    <a:pt x="364" y="104"/>
                    <a:pt x="363" y="106"/>
                  </a:cubicBezTo>
                  <a:cubicBezTo>
                    <a:pt x="342" y="129"/>
                    <a:pt x="320" y="157"/>
                    <a:pt x="291" y="183"/>
                  </a:cubicBezTo>
                  <a:cubicBezTo>
                    <a:pt x="263" y="210"/>
                    <a:pt x="228" y="233"/>
                    <a:pt x="191" y="248"/>
                  </a:cubicBezTo>
                  <a:cubicBezTo>
                    <a:pt x="153" y="264"/>
                    <a:pt x="112" y="271"/>
                    <a:pt x="76" y="271"/>
                  </a:cubicBezTo>
                  <a:cubicBezTo>
                    <a:pt x="41" y="271"/>
                    <a:pt x="12" y="265"/>
                    <a:pt x="0" y="2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8"/>
            <p:cNvSpPr>
              <a:spLocks noEditPoints="1"/>
            </p:cNvSpPr>
            <p:nvPr/>
          </p:nvSpPr>
          <p:spPr bwMode="auto">
            <a:xfrm>
              <a:off x="3758133" y="2265644"/>
              <a:ext cx="324733" cy="405916"/>
            </a:xfrm>
            <a:custGeom>
              <a:avLst/>
              <a:gdLst>
                <a:gd name="T0" fmla="*/ 2147483647 w 121"/>
                <a:gd name="T1" fmla="*/ 2147483647 h 151"/>
                <a:gd name="T2" fmla="*/ 2147483647 w 121"/>
                <a:gd name="T3" fmla="*/ 2147483647 h 151"/>
                <a:gd name="T4" fmla="*/ 2147483647 w 121"/>
                <a:gd name="T5" fmla="*/ 2147483647 h 151"/>
                <a:gd name="T6" fmla="*/ 2147483647 w 121"/>
                <a:gd name="T7" fmla="*/ 2147483647 h 151"/>
                <a:gd name="T8" fmla="*/ 2147483647 w 121"/>
                <a:gd name="T9" fmla="*/ 2147483647 h 151"/>
                <a:gd name="T10" fmla="*/ 2147483647 w 121"/>
                <a:gd name="T11" fmla="*/ 0 h 151"/>
                <a:gd name="T12" fmla="*/ 2147483647 w 121"/>
                <a:gd name="T13" fmla="*/ 0 h 151"/>
                <a:gd name="T14" fmla="*/ 2147483647 w 121"/>
                <a:gd name="T15" fmla="*/ 0 h 151"/>
                <a:gd name="T16" fmla="*/ 2147483647 w 121"/>
                <a:gd name="T17" fmla="*/ 0 h 151"/>
                <a:gd name="T18" fmla="*/ 2147483647 w 121"/>
                <a:gd name="T19" fmla="*/ 0 h 151"/>
                <a:gd name="T20" fmla="*/ 2147483647 w 121"/>
                <a:gd name="T21" fmla="*/ 2147483647 h 151"/>
                <a:gd name="T22" fmla="*/ 0 w 121"/>
                <a:gd name="T23" fmla="*/ 2147483647 h 151"/>
                <a:gd name="T24" fmla="*/ 2147483647 w 121"/>
                <a:gd name="T25" fmla="*/ 2147483647 h 151"/>
                <a:gd name="T26" fmla="*/ 2147483647 w 121"/>
                <a:gd name="T27" fmla="*/ 2147483647 h 151"/>
                <a:gd name="T28" fmla="*/ 2147483647 w 121"/>
                <a:gd name="T29" fmla="*/ 2147483647 h 151"/>
                <a:gd name="T30" fmla="*/ 2147483647 w 121"/>
                <a:gd name="T31" fmla="*/ 2147483647 h 151"/>
                <a:gd name="T32" fmla="*/ 2147483647 w 121"/>
                <a:gd name="T33" fmla="*/ 2147483647 h 151"/>
                <a:gd name="T34" fmla="*/ 2147483647 w 121"/>
                <a:gd name="T35" fmla="*/ 2147483647 h 151"/>
                <a:gd name="T36" fmla="*/ 2147483647 w 121"/>
                <a:gd name="T37" fmla="*/ 2147483647 h 151"/>
                <a:gd name="T38" fmla="*/ 2147483647 w 121"/>
                <a:gd name="T39" fmla="*/ 2147483647 h 151"/>
                <a:gd name="T40" fmla="*/ 2147483647 w 121"/>
                <a:gd name="T41" fmla="*/ 2147483647 h 151"/>
                <a:gd name="T42" fmla="*/ 2147483647 w 121"/>
                <a:gd name="T43" fmla="*/ 2147483647 h 151"/>
                <a:gd name="T44" fmla="*/ 2147483647 w 121"/>
                <a:gd name="T45" fmla="*/ 2147483647 h 151"/>
                <a:gd name="T46" fmla="*/ 2147483647 w 121"/>
                <a:gd name="T47" fmla="*/ 2147483647 h 151"/>
                <a:gd name="T48" fmla="*/ 2147483647 w 121"/>
                <a:gd name="T49" fmla="*/ 2147483647 h 151"/>
                <a:gd name="T50" fmla="*/ 2147483647 w 121"/>
                <a:gd name="T51" fmla="*/ 2147483647 h 151"/>
                <a:gd name="T52" fmla="*/ 2147483647 w 121"/>
                <a:gd name="T53" fmla="*/ 2147483647 h 151"/>
                <a:gd name="T54" fmla="*/ 2147483647 w 121"/>
                <a:gd name="T55" fmla="*/ 2147483647 h 151"/>
                <a:gd name="T56" fmla="*/ 2147483647 w 121"/>
                <a:gd name="T57" fmla="*/ 2147483647 h 151"/>
                <a:gd name="T58" fmla="*/ 2147483647 w 121"/>
                <a:gd name="T59" fmla="*/ 2147483647 h 151"/>
                <a:gd name="T60" fmla="*/ 2147483647 w 121"/>
                <a:gd name="T61" fmla="*/ 2147483647 h 151"/>
                <a:gd name="T62" fmla="*/ 2147483647 w 121"/>
                <a:gd name="T63" fmla="*/ 2147483647 h 151"/>
                <a:gd name="T64" fmla="*/ 2147483647 w 121"/>
                <a:gd name="T65" fmla="*/ 2147483647 h 151"/>
                <a:gd name="T66" fmla="*/ 2147483647 w 121"/>
                <a:gd name="T67" fmla="*/ 2147483647 h 151"/>
                <a:gd name="T68" fmla="*/ 2147483647 w 121"/>
                <a:gd name="T69" fmla="*/ 2147483647 h 151"/>
                <a:gd name="T70" fmla="*/ 2147483647 w 121"/>
                <a:gd name="T71" fmla="*/ 2147483647 h 151"/>
                <a:gd name="T72" fmla="*/ 2147483647 w 121"/>
                <a:gd name="T73" fmla="*/ 2147483647 h 151"/>
                <a:gd name="T74" fmla="*/ 2147483647 w 121"/>
                <a:gd name="T75" fmla="*/ 2147483647 h 151"/>
                <a:gd name="T76" fmla="*/ 2147483647 w 121"/>
                <a:gd name="T77" fmla="*/ 2147483647 h 151"/>
                <a:gd name="T78" fmla="*/ 2147483647 w 121"/>
                <a:gd name="T79" fmla="*/ 2147483647 h 151"/>
                <a:gd name="T80" fmla="*/ 2147483647 w 121"/>
                <a:gd name="T81" fmla="*/ 2147483647 h 151"/>
                <a:gd name="T82" fmla="*/ 2147483647 w 121"/>
                <a:gd name="T83" fmla="*/ 2147483647 h 151"/>
                <a:gd name="T84" fmla="*/ 2147483647 w 121"/>
                <a:gd name="T85" fmla="*/ 2147483647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1" h="151">
                  <a:moveTo>
                    <a:pt x="121" y="26"/>
                  </a:moveTo>
                  <a:cubicBezTo>
                    <a:pt x="121" y="23"/>
                    <a:pt x="121" y="23"/>
                    <a:pt x="121" y="23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5"/>
                    <a:pt x="115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0"/>
                    <a:pt x="10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7"/>
                    <a:pt x="5" y="151"/>
                    <a:pt x="11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6" y="151"/>
                    <a:pt x="121" y="146"/>
                    <a:pt x="121" y="1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1" y="38"/>
                    <a:pt x="121" y="38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1" y="31"/>
                    <a:pt x="120" y="30"/>
                    <a:pt x="120" y="30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lnTo>
                    <a:pt x="121" y="26"/>
                  </a:lnTo>
                  <a:close/>
                  <a:moveTo>
                    <a:pt x="51" y="148"/>
                  </a:moveTo>
                  <a:cubicBezTo>
                    <a:pt x="49" y="148"/>
                    <a:pt x="48" y="146"/>
                    <a:pt x="48" y="144"/>
                  </a:cubicBezTo>
                  <a:cubicBezTo>
                    <a:pt x="48" y="142"/>
                    <a:pt x="49" y="140"/>
                    <a:pt x="51" y="140"/>
                  </a:cubicBezTo>
                  <a:cubicBezTo>
                    <a:pt x="53" y="140"/>
                    <a:pt x="55" y="142"/>
                    <a:pt x="55" y="144"/>
                  </a:cubicBezTo>
                  <a:cubicBezTo>
                    <a:pt x="55" y="146"/>
                    <a:pt x="53" y="148"/>
                    <a:pt x="51" y="148"/>
                  </a:cubicBezTo>
                  <a:close/>
                  <a:moveTo>
                    <a:pt x="60" y="148"/>
                  </a:moveTo>
                  <a:cubicBezTo>
                    <a:pt x="58" y="148"/>
                    <a:pt x="57" y="146"/>
                    <a:pt x="57" y="144"/>
                  </a:cubicBezTo>
                  <a:cubicBezTo>
                    <a:pt x="57" y="142"/>
                    <a:pt x="58" y="140"/>
                    <a:pt x="60" y="140"/>
                  </a:cubicBezTo>
                  <a:cubicBezTo>
                    <a:pt x="62" y="140"/>
                    <a:pt x="64" y="142"/>
                    <a:pt x="64" y="144"/>
                  </a:cubicBezTo>
                  <a:cubicBezTo>
                    <a:pt x="64" y="146"/>
                    <a:pt x="62" y="148"/>
                    <a:pt x="60" y="148"/>
                  </a:cubicBezTo>
                  <a:close/>
                  <a:moveTo>
                    <a:pt x="69" y="148"/>
                  </a:moveTo>
                  <a:cubicBezTo>
                    <a:pt x="67" y="148"/>
                    <a:pt x="66" y="146"/>
                    <a:pt x="66" y="144"/>
                  </a:cubicBezTo>
                  <a:cubicBezTo>
                    <a:pt x="66" y="142"/>
                    <a:pt x="67" y="140"/>
                    <a:pt x="69" y="140"/>
                  </a:cubicBezTo>
                  <a:cubicBezTo>
                    <a:pt x="71" y="140"/>
                    <a:pt x="73" y="142"/>
                    <a:pt x="73" y="144"/>
                  </a:cubicBezTo>
                  <a:cubicBezTo>
                    <a:pt x="73" y="146"/>
                    <a:pt x="71" y="148"/>
                    <a:pt x="69" y="148"/>
                  </a:cubicBezTo>
                  <a:close/>
                  <a:moveTo>
                    <a:pt x="16" y="13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38"/>
                    <a:pt x="106" y="138"/>
                    <a:pt x="106" y="138"/>
                  </a:cubicBezTo>
                  <a:lnTo>
                    <a:pt x="16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794011" y="2573570"/>
            <a:ext cx="2385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b="1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/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711382" y="2573570"/>
            <a:ext cx="2385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b="1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/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94011" y="4634599"/>
            <a:ext cx="2385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b="1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/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711382" y="4634599"/>
            <a:ext cx="2385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b="1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dist"/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96813" y="2844969"/>
            <a:ext cx="599837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6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Dotum" panose="020B0600000101010101" pitchFamily="34" charset="-127"/>
              </a:rPr>
              <a:t>THANK  YOU </a:t>
            </a:r>
            <a:endParaRPr lang="zh-CN" altLang="en-US" sz="72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Dotu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936000" y="1269000"/>
            <a:ext cx="4320000" cy="4320000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432340" y="2840930"/>
            <a:ext cx="33273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5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01713" y="3699499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7" name="椭圆 6"/>
          <p:cNvSpPr/>
          <p:nvPr/>
        </p:nvSpPr>
        <p:spPr>
          <a:xfrm>
            <a:off x="1050595" y="3318039"/>
            <a:ext cx="2886817" cy="2886817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16663"/>
          <a:stretch>
            <a:fillRect/>
          </a:stretch>
        </p:blipFill>
        <p:spPr>
          <a:xfrm>
            <a:off x="1875931" y="2099621"/>
            <a:ext cx="2886817" cy="2886817"/>
          </a:xfrm>
          <a:prstGeom prst="ellipse">
            <a:avLst/>
          </a:prstGeom>
          <a:effectLst/>
        </p:spPr>
      </p:pic>
      <p:sp>
        <p:nvSpPr>
          <p:cNvPr id="10" name="文本框 9"/>
          <p:cNvSpPr txBox="1"/>
          <p:nvPr/>
        </p:nvSpPr>
        <p:spPr>
          <a:xfrm>
            <a:off x="5891745" y="3557976"/>
            <a:ext cx="5676900" cy="184665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400" b="1" dirty="0">
              <a:ea typeface="微软雅黑" panose="020B0503020204020204" pitchFamily="34" charset="-122"/>
            </a:endParaRPr>
          </a:p>
          <a:p>
            <a:r>
              <a:rPr lang="en-US" altLang="zh-CN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anger. One should give up anger; one should abandon pride; one should overcome all fetters. One should give up anger</a:t>
            </a:r>
          </a:p>
          <a:p>
            <a:endParaRPr lang="en-US" altLang="zh-CN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14374" y="2817747"/>
            <a:ext cx="416526" cy="138499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endParaRPr lang="en-US" altLang="zh-CN" sz="5400" dirty="0">
              <a:ea typeface="华文细黑" panose="02010600040101010101" pitchFamily="2" charset="-122"/>
              <a:cs typeface="+mn-ea"/>
              <a:sym typeface="+mn-lt"/>
            </a:endParaRPr>
          </a:p>
          <a:p>
            <a:endParaRPr lang="en-US" altLang="zh-CN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08888" y="5183576"/>
            <a:ext cx="416526" cy="138499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endParaRPr lang="en-US" altLang="zh-CN" sz="5400" dirty="0">
              <a:ea typeface="华文细黑" panose="02010600040101010101" pitchFamily="2" charset="-122"/>
              <a:cs typeface="+mn-ea"/>
              <a:sym typeface="+mn-lt"/>
            </a:endParaRPr>
          </a:p>
          <a:p>
            <a:endParaRPr lang="en-US" altLang="zh-CN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61873" y="2486907"/>
            <a:ext cx="1496971" cy="1496971"/>
            <a:chOff x="2441308" y="2305160"/>
            <a:chExt cx="1496971" cy="1496971"/>
          </a:xfrm>
        </p:grpSpPr>
        <p:sp>
          <p:nvSpPr>
            <p:cNvPr id="7" name="椭圆 6"/>
            <p:cNvSpPr/>
            <p:nvPr/>
          </p:nvSpPr>
          <p:spPr>
            <a:xfrm>
              <a:off x="2441308" y="2305160"/>
              <a:ext cx="1496971" cy="149697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826673" y="2773352"/>
              <a:ext cx="690872" cy="560167"/>
            </a:xfrm>
            <a:custGeom>
              <a:avLst/>
              <a:gdLst>
                <a:gd name="T0" fmla="*/ 84 w 128"/>
                <a:gd name="T1" fmla="*/ 12 h 104"/>
                <a:gd name="T2" fmla="*/ 80 w 128"/>
                <a:gd name="T3" fmla="*/ 13 h 104"/>
                <a:gd name="T4" fmla="*/ 7 w 128"/>
                <a:gd name="T5" fmla="*/ 36 h 104"/>
                <a:gd name="T6" fmla="*/ 5 w 128"/>
                <a:gd name="T7" fmla="*/ 37 h 104"/>
                <a:gd name="T8" fmla="*/ 0 w 128"/>
                <a:gd name="T9" fmla="*/ 52 h 104"/>
                <a:gd name="T10" fmla="*/ 5 w 128"/>
                <a:gd name="T11" fmla="*/ 67 h 104"/>
                <a:gd name="T12" fmla="*/ 7 w 128"/>
                <a:gd name="T13" fmla="*/ 68 h 104"/>
                <a:gd name="T14" fmla="*/ 20 w 128"/>
                <a:gd name="T15" fmla="*/ 72 h 104"/>
                <a:gd name="T16" fmla="*/ 20 w 128"/>
                <a:gd name="T17" fmla="*/ 72 h 104"/>
                <a:gd name="T18" fmla="*/ 20 w 128"/>
                <a:gd name="T19" fmla="*/ 88 h 104"/>
                <a:gd name="T20" fmla="*/ 32 w 128"/>
                <a:gd name="T21" fmla="*/ 100 h 104"/>
                <a:gd name="T22" fmla="*/ 52 w 128"/>
                <a:gd name="T23" fmla="*/ 100 h 104"/>
                <a:gd name="T24" fmla="*/ 64 w 128"/>
                <a:gd name="T25" fmla="*/ 88 h 104"/>
                <a:gd name="T26" fmla="*/ 64 w 128"/>
                <a:gd name="T27" fmla="*/ 86 h 104"/>
                <a:gd name="T28" fmla="*/ 80 w 128"/>
                <a:gd name="T29" fmla="*/ 91 h 104"/>
                <a:gd name="T30" fmla="*/ 84 w 128"/>
                <a:gd name="T31" fmla="*/ 92 h 104"/>
                <a:gd name="T32" fmla="*/ 84 w 128"/>
                <a:gd name="T33" fmla="*/ 92 h 104"/>
                <a:gd name="T34" fmla="*/ 84 w 128"/>
                <a:gd name="T35" fmla="*/ 92 h 104"/>
                <a:gd name="T36" fmla="*/ 96 w 128"/>
                <a:gd name="T37" fmla="*/ 52 h 104"/>
                <a:gd name="T38" fmla="*/ 84 w 128"/>
                <a:gd name="T39" fmla="*/ 12 h 104"/>
                <a:gd name="T40" fmla="*/ 56 w 128"/>
                <a:gd name="T41" fmla="*/ 84 h 104"/>
                <a:gd name="T42" fmla="*/ 56 w 128"/>
                <a:gd name="T43" fmla="*/ 88 h 104"/>
                <a:gd name="T44" fmla="*/ 52 w 128"/>
                <a:gd name="T45" fmla="*/ 92 h 104"/>
                <a:gd name="T46" fmla="*/ 32 w 128"/>
                <a:gd name="T47" fmla="*/ 92 h 104"/>
                <a:gd name="T48" fmla="*/ 28 w 128"/>
                <a:gd name="T49" fmla="*/ 88 h 104"/>
                <a:gd name="T50" fmla="*/ 28 w 128"/>
                <a:gd name="T51" fmla="*/ 75 h 104"/>
                <a:gd name="T52" fmla="*/ 56 w 128"/>
                <a:gd name="T53" fmla="*/ 83 h 104"/>
                <a:gd name="T54" fmla="*/ 56 w 128"/>
                <a:gd name="T55" fmla="*/ 84 h 104"/>
                <a:gd name="T56" fmla="*/ 75 w 128"/>
                <a:gd name="T57" fmla="*/ 81 h 104"/>
                <a:gd name="T58" fmla="*/ 10 w 128"/>
                <a:gd name="T59" fmla="*/ 61 h 104"/>
                <a:gd name="T60" fmla="*/ 8 w 128"/>
                <a:gd name="T61" fmla="*/ 52 h 104"/>
                <a:gd name="T62" fmla="*/ 10 w 128"/>
                <a:gd name="T63" fmla="*/ 43 h 104"/>
                <a:gd name="T64" fmla="*/ 75 w 128"/>
                <a:gd name="T65" fmla="*/ 23 h 104"/>
                <a:gd name="T66" fmla="*/ 72 w 128"/>
                <a:gd name="T67" fmla="*/ 52 h 104"/>
                <a:gd name="T68" fmla="*/ 75 w 128"/>
                <a:gd name="T69" fmla="*/ 81 h 104"/>
                <a:gd name="T70" fmla="*/ 84 w 128"/>
                <a:gd name="T71" fmla="*/ 83 h 104"/>
                <a:gd name="T72" fmla="*/ 80 w 128"/>
                <a:gd name="T73" fmla="*/ 52 h 104"/>
                <a:gd name="T74" fmla="*/ 84 w 128"/>
                <a:gd name="T75" fmla="*/ 21 h 104"/>
                <a:gd name="T76" fmla="*/ 88 w 128"/>
                <a:gd name="T77" fmla="*/ 52 h 104"/>
                <a:gd name="T78" fmla="*/ 84 w 128"/>
                <a:gd name="T79" fmla="*/ 83 h 104"/>
                <a:gd name="T80" fmla="*/ 105 w 128"/>
                <a:gd name="T81" fmla="*/ 86 h 104"/>
                <a:gd name="T82" fmla="*/ 112 w 128"/>
                <a:gd name="T83" fmla="*/ 52 h 104"/>
                <a:gd name="T84" fmla="*/ 105 w 128"/>
                <a:gd name="T85" fmla="*/ 18 h 104"/>
                <a:gd name="T86" fmla="*/ 99 w 128"/>
                <a:gd name="T87" fmla="*/ 16 h 104"/>
                <a:gd name="T88" fmla="*/ 98 w 128"/>
                <a:gd name="T89" fmla="*/ 22 h 104"/>
                <a:gd name="T90" fmla="*/ 104 w 128"/>
                <a:gd name="T91" fmla="*/ 52 h 104"/>
                <a:gd name="T92" fmla="*/ 98 w 128"/>
                <a:gd name="T93" fmla="*/ 82 h 104"/>
                <a:gd name="T94" fmla="*/ 99 w 128"/>
                <a:gd name="T95" fmla="*/ 88 h 104"/>
                <a:gd name="T96" fmla="*/ 101 w 128"/>
                <a:gd name="T97" fmla="*/ 88 h 104"/>
                <a:gd name="T98" fmla="*/ 105 w 128"/>
                <a:gd name="T99" fmla="*/ 86 h 104"/>
                <a:gd name="T100" fmla="*/ 108 w 128"/>
                <a:gd name="T101" fmla="*/ 1 h 104"/>
                <a:gd name="T102" fmla="*/ 103 w 128"/>
                <a:gd name="T103" fmla="*/ 1 h 104"/>
                <a:gd name="T104" fmla="*/ 103 w 128"/>
                <a:gd name="T105" fmla="*/ 7 h 104"/>
                <a:gd name="T106" fmla="*/ 120 w 128"/>
                <a:gd name="T107" fmla="*/ 52 h 104"/>
                <a:gd name="T108" fmla="*/ 103 w 128"/>
                <a:gd name="T109" fmla="*/ 97 h 104"/>
                <a:gd name="T110" fmla="*/ 103 w 128"/>
                <a:gd name="T111" fmla="*/ 103 h 104"/>
                <a:gd name="T112" fmla="*/ 106 w 128"/>
                <a:gd name="T113" fmla="*/ 104 h 104"/>
                <a:gd name="T114" fmla="*/ 108 w 128"/>
                <a:gd name="T115" fmla="*/ 103 h 104"/>
                <a:gd name="T116" fmla="*/ 128 w 128"/>
                <a:gd name="T117" fmla="*/ 52 h 104"/>
                <a:gd name="T118" fmla="*/ 108 w 128"/>
                <a:gd name="T119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04">
                  <a:moveTo>
                    <a:pt x="84" y="12"/>
                  </a:moveTo>
                  <a:cubicBezTo>
                    <a:pt x="83" y="12"/>
                    <a:pt x="82" y="12"/>
                    <a:pt x="80" y="1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6"/>
                    <a:pt x="6" y="37"/>
                    <a:pt x="5" y="37"/>
                  </a:cubicBezTo>
                  <a:cubicBezTo>
                    <a:pt x="5" y="38"/>
                    <a:pt x="0" y="43"/>
                    <a:pt x="0" y="52"/>
                  </a:cubicBezTo>
                  <a:cubicBezTo>
                    <a:pt x="0" y="61"/>
                    <a:pt x="5" y="66"/>
                    <a:pt x="5" y="67"/>
                  </a:cubicBezTo>
                  <a:cubicBezTo>
                    <a:pt x="6" y="67"/>
                    <a:pt x="6" y="68"/>
                    <a:pt x="7" y="6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95"/>
                    <a:pt x="25" y="100"/>
                    <a:pt x="32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9" y="100"/>
                    <a:pt x="64" y="95"/>
                    <a:pt x="64" y="88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2"/>
                    <a:pt x="83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7" y="92"/>
                    <a:pt x="96" y="92"/>
                    <a:pt x="96" y="52"/>
                  </a:cubicBezTo>
                  <a:cubicBezTo>
                    <a:pt x="96" y="12"/>
                    <a:pt x="87" y="12"/>
                    <a:pt x="84" y="12"/>
                  </a:cubicBezTo>
                  <a:close/>
                  <a:moveTo>
                    <a:pt x="56" y="84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56" y="90"/>
                    <a:pt x="54" y="92"/>
                    <a:pt x="5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0" y="92"/>
                    <a:pt x="28" y="90"/>
                    <a:pt x="28" y="8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75" y="81"/>
                  </a:moveTo>
                  <a:cubicBezTo>
                    <a:pt x="10" y="61"/>
                    <a:pt x="10" y="61"/>
                    <a:pt x="10" y="61"/>
                  </a:cubicBezTo>
                  <a:cubicBezTo>
                    <a:pt x="10" y="59"/>
                    <a:pt x="8" y="57"/>
                    <a:pt x="8" y="52"/>
                  </a:cubicBezTo>
                  <a:cubicBezTo>
                    <a:pt x="8" y="47"/>
                    <a:pt x="10" y="45"/>
                    <a:pt x="10" y="4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3" y="29"/>
                    <a:pt x="72" y="38"/>
                    <a:pt x="72" y="52"/>
                  </a:cubicBezTo>
                  <a:cubicBezTo>
                    <a:pt x="72" y="66"/>
                    <a:pt x="73" y="75"/>
                    <a:pt x="75" y="81"/>
                  </a:cubicBezTo>
                  <a:close/>
                  <a:moveTo>
                    <a:pt x="84" y="83"/>
                  </a:moveTo>
                  <a:cubicBezTo>
                    <a:pt x="82" y="81"/>
                    <a:pt x="80" y="72"/>
                    <a:pt x="80" y="52"/>
                  </a:cubicBezTo>
                  <a:cubicBezTo>
                    <a:pt x="80" y="32"/>
                    <a:pt x="82" y="23"/>
                    <a:pt x="84" y="21"/>
                  </a:cubicBezTo>
                  <a:cubicBezTo>
                    <a:pt x="86" y="23"/>
                    <a:pt x="88" y="32"/>
                    <a:pt x="88" y="52"/>
                  </a:cubicBezTo>
                  <a:cubicBezTo>
                    <a:pt x="88" y="72"/>
                    <a:pt x="86" y="81"/>
                    <a:pt x="84" y="83"/>
                  </a:cubicBezTo>
                  <a:close/>
                  <a:moveTo>
                    <a:pt x="105" y="86"/>
                  </a:moveTo>
                  <a:cubicBezTo>
                    <a:pt x="110" y="76"/>
                    <a:pt x="112" y="64"/>
                    <a:pt x="112" y="52"/>
                  </a:cubicBezTo>
                  <a:cubicBezTo>
                    <a:pt x="112" y="40"/>
                    <a:pt x="110" y="28"/>
                    <a:pt x="105" y="18"/>
                  </a:cubicBezTo>
                  <a:cubicBezTo>
                    <a:pt x="104" y="16"/>
                    <a:pt x="101" y="15"/>
                    <a:pt x="99" y="16"/>
                  </a:cubicBezTo>
                  <a:cubicBezTo>
                    <a:pt x="97" y="17"/>
                    <a:pt x="97" y="20"/>
                    <a:pt x="98" y="22"/>
                  </a:cubicBezTo>
                  <a:cubicBezTo>
                    <a:pt x="102" y="31"/>
                    <a:pt x="104" y="41"/>
                    <a:pt x="104" y="52"/>
                  </a:cubicBezTo>
                  <a:cubicBezTo>
                    <a:pt x="104" y="63"/>
                    <a:pt x="102" y="73"/>
                    <a:pt x="98" y="82"/>
                  </a:cubicBezTo>
                  <a:cubicBezTo>
                    <a:pt x="97" y="84"/>
                    <a:pt x="97" y="87"/>
                    <a:pt x="99" y="88"/>
                  </a:cubicBezTo>
                  <a:cubicBezTo>
                    <a:pt x="100" y="88"/>
                    <a:pt x="101" y="88"/>
                    <a:pt x="101" y="88"/>
                  </a:cubicBezTo>
                  <a:cubicBezTo>
                    <a:pt x="103" y="88"/>
                    <a:pt x="104" y="87"/>
                    <a:pt x="105" y="86"/>
                  </a:cubicBezTo>
                  <a:close/>
                  <a:moveTo>
                    <a:pt x="108" y="1"/>
                  </a:moveTo>
                  <a:cubicBezTo>
                    <a:pt x="106" y="0"/>
                    <a:pt x="104" y="0"/>
                    <a:pt x="103" y="1"/>
                  </a:cubicBezTo>
                  <a:cubicBezTo>
                    <a:pt x="101" y="3"/>
                    <a:pt x="101" y="6"/>
                    <a:pt x="103" y="7"/>
                  </a:cubicBezTo>
                  <a:cubicBezTo>
                    <a:pt x="113" y="16"/>
                    <a:pt x="120" y="34"/>
                    <a:pt x="120" y="52"/>
                  </a:cubicBezTo>
                  <a:cubicBezTo>
                    <a:pt x="120" y="70"/>
                    <a:pt x="113" y="88"/>
                    <a:pt x="103" y="97"/>
                  </a:cubicBezTo>
                  <a:cubicBezTo>
                    <a:pt x="101" y="98"/>
                    <a:pt x="101" y="101"/>
                    <a:pt x="103" y="103"/>
                  </a:cubicBezTo>
                  <a:cubicBezTo>
                    <a:pt x="103" y="104"/>
                    <a:pt x="104" y="104"/>
                    <a:pt x="106" y="104"/>
                  </a:cubicBezTo>
                  <a:cubicBezTo>
                    <a:pt x="106" y="104"/>
                    <a:pt x="107" y="104"/>
                    <a:pt x="108" y="103"/>
                  </a:cubicBezTo>
                  <a:cubicBezTo>
                    <a:pt x="121" y="92"/>
                    <a:pt x="128" y="73"/>
                    <a:pt x="128" y="52"/>
                  </a:cubicBezTo>
                  <a:cubicBezTo>
                    <a:pt x="128" y="31"/>
                    <a:pt x="121" y="12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52301" y="2486907"/>
            <a:ext cx="1496971" cy="1496971"/>
            <a:chOff x="4406188" y="2307293"/>
            <a:chExt cx="1496971" cy="1496971"/>
          </a:xfrm>
        </p:grpSpPr>
        <p:sp>
          <p:nvSpPr>
            <p:cNvPr id="8" name="椭圆 7"/>
            <p:cNvSpPr/>
            <p:nvPr/>
          </p:nvSpPr>
          <p:spPr>
            <a:xfrm>
              <a:off x="4406188" y="2307293"/>
              <a:ext cx="1496971" cy="149697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027067" y="2806697"/>
              <a:ext cx="313271" cy="551953"/>
            </a:xfrm>
            <a:custGeom>
              <a:avLst/>
              <a:gdLst>
                <a:gd name="T0" fmla="*/ 0 w 72"/>
                <a:gd name="T1" fmla="*/ 36 h 128"/>
                <a:gd name="T2" fmla="*/ 12 w 72"/>
                <a:gd name="T3" fmla="*/ 84 h 128"/>
                <a:gd name="T4" fmla="*/ 16 w 72"/>
                <a:gd name="T5" fmla="*/ 100 h 128"/>
                <a:gd name="T6" fmla="*/ 20 w 72"/>
                <a:gd name="T7" fmla="*/ 116 h 128"/>
                <a:gd name="T8" fmla="*/ 40 w 72"/>
                <a:gd name="T9" fmla="*/ 128 h 128"/>
                <a:gd name="T10" fmla="*/ 50 w 72"/>
                <a:gd name="T11" fmla="*/ 110 h 128"/>
                <a:gd name="T12" fmla="*/ 54 w 72"/>
                <a:gd name="T13" fmla="*/ 94 h 128"/>
                <a:gd name="T14" fmla="*/ 66 w 72"/>
                <a:gd name="T15" fmla="*/ 61 h 128"/>
                <a:gd name="T16" fmla="*/ 36 w 72"/>
                <a:gd name="T17" fmla="*/ 0 h 128"/>
                <a:gd name="T18" fmla="*/ 32 w 72"/>
                <a:gd name="T19" fmla="*/ 120 h 128"/>
                <a:gd name="T20" fmla="*/ 32 w 72"/>
                <a:gd name="T21" fmla="*/ 112 h 128"/>
                <a:gd name="T22" fmla="*/ 44 w 72"/>
                <a:gd name="T23" fmla="*/ 116 h 128"/>
                <a:gd name="T24" fmla="*/ 44 w 72"/>
                <a:gd name="T25" fmla="*/ 104 h 128"/>
                <a:gd name="T26" fmla="*/ 32 w 72"/>
                <a:gd name="T27" fmla="*/ 104 h 128"/>
                <a:gd name="T28" fmla="*/ 24 w 72"/>
                <a:gd name="T29" fmla="*/ 100 h 128"/>
                <a:gd name="T30" fmla="*/ 44 w 72"/>
                <a:gd name="T31" fmla="*/ 96 h 128"/>
                <a:gd name="T32" fmla="*/ 44 w 72"/>
                <a:gd name="T33" fmla="*/ 104 h 128"/>
                <a:gd name="T34" fmla="*/ 36 w 72"/>
                <a:gd name="T35" fmla="*/ 48 h 128"/>
                <a:gd name="T36" fmla="*/ 42 w 72"/>
                <a:gd name="T37" fmla="*/ 63 h 128"/>
                <a:gd name="T38" fmla="*/ 36 w 72"/>
                <a:gd name="T39" fmla="*/ 88 h 128"/>
                <a:gd name="T40" fmla="*/ 25 w 72"/>
                <a:gd name="T41" fmla="*/ 43 h 128"/>
                <a:gd name="T42" fmla="*/ 52 w 72"/>
                <a:gd name="T43" fmla="*/ 84 h 128"/>
                <a:gd name="T44" fmla="*/ 44 w 72"/>
                <a:gd name="T45" fmla="*/ 88 h 128"/>
                <a:gd name="T46" fmla="*/ 56 w 72"/>
                <a:gd name="T47" fmla="*/ 32 h 128"/>
                <a:gd name="T48" fmla="*/ 56 w 72"/>
                <a:gd name="T49" fmla="*/ 31 h 128"/>
                <a:gd name="T50" fmla="*/ 55 w 72"/>
                <a:gd name="T51" fmla="*/ 30 h 128"/>
                <a:gd name="T52" fmla="*/ 54 w 72"/>
                <a:gd name="T53" fmla="*/ 29 h 128"/>
                <a:gd name="T54" fmla="*/ 53 w 72"/>
                <a:gd name="T55" fmla="*/ 28 h 128"/>
                <a:gd name="T56" fmla="*/ 52 w 72"/>
                <a:gd name="T57" fmla="*/ 28 h 128"/>
                <a:gd name="T58" fmla="*/ 51 w 72"/>
                <a:gd name="T59" fmla="*/ 28 h 128"/>
                <a:gd name="T60" fmla="*/ 50 w 72"/>
                <a:gd name="T61" fmla="*/ 29 h 128"/>
                <a:gd name="T62" fmla="*/ 49 w 72"/>
                <a:gd name="T63" fmla="*/ 30 h 128"/>
                <a:gd name="T64" fmla="*/ 23 w 72"/>
                <a:gd name="T65" fmla="*/ 30 h 128"/>
                <a:gd name="T66" fmla="*/ 22 w 72"/>
                <a:gd name="T67" fmla="*/ 29 h 128"/>
                <a:gd name="T68" fmla="*/ 21 w 72"/>
                <a:gd name="T69" fmla="*/ 28 h 128"/>
                <a:gd name="T70" fmla="*/ 20 w 72"/>
                <a:gd name="T71" fmla="*/ 28 h 128"/>
                <a:gd name="T72" fmla="*/ 19 w 72"/>
                <a:gd name="T73" fmla="*/ 28 h 128"/>
                <a:gd name="T74" fmla="*/ 18 w 72"/>
                <a:gd name="T75" fmla="*/ 29 h 128"/>
                <a:gd name="T76" fmla="*/ 17 w 72"/>
                <a:gd name="T77" fmla="*/ 30 h 128"/>
                <a:gd name="T78" fmla="*/ 16 w 72"/>
                <a:gd name="T79" fmla="*/ 31 h 128"/>
                <a:gd name="T80" fmla="*/ 16 w 72"/>
                <a:gd name="T81" fmla="*/ 32 h 128"/>
                <a:gd name="T82" fmla="*/ 28 w 72"/>
                <a:gd name="T83" fmla="*/ 88 h 128"/>
                <a:gd name="T84" fmla="*/ 20 w 72"/>
                <a:gd name="T85" fmla="*/ 84 h 128"/>
                <a:gd name="T86" fmla="*/ 8 w 72"/>
                <a:gd name="T87" fmla="*/ 36 h 128"/>
                <a:gd name="T88" fmla="*/ 64 w 72"/>
                <a:gd name="T89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28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46"/>
                    <a:pt x="3" y="54"/>
                    <a:pt x="6" y="61"/>
                  </a:cubicBezTo>
                  <a:cubicBezTo>
                    <a:pt x="9" y="69"/>
                    <a:pt x="12" y="76"/>
                    <a:pt x="12" y="84"/>
                  </a:cubicBezTo>
                  <a:cubicBezTo>
                    <a:pt x="12" y="88"/>
                    <a:pt x="14" y="92"/>
                    <a:pt x="18" y="94"/>
                  </a:cubicBezTo>
                  <a:cubicBezTo>
                    <a:pt x="17" y="96"/>
                    <a:pt x="16" y="98"/>
                    <a:pt x="16" y="100"/>
                  </a:cubicBezTo>
                  <a:cubicBezTo>
                    <a:pt x="16" y="104"/>
                    <a:pt x="18" y="108"/>
                    <a:pt x="22" y="110"/>
                  </a:cubicBezTo>
                  <a:cubicBezTo>
                    <a:pt x="21" y="112"/>
                    <a:pt x="20" y="114"/>
                    <a:pt x="20" y="116"/>
                  </a:cubicBezTo>
                  <a:cubicBezTo>
                    <a:pt x="20" y="123"/>
                    <a:pt x="25" y="128"/>
                    <a:pt x="32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7" y="128"/>
                    <a:pt x="52" y="123"/>
                    <a:pt x="52" y="116"/>
                  </a:cubicBezTo>
                  <a:cubicBezTo>
                    <a:pt x="52" y="114"/>
                    <a:pt x="51" y="112"/>
                    <a:pt x="50" y="110"/>
                  </a:cubicBezTo>
                  <a:cubicBezTo>
                    <a:pt x="54" y="108"/>
                    <a:pt x="56" y="104"/>
                    <a:pt x="56" y="100"/>
                  </a:cubicBezTo>
                  <a:cubicBezTo>
                    <a:pt x="56" y="98"/>
                    <a:pt x="55" y="96"/>
                    <a:pt x="54" y="94"/>
                  </a:cubicBezTo>
                  <a:cubicBezTo>
                    <a:pt x="58" y="92"/>
                    <a:pt x="60" y="88"/>
                    <a:pt x="60" y="84"/>
                  </a:cubicBezTo>
                  <a:cubicBezTo>
                    <a:pt x="60" y="76"/>
                    <a:pt x="63" y="69"/>
                    <a:pt x="66" y="61"/>
                  </a:cubicBezTo>
                  <a:cubicBezTo>
                    <a:pt x="69" y="54"/>
                    <a:pt x="72" y="4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40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0" y="120"/>
                    <a:pt x="28" y="118"/>
                    <a:pt x="28" y="116"/>
                  </a:cubicBezTo>
                  <a:cubicBezTo>
                    <a:pt x="28" y="114"/>
                    <a:pt x="30" y="112"/>
                    <a:pt x="32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2" y="112"/>
                    <a:pt x="44" y="114"/>
                    <a:pt x="44" y="116"/>
                  </a:cubicBezTo>
                  <a:cubicBezTo>
                    <a:pt x="44" y="118"/>
                    <a:pt x="42" y="120"/>
                    <a:pt x="40" y="120"/>
                  </a:cubicBezTo>
                  <a:close/>
                  <a:moveTo>
                    <a:pt x="44" y="104"/>
                  </a:moveTo>
                  <a:cubicBezTo>
                    <a:pt x="40" y="104"/>
                    <a:pt x="40" y="104"/>
                    <a:pt x="40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6" y="104"/>
                    <a:pt x="24" y="102"/>
                    <a:pt x="24" y="100"/>
                  </a:cubicBezTo>
                  <a:cubicBezTo>
                    <a:pt x="24" y="98"/>
                    <a:pt x="26" y="96"/>
                    <a:pt x="28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6" y="96"/>
                    <a:pt x="48" y="98"/>
                    <a:pt x="48" y="100"/>
                  </a:cubicBezTo>
                  <a:cubicBezTo>
                    <a:pt x="48" y="102"/>
                    <a:pt x="46" y="104"/>
                    <a:pt x="44" y="104"/>
                  </a:cubicBezTo>
                  <a:close/>
                  <a:moveTo>
                    <a:pt x="25" y="43"/>
                  </a:moveTo>
                  <a:cubicBezTo>
                    <a:pt x="28" y="46"/>
                    <a:pt x="32" y="48"/>
                    <a:pt x="36" y="48"/>
                  </a:cubicBezTo>
                  <a:cubicBezTo>
                    <a:pt x="40" y="48"/>
                    <a:pt x="44" y="46"/>
                    <a:pt x="47" y="43"/>
                  </a:cubicBezTo>
                  <a:cubicBezTo>
                    <a:pt x="46" y="52"/>
                    <a:pt x="44" y="57"/>
                    <a:pt x="42" y="63"/>
                  </a:cubicBezTo>
                  <a:cubicBezTo>
                    <a:pt x="39" y="69"/>
                    <a:pt x="37" y="76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74"/>
                    <a:pt x="33" y="67"/>
                    <a:pt x="30" y="60"/>
                  </a:cubicBezTo>
                  <a:cubicBezTo>
                    <a:pt x="28" y="56"/>
                    <a:pt x="26" y="51"/>
                    <a:pt x="25" y="43"/>
                  </a:cubicBezTo>
                  <a:close/>
                  <a:moveTo>
                    <a:pt x="58" y="59"/>
                  </a:moveTo>
                  <a:cubicBezTo>
                    <a:pt x="55" y="66"/>
                    <a:pt x="52" y="74"/>
                    <a:pt x="52" y="84"/>
                  </a:cubicBezTo>
                  <a:cubicBezTo>
                    <a:pt x="52" y="86"/>
                    <a:pt x="50" y="88"/>
                    <a:pt x="48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78"/>
                    <a:pt x="47" y="72"/>
                    <a:pt x="49" y="66"/>
                  </a:cubicBezTo>
                  <a:cubicBezTo>
                    <a:pt x="53" y="58"/>
                    <a:pt x="56" y="49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5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8"/>
                    <a:pt x="53" y="28"/>
                    <a:pt x="53" y="28"/>
                  </a:cubicBezTo>
                  <a:cubicBezTo>
                    <a:pt x="53" y="28"/>
                    <a:pt x="53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9" y="29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3"/>
                    <a:pt x="40" y="40"/>
                    <a:pt x="36" y="40"/>
                  </a:cubicBezTo>
                  <a:cubicBezTo>
                    <a:pt x="32" y="40"/>
                    <a:pt x="26" y="33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8"/>
                    <a:pt x="21" y="28"/>
                    <a:pt x="21" y="28"/>
                  </a:cubicBezTo>
                  <a:cubicBezTo>
                    <a:pt x="21" y="28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8" y="28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6" y="31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9"/>
                    <a:pt x="19" y="56"/>
                    <a:pt x="22" y="64"/>
                  </a:cubicBezTo>
                  <a:cubicBezTo>
                    <a:pt x="25" y="70"/>
                    <a:pt x="27" y="76"/>
                    <a:pt x="28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2" y="88"/>
                    <a:pt x="20" y="86"/>
                    <a:pt x="20" y="84"/>
                  </a:cubicBezTo>
                  <a:cubicBezTo>
                    <a:pt x="20" y="74"/>
                    <a:pt x="17" y="66"/>
                    <a:pt x="14" y="59"/>
                  </a:cubicBezTo>
                  <a:cubicBezTo>
                    <a:pt x="11" y="51"/>
                    <a:pt x="8" y="44"/>
                    <a:pt x="8" y="36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1" y="8"/>
                    <a:pt x="64" y="21"/>
                    <a:pt x="64" y="36"/>
                  </a:cubicBezTo>
                  <a:cubicBezTo>
                    <a:pt x="64" y="44"/>
                    <a:pt x="61" y="51"/>
                    <a:pt x="58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42729" y="2486907"/>
            <a:ext cx="1496971" cy="1496971"/>
            <a:chOff x="6375676" y="2307293"/>
            <a:chExt cx="1496971" cy="1496971"/>
          </a:xfrm>
        </p:grpSpPr>
        <p:sp>
          <p:nvSpPr>
            <p:cNvPr id="9" name="椭圆 8"/>
            <p:cNvSpPr/>
            <p:nvPr/>
          </p:nvSpPr>
          <p:spPr>
            <a:xfrm>
              <a:off x="6375676" y="2307293"/>
              <a:ext cx="1496971" cy="149697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6865938" y="2818077"/>
              <a:ext cx="520883" cy="520883"/>
            </a:xfrm>
            <a:custGeom>
              <a:avLst/>
              <a:gdLst>
                <a:gd name="T0" fmla="*/ 121 w 128"/>
                <a:gd name="T1" fmla="*/ 7 h 128"/>
                <a:gd name="T2" fmla="*/ 104 w 128"/>
                <a:gd name="T3" fmla="*/ 0 h 128"/>
                <a:gd name="T4" fmla="*/ 88 w 128"/>
                <a:gd name="T5" fmla="*/ 7 h 128"/>
                <a:gd name="T6" fmla="*/ 17 w 128"/>
                <a:gd name="T7" fmla="*/ 77 h 128"/>
                <a:gd name="T8" fmla="*/ 16 w 128"/>
                <a:gd name="T9" fmla="*/ 79 h 128"/>
                <a:gd name="T10" fmla="*/ 0 w 128"/>
                <a:gd name="T11" fmla="*/ 123 h 128"/>
                <a:gd name="T12" fmla="*/ 1 w 128"/>
                <a:gd name="T13" fmla="*/ 127 h 128"/>
                <a:gd name="T14" fmla="*/ 4 w 128"/>
                <a:gd name="T15" fmla="*/ 128 h 128"/>
                <a:gd name="T16" fmla="*/ 5 w 128"/>
                <a:gd name="T17" fmla="*/ 128 h 128"/>
                <a:gd name="T18" fmla="*/ 45 w 128"/>
                <a:gd name="T19" fmla="*/ 116 h 128"/>
                <a:gd name="T20" fmla="*/ 47 w 128"/>
                <a:gd name="T21" fmla="*/ 115 h 128"/>
                <a:gd name="T22" fmla="*/ 121 w 128"/>
                <a:gd name="T23" fmla="*/ 40 h 128"/>
                <a:gd name="T24" fmla="*/ 128 w 128"/>
                <a:gd name="T25" fmla="*/ 24 h 128"/>
                <a:gd name="T26" fmla="*/ 121 w 128"/>
                <a:gd name="T27" fmla="*/ 7 h 128"/>
                <a:gd name="T28" fmla="*/ 40 w 128"/>
                <a:gd name="T29" fmla="*/ 109 h 128"/>
                <a:gd name="T30" fmla="*/ 25 w 128"/>
                <a:gd name="T31" fmla="*/ 113 h 128"/>
                <a:gd name="T32" fmla="*/ 21 w 128"/>
                <a:gd name="T33" fmla="*/ 107 h 128"/>
                <a:gd name="T34" fmla="*/ 16 w 128"/>
                <a:gd name="T35" fmla="*/ 103 h 128"/>
                <a:gd name="T36" fmla="*/ 23 w 128"/>
                <a:gd name="T37" fmla="*/ 84 h 128"/>
                <a:gd name="T38" fmla="*/ 32 w 128"/>
                <a:gd name="T39" fmla="*/ 84 h 128"/>
                <a:gd name="T40" fmla="*/ 32 w 128"/>
                <a:gd name="T41" fmla="*/ 92 h 128"/>
                <a:gd name="T42" fmla="*/ 36 w 128"/>
                <a:gd name="T43" fmla="*/ 96 h 128"/>
                <a:gd name="T44" fmla="*/ 43 w 128"/>
                <a:gd name="T45" fmla="*/ 96 h 128"/>
                <a:gd name="T46" fmla="*/ 40 w 128"/>
                <a:gd name="T47" fmla="*/ 109 h 128"/>
                <a:gd name="T48" fmla="*/ 99 w 128"/>
                <a:gd name="T49" fmla="*/ 51 h 128"/>
                <a:gd name="T50" fmla="*/ 51 w 128"/>
                <a:gd name="T51" fmla="*/ 99 h 128"/>
                <a:gd name="T52" fmla="*/ 52 w 128"/>
                <a:gd name="T53" fmla="*/ 93 h 128"/>
                <a:gd name="T54" fmla="*/ 51 w 128"/>
                <a:gd name="T55" fmla="*/ 89 h 128"/>
                <a:gd name="T56" fmla="*/ 48 w 128"/>
                <a:gd name="T57" fmla="*/ 88 h 128"/>
                <a:gd name="T58" fmla="*/ 40 w 128"/>
                <a:gd name="T59" fmla="*/ 88 h 128"/>
                <a:gd name="T60" fmla="*/ 40 w 128"/>
                <a:gd name="T61" fmla="*/ 80 h 128"/>
                <a:gd name="T62" fmla="*/ 36 w 128"/>
                <a:gd name="T63" fmla="*/ 76 h 128"/>
                <a:gd name="T64" fmla="*/ 30 w 128"/>
                <a:gd name="T65" fmla="*/ 76 h 128"/>
                <a:gd name="T66" fmla="*/ 77 w 128"/>
                <a:gd name="T67" fmla="*/ 29 h 128"/>
                <a:gd name="T68" fmla="*/ 77 w 128"/>
                <a:gd name="T69" fmla="*/ 29 h 128"/>
                <a:gd name="T70" fmla="*/ 88 w 128"/>
                <a:gd name="T71" fmla="*/ 24 h 128"/>
                <a:gd name="T72" fmla="*/ 99 w 128"/>
                <a:gd name="T73" fmla="*/ 29 h 128"/>
                <a:gd name="T74" fmla="*/ 104 w 128"/>
                <a:gd name="T75" fmla="*/ 40 h 128"/>
                <a:gd name="T76" fmla="*/ 99 w 128"/>
                <a:gd name="T77" fmla="*/ 51 h 128"/>
                <a:gd name="T78" fmla="*/ 115 w 128"/>
                <a:gd name="T79" fmla="*/ 34 h 128"/>
                <a:gd name="T80" fmla="*/ 112 w 128"/>
                <a:gd name="T81" fmla="*/ 38 h 128"/>
                <a:gd name="T82" fmla="*/ 105 w 128"/>
                <a:gd name="T83" fmla="*/ 23 h 128"/>
                <a:gd name="T84" fmla="*/ 90 w 128"/>
                <a:gd name="T85" fmla="*/ 16 h 128"/>
                <a:gd name="T86" fmla="*/ 94 w 128"/>
                <a:gd name="T87" fmla="*/ 13 h 128"/>
                <a:gd name="T88" fmla="*/ 94 w 128"/>
                <a:gd name="T89" fmla="*/ 13 h 128"/>
                <a:gd name="T90" fmla="*/ 104 w 128"/>
                <a:gd name="T91" fmla="*/ 8 h 128"/>
                <a:gd name="T92" fmla="*/ 115 w 128"/>
                <a:gd name="T93" fmla="*/ 13 h 128"/>
                <a:gd name="T94" fmla="*/ 120 w 128"/>
                <a:gd name="T95" fmla="*/ 24 h 128"/>
                <a:gd name="T96" fmla="*/ 115 w 128"/>
                <a:gd name="T97" fmla="*/ 34 h 128"/>
                <a:gd name="T98" fmla="*/ 89 w 128"/>
                <a:gd name="T99" fmla="*/ 33 h 128"/>
                <a:gd name="T100" fmla="*/ 49 w 128"/>
                <a:gd name="T101" fmla="*/ 73 h 128"/>
                <a:gd name="T102" fmla="*/ 49 w 128"/>
                <a:gd name="T103" fmla="*/ 79 h 128"/>
                <a:gd name="T104" fmla="*/ 52 w 128"/>
                <a:gd name="T105" fmla="*/ 80 h 128"/>
                <a:gd name="T106" fmla="*/ 55 w 128"/>
                <a:gd name="T107" fmla="*/ 79 h 128"/>
                <a:gd name="T108" fmla="*/ 95 w 128"/>
                <a:gd name="T109" fmla="*/ 39 h 128"/>
                <a:gd name="T110" fmla="*/ 95 w 128"/>
                <a:gd name="T111" fmla="*/ 33 h 128"/>
                <a:gd name="T112" fmla="*/ 89 w 128"/>
                <a:gd name="T113" fmla="*/ 3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28">
                  <a:moveTo>
                    <a:pt x="121" y="7"/>
                  </a:moveTo>
                  <a:cubicBezTo>
                    <a:pt x="117" y="2"/>
                    <a:pt x="111" y="0"/>
                    <a:pt x="104" y="0"/>
                  </a:cubicBezTo>
                  <a:cubicBezTo>
                    <a:pt x="98" y="0"/>
                    <a:pt x="92" y="2"/>
                    <a:pt x="88" y="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8"/>
                    <a:pt x="16" y="78"/>
                    <a:pt x="16" y="79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7"/>
                  </a:cubicBezTo>
                  <a:cubicBezTo>
                    <a:pt x="2" y="128"/>
                    <a:pt x="3" y="128"/>
                    <a:pt x="4" y="128"/>
                  </a:cubicBezTo>
                  <a:cubicBezTo>
                    <a:pt x="4" y="128"/>
                    <a:pt x="5" y="128"/>
                    <a:pt x="5" y="128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15"/>
                    <a:pt x="46" y="115"/>
                    <a:pt x="47" y="115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6" y="36"/>
                    <a:pt x="128" y="30"/>
                    <a:pt x="128" y="24"/>
                  </a:cubicBezTo>
                  <a:cubicBezTo>
                    <a:pt x="128" y="17"/>
                    <a:pt x="126" y="11"/>
                    <a:pt x="121" y="7"/>
                  </a:cubicBezTo>
                  <a:close/>
                  <a:moveTo>
                    <a:pt x="40" y="109"/>
                  </a:moveTo>
                  <a:cubicBezTo>
                    <a:pt x="25" y="113"/>
                    <a:pt x="25" y="113"/>
                    <a:pt x="25" y="113"/>
                  </a:cubicBezTo>
                  <a:cubicBezTo>
                    <a:pt x="25" y="111"/>
                    <a:pt x="23" y="108"/>
                    <a:pt x="21" y="107"/>
                  </a:cubicBezTo>
                  <a:cubicBezTo>
                    <a:pt x="20" y="105"/>
                    <a:pt x="18" y="104"/>
                    <a:pt x="16" y="10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4" y="96"/>
                    <a:pt x="36" y="96"/>
                  </a:cubicBezTo>
                  <a:cubicBezTo>
                    <a:pt x="43" y="96"/>
                    <a:pt x="43" y="96"/>
                    <a:pt x="43" y="96"/>
                  </a:cubicBezTo>
                  <a:lnTo>
                    <a:pt x="40" y="109"/>
                  </a:lnTo>
                  <a:close/>
                  <a:moveTo>
                    <a:pt x="99" y="51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2"/>
                    <a:pt x="52" y="90"/>
                    <a:pt x="51" y="89"/>
                  </a:cubicBezTo>
                  <a:cubicBezTo>
                    <a:pt x="50" y="89"/>
                    <a:pt x="49" y="88"/>
                    <a:pt x="48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8"/>
                    <a:pt x="38" y="76"/>
                    <a:pt x="36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80" y="26"/>
                    <a:pt x="84" y="24"/>
                    <a:pt x="88" y="24"/>
                  </a:cubicBezTo>
                  <a:cubicBezTo>
                    <a:pt x="92" y="24"/>
                    <a:pt x="96" y="26"/>
                    <a:pt x="99" y="29"/>
                  </a:cubicBezTo>
                  <a:cubicBezTo>
                    <a:pt x="102" y="32"/>
                    <a:pt x="104" y="36"/>
                    <a:pt x="104" y="40"/>
                  </a:cubicBezTo>
                  <a:cubicBezTo>
                    <a:pt x="104" y="44"/>
                    <a:pt x="102" y="48"/>
                    <a:pt x="99" y="51"/>
                  </a:cubicBezTo>
                  <a:close/>
                  <a:moveTo>
                    <a:pt x="115" y="34"/>
                  </a:moveTo>
                  <a:cubicBezTo>
                    <a:pt x="112" y="38"/>
                    <a:pt x="112" y="38"/>
                    <a:pt x="112" y="38"/>
                  </a:cubicBezTo>
                  <a:cubicBezTo>
                    <a:pt x="111" y="32"/>
                    <a:pt x="109" y="27"/>
                    <a:pt x="105" y="23"/>
                  </a:cubicBezTo>
                  <a:cubicBezTo>
                    <a:pt x="101" y="19"/>
                    <a:pt x="95" y="17"/>
                    <a:pt x="90" y="16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0"/>
                    <a:pt x="100" y="8"/>
                    <a:pt x="104" y="8"/>
                  </a:cubicBezTo>
                  <a:cubicBezTo>
                    <a:pt x="109" y="8"/>
                    <a:pt x="113" y="10"/>
                    <a:pt x="115" y="13"/>
                  </a:cubicBezTo>
                  <a:cubicBezTo>
                    <a:pt x="118" y="15"/>
                    <a:pt x="120" y="19"/>
                    <a:pt x="120" y="24"/>
                  </a:cubicBezTo>
                  <a:cubicBezTo>
                    <a:pt x="120" y="28"/>
                    <a:pt x="118" y="32"/>
                    <a:pt x="115" y="34"/>
                  </a:cubicBezTo>
                  <a:close/>
                  <a:moveTo>
                    <a:pt x="89" y="33"/>
                  </a:moveTo>
                  <a:cubicBezTo>
                    <a:pt x="49" y="73"/>
                    <a:pt x="49" y="73"/>
                    <a:pt x="49" y="73"/>
                  </a:cubicBezTo>
                  <a:cubicBezTo>
                    <a:pt x="48" y="75"/>
                    <a:pt x="48" y="77"/>
                    <a:pt x="49" y="79"/>
                  </a:cubicBezTo>
                  <a:cubicBezTo>
                    <a:pt x="50" y="80"/>
                    <a:pt x="51" y="80"/>
                    <a:pt x="52" y="80"/>
                  </a:cubicBezTo>
                  <a:cubicBezTo>
                    <a:pt x="53" y="80"/>
                    <a:pt x="54" y="80"/>
                    <a:pt x="55" y="7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6" y="37"/>
                    <a:pt x="96" y="35"/>
                    <a:pt x="95" y="33"/>
                  </a:cubicBezTo>
                  <a:cubicBezTo>
                    <a:pt x="93" y="32"/>
                    <a:pt x="91" y="32"/>
                    <a:pt x="89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533157" y="2486907"/>
            <a:ext cx="1496971" cy="1496971"/>
            <a:chOff x="8345163" y="2307293"/>
            <a:chExt cx="1496971" cy="1496971"/>
          </a:xfrm>
        </p:grpSpPr>
        <p:sp>
          <p:nvSpPr>
            <p:cNvPr id="10" name="椭圆 9"/>
            <p:cNvSpPr/>
            <p:nvPr/>
          </p:nvSpPr>
          <p:spPr>
            <a:xfrm>
              <a:off x="8345163" y="2307293"/>
              <a:ext cx="1496971" cy="149697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827240" y="2830567"/>
              <a:ext cx="519333" cy="514676"/>
            </a:xfrm>
            <a:custGeom>
              <a:avLst/>
              <a:gdLst>
                <a:gd name="T0" fmla="*/ 83 w 129"/>
                <a:gd name="T1" fmla="*/ 0 h 128"/>
                <a:gd name="T2" fmla="*/ 37 w 129"/>
                <a:gd name="T3" fmla="*/ 46 h 128"/>
                <a:gd name="T4" fmla="*/ 43 w 129"/>
                <a:gd name="T5" fmla="*/ 69 h 128"/>
                <a:gd name="T6" fmla="*/ 4 w 129"/>
                <a:gd name="T7" fmla="*/ 108 h 128"/>
                <a:gd name="T8" fmla="*/ 4 w 129"/>
                <a:gd name="T9" fmla="*/ 124 h 128"/>
                <a:gd name="T10" fmla="*/ 13 w 129"/>
                <a:gd name="T11" fmla="*/ 128 h 128"/>
                <a:gd name="T12" fmla="*/ 21 w 129"/>
                <a:gd name="T13" fmla="*/ 124 h 128"/>
                <a:gd name="T14" fmla="*/ 60 w 129"/>
                <a:gd name="T15" fmla="*/ 86 h 128"/>
                <a:gd name="T16" fmla="*/ 83 w 129"/>
                <a:gd name="T17" fmla="*/ 92 h 128"/>
                <a:gd name="T18" fmla="*/ 129 w 129"/>
                <a:gd name="T19" fmla="*/ 46 h 128"/>
                <a:gd name="T20" fmla="*/ 83 w 129"/>
                <a:gd name="T21" fmla="*/ 0 h 128"/>
                <a:gd name="T22" fmla="*/ 16 w 129"/>
                <a:gd name="T23" fmla="*/ 119 h 128"/>
                <a:gd name="T24" fmla="*/ 13 w 129"/>
                <a:gd name="T25" fmla="*/ 120 h 128"/>
                <a:gd name="T26" fmla="*/ 10 w 129"/>
                <a:gd name="T27" fmla="*/ 119 h 128"/>
                <a:gd name="T28" fmla="*/ 9 w 129"/>
                <a:gd name="T29" fmla="*/ 116 h 128"/>
                <a:gd name="T30" fmla="*/ 10 w 129"/>
                <a:gd name="T31" fmla="*/ 113 h 128"/>
                <a:gd name="T32" fmla="*/ 48 w 129"/>
                <a:gd name="T33" fmla="*/ 76 h 128"/>
                <a:gd name="T34" fmla="*/ 53 w 129"/>
                <a:gd name="T35" fmla="*/ 81 h 128"/>
                <a:gd name="T36" fmla="*/ 16 w 129"/>
                <a:gd name="T37" fmla="*/ 119 h 128"/>
                <a:gd name="T38" fmla="*/ 83 w 129"/>
                <a:gd name="T39" fmla="*/ 84 h 128"/>
                <a:gd name="T40" fmla="*/ 45 w 129"/>
                <a:gd name="T41" fmla="*/ 46 h 128"/>
                <a:gd name="T42" fmla="*/ 83 w 129"/>
                <a:gd name="T43" fmla="*/ 8 h 128"/>
                <a:gd name="T44" fmla="*/ 121 w 129"/>
                <a:gd name="T45" fmla="*/ 46 h 128"/>
                <a:gd name="T46" fmla="*/ 83 w 129"/>
                <a:gd name="T47" fmla="*/ 84 h 128"/>
                <a:gd name="T48" fmla="*/ 104 w 129"/>
                <a:gd name="T49" fmla="*/ 24 h 128"/>
                <a:gd name="T50" fmla="*/ 98 w 129"/>
                <a:gd name="T51" fmla="*/ 24 h 128"/>
                <a:gd name="T52" fmla="*/ 98 w 129"/>
                <a:gd name="T53" fmla="*/ 30 h 128"/>
                <a:gd name="T54" fmla="*/ 98 w 129"/>
                <a:gd name="T55" fmla="*/ 62 h 128"/>
                <a:gd name="T56" fmla="*/ 98 w 129"/>
                <a:gd name="T57" fmla="*/ 68 h 128"/>
                <a:gd name="T58" fmla="*/ 101 w 129"/>
                <a:gd name="T59" fmla="*/ 69 h 128"/>
                <a:gd name="T60" fmla="*/ 104 w 129"/>
                <a:gd name="T61" fmla="*/ 68 h 128"/>
                <a:gd name="T62" fmla="*/ 104 w 129"/>
                <a:gd name="T63" fmla="*/ 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128">
                  <a:moveTo>
                    <a:pt x="83" y="0"/>
                  </a:moveTo>
                  <a:cubicBezTo>
                    <a:pt x="58" y="0"/>
                    <a:pt x="37" y="21"/>
                    <a:pt x="37" y="46"/>
                  </a:cubicBezTo>
                  <a:cubicBezTo>
                    <a:pt x="37" y="54"/>
                    <a:pt x="39" y="62"/>
                    <a:pt x="43" y="69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0" y="112"/>
                    <a:pt x="0" y="120"/>
                    <a:pt x="4" y="124"/>
                  </a:cubicBezTo>
                  <a:cubicBezTo>
                    <a:pt x="7" y="127"/>
                    <a:pt x="10" y="128"/>
                    <a:pt x="13" y="128"/>
                  </a:cubicBezTo>
                  <a:cubicBezTo>
                    <a:pt x="16" y="128"/>
                    <a:pt x="19" y="127"/>
                    <a:pt x="21" y="124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7" y="90"/>
                    <a:pt x="75" y="92"/>
                    <a:pt x="83" y="92"/>
                  </a:cubicBezTo>
                  <a:cubicBezTo>
                    <a:pt x="108" y="92"/>
                    <a:pt x="129" y="71"/>
                    <a:pt x="129" y="46"/>
                  </a:cubicBezTo>
                  <a:cubicBezTo>
                    <a:pt x="129" y="21"/>
                    <a:pt x="108" y="0"/>
                    <a:pt x="83" y="0"/>
                  </a:cubicBezTo>
                  <a:close/>
                  <a:moveTo>
                    <a:pt x="16" y="119"/>
                  </a:moveTo>
                  <a:cubicBezTo>
                    <a:pt x="15" y="120"/>
                    <a:pt x="14" y="120"/>
                    <a:pt x="13" y="120"/>
                  </a:cubicBezTo>
                  <a:cubicBezTo>
                    <a:pt x="12" y="120"/>
                    <a:pt x="11" y="120"/>
                    <a:pt x="10" y="119"/>
                  </a:cubicBezTo>
                  <a:cubicBezTo>
                    <a:pt x="9" y="118"/>
                    <a:pt x="9" y="117"/>
                    <a:pt x="9" y="116"/>
                  </a:cubicBezTo>
                  <a:cubicBezTo>
                    <a:pt x="9" y="115"/>
                    <a:pt x="9" y="114"/>
                    <a:pt x="10" y="113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8"/>
                    <a:pt x="51" y="79"/>
                    <a:pt x="53" y="81"/>
                  </a:cubicBezTo>
                  <a:lnTo>
                    <a:pt x="16" y="119"/>
                  </a:lnTo>
                  <a:close/>
                  <a:moveTo>
                    <a:pt x="83" y="84"/>
                  </a:moveTo>
                  <a:cubicBezTo>
                    <a:pt x="62" y="84"/>
                    <a:pt x="45" y="67"/>
                    <a:pt x="45" y="46"/>
                  </a:cubicBezTo>
                  <a:cubicBezTo>
                    <a:pt x="45" y="25"/>
                    <a:pt x="62" y="8"/>
                    <a:pt x="83" y="8"/>
                  </a:cubicBezTo>
                  <a:cubicBezTo>
                    <a:pt x="104" y="8"/>
                    <a:pt x="121" y="25"/>
                    <a:pt x="121" y="46"/>
                  </a:cubicBezTo>
                  <a:cubicBezTo>
                    <a:pt x="121" y="67"/>
                    <a:pt x="104" y="84"/>
                    <a:pt x="83" y="84"/>
                  </a:cubicBezTo>
                  <a:close/>
                  <a:moveTo>
                    <a:pt x="104" y="24"/>
                  </a:moveTo>
                  <a:cubicBezTo>
                    <a:pt x="102" y="23"/>
                    <a:pt x="100" y="23"/>
                    <a:pt x="98" y="24"/>
                  </a:cubicBezTo>
                  <a:cubicBezTo>
                    <a:pt x="97" y="26"/>
                    <a:pt x="97" y="28"/>
                    <a:pt x="98" y="30"/>
                  </a:cubicBezTo>
                  <a:cubicBezTo>
                    <a:pt x="107" y="39"/>
                    <a:pt x="107" y="53"/>
                    <a:pt x="98" y="62"/>
                  </a:cubicBezTo>
                  <a:cubicBezTo>
                    <a:pt x="97" y="63"/>
                    <a:pt x="97" y="66"/>
                    <a:pt x="98" y="68"/>
                  </a:cubicBezTo>
                  <a:cubicBezTo>
                    <a:pt x="99" y="68"/>
                    <a:pt x="100" y="69"/>
                    <a:pt x="101" y="69"/>
                  </a:cubicBezTo>
                  <a:cubicBezTo>
                    <a:pt x="102" y="69"/>
                    <a:pt x="103" y="68"/>
                    <a:pt x="104" y="68"/>
                  </a:cubicBezTo>
                  <a:cubicBezTo>
                    <a:pt x="116" y="56"/>
                    <a:pt x="116" y="36"/>
                    <a:pt x="104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72193" y="4498683"/>
            <a:ext cx="2537279" cy="138499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000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44421" y="4498683"/>
            <a:ext cx="2537279" cy="138499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000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60193" y="4498683"/>
            <a:ext cx="2537279" cy="138499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000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061450" y="4498683"/>
            <a:ext cx="2537279" cy="138499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000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220788" y="1997075"/>
            <a:ext cx="2513012" cy="4341813"/>
          </a:xfrm>
          <a:prstGeom prst="flowChartProcess">
            <a:avLst/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728508" y="1997075"/>
            <a:ext cx="2513013" cy="4341813"/>
          </a:xfrm>
          <a:prstGeom prst="flowChartProcess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236229" y="1997075"/>
            <a:ext cx="2511425" cy="4341813"/>
          </a:xfrm>
          <a:prstGeom prst="flowChartProcess">
            <a:avLst/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8742363" y="1997075"/>
            <a:ext cx="2516187" cy="4341813"/>
          </a:xfrm>
          <a:prstGeom prst="flowChartProcess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正方形 107"/>
          <p:cNvSpPr>
            <a:spLocks noChangeArrowheads="1"/>
          </p:cNvSpPr>
          <p:nvPr/>
        </p:nvSpPr>
        <p:spPr bwMode="auto">
          <a:xfrm>
            <a:off x="1673225" y="2616200"/>
            <a:ext cx="1700213" cy="493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156803" tIns="78402" rIns="156803" bIns="784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正方形 107"/>
          <p:cNvSpPr>
            <a:spLocks noChangeArrowheads="1"/>
          </p:cNvSpPr>
          <p:nvPr/>
        </p:nvSpPr>
        <p:spPr bwMode="auto">
          <a:xfrm>
            <a:off x="4184650" y="2616200"/>
            <a:ext cx="1701800" cy="493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正方形 107"/>
          <p:cNvSpPr>
            <a:spLocks noChangeArrowheads="1"/>
          </p:cNvSpPr>
          <p:nvPr/>
        </p:nvSpPr>
        <p:spPr bwMode="auto">
          <a:xfrm>
            <a:off x="6710363" y="2616200"/>
            <a:ext cx="1700212" cy="493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156803" tIns="78402" rIns="156803" bIns="784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正方形 107"/>
          <p:cNvSpPr>
            <a:spLocks noChangeArrowheads="1"/>
          </p:cNvSpPr>
          <p:nvPr/>
        </p:nvSpPr>
        <p:spPr bwMode="auto">
          <a:xfrm>
            <a:off x="9221788" y="2616200"/>
            <a:ext cx="1703387" cy="493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97371" y="4091734"/>
            <a:ext cx="19598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200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1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overcome all fetters. One should</a:t>
            </a:r>
          </a:p>
          <a:p>
            <a:pPr algn="dist"/>
            <a:endParaRPr lang="en-US" altLang="zh-CN" sz="1600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05091" y="4091734"/>
            <a:ext cx="19598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dist"/>
            <a:r>
              <a:rPr lang="en-US" altLang="zh-CN" sz="11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overcome all fetters. One should</a:t>
            </a:r>
          </a:p>
          <a:p>
            <a:pPr algn="dist"/>
            <a:endParaRPr lang="en-US" altLang="zh-CN" sz="1600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12018" y="4091734"/>
            <a:ext cx="19598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200" b="1" dirty="0">
              <a:ea typeface="微软雅黑" panose="020B0503020204020204" pitchFamily="34" charset="-122"/>
            </a:endParaRPr>
          </a:p>
          <a:p>
            <a:pPr algn="dist"/>
            <a:r>
              <a:rPr lang="en-US" altLang="zh-CN" sz="11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overcome all fetters. One should</a:t>
            </a:r>
          </a:p>
          <a:p>
            <a:pPr algn="dist"/>
            <a:endParaRPr lang="en-US" altLang="zh-CN" sz="1600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20533" y="4091734"/>
            <a:ext cx="19598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dist"/>
            <a:r>
              <a:rPr lang="en-US" altLang="zh-CN" sz="11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overcome all fetters. One should</a:t>
            </a:r>
          </a:p>
          <a:p>
            <a:pPr algn="dist"/>
            <a:endParaRPr lang="en-US" altLang="zh-CN" sz="1600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936000" y="1269000"/>
            <a:ext cx="4320000" cy="4320000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352831" y="2840930"/>
            <a:ext cx="34863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5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01713" y="3699499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39" y="3131343"/>
            <a:ext cx="5958961" cy="3726656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229350" y="2795944"/>
            <a:ext cx="11552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52995" y="2491176"/>
            <a:ext cx="5119155" cy="10156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400" b="1" dirty="0">
              <a:ea typeface="微软雅黑" panose="020B0503020204020204" pitchFamily="34" charset="-122"/>
            </a:endParaRPr>
          </a:p>
          <a:p>
            <a:r>
              <a:rPr lang="en-US" altLang="zh-CN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986495" y="3938976"/>
            <a:ext cx="4509555" cy="10156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400" b="1" dirty="0">
              <a:ea typeface="微软雅黑" panose="020B0503020204020204" pitchFamily="34" charset="-122"/>
            </a:endParaRPr>
          </a:p>
          <a:p>
            <a:r>
              <a:rPr lang="en-US" altLang="zh-CN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986495" y="5367726"/>
            <a:ext cx="4509555" cy="10156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400" b="1" dirty="0">
              <a:ea typeface="微软雅黑" panose="020B0503020204020204" pitchFamily="34" charset="-122"/>
            </a:endParaRPr>
          </a:p>
          <a:p>
            <a:r>
              <a:rPr lang="en-US" altLang="zh-CN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42773" y="5433086"/>
            <a:ext cx="884943" cy="884943"/>
            <a:chOff x="742773" y="5433086"/>
            <a:chExt cx="884943" cy="884943"/>
          </a:xfrm>
        </p:grpSpPr>
        <p:sp>
          <p:nvSpPr>
            <p:cNvPr id="40" name="椭圆 39"/>
            <p:cNvSpPr/>
            <p:nvPr/>
          </p:nvSpPr>
          <p:spPr>
            <a:xfrm>
              <a:off x="742773" y="5433086"/>
              <a:ext cx="884943" cy="88494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975807" y="5661407"/>
              <a:ext cx="498386" cy="428301"/>
              <a:chOff x="1117998" y="5336394"/>
              <a:chExt cx="666746" cy="572985"/>
            </a:xfrm>
            <a:solidFill>
              <a:schemeClr val="tx1"/>
            </a:solidFill>
          </p:grpSpPr>
          <p:sp>
            <p:nvSpPr>
              <p:cNvPr id="43" name="Freeform 94"/>
              <p:cNvSpPr/>
              <p:nvPr/>
            </p:nvSpPr>
            <p:spPr bwMode="auto">
              <a:xfrm>
                <a:off x="1305520" y="5336394"/>
                <a:ext cx="479224" cy="526104"/>
              </a:xfrm>
              <a:custGeom>
                <a:avLst/>
                <a:gdLst>
                  <a:gd name="T0" fmla="*/ 109 w 111"/>
                  <a:gd name="T1" fmla="*/ 42 h 122"/>
                  <a:gd name="T2" fmla="*/ 22 w 111"/>
                  <a:gd name="T3" fmla="*/ 0 h 122"/>
                  <a:gd name="T4" fmla="*/ 19 w 111"/>
                  <a:gd name="T5" fmla="*/ 1 h 122"/>
                  <a:gd name="T6" fmla="*/ 0 w 111"/>
                  <a:gd name="T7" fmla="*/ 41 h 122"/>
                  <a:gd name="T8" fmla="*/ 11 w 111"/>
                  <a:gd name="T9" fmla="*/ 41 h 122"/>
                  <a:gd name="T10" fmla="*/ 25 w 111"/>
                  <a:gd name="T11" fmla="*/ 12 h 122"/>
                  <a:gd name="T12" fmla="*/ 100 w 111"/>
                  <a:gd name="T13" fmla="*/ 48 h 122"/>
                  <a:gd name="T14" fmla="*/ 77 w 111"/>
                  <a:gd name="T15" fmla="*/ 97 h 122"/>
                  <a:gd name="T16" fmla="*/ 63 w 111"/>
                  <a:gd name="T17" fmla="*/ 91 h 122"/>
                  <a:gd name="T18" fmla="*/ 63 w 111"/>
                  <a:gd name="T19" fmla="*/ 117 h 122"/>
                  <a:gd name="T20" fmla="*/ 71 w 111"/>
                  <a:gd name="T21" fmla="*/ 121 h 122"/>
                  <a:gd name="T22" fmla="*/ 74 w 111"/>
                  <a:gd name="T23" fmla="*/ 120 h 122"/>
                  <a:gd name="T24" fmla="*/ 110 w 111"/>
                  <a:gd name="T25" fmla="*/ 45 h 122"/>
                  <a:gd name="T26" fmla="*/ 109 w 111"/>
                  <a:gd name="T27" fmla="*/ 4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22">
                    <a:moveTo>
                      <a:pt x="109" y="42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0" y="0"/>
                      <a:pt x="19" y="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3" y="117"/>
                      <a:pt x="63" y="117"/>
                      <a:pt x="63" y="117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2" y="122"/>
                      <a:pt x="74" y="121"/>
                      <a:pt x="74" y="120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1" y="44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95"/>
              <p:cNvSpPr>
                <a:spLocks noEditPoints="1"/>
              </p:cNvSpPr>
              <p:nvPr/>
            </p:nvSpPr>
            <p:spPr bwMode="auto">
              <a:xfrm>
                <a:off x="1117998" y="5534334"/>
                <a:ext cx="432343" cy="375045"/>
              </a:xfrm>
              <a:custGeom>
                <a:avLst/>
                <a:gdLst>
                  <a:gd name="T0" fmla="*/ 99 w 101"/>
                  <a:gd name="T1" fmla="*/ 0 h 87"/>
                  <a:gd name="T2" fmla="*/ 2 w 101"/>
                  <a:gd name="T3" fmla="*/ 0 h 87"/>
                  <a:gd name="T4" fmla="*/ 0 w 101"/>
                  <a:gd name="T5" fmla="*/ 2 h 87"/>
                  <a:gd name="T6" fmla="*/ 0 w 101"/>
                  <a:gd name="T7" fmla="*/ 85 h 87"/>
                  <a:gd name="T8" fmla="*/ 2 w 101"/>
                  <a:gd name="T9" fmla="*/ 87 h 87"/>
                  <a:gd name="T10" fmla="*/ 99 w 101"/>
                  <a:gd name="T11" fmla="*/ 87 h 87"/>
                  <a:gd name="T12" fmla="*/ 101 w 101"/>
                  <a:gd name="T13" fmla="*/ 85 h 87"/>
                  <a:gd name="T14" fmla="*/ 101 w 101"/>
                  <a:gd name="T15" fmla="*/ 2 h 87"/>
                  <a:gd name="T16" fmla="*/ 99 w 101"/>
                  <a:gd name="T17" fmla="*/ 0 h 87"/>
                  <a:gd name="T18" fmla="*/ 94 w 101"/>
                  <a:gd name="T19" fmla="*/ 64 h 87"/>
                  <a:gd name="T20" fmla="*/ 10 w 101"/>
                  <a:gd name="T21" fmla="*/ 64 h 87"/>
                  <a:gd name="T22" fmla="*/ 10 w 101"/>
                  <a:gd name="T23" fmla="*/ 9 h 87"/>
                  <a:gd name="T24" fmla="*/ 94 w 101"/>
                  <a:gd name="T25" fmla="*/ 9 h 87"/>
                  <a:gd name="T26" fmla="*/ 94 w 101"/>
                  <a:gd name="T27" fmla="*/ 6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7">
                    <a:moveTo>
                      <a:pt x="9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1" y="87"/>
                      <a:pt x="2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0" y="87"/>
                      <a:pt x="101" y="86"/>
                      <a:pt x="101" y="85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1"/>
                      <a:pt x="100" y="0"/>
                      <a:pt x="99" y="0"/>
                    </a:cubicBezTo>
                    <a:close/>
                    <a:moveTo>
                      <a:pt x="94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4" y="9"/>
                      <a:pt x="94" y="9"/>
                      <a:pt x="94" y="9"/>
                    </a:cubicBezTo>
                    <a:lnTo>
                      <a:pt x="94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42773" y="4004336"/>
            <a:ext cx="884943" cy="884943"/>
            <a:chOff x="742773" y="4004336"/>
            <a:chExt cx="884943" cy="884943"/>
          </a:xfrm>
        </p:grpSpPr>
        <p:sp>
          <p:nvSpPr>
            <p:cNvPr id="37" name="椭圆 36"/>
            <p:cNvSpPr/>
            <p:nvPr/>
          </p:nvSpPr>
          <p:spPr>
            <a:xfrm>
              <a:off x="742773" y="4004336"/>
              <a:ext cx="884943" cy="88494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959942" y="4265565"/>
              <a:ext cx="450604" cy="362484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39771" y="441881"/>
            <a:ext cx="3512458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sz="28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4863" y="897622"/>
            <a:ext cx="5502275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609601" y="2529509"/>
          <a:ext cx="5492748" cy="357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7294563" y="2748189"/>
            <a:ext cx="1574800" cy="790575"/>
            <a:chOff x="7294563" y="2271939"/>
            <a:chExt cx="1574800" cy="790575"/>
          </a:xfrm>
        </p:grpSpPr>
        <p:sp>
          <p:nvSpPr>
            <p:cNvPr id="8" name="KSO_Shape"/>
            <p:cNvSpPr/>
            <p:nvPr/>
          </p:nvSpPr>
          <p:spPr>
            <a:xfrm>
              <a:off x="7294563" y="2271939"/>
              <a:ext cx="319087" cy="790575"/>
            </a:xfrm>
            <a:custGeom>
              <a:avLst/>
              <a:gdLst/>
              <a:ahLst/>
              <a:cxnLst/>
              <a:rect l="l" t="t" r="r" b="b"/>
              <a:pathLst>
                <a:path w="771525" h="1912713">
                  <a:moveTo>
                    <a:pt x="143272" y="357755"/>
                  </a:moveTo>
                  <a:lnTo>
                    <a:pt x="628253" y="357755"/>
                  </a:lnTo>
                  <a:cubicBezTo>
                    <a:pt x="707380" y="357755"/>
                    <a:pt x="771525" y="421900"/>
                    <a:pt x="771525" y="501027"/>
                  </a:cubicBezTo>
                  <a:lnTo>
                    <a:pt x="771525" y="659703"/>
                  </a:lnTo>
                  <a:lnTo>
                    <a:pt x="771525" y="802652"/>
                  </a:lnTo>
                  <a:lnTo>
                    <a:pt x="771525" y="1017361"/>
                  </a:lnTo>
                  <a:cubicBezTo>
                    <a:pt x="771525" y="1058130"/>
                    <a:pt x="738475" y="1091180"/>
                    <a:pt x="697706" y="1091180"/>
                  </a:cubicBezTo>
                  <a:cubicBezTo>
                    <a:pt x="656937" y="1091180"/>
                    <a:pt x="623887" y="1058130"/>
                    <a:pt x="623887" y="1017361"/>
                  </a:cubicBezTo>
                  <a:lnTo>
                    <a:pt x="623887" y="659703"/>
                  </a:lnTo>
                  <a:lnTo>
                    <a:pt x="623888" y="659698"/>
                  </a:lnTo>
                  <a:lnTo>
                    <a:pt x="623888" y="571551"/>
                  </a:lnTo>
                  <a:cubicBezTo>
                    <a:pt x="623888" y="556427"/>
                    <a:pt x="611628" y="544167"/>
                    <a:pt x="596504" y="544167"/>
                  </a:cubicBezTo>
                  <a:cubicBezTo>
                    <a:pt x="581380" y="544167"/>
                    <a:pt x="569120" y="556427"/>
                    <a:pt x="569120" y="571551"/>
                  </a:cubicBezTo>
                  <a:lnTo>
                    <a:pt x="569120" y="945924"/>
                  </a:lnTo>
                  <a:lnTo>
                    <a:pt x="569119" y="945924"/>
                  </a:lnTo>
                  <a:lnTo>
                    <a:pt x="569119" y="1168521"/>
                  </a:lnTo>
                  <a:lnTo>
                    <a:pt x="569119" y="1172836"/>
                  </a:lnTo>
                  <a:lnTo>
                    <a:pt x="569119" y="1834131"/>
                  </a:lnTo>
                  <a:cubicBezTo>
                    <a:pt x="569119" y="1877530"/>
                    <a:pt x="533937" y="1912712"/>
                    <a:pt x="490538" y="1912712"/>
                  </a:cubicBezTo>
                  <a:cubicBezTo>
                    <a:pt x="447139" y="1912712"/>
                    <a:pt x="411957" y="1877530"/>
                    <a:pt x="411957" y="1834131"/>
                  </a:cubicBezTo>
                  <a:lnTo>
                    <a:pt x="411957" y="1233956"/>
                  </a:lnTo>
                  <a:lnTo>
                    <a:pt x="411957" y="1175047"/>
                  </a:lnTo>
                  <a:cubicBezTo>
                    <a:pt x="411957" y="1159923"/>
                    <a:pt x="399696" y="1147662"/>
                    <a:pt x="384572" y="1147662"/>
                  </a:cubicBezTo>
                  <a:cubicBezTo>
                    <a:pt x="369449" y="1147662"/>
                    <a:pt x="357188" y="1159922"/>
                    <a:pt x="357188" y="1175045"/>
                  </a:cubicBezTo>
                  <a:cubicBezTo>
                    <a:pt x="357188" y="1395138"/>
                    <a:pt x="357187" y="1615229"/>
                    <a:pt x="357187" y="1835322"/>
                  </a:cubicBezTo>
                  <a:cubicBezTo>
                    <a:pt x="357187" y="1878064"/>
                    <a:pt x="322538" y="1912713"/>
                    <a:pt x="279796" y="1912713"/>
                  </a:cubicBezTo>
                  <a:lnTo>
                    <a:pt x="279797" y="1912712"/>
                  </a:lnTo>
                  <a:cubicBezTo>
                    <a:pt x="237055" y="1912712"/>
                    <a:pt x="202406" y="1878063"/>
                    <a:pt x="202406" y="1835321"/>
                  </a:cubicBezTo>
                  <a:lnTo>
                    <a:pt x="202406" y="1167331"/>
                  </a:lnTo>
                  <a:lnTo>
                    <a:pt x="202407" y="1167326"/>
                  </a:lnTo>
                  <a:lnTo>
                    <a:pt x="202407" y="945924"/>
                  </a:lnTo>
                  <a:lnTo>
                    <a:pt x="202406" y="945924"/>
                  </a:lnTo>
                  <a:lnTo>
                    <a:pt x="202406" y="571551"/>
                  </a:lnTo>
                  <a:cubicBezTo>
                    <a:pt x="202406" y="556427"/>
                    <a:pt x="190146" y="544167"/>
                    <a:pt x="175022" y="544167"/>
                  </a:cubicBezTo>
                  <a:cubicBezTo>
                    <a:pt x="159898" y="544167"/>
                    <a:pt x="147638" y="556427"/>
                    <a:pt x="147638" y="571551"/>
                  </a:cubicBezTo>
                  <a:lnTo>
                    <a:pt x="147638" y="659703"/>
                  </a:lnTo>
                  <a:lnTo>
                    <a:pt x="147638" y="945924"/>
                  </a:lnTo>
                  <a:lnTo>
                    <a:pt x="147638" y="1017361"/>
                  </a:lnTo>
                  <a:cubicBezTo>
                    <a:pt x="147638" y="1058130"/>
                    <a:pt x="114588" y="1091180"/>
                    <a:pt x="73819" y="1091180"/>
                  </a:cubicBezTo>
                  <a:cubicBezTo>
                    <a:pt x="33050" y="1091180"/>
                    <a:pt x="0" y="1058130"/>
                    <a:pt x="0" y="1017361"/>
                  </a:cubicBezTo>
                  <a:lnTo>
                    <a:pt x="0" y="802652"/>
                  </a:lnTo>
                  <a:lnTo>
                    <a:pt x="0" y="659703"/>
                  </a:lnTo>
                  <a:lnTo>
                    <a:pt x="0" y="501027"/>
                  </a:lnTo>
                  <a:cubicBezTo>
                    <a:pt x="0" y="421900"/>
                    <a:pt x="64145" y="357755"/>
                    <a:pt x="143272" y="357755"/>
                  </a:cubicBezTo>
                  <a:close/>
                  <a:moveTo>
                    <a:pt x="383667" y="0"/>
                  </a:moveTo>
                  <a:cubicBezTo>
                    <a:pt x="470623" y="0"/>
                    <a:pt x="541114" y="70491"/>
                    <a:pt x="541114" y="157447"/>
                  </a:cubicBezTo>
                  <a:cubicBezTo>
                    <a:pt x="541114" y="244403"/>
                    <a:pt x="470623" y="314894"/>
                    <a:pt x="383667" y="314894"/>
                  </a:cubicBezTo>
                  <a:cubicBezTo>
                    <a:pt x="296711" y="314894"/>
                    <a:pt x="226220" y="244403"/>
                    <a:pt x="226220" y="157447"/>
                  </a:cubicBezTo>
                  <a:cubicBezTo>
                    <a:pt x="226220" y="70491"/>
                    <a:pt x="296711" y="0"/>
                    <a:pt x="383667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右大括号 8"/>
            <p:cNvSpPr/>
            <p:nvPr/>
          </p:nvSpPr>
          <p:spPr>
            <a:xfrm>
              <a:off x="7640638" y="2327502"/>
              <a:ext cx="195262" cy="681037"/>
            </a:xfrm>
            <a:prstGeom prst="rightBrace">
              <a:avLst/>
            </a:prstGeom>
            <a:ln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7886700" y="2344964"/>
              <a:ext cx="9826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rgbClr val="262626"/>
                  </a:solidFill>
                </a:rPr>
                <a:t>35%</a:t>
              </a:r>
              <a:endParaRPr lang="zh-CN" altLang="en-US" sz="36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90050" y="2748189"/>
            <a:ext cx="1631950" cy="790575"/>
            <a:chOff x="9290050" y="2271939"/>
            <a:chExt cx="1631950" cy="790575"/>
          </a:xfrm>
        </p:grpSpPr>
        <p:sp>
          <p:nvSpPr>
            <p:cNvPr id="12" name="KSO_Shape"/>
            <p:cNvSpPr/>
            <p:nvPr/>
          </p:nvSpPr>
          <p:spPr>
            <a:xfrm>
              <a:off x="9290050" y="2271939"/>
              <a:ext cx="409575" cy="790575"/>
            </a:xfrm>
            <a:custGeom>
              <a:avLst/>
              <a:gdLst/>
              <a:ahLst/>
              <a:cxnLst/>
              <a:rect l="l" t="t" r="r" b="b"/>
              <a:pathLst>
                <a:path w="987290" h="1912712">
                  <a:moveTo>
                    <a:pt x="287267" y="357754"/>
                  </a:moveTo>
                  <a:lnTo>
                    <a:pt x="696037" y="357754"/>
                  </a:lnTo>
                  <a:cubicBezTo>
                    <a:pt x="751531" y="357754"/>
                    <a:pt x="799531" y="389836"/>
                    <a:pt x="821308" y="437053"/>
                  </a:cubicBezTo>
                  <a:cubicBezTo>
                    <a:pt x="828839" y="444251"/>
                    <a:pt x="834170" y="453657"/>
                    <a:pt x="837118" y="464360"/>
                  </a:cubicBezTo>
                  <a:lnTo>
                    <a:pt x="984815" y="1000638"/>
                  </a:lnTo>
                  <a:cubicBezTo>
                    <a:pt x="994856" y="1037095"/>
                    <a:pt x="973441" y="1074789"/>
                    <a:pt x="936984" y="1084830"/>
                  </a:cubicBezTo>
                  <a:lnTo>
                    <a:pt x="936986" y="1084831"/>
                  </a:lnTo>
                  <a:cubicBezTo>
                    <a:pt x="901976" y="1094473"/>
                    <a:pt x="865826" y="1075107"/>
                    <a:pt x="854828" y="1041024"/>
                  </a:cubicBezTo>
                  <a:lnTo>
                    <a:pt x="726065" y="573497"/>
                  </a:lnTo>
                  <a:cubicBezTo>
                    <a:pt x="721080" y="555394"/>
                    <a:pt x="702362" y="544760"/>
                    <a:pt x="684259" y="549746"/>
                  </a:cubicBezTo>
                  <a:cubicBezTo>
                    <a:pt x="666156" y="554732"/>
                    <a:pt x="655522" y="573449"/>
                    <a:pt x="660508" y="591552"/>
                  </a:cubicBezTo>
                  <a:lnTo>
                    <a:pt x="852387" y="1288247"/>
                  </a:lnTo>
                  <a:lnTo>
                    <a:pt x="863126" y="1336447"/>
                  </a:lnTo>
                  <a:lnTo>
                    <a:pt x="679772" y="1336447"/>
                  </a:lnTo>
                  <a:lnTo>
                    <a:pt x="679772" y="1834130"/>
                  </a:lnTo>
                  <a:cubicBezTo>
                    <a:pt x="679772" y="1877529"/>
                    <a:pt x="644590" y="1912711"/>
                    <a:pt x="601191" y="1912711"/>
                  </a:cubicBezTo>
                  <a:cubicBezTo>
                    <a:pt x="557792" y="1912711"/>
                    <a:pt x="522610" y="1877529"/>
                    <a:pt x="522610" y="1834130"/>
                  </a:cubicBezTo>
                  <a:lnTo>
                    <a:pt x="522610" y="1336447"/>
                  </a:lnTo>
                  <a:lnTo>
                    <a:pt x="467841" y="1336447"/>
                  </a:lnTo>
                  <a:cubicBezTo>
                    <a:pt x="467841" y="1502738"/>
                    <a:pt x="467840" y="1669030"/>
                    <a:pt x="467840" y="1835321"/>
                  </a:cubicBezTo>
                  <a:cubicBezTo>
                    <a:pt x="467840" y="1878063"/>
                    <a:pt x="433191" y="1912712"/>
                    <a:pt x="390449" y="1912712"/>
                  </a:cubicBezTo>
                  <a:lnTo>
                    <a:pt x="390450" y="1912711"/>
                  </a:lnTo>
                  <a:cubicBezTo>
                    <a:pt x="347708" y="1912711"/>
                    <a:pt x="313059" y="1878062"/>
                    <a:pt x="313059" y="1835320"/>
                  </a:cubicBezTo>
                  <a:lnTo>
                    <a:pt x="313059" y="1336447"/>
                  </a:lnTo>
                  <a:lnTo>
                    <a:pt x="122692" y="1336447"/>
                  </a:lnTo>
                  <a:lnTo>
                    <a:pt x="327846" y="591552"/>
                  </a:lnTo>
                  <a:cubicBezTo>
                    <a:pt x="332832" y="573449"/>
                    <a:pt x="322198" y="554732"/>
                    <a:pt x="304095" y="549746"/>
                  </a:cubicBezTo>
                  <a:cubicBezTo>
                    <a:pt x="285992" y="544760"/>
                    <a:pt x="267275" y="555394"/>
                    <a:pt x="262289" y="573497"/>
                  </a:cubicBezTo>
                  <a:lnTo>
                    <a:pt x="176423" y="885270"/>
                  </a:lnTo>
                  <a:lnTo>
                    <a:pt x="176320" y="885144"/>
                  </a:lnTo>
                  <a:cubicBezTo>
                    <a:pt x="162379" y="935763"/>
                    <a:pt x="148437" y="986382"/>
                    <a:pt x="134496" y="1037001"/>
                  </a:cubicBezTo>
                  <a:cubicBezTo>
                    <a:pt x="124456" y="1073457"/>
                    <a:pt x="86761" y="1094872"/>
                    <a:pt x="50304" y="1084832"/>
                  </a:cubicBezTo>
                  <a:lnTo>
                    <a:pt x="50306" y="1084831"/>
                  </a:lnTo>
                  <a:cubicBezTo>
                    <a:pt x="13849" y="1074790"/>
                    <a:pt x="-7566" y="1037096"/>
                    <a:pt x="2475" y="1000639"/>
                  </a:cubicBezTo>
                  <a:lnTo>
                    <a:pt x="150173" y="464361"/>
                  </a:lnTo>
                  <a:lnTo>
                    <a:pt x="155370" y="454078"/>
                  </a:lnTo>
                  <a:cubicBezTo>
                    <a:pt x="172562" y="397845"/>
                    <a:pt x="225232" y="357754"/>
                    <a:pt x="287267" y="357754"/>
                  </a:cubicBezTo>
                  <a:close/>
                  <a:moveTo>
                    <a:pt x="494320" y="0"/>
                  </a:moveTo>
                  <a:cubicBezTo>
                    <a:pt x="581276" y="0"/>
                    <a:pt x="651767" y="70491"/>
                    <a:pt x="651767" y="157447"/>
                  </a:cubicBezTo>
                  <a:cubicBezTo>
                    <a:pt x="651767" y="244403"/>
                    <a:pt x="581276" y="314894"/>
                    <a:pt x="494320" y="314894"/>
                  </a:cubicBezTo>
                  <a:cubicBezTo>
                    <a:pt x="407364" y="314894"/>
                    <a:pt x="336873" y="244403"/>
                    <a:pt x="336873" y="157447"/>
                  </a:cubicBezTo>
                  <a:cubicBezTo>
                    <a:pt x="336873" y="70491"/>
                    <a:pt x="407364" y="0"/>
                    <a:pt x="4943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右大括号 12"/>
            <p:cNvSpPr/>
            <p:nvPr/>
          </p:nvSpPr>
          <p:spPr>
            <a:xfrm>
              <a:off x="9699625" y="2327502"/>
              <a:ext cx="195263" cy="681037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文本框 8"/>
            <p:cNvSpPr txBox="1">
              <a:spLocks noChangeArrowheads="1"/>
            </p:cNvSpPr>
            <p:nvPr/>
          </p:nvSpPr>
          <p:spPr bwMode="auto">
            <a:xfrm>
              <a:off x="9939338" y="2344964"/>
              <a:ext cx="98266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/>
                  </a:solidFill>
                </a:rPr>
                <a:t>65%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294563" y="3716564"/>
            <a:ext cx="4897437" cy="581025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57143" y="4598828"/>
            <a:ext cx="46464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r>
              <a:rPr lang="en-US" altLang="zh-CN" sz="1600" dirty="0"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 One should give up anger; one should abandon pride; one should overcome all fetters. One should</a:t>
            </a:r>
          </a:p>
          <a:p>
            <a:endParaRPr lang="en-US" altLang="zh-CN" sz="1600" dirty="0"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55.企业静态绘画商务总结精选黄色汇报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1678</Words>
  <Application>Microsoft Office PowerPoint</Application>
  <PresentationFormat>宽屏</PresentationFormat>
  <Paragraphs>165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Gill Sans</vt:lpstr>
      <vt:lpstr>华文细黑</vt:lpstr>
      <vt:lpstr>微软雅黑</vt:lpstr>
      <vt:lpstr>Aparajita</vt:lpstr>
      <vt:lpstr>Arial</vt:lpstr>
      <vt:lpstr>Calibri</vt:lpstr>
      <vt:lpstr>Calibri Light</vt:lpstr>
      <vt:lpstr>Franklin Gothic Medium Cond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1455.企业静态绘画商务总结精选黄色汇报PPT模板</dc:title>
  <dc:creator/>
  <cp:lastModifiedBy>天 下</cp:lastModifiedBy>
  <cp:revision>59</cp:revision>
  <dcterms:created xsi:type="dcterms:W3CDTF">2016-07-09T01:07:00Z</dcterms:created>
  <dcterms:modified xsi:type="dcterms:W3CDTF">2021-01-06T00:41:54Z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