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80" r:id="rId2"/>
    <p:sldId id="281" r:id="rId3"/>
    <p:sldId id="282" r:id="rId4"/>
    <p:sldId id="284" r:id="rId5"/>
    <p:sldId id="285" r:id="rId6"/>
    <p:sldId id="286" r:id="rId7"/>
    <p:sldId id="287" r:id="rId8"/>
    <p:sldId id="288" r:id="rId9"/>
    <p:sldId id="289" r:id="rId10"/>
    <p:sldId id="290" r:id="rId11"/>
    <p:sldId id="291" r:id="rId12"/>
    <p:sldId id="292" r:id="rId13"/>
    <p:sldId id="293" r:id="rId14"/>
    <p:sldId id="294" r:id="rId15"/>
    <p:sldId id="296" r:id="rId16"/>
    <p:sldId id="297" r:id="rId17"/>
    <p:sldId id="298"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A1C"/>
    <a:srgbClr val="D28C79"/>
    <a:srgbClr val="FFFFFF"/>
    <a:srgbClr val="AC6672"/>
    <a:srgbClr val="534544"/>
    <a:srgbClr val="FDDAB8"/>
    <a:srgbClr val="121212"/>
    <a:srgbClr val="141D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C1F61-97C0-4F66-97E9-1C144DFE7C2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3F0DA-10FE-45E1-9FF3-A72A0C41B81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AC33F0DA-10FE-45E1-9FF3-A72A0C41B813}"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33F0DA-10FE-45E1-9FF3-A72A0C41B813}"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矩形 4"/>
          <p:cNvSpPr/>
          <p:nvPr userDrawn="1"/>
        </p:nvSpPr>
        <p:spPr>
          <a:xfrm>
            <a:off x="0" y="2762250"/>
            <a:ext cx="12192000" cy="2990849"/>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userDrawn="1"/>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10" name="文本占位符 2"/>
          <p:cNvSpPr>
            <a:spLocks noGrp="1"/>
          </p:cNvSpPr>
          <p:nvPr>
            <p:ph type="body" sz="quarter" idx="10" hasCustomPrompt="1"/>
          </p:nvPr>
        </p:nvSpPr>
        <p:spPr>
          <a:xfrm>
            <a:off x="3805632" y="379640"/>
            <a:ext cx="4136571" cy="362404"/>
          </a:xfrm>
          <a:prstGeom prst="rect">
            <a:avLst/>
          </a:prstGeom>
        </p:spPr>
        <p:txBody>
          <a:bodyPr/>
          <a:lstStyle>
            <a:lvl1pPr marL="0" indent="0">
              <a:buNone/>
              <a:defRPr sz="2400" b="1" baseline="0"/>
            </a:lvl1pPr>
          </a:lstStyle>
          <a:p>
            <a:pPr lvl="0"/>
            <a:r>
              <a:rPr lang="zh-CN" altLang="en-US" dirty="0"/>
              <a:t>点击此处添加标题 </a:t>
            </a:r>
            <a:r>
              <a:rPr lang="en-US" altLang="zh-CN" dirty="0"/>
              <a:t>TITLE HERE </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p:cNvSpPr/>
          <p:nvPr userDrawn="1"/>
        </p:nvSpPr>
        <p:spPr>
          <a:xfrm>
            <a:off x="0" y="3943350"/>
            <a:ext cx="12192000" cy="2914650"/>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8" name="文本占位符 2"/>
          <p:cNvSpPr>
            <a:spLocks noGrp="1"/>
          </p:cNvSpPr>
          <p:nvPr>
            <p:ph type="body" sz="quarter" idx="10" hasCustomPrompt="1"/>
          </p:nvPr>
        </p:nvSpPr>
        <p:spPr>
          <a:xfrm>
            <a:off x="3805632" y="379640"/>
            <a:ext cx="4136571" cy="362404"/>
          </a:xfrm>
          <a:prstGeom prst="rect">
            <a:avLst/>
          </a:prstGeom>
        </p:spPr>
        <p:txBody>
          <a:bodyPr/>
          <a:lstStyle>
            <a:lvl1pPr marL="0" indent="0">
              <a:buNone/>
              <a:defRPr sz="2400" b="1" baseline="0"/>
            </a:lvl1pPr>
          </a:lstStyle>
          <a:p>
            <a:pPr lvl="0"/>
            <a:r>
              <a:rPr lang="zh-CN" altLang="en-US" dirty="0"/>
              <a:t>点击此处添加标题 </a:t>
            </a:r>
            <a:r>
              <a:rPr lang="en-US" altLang="zh-CN" dirty="0"/>
              <a:t>TITLE HERE </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2" name="文本框 1"/>
          <p:cNvSpPr txBox="1"/>
          <p:nvPr userDrawn="1"/>
        </p:nvSpPr>
        <p:spPr>
          <a:xfrm>
            <a:off x="4259746" y="3740751"/>
            <a:ext cx="3347390" cy="297454"/>
          </a:xfrm>
          <a:prstGeom prst="rect">
            <a:avLst/>
          </a:prstGeom>
          <a:noFill/>
        </p:spPr>
        <p:txBody>
          <a:bodyPr wrap="none" rtlCol="0">
            <a:spAutoFit/>
          </a:bodyPr>
          <a:lstStyle/>
          <a:p>
            <a:pPr algn="ctr" defTabSz="609600"/>
            <a:r>
              <a:rPr kumimoji="1" lang="zh-CN" altLang="en-US" sz="1335" dirty="0">
                <a:solidFill>
                  <a:prstClr val="black">
                    <a:lumMod val="75000"/>
                    <a:lumOff val="25000"/>
                  </a:prstClr>
                </a:solidFill>
              </a:rPr>
              <a:t>点击</a:t>
            </a:r>
            <a:r>
              <a:rPr kumimoji="1" lang="en-US" altLang="zh-CN" sz="1335" dirty="0">
                <a:solidFill>
                  <a:prstClr val="black">
                    <a:lumMod val="75000"/>
                    <a:lumOff val="25000"/>
                  </a:prstClr>
                </a:solidFill>
              </a:rPr>
              <a:t>Logo</a:t>
            </a:r>
            <a:r>
              <a:rPr kumimoji="1" lang="zh-CN" altLang="en-US" sz="1335" dirty="0">
                <a:solidFill>
                  <a:prstClr val="black">
                    <a:lumMod val="75000"/>
                    <a:lumOff val="25000"/>
                  </a:prstClr>
                </a:solidFill>
              </a:rPr>
              <a:t>获取更多优质模板（放映模式）</a:t>
            </a:r>
          </a:p>
        </p:txBody>
      </p:sp>
      <p:pic>
        <p:nvPicPr>
          <p:cNvPr id="3" name="图片 2">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9441" y="2657355"/>
            <a:ext cx="3048000" cy="402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0038"/>
          <a:stretch>
            <a:fillRect/>
          </a:stretch>
        </p:blipFill>
        <p:spPr>
          <a:xfrm>
            <a:off x="0" y="-1"/>
            <a:ext cx="12223464" cy="687274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b="10038"/>
          <a:stretch>
            <a:fillRect/>
          </a:stretch>
        </p:blipFill>
        <p:spPr>
          <a:xfrm>
            <a:off x="0" y="-1"/>
            <a:ext cx="12223464" cy="687274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b="10038"/>
          <a:stretch>
            <a:fillRect/>
          </a:stretch>
        </p:blipFill>
        <p:spPr>
          <a:xfrm>
            <a:off x="0" y="-1"/>
            <a:ext cx="12223464" cy="6872749"/>
          </a:xfrm>
          <a:prstGeom prst="rect">
            <a:avLst/>
          </a:prstGeom>
        </p:spPr>
      </p:pic>
      <p:grpSp>
        <p:nvGrpSpPr>
          <p:cNvPr id="9" name="组合 8"/>
          <p:cNvGrpSpPr/>
          <p:nvPr userDrawn="1"/>
        </p:nvGrpSpPr>
        <p:grpSpPr>
          <a:xfrm>
            <a:off x="2435082" y="-1"/>
            <a:ext cx="2806446" cy="2419351"/>
            <a:chOff x="4038600" y="-1"/>
            <a:chExt cx="3292602" cy="2838451"/>
          </a:xfrm>
        </p:grpSpPr>
        <p:sp>
          <p:nvSpPr>
            <p:cNvPr id="10" name="等腰三角形 9"/>
            <p:cNvSpPr/>
            <p:nvPr/>
          </p:nvSpPr>
          <p:spPr>
            <a:xfrm rot="10800000">
              <a:off x="4038600" y="0"/>
              <a:ext cx="3292602" cy="2838450"/>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0800000">
              <a:off x="4237481" y="-1"/>
              <a:ext cx="2894839" cy="2495551"/>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a:off x="6534105" y="-1"/>
            <a:ext cx="2806446" cy="2419351"/>
            <a:chOff x="4038600" y="-1"/>
            <a:chExt cx="3292602" cy="2838451"/>
          </a:xfrm>
        </p:grpSpPr>
        <p:sp>
          <p:nvSpPr>
            <p:cNvPr id="13" name="等腰三角形 12"/>
            <p:cNvSpPr/>
            <p:nvPr/>
          </p:nvSpPr>
          <p:spPr>
            <a:xfrm rot="10800000">
              <a:off x="4038600" y="0"/>
              <a:ext cx="3292602" cy="2838450"/>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0800000">
              <a:off x="4237481" y="-1"/>
              <a:ext cx="2894839" cy="2495551"/>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4038600" y="-1"/>
            <a:ext cx="3676650" cy="3169527"/>
            <a:chOff x="4038600" y="-1"/>
            <a:chExt cx="3292602" cy="2838451"/>
          </a:xfrm>
        </p:grpSpPr>
        <p:sp>
          <p:nvSpPr>
            <p:cNvPr id="17" name="等腰三角形 16"/>
            <p:cNvSpPr/>
            <p:nvPr/>
          </p:nvSpPr>
          <p:spPr>
            <a:xfrm rot="10800000">
              <a:off x="4038600" y="0"/>
              <a:ext cx="3292602" cy="2838450"/>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0800000">
              <a:off x="4237481" y="-1"/>
              <a:ext cx="2894839" cy="2495551"/>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1619" y="2006600"/>
            <a:ext cx="7305640" cy="4851400"/>
          </a:xfrm>
          <a:prstGeom prst="rect">
            <a:avLst/>
          </a:prstGeom>
        </p:spPr>
      </p:pic>
      <p:cxnSp>
        <p:nvCxnSpPr>
          <p:cNvPr id="10" name="直接连接符 9"/>
          <p:cNvCxnSpPr/>
          <p:nvPr userDrawn="1"/>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14" name="流程图: 手动输入 13"/>
          <p:cNvSpPr/>
          <p:nvPr userDrawn="1"/>
        </p:nvSpPr>
        <p:spPr>
          <a:xfrm rot="5400000">
            <a:off x="952500" y="1047750"/>
            <a:ext cx="4857750" cy="6762750"/>
          </a:xfrm>
          <a:prstGeom prst="flowChartManualInp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userDrawn="1"/>
        </p:nvCxnSpPr>
        <p:spPr>
          <a:xfrm>
            <a:off x="5181600" y="2000249"/>
            <a:ext cx="1384300" cy="4927601"/>
          </a:xfrm>
          <a:prstGeom prst="line">
            <a:avLst/>
          </a:prstGeom>
          <a:ln w="101600">
            <a:solidFill>
              <a:srgbClr val="D28C79"/>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sz="quarter" idx="10" hasCustomPrompt="1"/>
          </p:nvPr>
        </p:nvSpPr>
        <p:spPr>
          <a:xfrm>
            <a:off x="3805632" y="379640"/>
            <a:ext cx="4136571" cy="362404"/>
          </a:xfrm>
          <a:prstGeom prst="rect">
            <a:avLst/>
          </a:prstGeom>
        </p:spPr>
        <p:txBody>
          <a:bodyPr/>
          <a:lstStyle>
            <a:lvl1pPr marL="0" indent="0">
              <a:buNone/>
              <a:defRPr sz="2400" b="1" baseline="0"/>
            </a:lvl1pPr>
          </a:lstStyle>
          <a:p>
            <a:pPr lvl="0"/>
            <a:r>
              <a:rPr lang="zh-CN" altLang="en-US" dirty="0"/>
              <a:t>点击此处添加标题 </a:t>
            </a:r>
            <a:r>
              <a:rPr lang="en-US" altLang="zh-CN" dirty="0"/>
              <a:t>TITLE HERE </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cxnSp>
        <p:nvCxnSpPr>
          <p:cNvPr id="6" name="直接连接符 5"/>
          <p:cNvCxnSpPr/>
          <p:nvPr userDrawn="1"/>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10" name="文本占位符 2"/>
          <p:cNvSpPr>
            <a:spLocks noGrp="1"/>
          </p:cNvSpPr>
          <p:nvPr>
            <p:ph type="body" sz="quarter" idx="10" hasCustomPrompt="1"/>
          </p:nvPr>
        </p:nvSpPr>
        <p:spPr>
          <a:xfrm>
            <a:off x="3805632" y="379640"/>
            <a:ext cx="4136571" cy="362404"/>
          </a:xfrm>
          <a:prstGeom prst="rect">
            <a:avLst/>
          </a:prstGeom>
        </p:spPr>
        <p:txBody>
          <a:bodyPr/>
          <a:lstStyle>
            <a:lvl1pPr marL="0" indent="0">
              <a:buNone/>
              <a:defRPr sz="2400" b="1" baseline="0"/>
            </a:lvl1pPr>
          </a:lstStyle>
          <a:p>
            <a:pPr lvl="0"/>
            <a:r>
              <a:rPr lang="zh-CN" altLang="en-US" dirty="0"/>
              <a:t>点击此处添加标题 </a:t>
            </a:r>
            <a:r>
              <a:rPr lang="en-US" altLang="zh-CN" dirty="0"/>
              <a:t>TITLE HERE </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3190"/>
          <a:stretch>
            <a:fillRect/>
          </a:stretch>
        </p:blipFill>
        <p:spPr>
          <a:xfrm>
            <a:off x="0" y="-1"/>
            <a:ext cx="12192000" cy="6896101"/>
          </a:xfrm>
          <a:prstGeom prst="rect">
            <a:avLst/>
          </a:prstGeom>
        </p:spPr>
      </p:pic>
      <p:sp>
        <p:nvSpPr>
          <p:cNvPr id="4" name="矩形 3"/>
          <p:cNvSpPr/>
          <p:nvPr userDrawn="1"/>
        </p:nvSpPr>
        <p:spPr>
          <a:xfrm>
            <a:off x="0" y="-1"/>
            <a:ext cx="12192000" cy="6877051"/>
          </a:xfrm>
          <a:prstGeom prst="rect">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userDrawn="1"/>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9" name="文本占位符 2"/>
          <p:cNvSpPr>
            <a:spLocks noGrp="1"/>
          </p:cNvSpPr>
          <p:nvPr>
            <p:ph type="body" sz="quarter" idx="10" hasCustomPrompt="1"/>
          </p:nvPr>
        </p:nvSpPr>
        <p:spPr>
          <a:xfrm>
            <a:off x="3805632" y="379640"/>
            <a:ext cx="4136571" cy="362404"/>
          </a:xfrm>
          <a:prstGeom prst="rect">
            <a:avLst/>
          </a:prstGeom>
        </p:spPr>
        <p:txBody>
          <a:bodyPr/>
          <a:lstStyle>
            <a:lvl1pPr marL="0" indent="0">
              <a:buNone/>
              <a:defRPr sz="2400" b="1" baseline="0"/>
            </a:lvl1pPr>
          </a:lstStyle>
          <a:p>
            <a:pPr lvl="0"/>
            <a:r>
              <a:rPr lang="zh-CN" altLang="en-US" dirty="0"/>
              <a:t>点击此处添加标题 </a:t>
            </a:r>
            <a:r>
              <a:rPr lang="en-US" altLang="zh-CN" dirty="0"/>
              <a:t>TITLE HERE </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0" y="-1"/>
            <a:ext cx="12192000" cy="6877051"/>
          </a:xfrm>
          <a:prstGeom prst="rect">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8" name="文本占位符 2"/>
          <p:cNvSpPr>
            <a:spLocks noGrp="1"/>
          </p:cNvSpPr>
          <p:nvPr>
            <p:ph type="body" sz="quarter" idx="10" hasCustomPrompt="1"/>
          </p:nvPr>
        </p:nvSpPr>
        <p:spPr>
          <a:xfrm>
            <a:off x="3805632" y="379640"/>
            <a:ext cx="4136571" cy="362404"/>
          </a:xfrm>
          <a:prstGeom prst="rect">
            <a:avLst/>
          </a:prstGeom>
        </p:spPr>
        <p:txBody>
          <a:bodyPr/>
          <a:lstStyle>
            <a:lvl1pPr marL="0" indent="0">
              <a:buNone/>
              <a:defRPr sz="2400" b="1" baseline="0"/>
            </a:lvl1pPr>
          </a:lstStyle>
          <a:p>
            <a:pPr lvl="0"/>
            <a:r>
              <a:rPr lang="zh-CN" altLang="en-US" dirty="0"/>
              <a:t>点击此处添加标题 </a:t>
            </a:r>
            <a:r>
              <a:rPr lang="en-US" altLang="zh-CN" dirty="0"/>
              <a:t>TITLE HERE </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694152">
            <a:off x="4115694" y="1440335"/>
            <a:ext cx="3992076" cy="3992076"/>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694152">
            <a:off x="4370140" y="1694780"/>
            <a:ext cx="3483185" cy="348318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468831" y="1891595"/>
            <a:ext cx="5285801" cy="3139317"/>
          </a:xfrm>
          <a:prstGeom prst="rect">
            <a:avLst/>
          </a:prstGeom>
          <a:noFill/>
        </p:spPr>
        <p:txBody>
          <a:bodyPr wrap="square" lIns="91436" tIns="45718" rIns="91436" bIns="45718" rtlCol="0">
            <a:spAutoFit/>
          </a:bodyPr>
          <a:lstStyle/>
          <a:p>
            <a:pPr algn="ctr"/>
            <a:r>
              <a:rPr kumimoji="1" lang="en-US" altLang="zh-CN" sz="6600" b="1" dirty="0">
                <a:solidFill>
                  <a:schemeClr val="bg1"/>
                </a:solidFill>
              </a:rPr>
              <a:t>POWERPOINT</a:t>
            </a:r>
            <a:r>
              <a:rPr kumimoji="1" lang="zh-CN" altLang="en-US" sz="6600" b="1" dirty="0">
                <a:solidFill>
                  <a:schemeClr val="bg1"/>
                </a:solidFill>
              </a:rPr>
              <a:t> </a:t>
            </a:r>
            <a:r>
              <a:rPr kumimoji="1" lang="en-US" altLang="zh-CN" sz="6600" b="1" dirty="0">
                <a:solidFill>
                  <a:schemeClr val="bg1"/>
                </a:solidFill>
              </a:rPr>
              <a:t>TEMPLATE</a:t>
            </a:r>
          </a:p>
          <a:p>
            <a:pPr algn="ctr"/>
            <a:r>
              <a:rPr kumimoji="1" lang="zh-CN" altLang="en-US" sz="6600" b="1" dirty="0">
                <a:solidFill>
                  <a:schemeClr val="bg1"/>
                </a:solidFill>
              </a:rPr>
              <a:t>商务总结</a:t>
            </a:r>
          </a:p>
        </p:txBody>
      </p:sp>
      <p:sp>
        <p:nvSpPr>
          <p:cNvPr id="6" name="矩形 5"/>
          <p:cNvSpPr/>
          <p:nvPr/>
        </p:nvSpPr>
        <p:spPr>
          <a:xfrm>
            <a:off x="3288912" y="1866900"/>
            <a:ext cx="5645640" cy="3181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29200" y="1543050"/>
            <a:ext cx="6648450" cy="3810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22356" y="-609401"/>
            <a:ext cx="4610100" cy="7786747"/>
          </a:xfrm>
          <a:prstGeom prst="rect">
            <a:avLst/>
          </a:prstGeom>
          <a:noFill/>
        </p:spPr>
        <p:txBody>
          <a:bodyPr wrap="square" rtlCol="0">
            <a:spAutoFit/>
          </a:bodyPr>
          <a:lstStyle/>
          <a:p>
            <a:r>
              <a:rPr lang="en-US" altLang="zh-CN" sz="50000" dirty="0">
                <a:solidFill>
                  <a:schemeClr val="bg1"/>
                </a:solidFill>
              </a:rPr>
              <a:t>3</a:t>
            </a:r>
            <a:endParaRPr lang="zh-CN" altLang="en-US" sz="50000" dirty="0">
              <a:solidFill>
                <a:schemeClr val="bg1"/>
              </a:solidFill>
            </a:endParaRPr>
          </a:p>
        </p:txBody>
      </p:sp>
      <p:sp>
        <p:nvSpPr>
          <p:cNvPr id="4" name="矩形 3"/>
          <p:cNvSpPr/>
          <p:nvPr/>
        </p:nvSpPr>
        <p:spPr>
          <a:xfrm>
            <a:off x="5939232" y="1843510"/>
            <a:ext cx="4288350" cy="1604540"/>
          </a:xfrm>
          <a:prstGeom prst="rect">
            <a:avLst/>
          </a:prstGeom>
        </p:spPr>
        <p:txBody>
          <a:bodyPr wrap="none" lIns="91438" tIns="45719" rIns="91438" bIns="45719">
            <a:spAutoFit/>
          </a:bodyPr>
          <a:lstStyle/>
          <a:p>
            <a:pPr>
              <a:lnSpc>
                <a:spcPct val="130000"/>
              </a:lnSpc>
            </a:pPr>
            <a:r>
              <a:rPr kumimoji="1" lang="zh-CN" altLang="en-US" sz="4000" b="1" dirty="0">
                <a:solidFill>
                  <a:srgbClr val="FFFFFF"/>
                </a:solidFill>
                <a:latin typeface="Century Gothic" panose="020B0502020202020204"/>
                <a:ea typeface="微软雅黑" panose="020B0503020204020204" pitchFamily="34" charset="-122"/>
              </a:rPr>
              <a:t>点击此处添加标题</a:t>
            </a:r>
            <a:endParaRPr kumimoji="1" lang="en-US" altLang="zh-CN" sz="4000" b="1" dirty="0">
              <a:solidFill>
                <a:srgbClr val="FFFFFF"/>
              </a:solidFill>
              <a:latin typeface="Century Gothic" panose="020B0502020202020204"/>
              <a:ea typeface="微软雅黑" panose="020B0503020204020204" pitchFamily="34" charset="-122"/>
            </a:endParaRPr>
          </a:p>
          <a:p>
            <a:pPr>
              <a:lnSpc>
                <a:spcPct val="130000"/>
              </a:lnSpc>
            </a:pPr>
            <a:r>
              <a:rPr kumimoji="1" lang="en-US" altLang="zh-CN" sz="4000" b="1" dirty="0">
                <a:solidFill>
                  <a:srgbClr val="FFFFFF"/>
                </a:solidFill>
                <a:latin typeface="Century Gothic" panose="020B0502020202020204"/>
                <a:ea typeface="微软雅黑" panose="020B0503020204020204" pitchFamily="34" charset="-122"/>
              </a:rPr>
              <a:t>TITLE</a:t>
            </a:r>
            <a:r>
              <a:rPr kumimoji="1" lang="zh-CN" altLang="en-US" sz="4000" b="1" dirty="0">
                <a:solidFill>
                  <a:srgbClr val="FFFFFF"/>
                </a:solidFill>
                <a:latin typeface="Century Gothic" panose="020B0502020202020204"/>
                <a:ea typeface="微软雅黑" panose="020B0503020204020204" pitchFamily="34" charset="-122"/>
              </a:rPr>
              <a:t> </a:t>
            </a:r>
            <a:r>
              <a:rPr kumimoji="1" lang="en-US" altLang="zh-CN" sz="4000" b="1" dirty="0">
                <a:solidFill>
                  <a:srgbClr val="FFFFFF"/>
                </a:solidFill>
                <a:latin typeface="Century Gothic" panose="020B0502020202020204"/>
                <a:ea typeface="微软雅黑" panose="020B0503020204020204" pitchFamily="34" charset="-122"/>
              </a:rPr>
              <a:t>HERE</a:t>
            </a:r>
          </a:p>
        </p:txBody>
      </p:sp>
      <p:sp>
        <p:nvSpPr>
          <p:cNvPr id="5" name="文本框 4"/>
          <p:cNvSpPr txBox="1"/>
          <p:nvPr/>
        </p:nvSpPr>
        <p:spPr>
          <a:xfrm>
            <a:off x="5922756" y="3448050"/>
            <a:ext cx="4859544" cy="572464"/>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452997" cy="362404"/>
          </a:xfrm>
        </p:spPr>
        <p:txBody>
          <a:bodyPr/>
          <a:lstStyle/>
          <a:p>
            <a:r>
              <a:rPr kumimoji="1" lang="zh-CN" altLang="en-US" dirty="0">
                <a:latin typeface="Century Gothic" panose="020B0502020202020204"/>
              </a:rPr>
              <a:t>点击此处添加标题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sp>
        <p:nvSpPr>
          <p:cNvPr id="3" name="矩形 2"/>
          <p:cNvSpPr/>
          <p:nvPr/>
        </p:nvSpPr>
        <p:spPr>
          <a:xfrm>
            <a:off x="2299517" y="1784798"/>
            <a:ext cx="2837100" cy="463904"/>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4" name="文本框 3"/>
          <p:cNvSpPr txBox="1"/>
          <p:nvPr/>
        </p:nvSpPr>
        <p:spPr>
          <a:xfrm>
            <a:off x="4912174" y="3483375"/>
            <a:ext cx="1883208" cy="923330"/>
          </a:xfrm>
          <a:prstGeom prst="rect">
            <a:avLst/>
          </a:prstGeom>
          <a:noFill/>
        </p:spPr>
        <p:txBody>
          <a:bodyPr wrap="none" rtlCol="0">
            <a:spAutoFit/>
          </a:bodyPr>
          <a:lstStyle/>
          <a:p>
            <a:pPr defTabSz="685800"/>
            <a:r>
              <a:rPr lang="en-US" altLang="zh-CN" sz="5400" dirty="0">
                <a:solidFill>
                  <a:prstClr val="black">
                    <a:lumMod val="75000"/>
                    <a:lumOff val="25000"/>
                  </a:prstClr>
                </a:solidFill>
                <a:ea typeface="造字工房力黑（非商用）常规体" pitchFamily="50" charset="-122"/>
              </a:rPr>
              <a:t>SWOT</a:t>
            </a:r>
            <a:endParaRPr lang="zh-CN" altLang="en-US" sz="5400" dirty="0">
              <a:solidFill>
                <a:prstClr val="black">
                  <a:lumMod val="75000"/>
                  <a:lumOff val="25000"/>
                </a:prstClr>
              </a:solidFill>
              <a:ea typeface="造字工房力黑（非商用）常规体" pitchFamily="50" charset="-122"/>
            </a:endParaRPr>
          </a:p>
        </p:txBody>
      </p:sp>
      <p:cxnSp>
        <p:nvCxnSpPr>
          <p:cNvPr id="5" name="直接连接符 4"/>
          <p:cNvCxnSpPr/>
          <p:nvPr/>
        </p:nvCxnSpPr>
        <p:spPr>
          <a:xfrm>
            <a:off x="1679128" y="3932533"/>
            <a:ext cx="2998299" cy="0"/>
          </a:xfrm>
          <a:prstGeom prst="lin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6" name="直接连接符 5"/>
          <p:cNvCxnSpPr/>
          <p:nvPr/>
        </p:nvCxnSpPr>
        <p:spPr>
          <a:xfrm>
            <a:off x="7096683" y="3932533"/>
            <a:ext cx="2998299" cy="0"/>
          </a:xfrm>
          <a:prstGeom prst="lin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pSp>
        <p:nvGrpSpPr>
          <p:cNvPr id="7" name="组合 6"/>
          <p:cNvGrpSpPr/>
          <p:nvPr/>
        </p:nvGrpSpPr>
        <p:grpSpPr>
          <a:xfrm rot="5400000" flipV="1">
            <a:off x="3689170" y="3964641"/>
            <a:ext cx="4690775" cy="0"/>
            <a:chOff x="1548927" y="2053391"/>
            <a:chExt cx="6455356" cy="0"/>
          </a:xfrm>
        </p:grpSpPr>
        <p:cxnSp>
          <p:nvCxnSpPr>
            <p:cNvPr id="8" name="直接连接符 7"/>
            <p:cNvCxnSpPr/>
            <p:nvPr/>
          </p:nvCxnSpPr>
          <p:spPr>
            <a:xfrm rot="5400000" flipV="1">
              <a:off x="2538779" y="1063539"/>
              <a:ext cx="0" cy="1979703"/>
            </a:xfrm>
            <a:prstGeom prst="lin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9" name="直接连接符 8"/>
            <p:cNvCxnSpPr/>
            <p:nvPr/>
          </p:nvCxnSpPr>
          <p:spPr>
            <a:xfrm rot="5400000" flipV="1">
              <a:off x="6970247" y="1019354"/>
              <a:ext cx="0" cy="2068073"/>
            </a:xfrm>
            <a:prstGeom prst="lin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pSp>
      <p:sp>
        <p:nvSpPr>
          <p:cNvPr id="10" name="文本框 9"/>
          <p:cNvSpPr txBox="1"/>
          <p:nvPr/>
        </p:nvSpPr>
        <p:spPr>
          <a:xfrm>
            <a:off x="2185080" y="2432581"/>
            <a:ext cx="3358622" cy="1015663"/>
          </a:xfrm>
          <a:prstGeom prst="rect">
            <a:avLst/>
          </a:prstGeom>
          <a:noFill/>
        </p:spPr>
        <p:txBody>
          <a:bodyPr wrap="square" rtlCol="0">
            <a:spAutoFit/>
          </a:bodyPr>
          <a:lstStyle/>
          <a:p>
            <a:pPr defTabSz="685800"/>
            <a:r>
              <a:rPr lang="zh-CN" altLang="en-US" sz="1200" dirty="0">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标题数字等都可以通过点击和重新输入进行更改。标题数字等都可以通过点击和重新输入进行更改。标题数字等都可以通过点击和重新输入进行更改。标题数字等都可以通过点击和重新输入进行更改。</a:t>
            </a:r>
            <a:endParaRPr lang="en-US" altLang="zh-CN" sz="12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6736360" y="2432581"/>
            <a:ext cx="3358622" cy="1015663"/>
          </a:xfrm>
          <a:prstGeom prst="rect">
            <a:avLst/>
          </a:prstGeom>
          <a:noFill/>
        </p:spPr>
        <p:txBody>
          <a:bodyPr wrap="square" rtlCol="0">
            <a:spAutoFit/>
          </a:bodyPr>
          <a:lstStyle/>
          <a:p>
            <a:pPr defTabSz="685800"/>
            <a:r>
              <a:rPr lang="zh-CN" altLang="en-US" sz="1200" dirty="0">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标题数字等都可以通过点击和重新输入进行更改。标题数字等都可以通过点击和重新输入进行更改。标题数字等都可以通过点击和重新输入进行更改。标题数字等都可以通过点击和重新输入进行更改。</a:t>
            </a:r>
            <a:endParaRPr lang="en-US" altLang="zh-CN" sz="12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2185080" y="5294363"/>
            <a:ext cx="3358622" cy="1015663"/>
          </a:xfrm>
          <a:prstGeom prst="rect">
            <a:avLst/>
          </a:prstGeom>
          <a:noFill/>
        </p:spPr>
        <p:txBody>
          <a:bodyPr wrap="square" rtlCol="0">
            <a:spAutoFit/>
          </a:bodyPr>
          <a:lstStyle/>
          <a:p>
            <a:pPr defTabSz="685800"/>
            <a:r>
              <a:rPr lang="zh-CN" altLang="en-US" sz="1200" dirty="0">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标题数字等都可以通过点击和重新输入进行更改。标题数字等都可以通过点击和重新输入进行更改。标题数字等都可以通过点击和重新输入进行更改。标题数字等都可以通过点击和重新输入进行更改。</a:t>
            </a:r>
            <a:endParaRPr lang="en-US" altLang="zh-CN" sz="12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736360" y="5294363"/>
            <a:ext cx="3358622" cy="1015663"/>
          </a:xfrm>
          <a:prstGeom prst="rect">
            <a:avLst/>
          </a:prstGeom>
          <a:noFill/>
        </p:spPr>
        <p:txBody>
          <a:bodyPr wrap="square" rtlCol="0">
            <a:spAutoFit/>
          </a:bodyPr>
          <a:lstStyle/>
          <a:p>
            <a:pPr defTabSz="685800"/>
            <a:r>
              <a:rPr lang="zh-CN" altLang="en-US" sz="1200" dirty="0">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标题数字等都可以通过点击和重新输入进行更改。标题数字等都可以通过点击和重新输入进行更改。标题数字等都可以通过点击和重新输入进行更改。标题数字等都可以通过点击和重新输入进行更改。</a:t>
            </a:r>
            <a:endParaRPr lang="en-US" altLang="zh-CN" sz="12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2296205" y="1784798"/>
            <a:ext cx="2085296" cy="523220"/>
          </a:xfrm>
          <a:prstGeom prst="rect">
            <a:avLst/>
          </a:prstGeom>
          <a:noFill/>
          <a:ln>
            <a:noFill/>
          </a:ln>
        </p:spPr>
        <p:txBody>
          <a:bodyPr wrap="square" rtlCol="0">
            <a:spAutoFit/>
          </a:bodyPr>
          <a:lstStyle/>
          <a:p>
            <a:pPr defTabSz="685800"/>
            <a:r>
              <a:rPr lang="en-US" altLang="zh-CN" sz="2800" dirty="0">
                <a:solidFill>
                  <a:prstClr val="white"/>
                </a:solidFill>
              </a:rPr>
              <a:t>STRENGTHS</a:t>
            </a:r>
            <a:endParaRPr lang="zh-CN" altLang="en-US" sz="2800" dirty="0">
              <a:solidFill>
                <a:prstClr val="white"/>
              </a:solidFill>
            </a:endParaRPr>
          </a:p>
        </p:txBody>
      </p:sp>
      <p:sp>
        <p:nvSpPr>
          <p:cNvPr id="15" name="矩形 14"/>
          <p:cNvSpPr/>
          <p:nvPr/>
        </p:nvSpPr>
        <p:spPr>
          <a:xfrm>
            <a:off x="6832429" y="1784798"/>
            <a:ext cx="2837100" cy="463904"/>
          </a:xfrm>
          <a:prstGeom prst="rect">
            <a:avLst/>
          </a:prstGeom>
          <a:solidFill>
            <a:srgbClr val="D28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6" name="文本框 15"/>
          <p:cNvSpPr txBox="1"/>
          <p:nvPr/>
        </p:nvSpPr>
        <p:spPr>
          <a:xfrm>
            <a:off x="6829117" y="1784798"/>
            <a:ext cx="2257734" cy="523220"/>
          </a:xfrm>
          <a:prstGeom prst="rect">
            <a:avLst/>
          </a:prstGeom>
          <a:noFill/>
          <a:ln>
            <a:noFill/>
          </a:ln>
        </p:spPr>
        <p:txBody>
          <a:bodyPr wrap="square" rtlCol="0">
            <a:spAutoFit/>
          </a:bodyPr>
          <a:lstStyle/>
          <a:p>
            <a:pPr defTabSz="685800"/>
            <a:r>
              <a:rPr lang="en-US" altLang="zh-CN" sz="2800" dirty="0">
                <a:solidFill>
                  <a:prstClr val="white"/>
                </a:solidFill>
              </a:rPr>
              <a:t>WEAKNESS</a:t>
            </a:r>
            <a:endParaRPr lang="zh-CN" altLang="en-US" sz="2800" dirty="0">
              <a:solidFill>
                <a:prstClr val="white"/>
              </a:solidFill>
            </a:endParaRPr>
          </a:p>
        </p:txBody>
      </p:sp>
      <p:sp>
        <p:nvSpPr>
          <p:cNvPr id="17" name="矩形 16"/>
          <p:cNvSpPr/>
          <p:nvPr/>
        </p:nvSpPr>
        <p:spPr>
          <a:xfrm>
            <a:off x="2299517" y="4466021"/>
            <a:ext cx="2837100" cy="463904"/>
          </a:xfrm>
          <a:prstGeom prst="rect">
            <a:avLst/>
          </a:prstGeom>
          <a:solidFill>
            <a:srgbClr val="534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8" name="文本框 17"/>
          <p:cNvSpPr txBox="1"/>
          <p:nvPr/>
        </p:nvSpPr>
        <p:spPr>
          <a:xfrm>
            <a:off x="2296204" y="4466021"/>
            <a:ext cx="2381223" cy="523220"/>
          </a:xfrm>
          <a:prstGeom prst="rect">
            <a:avLst/>
          </a:prstGeom>
          <a:noFill/>
          <a:ln>
            <a:noFill/>
          </a:ln>
        </p:spPr>
        <p:txBody>
          <a:bodyPr wrap="square" rtlCol="0">
            <a:spAutoFit/>
          </a:bodyPr>
          <a:lstStyle/>
          <a:p>
            <a:pPr defTabSz="685800"/>
            <a:r>
              <a:rPr lang="en-US" altLang="zh-CN" sz="2800" dirty="0">
                <a:solidFill>
                  <a:prstClr val="white"/>
                </a:solidFill>
              </a:rPr>
              <a:t>OPPORTUNITY</a:t>
            </a:r>
            <a:endParaRPr lang="zh-CN" altLang="en-US" sz="2800" dirty="0">
              <a:solidFill>
                <a:prstClr val="white"/>
              </a:solidFill>
            </a:endParaRPr>
          </a:p>
        </p:txBody>
      </p:sp>
      <p:sp>
        <p:nvSpPr>
          <p:cNvPr id="19" name="矩形 18"/>
          <p:cNvSpPr/>
          <p:nvPr/>
        </p:nvSpPr>
        <p:spPr>
          <a:xfrm>
            <a:off x="6832429" y="4466021"/>
            <a:ext cx="2837100" cy="463904"/>
          </a:xfrm>
          <a:prstGeom prst="rect">
            <a:avLst/>
          </a:prstGeom>
          <a:solidFill>
            <a:srgbClr val="FDD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0" name="文本框 19"/>
          <p:cNvSpPr txBox="1"/>
          <p:nvPr/>
        </p:nvSpPr>
        <p:spPr>
          <a:xfrm>
            <a:off x="6829117" y="4466021"/>
            <a:ext cx="1781484" cy="523220"/>
          </a:xfrm>
          <a:prstGeom prst="rect">
            <a:avLst/>
          </a:prstGeom>
          <a:noFill/>
          <a:ln>
            <a:noFill/>
          </a:ln>
        </p:spPr>
        <p:txBody>
          <a:bodyPr wrap="square" rtlCol="0">
            <a:spAutoFit/>
          </a:bodyPr>
          <a:lstStyle/>
          <a:p>
            <a:pPr defTabSz="685800"/>
            <a:r>
              <a:rPr lang="en-US" altLang="zh-CN" sz="2800" dirty="0">
                <a:solidFill>
                  <a:prstClr val="white"/>
                </a:solidFill>
              </a:rPr>
              <a:t>THREATS</a:t>
            </a:r>
            <a:endParaRPr lang="zh-CN" altLang="en-US" sz="2800"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336882" cy="346074"/>
          </a:xfrm>
        </p:spPr>
        <p:txBody>
          <a:bodyPr/>
          <a:lstStyle/>
          <a:p>
            <a:r>
              <a:rPr kumimoji="1" lang="zh-CN" altLang="en-US" dirty="0">
                <a:latin typeface="Century Gothic" panose="020B0502020202020204"/>
              </a:rPr>
              <a:t>点击此处添加标题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2784" y="1675578"/>
            <a:ext cx="6052665" cy="4077521"/>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12396"/>
          <a:stretch>
            <a:fillRect/>
          </a:stretch>
        </p:blipFill>
        <p:spPr>
          <a:xfrm>
            <a:off x="5672968" y="1873469"/>
            <a:ext cx="4443018" cy="2865533"/>
          </a:xfrm>
          <a:prstGeom prst="rect">
            <a:avLst/>
          </a:prstGeom>
        </p:spPr>
      </p:pic>
      <p:sp>
        <p:nvSpPr>
          <p:cNvPr id="5" name="泪滴形 4"/>
          <p:cNvSpPr/>
          <p:nvPr/>
        </p:nvSpPr>
        <p:spPr>
          <a:xfrm rot="10800000">
            <a:off x="9334936" y="1327671"/>
            <a:ext cx="2171700" cy="2203231"/>
          </a:xfrm>
          <a:prstGeom prst="teardrop">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487336" y="2239030"/>
            <a:ext cx="1905000" cy="523220"/>
          </a:xfrm>
          <a:prstGeom prst="rect">
            <a:avLst/>
          </a:prstGeom>
          <a:noFill/>
        </p:spPr>
        <p:txBody>
          <a:bodyPr wrap="square" rtlCol="0">
            <a:spAutoFit/>
          </a:bodyPr>
          <a:lstStyle/>
          <a:p>
            <a:r>
              <a:rPr lang="en-US" altLang="zh-CN" sz="2800" b="1" dirty="0"/>
              <a:t>YOUR TEXT</a:t>
            </a:r>
            <a:endParaRPr lang="zh-CN" altLang="en-US" sz="2800" b="1" dirty="0"/>
          </a:p>
        </p:txBody>
      </p:sp>
      <p:cxnSp>
        <p:nvCxnSpPr>
          <p:cNvPr id="7" name="肘形连接符 6"/>
          <p:cNvCxnSpPr/>
          <p:nvPr/>
        </p:nvCxnSpPr>
        <p:spPr>
          <a:xfrm rot="5400000">
            <a:off x="3306281" y="2395580"/>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306282" y="2399757"/>
            <a:ext cx="1727589" cy="300082"/>
          </a:xfrm>
          <a:prstGeom prst="rect">
            <a:avLst/>
          </a:prstGeom>
          <a:noFill/>
        </p:spPr>
        <p:txBody>
          <a:bodyPr wrap="none" rtlCol="0">
            <a:spAutoFit/>
          </a:bodyPr>
          <a:lstStyle/>
          <a:p>
            <a:pPr defTabSz="685800"/>
            <a:r>
              <a:rPr lang="en-US" altLang="zh-CN" sz="1350" dirty="0"/>
              <a:t>ADD YOUR TEXT HERE</a:t>
            </a:r>
            <a:endParaRPr lang="zh-CN" altLang="en-US" sz="1350" dirty="0"/>
          </a:p>
        </p:txBody>
      </p:sp>
      <p:cxnSp>
        <p:nvCxnSpPr>
          <p:cNvPr id="9" name="肘形连接符 8"/>
          <p:cNvCxnSpPr/>
          <p:nvPr/>
        </p:nvCxnSpPr>
        <p:spPr>
          <a:xfrm rot="5400000" flipH="1" flipV="1">
            <a:off x="4990081" y="2461226"/>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09069" y="2762250"/>
            <a:ext cx="4668958" cy="400110"/>
          </a:xfrm>
          <a:prstGeom prst="rect">
            <a:avLst/>
          </a:prstGeom>
          <a:noFill/>
        </p:spPr>
        <p:txBody>
          <a:bodyPr wrap="square" rtlCol="0">
            <a:spAutoFit/>
          </a:bodyPr>
          <a:lstStyle/>
          <a:p>
            <a:pPr defTabSz="685800"/>
            <a:r>
              <a:rPr lang="zh-CN" altLang="en-US" sz="1000" dirty="0">
                <a:latin typeface="微软雅黑" panose="020B0503020204020204" pitchFamily="34" charset="-122"/>
                <a:ea typeface="微软雅黑" panose="020B0503020204020204" pitchFamily="34" charset="-122"/>
              </a:rPr>
              <a:t>标题数字等都可以通过点击和重新输入标题数字等都可以通过点击和重新输入标题数字等都可以通过点击和重新输入标题数字等都可以通过点击和重新输入</a:t>
            </a:r>
            <a:endParaRPr lang="en-US" altLang="zh-CN" sz="1000" dirty="0">
              <a:latin typeface="Eras Light ITC" panose="020B0402030504020804" pitchFamily="34" charset="0"/>
            </a:endParaRPr>
          </a:p>
        </p:txBody>
      </p:sp>
      <p:cxnSp>
        <p:nvCxnSpPr>
          <p:cNvPr id="11" name="肘形连接符 10"/>
          <p:cNvCxnSpPr/>
          <p:nvPr/>
        </p:nvCxnSpPr>
        <p:spPr>
          <a:xfrm rot="5400000">
            <a:off x="3311613" y="3308853"/>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311614" y="3313030"/>
            <a:ext cx="1727589" cy="300082"/>
          </a:xfrm>
          <a:prstGeom prst="rect">
            <a:avLst/>
          </a:prstGeom>
          <a:noFill/>
        </p:spPr>
        <p:txBody>
          <a:bodyPr wrap="none" rtlCol="0">
            <a:spAutoFit/>
          </a:bodyPr>
          <a:lstStyle/>
          <a:p>
            <a:pPr defTabSz="685800"/>
            <a:r>
              <a:rPr lang="en-US" altLang="zh-CN" sz="1350" dirty="0"/>
              <a:t>ADD YOUR TEXT HERE</a:t>
            </a:r>
            <a:endParaRPr lang="zh-CN" altLang="en-US" sz="1350" dirty="0"/>
          </a:p>
        </p:txBody>
      </p:sp>
      <p:cxnSp>
        <p:nvCxnSpPr>
          <p:cNvPr id="13" name="肘形连接符 12"/>
          <p:cNvCxnSpPr/>
          <p:nvPr/>
        </p:nvCxnSpPr>
        <p:spPr>
          <a:xfrm rot="5400000" flipH="1" flipV="1">
            <a:off x="4995413" y="3374499"/>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09069" y="3675523"/>
            <a:ext cx="4668958" cy="400110"/>
          </a:xfrm>
          <a:prstGeom prst="rect">
            <a:avLst/>
          </a:prstGeom>
          <a:noFill/>
        </p:spPr>
        <p:txBody>
          <a:bodyPr wrap="square" rtlCol="0">
            <a:spAutoFit/>
          </a:bodyPr>
          <a:lstStyle/>
          <a:p>
            <a:pPr defTabSz="685800"/>
            <a:r>
              <a:rPr lang="zh-CN" altLang="en-US" sz="1000" dirty="0">
                <a:latin typeface="微软雅黑" panose="020B0503020204020204" pitchFamily="34" charset="-122"/>
                <a:ea typeface="微软雅黑" panose="020B0503020204020204" pitchFamily="34" charset="-122"/>
              </a:rPr>
              <a:t>标题数字等都可以通过点击和重新输入标题数字等都可以通过点击和重新输入标题数字等都可以通过点击和重新输入标题数字等都可以通过点击和重新输入</a:t>
            </a:r>
            <a:endParaRPr lang="en-US" altLang="zh-CN" sz="1000" dirty="0">
              <a:latin typeface="Eras Light ITC" panose="020B0402030504020804" pitchFamily="34" charset="0"/>
            </a:endParaRPr>
          </a:p>
        </p:txBody>
      </p:sp>
      <p:cxnSp>
        <p:nvCxnSpPr>
          <p:cNvPr id="15" name="肘形连接符 14"/>
          <p:cNvCxnSpPr/>
          <p:nvPr/>
        </p:nvCxnSpPr>
        <p:spPr>
          <a:xfrm rot="5400000">
            <a:off x="3311613" y="4205329"/>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311614" y="4209506"/>
            <a:ext cx="1727589" cy="300082"/>
          </a:xfrm>
          <a:prstGeom prst="rect">
            <a:avLst/>
          </a:prstGeom>
          <a:noFill/>
        </p:spPr>
        <p:txBody>
          <a:bodyPr wrap="none" rtlCol="0">
            <a:spAutoFit/>
          </a:bodyPr>
          <a:lstStyle/>
          <a:p>
            <a:pPr defTabSz="685800"/>
            <a:r>
              <a:rPr lang="en-US" altLang="zh-CN" sz="1350" dirty="0"/>
              <a:t>ADD YOUR TEXT HERE</a:t>
            </a:r>
            <a:endParaRPr lang="zh-CN" altLang="en-US" sz="1350" dirty="0"/>
          </a:p>
        </p:txBody>
      </p:sp>
      <p:cxnSp>
        <p:nvCxnSpPr>
          <p:cNvPr id="17" name="肘形连接符 16"/>
          <p:cNvCxnSpPr/>
          <p:nvPr/>
        </p:nvCxnSpPr>
        <p:spPr>
          <a:xfrm rot="5400000" flipH="1" flipV="1">
            <a:off x="4995413" y="4270975"/>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709069" y="4571999"/>
            <a:ext cx="4668958" cy="400110"/>
          </a:xfrm>
          <a:prstGeom prst="rect">
            <a:avLst/>
          </a:prstGeom>
          <a:noFill/>
        </p:spPr>
        <p:txBody>
          <a:bodyPr wrap="square" rtlCol="0">
            <a:spAutoFit/>
          </a:bodyPr>
          <a:lstStyle/>
          <a:p>
            <a:pPr defTabSz="685800"/>
            <a:r>
              <a:rPr lang="zh-CN" altLang="en-US" sz="1000" dirty="0">
                <a:latin typeface="微软雅黑" panose="020B0503020204020204" pitchFamily="34" charset="-122"/>
                <a:ea typeface="微软雅黑" panose="020B0503020204020204" pitchFamily="34" charset="-122"/>
              </a:rPr>
              <a:t>标题数字等都可以通过点击和重新输入标题数字等都可以通过点击和重新输入标题数字等都可以通过点击和重新输入标题数字等都可以通过点击和重新输入</a:t>
            </a:r>
            <a:endParaRPr lang="en-US" altLang="zh-CN" sz="1000" dirty="0">
              <a:latin typeface="Eras Light ITC" panose="020B04020305040208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409454" cy="362404"/>
          </a:xfrm>
        </p:spPr>
        <p:txBody>
          <a:bodyPr/>
          <a:lstStyle/>
          <a:p>
            <a:r>
              <a:rPr kumimoji="1" lang="zh-CN" altLang="en-US" dirty="0">
                <a:latin typeface="Century Gothic" panose="020B0502020202020204"/>
              </a:rPr>
              <a:t>点击此处添加标题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sp>
        <p:nvSpPr>
          <p:cNvPr id="3" name="六边形 2"/>
          <p:cNvSpPr/>
          <p:nvPr/>
        </p:nvSpPr>
        <p:spPr>
          <a:xfrm rot="16200000">
            <a:off x="1481275" y="1901479"/>
            <a:ext cx="1765902" cy="1555840"/>
          </a:xfrm>
          <a:prstGeom prst="hexagon">
            <a:avLst/>
          </a:prstGeom>
          <a:noFill/>
          <a:ln w="28575">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rot="16200000">
            <a:off x="3795984" y="3285478"/>
            <a:ext cx="1765902" cy="1555840"/>
          </a:xfrm>
          <a:prstGeom prst="hexagon">
            <a:avLst/>
          </a:prstGeom>
          <a:noFill/>
          <a:ln w="28575">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rot="16200000">
            <a:off x="4573904" y="1901478"/>
            <a:ext cx="1765902" cy="1555840"/>
          </a:xfrm>
          <a:prstGeom prst="hexagon">
            <a:avLst/>
          </a:prstGeom>
          <a:noFill/>
          <a:ln w="28575">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rot="16200000">
            <a:off x="7691009" y="1911004"/>
            <a:ext cx="1765902" cy="1555840"/>
          </a:xfrm>
          <a:prstGeom prst="hexagon">
            <a:avLst/>
          </a:prstGeom>
          <a:noFill/>
          <a:ln w="28575">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rot="16200000">
            <a:off x="2240144" y="3285478"/>
            <a:ext cx="1765902" cy="1555840"/>
          </a:xfrm>
          <a:prstGeom prst="hexagon">
            <a:avLst/>
          </a:prstGeom>
          <a:solidFill>
            <a:srgbClr val="AC667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rot="16200000">
            <a:off x="6135167" y="1901479"/>
            <a:ext cx="1765902" cy="1555840"/>
          </a:xfrm>
          <a:prstGeom prst="hexagon">
            <a:avLst/>
          </a:prstGeom>
          <a:solidFill>
            <a:srgbClr val="AC667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7157717" y="3749870"/>
            <a:ext cx="2832487" cy="2495550"/>
          </a:xfrm>
          <a:prstGeom prst="hexagon">
            <a:avLst/>
          </a:prstGeom>
          <a:solidFill>
            <a:srgbClr val="53454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931594" y="2458091"/>
            <a:ext cx="873168" cy="461665"/>
          </a:xfrm>
          <a:prstGeom prst="rect">
            <a:avLst/>
          </a:prstGeom>
          <a:noFill/>
        </p:spPr>
        <p:txBody>
          <a:bodyPr wrap="square" rtlCol="0">
            <a:spAutoFit/>
          </a:bodyPr>
          <a:lstStyle/>
          <a:p>
            <a:r>
              <a:rPr lang="en-US" altLang="zh-CN" sz="2400" b="1" dirty="0"/>
              <a:t>TEXT</a:t>
            </a:r>
            <a:endParaRPr lang="zh-CN" altLang="en-US" sz="2400" b="1" dirty="0"/>
          </a:p>
        </p:txBody>
      </p:sp>
      <p:sp>
        <p:nvSpPr>
          <p:cNvPr id="11" name="文本框 10"/>
          <p:cNvSpPr txBox="1"/>
          <p:nvPr/>
        </p:nvSpPr>
        <p:spPr>
          <a:xfrm>
            <a:off x="2753425" y="4118313"/>
            <a:ext cx="1147589" cy="461665"/>
          </a:xfrm>
          <a:prstGeom prst="rect">
            <a:avLst/>
          </a:prstGeom>
          <a:noFill/>
        </p:spPr>
        <p:txBody>
          <a:bodyPr wrap="square" rtlCol="0">
            <a:spAutoFit/>
          </a:bodyPr>
          <a:lstStyle/>
          <a:p>
            <a:r>
              <a:rPr lang="en-US" altLang="zh-CN" sz="2400" b="1" dirty="0"/>
              <a:t>TEXT</a:t>
            </a:r>
            <a:endParaRPr lang="zh-CN" altLang="en-US" sz="2400" b="1" dirty="0"/>
          </a:p>
        </p:txBody>
      </p:sp>
      <p:sp>
        <p:nvSpPr>
          <p:cNvPr id="12" name="Freeform 183"/>
          <p:cNvSpPr>
            <a:spLocks noEditPoints="1"/>
          </p:cNvSpPr>
          <p:nvPr/>
        </p:nvSpPr>
        <p:spPr bwMode="auto">
          <a:xfrm>
            <a:off x="5290250" y="2295526"/>
            <a:ext cx="746125" cy="742950"/>
          </a:xfrm>
          <a:custGeom>
            <a:avLst/>
            <a:gdLst/>
            <a:ahLst/>
            <a:cxnLst>
              <a:cxn ang="0">
                <a:pos x="0" y="0"/>
              </a:cxn>
              <a:cxn ang="0">
                <a:pos x="20" y="468"/>
              </a:cxn>
              <a:cxn ang="0">
                <a:pos x="192" y="374"/>
              </a:cxn>
              <a:cxn ang="0">
                <a:pos x="232" y="442"/>
              </a:cxn>
              <a:cxn ang="0">
                <a:pos x="294" y="330"/>
              </a:cxn>
              <a:cxn ang="0">
                <a:pos x="470" y="284"/>
              </a:cxn>
              <a:cxn ang="0">
                <a:pos x="0" y="0"/>
              </a:cxn>
              <a:cxn ang="0">
                <a:pos x="232" y="396"/>
              </a:cxn>
              <a:cxn ang="0">
                <a:pos x="54" y="80"/>
              </a:cxn>
              <a:cxn ang="0">
                <a:pos x="272" y="324"/>
              </a:cxn>
              <a:cxn ang="0">
                <a:pos x="232" y="396"/>
              </a:cxn>
            </a:cxnLst>
            <a:rect l="0" t="0" r="r" b="b"/>
            <a:pathLst>
              <a:path w="470" h="468">
                <a:moveTo>
                  <a:pt x="0" y="0"/>
                </a:moveTo>
                <a:lnTo>
                  <a:pt x="20" y="468"/>
                </a:lnTo>
                <a:lnTo>
                  <a:pt x="192" y="374"/>
                </a:lnTo>
                <a:lnTo>
                  <a:pt x="232" y="442"/>
                </a:lnTo>
                <a:lnTo>
                  <a:pt x="294" y="330"/>
                </a:lnTo>
                <a:lnTo>
                  <a:pt x="470" y="284"/>
                </a:lnTo>
                <a:lnTo>
                  <a:pt x="0" y="0"/>
                </a:lnTo>
                <a:close/>
                <a:moveTo>
                  <a:pt x="232" y="396"/>
                </a:moveTo>
                <a:lnTo>
                  <a:pt x="54" y="80"/>
                </a:lnTo>
                <a:lnTo>
                  <a:pt x="272" y="324"/>
                </a:lnTo>
                <a:lnTo>
                  <a:pt x="232" y="396"/>
                </a:lnTo>
                <a:close/>
              </a:path>
            </a:pathLst>
          </a:custGeom>
          <a:solidFill>
            <a:srgbClr val="231F20"/>
          </a:solidFill>
          <a:ln w="9525">
            <a:noFill/>
            <a:round/>
          </a:ln>
        </p:spPr>
        <p:txBody>
          <a:bodyPr vert="horz" wrap="square" lIns="91440" tIns="45720" rIns="91440" bIns="45720" numCol="1" anchor="t" anchorCtr="0" compatLnSpc="1"/>
          <a:lstStyle/>
          <a:p>
            <a:endParaRPr lang="zh-CN" altLang="en-US"/>
          </a:p>
        </p:txBody>
      </p:sp>
      <p:sp>
        <p:nvSpPr>
          <p:cNvPr id="13" name="文本框 12"/>
          <p:cNvSpPr txBox="1"/>
          <p:nvPr/>
        </p:nvSpPr>
        <p:spPr>
          <a:xfrm>
            <a:off x="2552700" y="3472901"/>
            <a:ext cx="1216274" cy="769441"/>
          </a:xfrm>
          <a:prstGeom prst="rect">
            <a:avLst/>
          </a:prstGeom>
          <a:noFill/>
        </p:spPr>
        <p:txBody>
          <a:bodyPr wrap="square" rtlCol="0">
            <a:spAutoFit/>
          </a:bodyPr>
          <a:lstStyle/>
          <a:p>
            <a:r>
              <a:rPr lang="en-US" altLang="zh-CN" sz="4400" b="1" dirty="0"/>
              <a:t>68%</a:t>
            </a:r>
            <a:endParaRPr lang="zh-CN" altLang="en-US" sz="4400" b="1" dirty="0"/>
          </a:p>
        </p:txBody>
      </p:sp>
      <p:sp>
        <p:nvSpPr>
          <p:cNvPr id="14" name="文本框 13"/>
          <p:cNvSpPr txBox="1"/>
          <p:nvPr/>
        </p:nvSpPr>
        <p:spPr>
          <a:xfrm>
            <a:off x="4271165" y="3850972"/>
            <a:ext cx="873168" cy="461665"/>
          </a:xfrm>
          <a:prstGeom prst="rect">
            <a:avLst/>
          </a:prstGeom>
          <a:noFill/>
        </p:spPr>
        <p:txBody>
          <a:bodyPr wrap="square" rtlCol="0">
            <a:spAutoFit/>
          </a:bodyPr>
          <a:lstStyle/>
          <a:p>
            <a:r>
              <a:rPr lang="en-US" altLang="zh-CN" sz="2400" b="1" dirty="0"/>
              <a:t>TEXT</a:t>
            </a:r>
            <a:endParaRPr lang="zh-CN" altLang="en-US" sz="2400" b="1" dirty="0"/>
          </a:p>
        </p:txBody>
      </p:sp>
      <p:sp>
        <p:nvSpPr>
          <p:cNvPr id="15" name="文本框 14"/>
          <p:cNvSpPr txBox="1"/>
          <p:nvPr/>
        </p:nvSpPr>
        <p:spPr>
          <a:xfrm>
            <a:off x="6623975" y="2782741"/>
            <a:ext cx="1147589" cy="461665"/>
          </a:xfrm>
          <a:prstGeom prst="rect">
            <a:avLst/>
          </a:prstGeom>
          <a:noFill/>
        </p:spPr>
        <p:txBody>
          <a:bodyPr wrap="square" rtlCol="0">
            <a:spAutoFit/>
          </a:bodyPr>
          <a:lstStyle/>
          <a:p>
            <a:r>
              <a:rPr lang="en-US" altLang="zh-CN" sz="2400" b="1" dirty="0"/>
              <a:t>TEXT</a:t>
            </a:r>
            <a:endParaRPr lang="zh-CN" altLang="en-US" sz="2400" b="1" dirty="0"/>
          </a:p>
        </p:txBody>
      </p:sp>
      <p:sp>
        <p:nvSpPr>
          <p:cNvPr id="16" name="文本框 15"/>
          <p:cNvSpPr txBox="1"/>
          <p:nvPr/>
        </p:nvSpPr>
        <p:spPr>
          <a:xfrm>
            <a:off x="6423250" y="2137329"/>
            <a:ext cx="1216274" cy="769441"/>
          </a:xfrm>
          <a:prstGeom prst="rect">
            <a:avLst/>
          </a:prstGeom>
          <a:noFill/>
        </p:spPr>
        <p:txBody>
          <a:bodyPr wrap="square" rtlCol="0">
            <a:spAutoFit/>
          </a:bodyPr>
          <a:lstStyle/>
          <a:p>
            <a:r>
              <a:rPr lang="en-US" altLang="zh-CN" sz="4400" b="1" dirty="0"/>
              <a:t>43%</a:t>
            </a:r>
            <a:endParaRPr lang="zh-CN" altLang="en-US" sz="4400" b="1" dirty="0"/>
          </a:p>
        </p:txBody>
      </p:sp>
      <p:sp>
        <p:nvSpPr>
          <p:cNvPr id="17" name="文本框 16"/>
          <p:cNvSpPr txBox="1"/>
          <p:nvPr/>
        </p:nvSpPr>
        <p:spPr>
          <a:xfrm>
            <a:off x="8155341" y="2445105"/>
            <a:ext cx="873168" cy="461665"/>
          </a:xfrm>
          <a:prstGeom prst="rect">
            <a:avLst/>
          </a:prstGeom>
          <a:noFill/>
        </p:spPr>
        <p:txBody>
          <a:bodyPr wrap="square" rtlCol="0">
            <a:spAutoFit/>
          </a:bodyPr>
          <a:lstStyle/>
          <a:p>
            <a:r>
              <a:rPr lang="en-US" altLang="zh-CN" sz="2400" b="1" dirty="0"/>
              <a:t>TEXT</a:t>
            </a:r>
            <a:endParaRPr lang="zh-CN" altLang="en-US" sz="2400" b="1" dirty="0"/>
          </a:p>
        </p:txBody>
      </p:sp>
      <p:sp>
        <p:nvSpPr>
          <p:cNvPr id="18" name="文本框 17"/>
          <p:cNvSpPr txBox="1"/>
          <p:nvPr/>
        </p:nvSpPr>
        <p:spPr>
          <a:xfrm>
            <a:off x="7566806" y="4397480"/>
            <a:ext cx="2050238" cy="1200329"/>
          </a:xfrm>
          <a:prstGeom prst="rect">
            <a:avLst/>
          </a:prstGeom>
          <a:noFill/>
        </p:spPr>
        <p:txBody>
          <a:bodyPr wrap="square" rtlCol="0">
            <a:spAutoFit/>
          </a:bodyPr>
          <a:lstStyle/>
          <a:p>
            <a:pPr algn="ctr" defTabSz="685800"/>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标题数字等都可以通过点击和重新输入标题数字等都可以通过点击和重新输入标题数字等都可以通过点击和重新输入标题数字等都可以通过点击和重新输入</a:t>
            </a:r>
            <a:endParaRPr lang="en-US" altLang="zh-CN" sz="1200" dirty="0">
              <a:solidFill>
                <a:schemeClr val="bg1"/>
              </a:solidFill>
              <a:latin typeface="Eras Light ITC" panose="020B04020305040208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29200" y="1543050"/>
            <a:ext cx="6648450" cy="3810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22356" y="-609401"/>
            <a:ext cx="4610100" cy="7786747"/>
          </a:xfrm>
          <a:prstGeom prst="rect">
            <a:avLst/>
          </a:prstGeom>
          <a:noFill/>
        </p:spPr>
        <p:txBody>
          <a:bodyPr wrap="square" rtlCol="0">
            <a:spAutoFit/>
          </a:bodyPr>
          <a:lstStyle/>
          <a:p>
            <a:r>
              <a:rPr lang="en-US" altLang="zh-CN" sz="50000" dirty="0">
                <a:solidFill>
                  <a:schemeClr val="bg1"/>
                </a:solidFill>
              </a:rPr>
              <a:t>4</a:t>
            </a:r>
            <a:endParaRPr lang="zh-CN" altLang="en-US" sz="50000" dirty="0">
              <a:solidFill>
                <a:schemeClr val="bg1"/>
              </a:solidFill>
            </a:endParaRPr>
          </a:p>
        </p:txBody>
      </p:sp>
      <p:sp>
        <p:nvSpPr>
          <p:cNvPr id="4" name="矩形 3"/>
          <p:cNvSpPr/>
          <p:nvPr/>
        </p:nvSpPr>
        <p:spPr>
          <a:xfrm>
            <a:off x="5939232" y="1843510"/>
            <a:ext cx="4288350" cy="1604540"/>
          </a:xfrm>
          <a:prstGeom prst="rect">
            <a:avLst/>
          </a:prstGeom>
        </p:spPr>
        <p:txBody>
          <a:bodyPr wrap="none" lIns="91438" tIns="45719" rIns="91438" bIns="45719">
            <a:spAutoFit/>
          </a:bodyPr>
          <a:lstStyle/>
          <a:p>
            <a:pPr>
              <a:lnSpc>
                <a:spcPct val="130000"/>
              </a:lnSpc>
            </a:pPr>
            <a:r>
              <a:rPr kumimoji="1" lang="zh-CN" altLang="en-US" sz="4000" b="1" dirty="0">
                <a:solidFill>
                  <a:srgbClr val="FFFFFF"/>
                </a:solidFill>
                <a:latin typeface="Century Gothic" panose="020B0502020202020204"/>
                <a:ea typeface="微软雅黑" panose="020B0503020204020204" pitchFamily="34" charset="-122"/>
              </a:rPr>
              <a:t>点击此处添加标题</a:t>
            </a:r>
            <a:endParaRPr kumimoji="1" lang="en-US" altLang="zh-CN" sz="4000" b="1" dirty="0">
              <a:solidFill>
                <a:srgbClr val="FFFFFF"/>
              </a:solidFill>
              <a:latin typeface="Century Gothic" panose="020B0502020202020204"/>
              <a:ea typeface="微软雅黑" panose="020B0503020204020204" pitchFamily="34" charset="-122"/>
            </a:endParaRPr>
          </a:p>
          <a:p>
            <a:pPr>
              <a:lnSpc>
                <a:spcPct val="130000"/>
              </a:lnSpc>
            </a:pPr>
            <a:r>
              <a:rPr kumimoji="1" lang="en-US" altLang="zh-CN" sz="4000" b="1" dirty="0">
                <a:solidFill>
                  <a:srgbClr val="FFFFFF"/>
                </a:solidFill>
                <a:latin typeface="Century Gothic" panose="020B0502020202020204"/>
                <a:ea typeface="微软雅黑" panose="020B0503020204020204" pitchFamily="34" charset="-122"/>
              </a:rPr>
              <a:t>TITLE</a:t>
            </a:r>
            <a:r>
              <a:rPr kumimoji="1" lang="zh-CN" altLang="en-US" sz="4000" b="1" dirty="0">
                <a:solidFill>
                  <a:srgbClr val="FFFFFF"/>
                </a:solidFill>
                <a:latin typeface="Century Gothic" panose="020B0502020202020204"/>
                <a:ea typeface="微软雅黑" panose="020B0503020204020204" pitchFamily="34" charset="-122"/>
              </a:rPr>
              <a:t> </a:t>
            </a:r>
            <a:r>
              <a:rPr kumimoji="1" lang="en-US" altLang="zh-CN" sz="4000" b="1" dirty="0">
                <a:solidFill>
                  <a:srgbClr val="FFFFFF"/>
                </a:solidFill>
                <a:latin typeface="Century Gothic" panose="020B0502020202020204"/>
                <a:ea typeface="微软雅黑" panose="020B0503020204020204" pitchFamily="34" charset="-122"/>
              </a:rPr>
              <a:t>HERE</a:t>
            </a:r>
          </a:p>
        </p:txBody>
      </p:sp>
      <p:sp>
        <p:nvSpPr>
          <p:cNvPr id="5" name="文本框 4"/>
          <p:cNvSpPr txBox="1"/>
          <p:nvPr/>
        </p:nvSpPr>
        <p:spPr>
          <a:xfrm>
            <a:off x="5922756" y="3448050"/>
            <a:ext cx="4859544" cy="572464"/>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278825" cy="362404"/>
          </a:xfrm>
        </p:spPr>
        <p:txBody>
          <a:bodyPr/>
          <a:lstStyle/>
          <a:p>
            <a:r>
              <a:rPr kumimoji="1" lang="zh-CN" altLang="en-US" dirty="0">
                <a:latin typeface="Century Gothic" panose="020B0502020202020204"/>
              </a:rPr>
              <a:t>点击此处添加标题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sp>
        <p:nvSpPr>
          <p:cNvPr id="3" name="矩形 2"/>
          <p:cNvSpPr/>
          <p:nvPr/>
        </p:nvSpPr>
        <p:spPr>
          <a:xfrm>
            <a:off x="4191000" y="1787270"/>
            <a:ext cx="3124200" cy="4000500"/>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cstate="print"/>
          <a:srcRect b="4321"/>
          <a:stretch>
            <a:fillRect/>
          </a:stretch>
        </p:blipFill>
        <p:spPr>
          <a:xfrm>
            <a:off x="4423372" y="2010124"/>
            <a:ext cx="3150388" cy="4024433"/>
          </a:xfrm>
          <a:prstGeom prst="rect">
            <a:avLst/>
          </a:prstGeom>
        </p:spPr>
      </p:pic>
      <p:sp>
        <p:nvSpPr>
          <p:cNvPr id="5" name="矩形 4"/>
          <p:cNvSpPr/>
          <p:nvPr/>
        </p:nvSpPr>
        <p:spPr>
          <a:xfrm>
            <a:off x="4681932" y="2256911"/>
            <a:ext cx="3124200" cy="4000500"/>
          </a:xfrm>
          <a:prstGeom prst="rect">
            <a:avLst/>
          </a:prstGeom>
          <a:noFill/>
          <a:ln>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3657600" y="1787270"/>
            <a:ext cx="0" cy="1527430"/>
          </a:xfrm>
          <a:prstGeom prst="line">
            <a:avLst/>
          </a:prstGeom>
          <a:ln w="12700">
            <a:solidFill>
              <a:srgbClr val="AC667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267700" y="4729981"/>
            <a:ext cx="0" cy="1527430"/>
          </a:xfrm>
          <a:prstGeom prst="line">
            <a:avLst/>
          </a:prstGeom>
          <a:ln w="12700">
            <a:solidFill>
              <a:srgbClr val="AC667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51566" y="1787270"/>
            <a:ext cx="2577435" cy="463904"/>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9" name="文本框 8"/>
          <p:cNvSpPr txBox="1"/>
          <p:nvPr/>
        </p:nvSpPr>
        <p:spPr>
          <a:xfrm>
            <a:off x="794347" y="2344981"/>
            <a:ext cx="2691872" cy="1200329"/>
          </a:xfrm>
          <a:prstGeom prst="rect">
            <a:avLst/>
          </a:prstGeom>
          <a:noFill/>
        </p:spPr>
        <p:txBody>
          <a:bodyPr wrap="square" rtlCol="0">
            <a:spAutoFit/>
          </a:bodyPr>
          <a:lstStyle/>
          <a:p>
            <a:pPr defTabSz="685800"/>
            <a:r>
              <a:rPr lang="zh-CN" altLang="en-US" sz="1200" dirty="0">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标题数字等都可以通过点击和重新输入进行更改。标题数字等都可以通过点击和重新输入进行更改。标题数字等都可以通过点击和重新输入进行更改。标题数字等都可以通过点击和重新输入进行更改。</a:t>
            </a:r>
            <a:endParaRPr lang="en-US" altLang="zh-CN" sz="12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848253" y="1787270"/>
            <a:ext cx="2809347" cy="523220"/>
          </a:xfrm>
          <a:prstGeom prst="rect">
            <a:avLst/>
          </a:prstGeom>
          <a:noFill/>
          <a:ln>
            <a:noFill/>
          </a:ln>
        </p:spPr>
        <p:txBody>
          <a:bodyPr wrap="square" rtlCol="0">
            <a:spAutoFit/>
          </a:bodyPr>
          <a:lstStyle/>
          <a:p>
            <a:pPr defTabSz="685800"/>
            <a:r>
              <a:rPr lang="en-US" altLang="zh-CN" sz="2800" dirty="0">
                <a:solidFill>
                  <a:prstClr val="white"/>
                </a:solidFill>
              </a:rPr>
              <a:t>ADD YOUR TITLE</a:t>
            </a:r>
            <a:endParaRPr lang="zh-CN" altLang="en-US" sz="2800" dirty="0">
              <a:solidFill>
                <a:prstClr val="white"/>
              </a:solidFill>
            </a:endParaRPr>
          </a:p>
        </p:txBody>
      </p:sp>
      <p:grpSp>
        <p:nvGrpSpPr>
          <p:cNvPr id="11" name="组合 10"/>
          <p:cNvGrpSpPr/>
          <p:nvPr/>
        </p:nvGrpSpPr>
        <p:grpSpPr>
          <a:xfrm>
            <a:off x="885890" y="3770243"/>
            <a:ext cx="2637966" cy="2017527"/>
            <a:chOff x="885890" y="3770243"/>
            <a:chExt cx="2637966" cy="2017527"/>
          </a:xfrm>
        </p:grpSpPr>
        <p:sp>
          <p:nvSpPr>
            <p:cNvPr id="12" name="矩形 11"/>
            <p:cNvSpPr/>
            <p:nvPr/>
          </p:nvSpPr>
          <p:spPr>
            <a:xfrm>
              <a:off x="885890" y="3982313"/>
              <a:ext cx="2637966" cy="1805457"/>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1960493" y="3770243"/>
              <a:ext cx="292433" cy="252097"/>
            </a:xfrm>
            <a:prstGeom prst="triangle">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Freeform 91"/>
          <p:cNvSpPr>
            <a:spLocks noEditPoints="1"/>
          </p:cNvSpPr>
          <p:nvPr/>
        </p:nvSpPr>
        <p:spPr bwMode="auto">
          <a:xfrm>
            <a:off x="1730471" y="4152955"/>
            <a:ext cx="752475" cy="612775"/>
          </a:xfrm>
          <a:custGeom>
            <a:avLst/>
            <a:gdLst/>
            <a:ahLst/>
            <a:cxnLst>
              <a:cxn ang="0">
                <a:pos x="386" y="0"/>
              </a:cxn>
              <a:cxn ang="0">
                <a:pos x="356" y="6"/>
              </a:cxn>
              <a:cxn ang="0">
                <a:pos x="334" y="22"/>
              </a:cxn>
              <a:cxn ang="0">
                <a:pos x="318" y="46"/>
              </a:cxn>
              <a:cxn ang="0">
                <a:pos x="312" y="74"/>
              </a:cxn>
              <a:cxn ang="0">
                <a:pos x="314" y="90"/>
              </a:cxn>
              <a:cxn ang="0">
                <a:pos x="386" y="238"/>
              </a:cxn>
              <a:cxn ang="0">
                <a:pos x="452" y="106"/>
              </a:cxn>
              <a:cxn ang="0">
                <a:pos x="460" y="74"/>
              </a:cxn>
              <a:cxn ang="0">
                <a:pos x="458" y="60"/>
              </a:cxn>
              <a:cxn ang="0">
                <a:pos x="448" y="32"/>
              </a:cxn>
              <a:cxn ang="0">
                <a:pos x="428" y="12"/>
              </a:cxn>
              <a:cxn ang="0">
                <a:pos x="400" y="2"/>
              </a:cxn>
              <a:cxn ang="0">
                <a:pos x="386" y="0"/>
              </a:cxn>
              <a:cxn ang="0">
                <a:pos x="386" y="118"/>
              </a:cxn>
              <a:cxn ang="0">
                <a:pos x="368" y="116"/>
              </a:cxn>
              <a:cxn ang="0">
                <a:pos x="354" y="106"/>
              </a:cxn>
              <a:cxn ang="0">
                <a:pos x="344" y="92"/>
              </a:cxn>
              <a:cxn ang="0">
                <a:pos x="340" y="74"/>
              </a:cxn>
              <a:cxn ang="0">
                <a:pos x="342" y="66"/>
              </a:cxn>
              <a:cxn ang="0">
                <a:pos x="348" y="50"/>
              </a:cxn>
              <a:cxn ang="0">
                <a:pos x="360" y="38"/>
              </a:cxn>
              <a:cxn ang="0">
                <a:pos x="376" y="30"/>
              </a:cxn>
              <a:cxn ang="0">
                <a:pos x="386" y="30"/>
              </a:cxn>
              <a:cxn ang="0">
                <a:pos x="402" y="34"/>
              </a:cxn>
              <a:cxn ang="0">
                <a:pos x="418" y="42"/>
              </a:cxn>
              <a:cxn ang="0">
                <a:pos x="426" y="56"/>
              </a:cxn>
              <a:cxn ang="0">
                <a:pos x="430" y="74"/>
              </a:cxn>
              <a:cxn ang="0">
                <a:pos x="430" y="84"/>
              </a:cxn>
              <a:cxn ang="0">
                <a:pos x="422" y="100"/>
              </a:cxn>
              <a:cxn ang="0">
                <a:pos x="410" y="112"/>
              </a:cxn>
              <a:cxn ang="0">
                <a:pos x="394" y="118"/>
              </a:cxn>
              <a:cxn ang="0">
                <a:pos x="386" y="118"/>
              </a:cxn>
              <a:cxn ang="0">
                <a:pos x="434" y="314"/>
              </a:cxn>
              <a:cxn ang="0">
                <a:pos x="344" y="232"/>
              </a:cxn>
              <a:cxn ang="0">
                <a:pos x="348" y="228"/>
              </a:cxn>
              <a:cxn ang="0">
                <a:pos x="326" y="208"/>
              </a:cxn>
              <a:cxn ang="0">
                <a:pos x="148" y="208"/>
              </a:cxn>
              <a:cxn ang="0">
                <a:pos x="0" y="326"/>
              </a:cxn>
              <a:cxn ang="0">
                <a:pos x="238" y="326"/>
              </a:cxn>
              <a:cxn ang="0">
                <a:pos x="474" y="326"/>
              </a:cxn>
              <a:cxn ang="0">
                <a:pos x="408" y="260"/>
              </a:cxn>
              <a:cxn ang="0">
                <a:pos x="40" y="314"/>
              </a:cxn>
              <a:cxn ang="0">
                <a:pos x="126" y="228"/>
              </a:cxn>
              <a:cxn ang="0">
                <a:pos x="108" y="348"/>
              </a:cxn>
              <a:cxn ang="0">
                <a:pos x="140" y="342"/>
              </a:cxn>
              <a:cxn ang="0">
                <a:pos x="164" y="232"/>
              </a:cxn>
              <a:cxn ang="0">
                <a:pos x="222" y="300"/>
              </a:cxn>
              <a:cxn ang="0">
                <a:pos x="252" y="194"/>
              </a:cxn>
              <a:cxn ang="0">
                <a:pos x="314" y="236"/>
              </a:cxn>
              <a:cxn ang="0">
                <a:pos x="252" y="300"/>
              </a:cxn>
            </a:cxnLst>
            <a:rect l="0" t="0" r="r" b="b"/>
            <a:pathLst>
              <a:path w="474" h="386">
                <a:moveTo>
                  <a:pt x="386" y="0"/>
                </a:moveTo>
                <a:lnTo>
                  <a:pt x="386" y="0"/>
                </a:lnTo>
                <a:lnTo>
                  <a:pt x="370" y="2"/>
                </a:lnTo>
                <a:lnTo>
                  <a:pt x="356" y="6"/>
                </a:lnTo>
                <a:lnTo>
                  <a:pt x="344" y="12"/>
                </a:lnTo>
                <a:lnTo>
                  <a:pt x="334" y="22"/>
                </a:lnTo>
                <a:lnTo>
                  <a:pt x="324" y="32"/>
                </a:lnTo>
                <a:lnTo>
                  <a:pt x="318" y="46"/>
                </a:lnTo>
                <a:lnTo>
                  <a:pt x="312" y="60"/>
                </a:lnTo>
                <a:lnTo>
                  <a:pt x="312" y="74"/>
                </a:lnTo>
                <a:lnTo>
                  <a:pt x="312" y="74"/>
                </a:lnTo>
                <a:lnTo>
                  <a:pt x="314" y="90"/>
                </a:lnTo>
                <a:lnTo>
                  <a:pt x="318" y="106"/>
                </a:lnTo>
                <a:lnTo>
                  <a:pt x="386" y="238"/>
                </a:lnTo>
                <a:lnTo>
                  <a:pt x="452" y="106"/>
                </a:lnTo>
                <a:lnTo>
                  <a:pt x="452" y="106"/>
                </a:lnTo>
                <a:lnTo>
                  <a:pt x="458" y="90"/>
                </a:lnTo>
                <a:lnTo>
                  <a:pt x="460" y="74"/>
                </a:lnTo>
                <a:lnTo>
                  <a:pt x="460" y="74"/>
                </a:lnTo>
                <a:lnTo>
                  <a:pt x="458" y="60"/>
                </a:lnTo>
                <a:lnTo>
                  <a:pt x="454" y="46"/>
                </a:lnTo>
                <a:lnTo>
                  <a:pt x="448" y="32"/>
                </a:lnTo>
                <a:lnTo>
                  <a:pt x="438" y="22"/>
                </a:lnTo>
                <a:lnTo>
                  <a:pt x="428" y="12"/>
                </a:lnTo>
                <a:lnTo>
                  <a:pt x="414" y="6"/>
                </a:lnTo>
                <a:lnTo>
                  <a:pt x="400" y="2"/>
                </a:lnTo>
                <a:lnTo>
                  <a:pt x="386" y="0"/>
                </a:lnTo>
                <a:lnTo>
                  <a:pt x="386" y="0"/>
                </a:lnTo>
                <a:close/>
                <a:moveTo>
                  <a:pt x="386" y="118"/>
                </a:moveTo>
                <a:lnTo>
                  <a:pt x="386" y="118"/>
                </a:lnTo>
                <a:lnTo>
                  <a:pt x="376" y="118"/>
                </a:lnTo>
                <a:lnTo>
                  <a:pt x="368" y="116"/>
                </a:lnTo>
                <a:lnTo>
                  <a:pt x="360" y="112"/>
                </a:lnTo>
                <a:lnTo>
                  <a:pt x="354" y="106"/>
                </a:lnTo>
                <a:lnTo>
                  <a:pt x="348" y="100"/>
                </a:lnTo>
                <a:lnTo>
                  <a:pt x="344" y="92"/>
                </a:lnTo>
                <a:lnTo>
                  <a:pt x="342" y="84"/>
                </a:lnTo>
                <a:lnTo>
                  <a:pt x="340" y="74"/>
                </a:lnTo>
                <a:lnTo>
                  <a:pt x="340" y="74"/>
                </a:lnTo>
                <a:lnTo>
                  <a:pt x="342" y="66"/>
                </a:lnTo>
                <a:lnTo>
                  <a:pt x="344" y="56"/>
                </a:lnTo>
                <a:lnTo>
                  <a:pt x="348" y="50"/>
                </a:lnTo>
                <a:lnTo>
                  <a:pt x="354" y="42"/>
                </a:lnTo>
                <a:lnTo>
                  <a:pt x="360" y="38"/>
                </a:lnTo>
                <a:lnTo>
                  <a:pt x="368" y="34"/>
                </a:lnTo>
                <a:lnTo>
                  <a:pt x="376" y="30"/>
                </a:lnTo>
                <a:lnTo>
                  <a:pt x="386" y="30"/>
                </a:lnTo>
                <a:lnTo>
                  <a:pt x="386" y="30"/>
                </a:lnTo>
                <a:lnTo>
                  <a:pt x="394" y="30"/>
                </a:lnTo>
                <a:lnTo>
                  <a:pt x="402" y="34"/>
                </a:lnTo>
                <a:lnTo>
                  <a:pt x="410" y="38"/>
                </a:lnTo>
                <a:lnTo>
                  <a:pt x="418" y="42"/>
                </a:lnTo>
                <a:lnTo>
                  <a:pt x="422" y="50"/>
                </a:lnTo>
                <a:lnTo>
                  <a:pt x="426" y="56"/>
                </a:lnTo>
                <a:lnTo>
                  <a:pt x="430" y="66"/>
                </a:lnTo>
                <a:lnTo>
                  <a:pt x="430" y="74"/>
                </a:lnTo>
                <a:lnTo>
                  <a:pt x="430" y="74"/>
                </a:lnTo>
                <a:lnTo>
                  <a:pt x="430" y="84"/>
                </a:lnTo>
                <a:lnTo>
                  <a:pt x="426" y="92"/>
                </a:lnTo>
                <a:lnTo>
                  <a:pt x="422" y="100"/>
                </a:lnTo>
                <a:lnTo>
                  <a:pt x="418" y="106"/>
                </a:lnTo>
                <a:lnTo>
                  <a:pt x="410" y="112"/>
                </a:lnTo>
                <a:lnTo>
                  <a:pt x="402" y="116"/>
                </a:lnTo>
                <a:lnTo>
                  <a:pt x="394" y="118"/>
                </a:lnTo>
                <a:lnTo>
                  <a:pt x="386" y="118"/>
                </a:lnTo>
                <a:lnTo>
                  <a:pt x="386" y="118"/>
                </a:lnTo>
                <a:close/>
                <a:moveTo>
                  <a:pt x="408" y="260"/>
                </a:moveTo>
                <a:lnTo>
                  <a:pt x="434" y="314"/>
                </a:lnTo>
                <a:lnTo>
                  <a:pt x="366" y="348"/>
                </a:lnTo>
                <a:lnTo>
                  <a:pt x="344" y="232"/>
                </a:lnTo>
                <a:lnTo>
                  <a:pt x="348" y="228"/>
                </a:lnTo>
                <a:lnTo>
                  <a:pt x="348" y="228"/>
                </a:lnTo>
                <a:lnTo>
                  <a:pt x="334" y="200"/>
                </a:lnTo>
                <a:lnTo>
                  <a:pt x="326" y="208"/>
                </a:lnTo>
                <a:lnTo>
                  <a:pt x="238" y="148"/>
                </a:lnTo>
                <a:lnTo>
                  <a:pt x="148" y="208"/>
                </a:lnTo>
                <a:lnTo>
                  <a:pt x="88" y="148"/>
                </a:lnTo>
                <a:lnTo>
                  <a:pt x="0" y="326"/>
                </a:lnTo>
                <a:lnTo>
                  <a:pt x="118" y="386"/>
                </a:lnTo>
                <a:lnTo>
                  <a:pt x="238" y="326"/>
                </a:lnTo>
                <a:lnTo>
                  <a:pt x="356" y="386"/>
                </a:lnTo>
                <a:lnTo>
                  <a:pt x="474" y="326"/>
                </a:lnTo>
                <a:lnTo>
                  <a:pt x="424" y="226"/>
                </a:lnTo>
                <a:lnTo>
                  <a:pt x="408" y="260"/>
                </a:lnTo>
                <a:close/>
                <a:moveTo>
                  <a:pt x="108" y="348"/>
                </a:moveTo>
                <a:lnTo>
                  <a:pt x="40" y="314"/>
                </a:lnTo>
                <a:lnTo>
                  <a:pt x="96" y="198"/>
                </a:lnTo>
                <a:lnTo>
                  <a:pt x="126" y="228"/>
                </a:lnTo>
                <a:lnTo>
                  <a:pt x="130" y="232"/>
                </a:lnTo>
                <a:lnTo>
                  <a:pt x="108" y="348"/>
                </a:lnTo>
                <a:close/>
                <a:moveTo>
                  <a:pt x="222" y="300"/>
                </a:moveTo>
                <a:lnTo>
                  <a:pt x="140" y="342"/>
                </a:lnTo>
                <a:lnTo>
                  <a:pt x="160" y="236"/>
                </a:lnTo>
                <a:lnTo>
                  <a:pt x="164" y="232"/>
                </a:lnTo>
                <a:lnTo>
                  <a:pt x="222" y="194"/>
                </a:lnTo>
                <a:lnTo>
                  <a:pt x="222" y="300"/>
                </a:lnTo>
                <a:close/>
                <a:moveTo>
                  <a:pt x="252" y="300"/>
                </a:moveTo>
                <a:lnTo>
                  <a:pt x="252" y="194"/>
                </a:lnTo>
                <a:lnTo>
                  <a:pt x="310" y="232"/>
                </a:lnTo>
                <a:lnTo>
                  <a:pt x="314" y="236"/>
                </a:lnTo>
                <a:lnTo>
                  <a:pt x="334" y="342"/>
                </a:lnTo>
                <a:lnTo>
                  <a:pt x="252" y="30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5" name="文本框 14"/>
          <p:cNvSpPr txBox="1"/>
          <p:nvPr/>
        </p:nvSpPr>
        <p:spPr>
          <a:xfrm>
            <a:off x="1476375" y="4770833"/>
            <a:ext cx="1571625" cy="923330"/>
          </a:xfrm>
          <a:prstGeom prst="rect">
            <a:avLst/>
          </a:prstGeom>
          <a:noFill/>
        </p:spPr>
        <p:txBody>
          <a:bodyPr wrap="square" rtlCol="0">
            <a:spAutoFit/>
          </a:bodyPr>
          <a:lstStyle/>
          <a:p>
            <a:r>
              <a:rPr lang="en-US" altLang="zh-CN" sz="5400" dirty="0">
                <a:solidFill>
                  <a:schemeClr val="bg1"/>
                </a:solidFill>
              </a:rPr>
              <a:t>56%</a:t>
            </a:r>
            <a:endParaRPr lang="zh-CN" altLang="en-US" sz="5400" dirty="0">
              <a:solidFill>
                <a:schemeClr val="bg1"/>
              </a:solidFill>
            </a:endParaRPr>
          </a:p>
        </p:txBody>
      </p:sp>
      <p:grpSp>
        <p:nvGrpSpPr>
          <p:cNvPr id="16" name="组合 15"/>
          <p:cNvGrpSpPr/>
          <p:nvPr/>
        </p:nvGrpSpPr>
        <p:grpSpPr>
          <a:xfrm rot="10800000">
            <a:off x="8705850" y="1752716"/>
            <a:ext cx="2637966" cy="2017527"/>
            <a:chOff x="885890" y="3770243"/>
            <a:chExt cx="2637966" cy="2017527"/>
          </a:xfrm>
        </p:grpSpPr>
        <p:sp>
          <p:nvSpPr>
            <p:cNvPr id="17" name="矩形 16"/>
            <p:cNvSpPr/>
            <p:nvPr/>
          </p:nvSpPr>
          <p:spPr>
            <a:xfrm>
              <a:off x="885890" y="3982313"/>
              <a:ext cx="2637966" cy="1805457"/>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1960493" y="3770243"/>
              <a:ext cx="292433" cy="252097"/>
            </a:xfrm>
            <a:prstGeom prst="triangle">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8732582" y="5562978"/>
            <a:ext cx="2577435" cy="463904"/>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0" name="文本框 19"/>
          <p:cNvSpPr txBox="1"/>
          <p:nvPr/>
        </p:nvSpPr>
        <p:spPr>
          <a:xfrm>
            <a:off x="8675363" y="4256047"/>
            <a:ext cx="2691872" cy="1200329"/>
          </a:xfrm>
          <a:prstGeom prst="rect">
            <a:avLst/>
          </a:prstGeom>
          <a:noFill/>
        </p:spPr>
        <p:txBody>
          <a:bodyPr wrap="square" rtlCol="0">
            <a:spAutoFit/>
          </a:bodyPr>
          <a:lstStyle/>
          <a:p>
            <a:pPr defTabSz="685800"/>
            <a:r>
              <a:rPr lang="zh-CN" altLang="en-US" sz="1200" dirty="0">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标题数字等都可以通过点击和重新输入进行更改。标题数字等都可以通过点击和重新输入进行更改。标题数字等都可以通过点击和重新输入进行更改。标题数字等都可以通过点击和重新输入进行更改。</a:t>
            </a:r>
            <a:endParaRPr lang="en-US" altLang="zh-CN" sz="12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8729269" y="5562978"/>
            <a:ext cx="2809347" cy="523220"/>
          </a:xfrm>
          <a:prstGeom prst="rect">
            <a:avLst/>
          </a:prstGeom>
          <a:noFill/>
          <a:ln>
            <a:noFill/>
          </a:ln>
        </p:spPr>
        <p:txBody>
          <a:bodyPr wrap="square" rtlCol="0">
            <a:spAutoFit/>
          </a:bodyPr>
          <a:lstStyle/>
          <a:p>
            <a:pPr defTabSz="685800"/>
            <a:r>
              <a:rPr lang="en-US" altLang="zh-CN" sz="2800" dirty="0">
                <a:solidFill>
                  <a:prstClr val="white"/>
                </a:solidFill>
              </a:rPr>
              <a:t>ADD YOUR TITLE</a:t>
            </a:r>
            <a:endParaRPr lang="zh-CN" altLang="en-US" sz="2800" dirty="0">
              <a:solidFill>
                <a:prstClr val="white"/>
              </a:solidFill>
            </a:endParaRPr>
          </a:p>
        </p:txBody>
      </p:sp>
      <p:sp>
        <p:nvSpPr>
          <p:cNvPr id="22" name="Freeform 183"/>
          <p:cNvSpPr>
            <a:spLocks noEditPoints="1"/>
          </p:cNvSpPr>
          <p:nvPr/>
        </p:nvSpPr>
        <p:spPr bwMode="auto">
          <a:xfrm>
            <a:off x="9749933" y="1973506"/>
            <a:ext cx="746125" cy="742950"/>
          </a:xfrm>
          <a:custGeom>
            <a:avLst/>
            <a:gdLst/>
            <a:ahLst/>
            <a:cxnLst>
              <a:cxn ang="0">
                <a:pos x="0" y="0"/>
              </a:cxn>
              <a:cxn ang="0">
                <a:pos x="20" y="468"/>
              </a:cxn>
              <a:cxn ang="0">
                <a:pos x="192" y="374"/>
              </a:cxn>
              <a:cxn ang="0">
                <a:pos x="232" y="442"/>
              </a:cxn>
              <a:cxn ang="0">
                <a:pos x="294" y="330"/>
              </a:cxn>
              <a:cxn ang="0">
                <a:pos x="470" y="284"/>
              </a:cxn>
              <a:cxn ang="0">
                <a:pos x="0" y="0"/>
              </a:cxn>
              <a:cxn ang="0">
                <a:pos x="232" y="396"/>
              </a:cxn>
              <a:cxn ang="0">
                <a:pos x="54" y="80"/>
              </a:cxn>
              <a:cxn ang="0">
                <a:pos x="272" y="324"/>
              </a:cxn>
              <a:cxn ang="0">
                <a:pos x="232" y="396"/>
              </a:cxn>
            </a:cxnLst>
            <a:rect l="0" t="0" r="r" b="b"/>
            <a:pathLst>
              <a:path w="470" h="468">
                <a:moveTo>
                  <a:pt x="0" y="0"/>
                </a:moveTo>
                <a:lnTo>
                  <a:pt x="20" y="468"/>
                </a:lnTo>
                <a:lnTo>
                  <a:pt x="192" y="374"/>
                </a:lnTo>
                <a:lnTo>
                  <a:pt x="232" y="442"/>
                </a:lnTo>
                <a:lnTo>
                  <a:pt x="294" y="330"/>
                </a:lnTo>
                <a:lnTo>
                  <a:pt x="470" y="284"/>
                </a:lnTo>
                <a:lnTo>
                  <a:pt x="0" y="0"/>
                </a:lnTo>
                <a:close/>
                <a:moveTo>
                  <a:pt x="232" y="396"/>
                </a:moveTo>
                <a:lnTo>
                  <a:pt x="54" y="80"/>
                </a:lnTo>
                <a:lnTo>
                  <a:pt x="272" y="324"/>
                </a:lnTo>
                <a:lnTo>
                  <a:pt x="232" y="396"/>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3" name="文本框 22"/>
          <p:cNvSpPr txBox="1"/>
          <p:nvPr/>
        </p:nvSpPr>
        <p:spPr>
          <a:xfrm>
            <a:off x="9348129" y="2574023"/>
            <a:ext cx="1571625" cy="923330"/>
          </a:xfrm>
          <a:prstGeom prst="rect">
            <a:avLst/>
          </a:prstGeom>
          <a:noFill/>
        </p:spPr>
        <p:txBody>
          <a:bodyPr wrap="square" rtlCol="0">
            <a:spAutoFit/>
          </a:bodyPr>
          <a:lstStyle/>
          <a:p>
            <a:r>
              <a:rPr lang="en-US" altLang="zh-CN" sz="5400" dirty="0">
                <a:solidFill>
                  <a:schemeClr val="bg1"/>
                </a:solidFill>
              </a:rPr>
              <a:t>31%</a:t>
            </a:r>
            <a:endParaRPr lang="zh-CN" altLang="en-US" sz="5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249797" cy="362404"/>
          </a:xfrm>
        </p:spPr>
        <p:txBody>
          <a:bodyPr/>
          <a:lstStyle/>
          <a:p>
            <a:r>
              <a:rPr kumimoji="1" lang="zh-CN" altLang="en-US" dirty="0">
                <a:latin typeface="Century Gothic" panose="020B0502020202020204"/>
              </a:rPr>
              <a:t>点击此处添加标题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cxnSp>
        <p:nvCxnSpPr>
          <p:cNvPr id="3" name="直接连接符 2"/>
          <p:cNvCxnSpPr/>
          <p:nvPr/>
        </p:nvCxnSpPr>
        <p:spPr>
          <a:xfrm flipV="1">
            <a:off x="2533650" y="3295650"/>
            <a:ext cx="0" cy="647700"/>
          </a:xfrm>
          <a:prstGeom prst="line">
            <a:avLst/>
          </a:prstGeom>
          <a:ln w="38100">
            <a:solidFill>
              <a:srgbClr val="D28C79"/>
            </a:solidFill>
            <a:tailEnd type="oval" w="lg" len="lg"/>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4739082" y="3009900"/>
            <a:ext cx="0" cy="933450"/>
          </a:xfrm>
          <a:prstGeom prst="line">
            <a:avLst/>
          </a:prstGeom>
          <a:ln w="38100">
            <a:solidFill>
              <a:srgbClr val="D28C79"/>
            </a:solidFill>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7139382" y="3600450"/>
            <a:ext cx="0" cy="342900"/>
          </a:xfrm>
          <a:prstGeom prst="line">
            <a:avLst/>
          </a:prstGeom>
          <a:ln w="38100">
            <a:solidFill>
              <a:srgbClr val="D28C79"/>
            </a:solidFill>
            <a:tailEnd type="oval" w="lg" len="lg"/>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9768282" y="3295650"/>
            <a:ext cx="0" cy="647700"/>
          </a:xfrm>
          <a:prstGeom prst="line">
            <a:avLst/>
          </a:prstGeom>
          <a:ln w="38100">
            <a:solidFill>
              <a:srgbClr val="D28C79"/>
            </a:solidFill>
            <a:tailEnd type="oval" w="lg" len="lg"/>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061792" y="4394246"/>
            <a:ext cx="10387258" cy="1292660"/>
          </a:xfrm>
          <a:prstGeom prst="rect">
            <a:avLst/>
          </a:prstGeom>
        </p:spPr>
        <p:txBody>
          <a:bodyPr wrap="square" lIns="91438" tIns="45719" rIns="91438" bIns="45719">
            <a:spAutoFit/>
          </a:bodyPr>
          <a:lstStyle/>
          <a:p>
            <a:pPr lvl="0">
              <a:lnSpc>
                <a:spcPct val="130000"/>
              </a:lnSpc>
            </a:pPr>
            <a:r>
              <a:rPr lang="zh-CN" altLang="zh-CN" sz="1200" dirty="0">
                <a:latin typeface="微软雅黑" panose="020B0503020204020204" pitchFamily="34" charset="-122"/>
                <a:ea typeface="微软雅黑" panose="020B0503020204020204" pitchFamily="34" charset="-122"/>
              </a:rPr>
              <a:t>点击此处添加文本信息。</a:t>
            </a:r>
            <a:endParaRPr lang="en-US" altLang="zh-CN" sz="1200" dirty="0">
              <a:latin typeface="微软雅黑" panose="020B0503020204020204" pitchFamily="34" charset="-122"/>
              <a:ea typeface="微软雅黑" panose="020B0503020204020204" pitchFamily="34" charset="-122"/>
            </a:endParaRPr>
          </a:p>
          <a:p>
            <a:pPr lvl="0">
              <a:lnSpc>
                <a:spcPct val="130000"/>
              </a:lnSpc>
            </a:pPr>
            <a:r>
              <a:rPr lang="zh-CN" altLang="zh-CN" sz="1200" dirty="0">
                <a:latin typeface="微软雅黑" panose="020B0503020204020204" pitchFamily="34" charset="-122"/>
                <a:ea typeface="微软雅黑" panose="020B0503020204020204" pitchFamily="34" charset="-122"/>
              </a:rPr>
              <a:t>标题数字等都可以通过点击和重新输入进行更改，顶部</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开始</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面板中可以对字体、字号、颜色、行距等进行修改。建议正文</a:t>
            </a:r>
            <a:r>
              <a:rPr lang="en-US" altLang="zh-CN" sz="1200" dirty="0">
                <a:latin typeface="微软雅黑" panose="020B0503020204020204" pitchFamily="34" charset="-122"/>
                <a:ea typeface="微软雅黑" panose="020B0503020204020204" pitchFamily="34" charset="-122"/>
              </a:rPr>
              <a:t>10</a:t>
            </a:r>
            <a:r>
              <a:rPr lang="zh-CN" altLang="zh-CN" sz="1200" dirty="0">
                <a:latin typeface="微软雅黑" panose="020B0503020204020204" pitchFamily="34" charset="-122"/>
                <a:ea typeface="微软雅黑" panose="020B0503020204020204" pitchFamily="34" charset="-122"/>
              </a:rPr>
              <a:t>号字，</a:t>
            </a:r>
            <a:r>
              <a:rPr lang="en-US" altLang="zh-CN" sz="1200" dirty="0">
                <a:latin typeface="微软雅黑" panose="020B0503020204020204" pitchFamily="34" charset="-122"/>
                <a:ea typeface="微软雅黑" panose="020B0503020204020204" pitchFamily="34" charset="-122"/>
              </a:rPr>
              <a:t>1.3</a:t>
            </a:r>
            <a:r>
              <a:rPr lang="zh-CN" altLang="zh-CN" sz="1200" dirty="0">
                <a:latin typeface="微软雅黑" panose="020B0503020204020204" pitchFamily="34" charset="-122"/>
                <a:ea typeface="微软雅黑" panose="020B0503020204020204" pitchFamily="34" charset="-122"/>
              </a:rPr>
              <a:t>倍字间距。点击此处添加文本信息。标题数字等都可以通过点击和重新输入进行更改，顶部</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开始</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面板中可以对字体、字号、颜色、行距等进行修改。建议正文</a:t>
            </a:r>
            <a:r>
              <a:rPr lang="en-US" altLang="zh-CN" sz="1200" dirty="0">
                <a:latin typeface="微软雅黑" panose="020B0503020204020204" pitchFamily="34" charset="-122"/>
                <a:ea typeface="微软雅黑" panose="020B0503020204020204" pitchFamily="34" charset="-122"/>
              </a:rPr>
              <a:t>10</a:t>
            </a:r>
            <a:r>
              <a:rPr lang="zh-CN" altLang="zh-CN" sz="1200" dirty="0">
                <a:latin typeface="微软雅黑" panose="020B0503020204020204" pitchFamily="34" charset="-122"/>
                <a:ea typeface="微软雅黑" panose="020B0503020204020204" pitchFamily="34" charset="-122"/>
              </a:rPr>
              <a:t>号字，</a:t>
            </a:r>
            <a:r>
              <a:rPr lang="en-US" altLang="zh-CN" sz="1200" dirty="0">
                <a:latin typeface="微软雅黑" panose="020B0503020204020204" pitchFamily="34" charset="-122"/>
                <a:ea typeface="微软雅黑" panose="020B0503020204020204" pitchFamily="34" charset="-122"/>
              </a:rPr>
              <a:t>1.3</a:t>
            </a:r>
            <a:r>
              <a:rPr lang="zh-CN" altLang="zh-CN" sz="1200" dirty="0">
                <a:latin typeface="微软雅黑" panose="020B0503020204020204" pitchFamily="34" charset="-122"/>
                <a:ea typeface="微软雅黑" panose="020B0503020204020204" pitchFamily="34" charset="-122"/>
              </a:rPr>
              <a:t>倍字间距。点击此处添加文本信息。标题数字等都可以通过点击和重新输入进行更改，顶部</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开始</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面板中可以对字体、字号、颜色、行距等进行修改。建议正文</a:t>
            </a:r>
            <a:r>
              <a:rPr lang="en-US" altLang="zh-CN" sz="1200" dirty="0">
                <a:latin typeface="微软雅黑" panose="020B0503020204020204" pitchFamily="34" charset="-122"/>
                <a:ea typeface="微软雅黑" panose="020B0503020204020204" pitchFamily="34" charset="-122"/>
              </a:rPr>
              <a:t>10</a:t>
            </a:r>
            <a:r>
              <a:rPr lang="zh-CN" altLang="zh-CN" sz="1200" dirty="0">
                <a:latin typeface="微软雅黑" panose="020B0503020204020204" pitchFamily="34" charset="-122"/>
                <a:ea typeface="微软雅黑" panose="020B0503020204020204" pitchFamily="34" charset="-122"/>
              </a:rPr>
              <a:t>号字，</a:t>
            </a:r>
            <a:r>
              <a:rPr lang="en-US" altLang="zh-CN" sz="1200" dirty="0">
                <a:latin typeface="微软雅黑" panose="020B0503020204020204" pitchFamily="34" charset="-122"/>
                <a:ea typeface="微软雅黑" panose="020B0503020204020204" pitchFamily="34" charset="-122"/>
              </a:rPr>
              <a:t>1.3</a:t>
            </a:r>
            <a:r>
              <a:rPr lang="zh-CN" altLang="zh-CN" sz="1200" dirty="0">
                <a:latin typeface="微软雅黑" panose="020B0503020204020204" pitchFamily="34" charset="-122"/>
                <a:ea typeface="微软雅黑" panose="020B0503020204020204" pitchFamily="34" charset="-122"/>
              </a:rPr>
              <a:t>倍字间距。点击此处添加文本信息。</a:t>
            </a:r>
            <a:endParaRPr lang="en-US" altLang="zh-CN" sz="1200" kern="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45918" t="61246" r="36076" b="11767"/>
          <a:stretch>
            <a:fillRect/>
          </a:stretch>
        </p:blipFill>
        <p:spPr>
          <a:xfrm>
            <a:off x="1798204" y="1511564"/>
            <a:ext cx="1470892" cy="1470892"/>
          </a:xfrm>
          <a:prstGeom prst="ellipse">
            <a:avLst/>
          </a:prstGeom>
          <a:ln w="12700">
            <a:solidFill>
              <a:srgbClr val="D28C79"/>
            </a:solidFill>
          </a:ln>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0323" t="18510" r="71672" b="54503"/>
          <a:stretch>
            <a:fillRect/>
          </a:stretch>
        </p:blipFill>
        <p:spPr>
          <a:xfrm>
            <a:off x="3997716" y="1227595"/>
            <a:ext cx="1482731" cy="1482731"/>
          </a:xfrm>
          <a:prstGeom prst="ellipse">
            <a:avLst/>
          </a:prstGeom>
          <a:ln w="12700">
            <a:solidFill>
              <a:srgbClr val="D28C79"/>
            </a:solidFill>
          </a:ln>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29574" t="4901" r="52421" b="68112"/>
          <a:stretch>
            <a:fillRect/>
          </a:stretch>
        </p:blipFill>
        <p:spPr>
          <a:xfrm>
            <a:off x="9036683" y="1511564"/>
            <a:ext cx="1463198" cy="1463198"/>
          </a:xfrm>
          <a:prstGeom prst="ellipse">
            <a:avLst/>
          </a:prstGeom>
          <a:ln w="12700">
            <a:solidFill>
              <a:srgbClr val="D28C79"/>
            </a:solidFill>
          </a:ln>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9960" t="34571" r="72035" b="38442"/>
          <a:stretch>
            <a:fillRect/>
          </a:stretch>
        </p:blipFill>
        <p:spPr>
          <a:xfrm>
            <a:off x="6426737" y="1879289"/>
            <a:ext cx="1425289" cy="1425289"/>
          </a:xfrm>
          <a:prstGeom prst="ellipse">
            <a:avLst/>
          </a:prstGeom>
          <a:ln w="12700">
            <a:solidFill>
              <a:srgbClr val="D28C79"/>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694152">
            <a:off x="4115694" y="1440335"/>
            <a:ext cx="3992076" cy="3992076"/>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694152">
            <a:off x="4370140" y="1694780"/>
            <a:ext cx="3483185" cy="348318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468831" y="2215445"/>
            <a:ext cx="5285801" cy="2123654"/>
          </a:xfrm>
          <a:prstGeom prst="rect">
            <a:avLst/>
          </a:prstGeom>
          <a:noFill/>
        </p:spPr>
        <p:txBody>
          <a:bodyPr wrap="square" lIns="91436" tIns="45718" rIns="91436" bIns="45718" rtlCol="0">
            <a:spAutoFit/>
          </a:bodyPr>
          <a:lstStyle/>
          <a:p>
            <a:pPr algn="ctr"/>
            <a:r>
              <a:rPr kumimoji="1" lang="en-US" altLang="zh-CN" sz="6600" b="1" dirty="0">
                <a:solidFill>
                  <a:schemeClr val="bg1"/>
                </a:solidFill>
              </a:rPr>
              <a:t>THANK</a:t>
            </a:r>
          </a:p>
          <a:p>
            <a:pPr algn="ctr"/>
            <a:r>
              <a:rPr kumimoji="1" lang="en-US" altLang="zh-CN" sz="6600" b="1" dirty="0">
                <a:solidFill>
                  <a:schemeClr val="bg1"/>
                </a:solidFill>
              </a:rPr>
              <a:t>YOU!</a:t>
            </a:r>
            <a:endParaRPr kumimoji="1" lang="zh-CN" altLang="en-US" sz="6600" b="1" dirty="0">
              <a:solidFill>
                <a:schemeClr val="bg1"/>
              </a:solidFill>
            </a:endParaRPr>
          </a:p>
        </p:txBody>
      </p:sp>
      <p:sp>
        <p:nvSpPr>
          <p:cNvPr id="5" name="文本框 4"/>
          <p:cNvSpPr txBox="1"/>
          <p:nvPr/>
        </p:nvSpPr>
        <p:spPr>
          <a:xfrm>
            <a:off x="4847213" y="4559176"/>
            <a:ext cx="2524594" cy="338550"/>
          </a:xfrm>
          <a:prstGeom prst="rect">
            <a:avLst/>
          </a:prstGeom>
          <a:noFill/>
        </p:spPr>
        <p:txBody>
          <a:bodyPr wrap="none" lIns="91436" tIns="45718" rIns="91436" bIns="45718" rtlCol="0">
            <a:spAutoFit/>
          </a:bodyPr>
          <a:lstStyle/>
          <a:p>
            <a:r>
              <a:rPr kumimoji="1" lang="en-US" altLang="zh-CN" sz="1600" dirty="0">
                <a:solidFill>
                  <a:schemeClr val="bg1"/>
                </a:solidFill>
              </a:rPr>
              <a:t>Business summary template</a:t>
            </a:r>
            <a:endParaRPr kumimoji="1" lang="zh-CN" altLang="en-US" sz="1600" dirty="0">
              <a:solidFill>
                <a:schemeClr val="bg1"/>
              </a:solidFill>
            </a:endParaRPr>
          </a:p>
        </p:txBody>
      </p:sp>
      <p:sp>
        <p:nvSpPr>
          <p:cNvPr id="6" name="矩形 5"/>
          <p:cNvSpPr/>
          <p:nvPr/>
        </p:nvSpPr>
        <p:spPr>
          <a:xfrm>
            <a:off x="3288912" y="1866900"/>
            <a:ext cx="5645640" cy="3181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56715" y="791521"/>
            <a:ext cx="3358533" cy="923330"/>
          </a:xfrm>
          <a:prstGeom prst="rect">
            <a:avLst/>
          </a:prstGeom>
          <a:noFill/>
        </p:spPr>
        <p:txBody>
          <a:bodyPr wrap="square" rtlCol="0">
            <a:spAutoFit/>
          </a:bodyPr>
          <a:lstStyle/>
          <a:p>
            <a:r>
              <a:rPr lang="en-US" altLang="zh-CN" sz="5400" b="1" dirty="0">
                <a:solidFill>
                  <a:schemeClr val="bg1"/>
                </a:solidFill>
              </a:rPr>
              <a:t>CONTENTS</a:t>
            </a:r>
            <a:endParaRPr lang="zh-CN" altLang="en-US" sz="5400" b="1" dirty="0">
              <a:solidFill>
                <a:schemeClr val="bg1"/>
              </a:solidFill>
            </a:endParaRPr>
          </a:p>
        </p:txBody>
      </p:sp>
      <p:sp>
        <p:nvSpPr>
          <p:cNvPr id="3" name="椭圆 2"/>
          <p:cNvSpPr/>
          <p:nvPr/>
        </p:nvSpPr>
        <p:spPr>
          <a:xfrm>
            <a:off x="1031961" y="2419350"/>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01</a:t>
            </a:r>
            <a:endParaRPr lang="zh-CN" altLang="en-US" sz="2800" b="1" dirty="0"/>
          </a:p>
        </p:txBody>
      </p:sp>
      <p:sp>
        <p:nvSpPr>
          <p:cNvPr id="4" name="文本框 3"/>
          <p:cNvSpPr txBox="1"/>
          <p:nvPr/>
        </p:nvSpPr>
        <p:spPr>
          <a:xfrm>
            <a:off x="2130339" y="2630022"/>
            <a:ext cx="2941672"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点击此处添加标题</a:t>
            </a:r>
          </a:p>
        </p:txBody>
      </p:sp>
      <p:sp>
        <p:nvSpPr>
          <p:cNvPr id="5" name="椭圆 4"/>
          <p:cNvSpPr/>
          <p:nvPr/>
        </p:nvSpPr>
        <p:spPr>
          <a:xfrm>
            <a:off x="6932992" y="2419350"/>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02</a:t>
            </a:r>
            <a:endParaRPr lang="zh-CN" altLang="en-US" sz="2800" b="1" dirty="0"/>
          </a:p>
        </p:txBody>
      </p:sp>
      <p:sp>
        <p:nvSpPr>
          <p:cNvPr id="6" name="文本框 5"/>
          <p:cNvSpPr txBox="1"/>
          <p:nvPr/>
        </p:nvSpPr>
        <p:spPr>
          <a:xfrm>
            <a:off x="8031370" y="2630022"/>
            <a:ext cx="2941672"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点击此处添加标题</a:t>
            </a:r>
          </a:p>
        </p:txBody>
      </p:sp>
      <p:sp>
        <p:nvSpPr>
          <p:cNvPr id="7" name="椭圆 6"/>
          <p:cNvSpPr/>
          <p:nvPr/>
        </p:nvSpPr>
        <p:spPr>
          <a:xfrm>
            <a:off x="6932992" y="42218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04</a:t>
            </a:r>
            <a:endParaRPr lang="zh-CN" altLang="en-US" sz="2800" b="1" dirty="0"/>
          </a:p>
        </p:txBody>
      </p:sp>
      <p:sp>
        <p:nvSpPr>
          <p:cNvPr id="8" name="文本框 7"/>
          <p:cNvSpPr txBox="1"/>
          <p:nvPr/>
        </p:nvSpPr>
        <p:spPr>
          <a:xfrm>
            <a:off x="8031370" y="4432527"/>
            <a:ext cx="2941672"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点击此处添加标题</a:t>
            </a:r>
          </a:p>
        </p:txBody>
      </p:sp>
      <p:sp>
        <p:nvSpPr>
          <p:cNvPr id="9" name="椭圆 8"/>
          <p:cNvSpPr/>
          <p:nvPr/>
        </p:nvSpPr>
        <p:spPr>
          <a:xfrm>
            <a:off x="1031961" y="42218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03</a:t>
            </a:r>
            <a:endParaRPr lang="zh-CN" altLang="en-US" sz="2800" b="1" dirty="0"/>
          </a:p>
        </p:txBody>
      </p:sp>
      <p:sp>
        <p:nvSpPr>
          <p:cNvPr id="10" name="文本框 9"/>
          <p:cNvSpPr txBox="1"/>
          <p:nvPr/>
        </p:nvSpPr>
        <p:spPr>
          <a:xfrm>
            <a:off x="2130339" y="4432527"/>
            <a:ext cx="2941672"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点击此处添加标题</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29200" y="1543050"/>
            <a:ext cx="6648450" cy="3810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200400" y="-609401"/>
            <a:ext cx="4610100" cy="7786747"/>
          </a:xfrm>
          <a:prstGeom prst="rect">
            <a:avLst/>
          </a:prstGeom>
          <a:noFill/>
        </p:spPr>
        <p:txBody>
          <a:bodyPr wrap="square" rtlCol="0">
            <a:spAutoFit/>
          </a:bodyPr>
          <a:lstStyle/>
          <a:p>
            <a:r>
              <a:rPr lang="en-US" altLang="zh-CN" sz="50000" dirty="0">
                <a:solidFill>
                  <a:schemeClr val="bg1"/>
                </a:solidFill>
              </a:rPr>
              <a:t>1</a:t>
            </a:r>
            <a:endParaRPr lang="zh-CN" altLang="en-US" sz="50000" dirty="0">
              <a:solidFill>
                <a:schemeClr val="bg1"/>
              </a:solidFill>
            </a:endParaRPr>
          </a:p>
        </p:txBody>
      </p:sp>
      <p:sp>
        <p:nvSpPr>
          <p:cNvPr id="4" name="矩形 3"/>
          <p:cNvSpPr/>
          <p:nvPr/>
        </p:nvSpPr>
        <p:spPr>
          <a:xfrm>
            <a:off x="5939232" y="1843510"/>
            <a:ext cx="4288350" cy="1604540"/>
          </a:xfrm>
          <a:prstGeom prst="rect">
            <a:avLst/>
          </a:prstGeom>
        </p:spPr>
        <p:txBody>
          <a:bodyPr wrap="none" lIns="91438" tIns="45719" rIns="91438" bIns="45719">
            <a:spAutoFit/>
          </a:bodyPr>
          <a:lstStyle/>
          <a:p>
            <a:pPr>
              <a:lnSpc>
                <a:spcPct val="130000"/>
              </a:lnSpc>
            </a:pPr>
            <a:r>
              <a:rPr kumimoji="1" lang="zh-CN" altLang="en-US" sz="4000" b="1" dirty="0">
                <a:solidFill>
                  <a:srgbClr val="FFFFFF"/>
                </a:solidFill>
                <a:latin typeface="Century Gothic" panose="020B0502020202020204"/>
                <a:ea typeface="微软雅黑" panose="020B0503020204020204" pitchFamily="34" charset="-122"/>
              </a:rPr>
              <a:t>点击此处添加标题</a:t>
            </a:r>
            <a:endParaRPr kumimoji="1" lang="en-US" altLang="zh-CN" sz="4000" b="1" dirty="0">
              <a:solidFill>
                <a:srgbClr val="FFFFFF"/>
              </a:solidFill>
              <a:latin typeface="Century Gothic" panose="020B0502020202020204"/>
              <a:ea typeface="微软雅黑" panose="020B0503020204020204" pitchFamily="34" charset="-122"/>
            </a:endParaRPr>
          </a:p>
          <a:p>
            <a:pPr>
              <a:lnSpc>
                <a:spcPct val="130000"/>
              </a:lnSpc>
            </a:pPr>
            <a:r>
              <a:rPr kumimoji="1" lang="en-US" altLang="zh-CN" sz="4000" b="1" dirty="0">
                <a:solidFill>
                  <a:srgbClr val="FFFFFF"/>
                </a:solidFill>
                <a:latin typeface="Century Gothic" panose="020B0502020202020204"/>
                <a:ea typeface="微软雅黑" panose="020B0503020204020204" pitchFamily="34" charset="-122"/>
              </a:rPr>
              <a:t>TITLE</a:t>
            </a:r>
            <a:r>
              <a:rPr kumimoji="1" lang="zh-CN" altLang="en-US" sz="4000" b="1" dirty="0">
                <a:solidFill>
                  <a:srgbClr val="FFFFFF"/>
                </a:solidFill>
                <a:latin typeface="Century Gothic" panose="020B0502020202020204"/>
                <a:ea typeface="微软雅黑" panose="020B0503020204020204" pitchFamily="34" charset="-122"/>
              </a:rPr>
              <a:t> </a:t>
            </a:r>
            <a:r>
              <a:rPr kumimoji="1" lang="en-US" altLang="zh-CN" sz="4000" b="1" dirty="0">
                <a:solidFill>
                  <a:srgbClr val="FFFFFF"/>
                </a:solidFill>
                <a:latin typeface="Century Gothic" panose="020B0502020202020204"/>
                <a:ea typeface="微软雅黑" panose="020B0503020204020204" pitchFamily="34" charset="-122"/>
              </a:rPr>
              <a:t>HERE</a:t>
            </a:r>
          </a:p>
        </p:txBody>
      </p:sp>
      <p:sp>
        <p:nvSpPr>
          <p:cNvPr id="5" name="文本框 4"/>
          <p:cNvSpPr txBox="1"/>
          <p:nvPr/>
        </p:nvSpPr>
        <p:spPr>
          <a:xfrm>
            <a:off x="5922756" y="3448050"/>
            <a:ext cx="4859544" cy="572464"/>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351397" cy="362404"/>
          </a:xfrm>
        </p:spPr>
        <p:txBody>
          <a:bodyPr/>
          <a:lstStyle/>
          <a:p>
            <a:r>
              <a:rPr kumimoji="1" lang="zh-CN" altLang="en-US" dirty="0">
                <a:solidFill>
                  <a:schemeClr val="bg1"/>
                </a:solidFill>
                <a:latin typeface="Century Gothic" panose="020B0502020202020204"/>
              </a:rPr>
              <a:t>点击此处添加标题</a:t>
            </a:r>
            <a:r>
              <a:rPr kumimoji="1" lang="en-US" altLang="zh-CN" dirty="0">
                <a:solidFill>
                  <a:schemeClr val="bg1"/>
                </a:solidFill>
                <a:latin typeface="Century Gothic" panose="020B0502020202020204"/>
              </a:rPr>
              <a:t>  TITLE</a:t>
            </a:r>
            <a:r>
              <a:rPr kumimoji="1" lang="zh-CN" altLang="en-US" dirty="0">
                <a:solidFill>
                  <a:schemeClr val="bg1"/>
                </a:solidFill>
                <a:latin typeface="Century Gothic" panose="020B0502020202020204"/>
              </a:rPr>
              <a:t> </a:t>
            </a:r>
            <a:r>
              <a:rPr kumimoji="1" lang="en-US" altLang="zh-CN" dirty="0">
                <a:solidFill>
                  <a:schemeClr val="bg1"/>
                </a:solidFill>
                <a:latin typeface="Century Gothic" panose="020B0502020202020204"/>
              </a:rPr>
              <a:t>HERE</a:t>
            </a:r>
          </a:p>
        </p:txBody>
      </p:sp>
      <p:cxnSp>
        <p:nvCxnSpPr>
          <p:cNvPr id="3" name="直接连接符 2"/>
          <p:cNvCxnSpPr>
            <a:endCxn id="7" idx="2"/>
          </p:cNvCxnSpPr>
          <p:nvPr/>
        </p:nvCxnSpPr>
        <p:spPr>
          <a:xfrm>
            <a:off x="359226" y="2922637"/>
            <a:ext cx="846073" cy="1"/>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3805632" y="2309055"/>
            <a:ext cx="1227166" cy="1227166"/>
          </a:xfrm>
          <a:prstGeom prst="ellipse">
            <a:avLst/>
          </a:prstGeom>
          <a:noFill/>
          <a:ln w="57150">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椭圆 4"/>
          <p:cNvSpPr/>
          <p:nvPr/>
        </p:nvSpPr>
        <p:spPr>
          <a:xfrm>
            <a:off x="9252959" y="2309055"/>
            <a:ext cx="1227166" cy="1227166"/>
          </a:xfrm>
          <a:prstGeom prst="ellipse">
            <a:avLst/>
          </a:prstGeom>
          <a:noFill/>
          <a:ln w="57150">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椭圆 5"/>
          <p:cNvSpPr/>
          <p:nvPr/>
        </p:nvSpPr>
        <p:spPr>
          <a:xfrm>
            <a:off x="6621909" y="2309055"/>
            <a:ext cx="1227166" cy="1227166"/>
          </a:xfrm>
          <a:prstGeom prst="ellipse">
            <a:avLst/>
          </a:prstGeom>
          <a:noFill/>
          <a:ln w="57150">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椭圆 6"/>
          <p:cNvSpPr/>
          <p:nvPr/>
        </p:nvSpPr>
        <p:spPr>
          <a:xfrm>
            <a:off x="1205299" y="2309055"/>
            <a:ext cx="1227166" cy="1227166"/>
          </a:xfrm>
          <a:prstGeom prst="ellipse">
            <a:avLst/>
          </a:prstGeom>
          <a:noFill/>
          <a:ln w="57150">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矩形 55"/>
          <p:cNvSpPr/>
          <p:nvPr/>
        </p:nvSpPr>
        <p:spPr>
          <a:xfrm>
            <a:off x="1099892" y="4666276"/>
            <a:ext cx="2532399" cy="1200329"/>
          </a:xfrm>
          <a:prstGeom prst="rect">
            <a:avLst/>
          </a:prstGeom>
        </p:spPr>
        <p:txBody>
          <a:bodyPr wrap="square">
            <a:spAutoFit/>
          </a:bodyPr>
          <a:lstStyle/>
          <a:p>
            <a:pP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sym typeface="News Gothic MT" charset="0"/>
              </a:rPr>
              <a:t>顶部“开始”面板中可以对字体、字号、颜色、行距等进行修改。顶部“开始”面板中可以对字体、字号、颜色、行距等进行修改。</a:t>
            </a:r>
          </a:p>
          <a:p>
            <a:pPr>
              <a:lnSpc>
                <a:spcPct val="120000"/>
              </a:lnSpc>
            </a:pPr>
            <a:endParaRPr lang="zh-CN" altLang="en-US" sz="1200" dirty="0">
              <a:solidFill>
                <a:schemeClr val="bg1"/>
              </a:solidFill>
              <a:latin typeface="微软雅黑" panose="020B0503020204020204" pitchFamily="34" charset="-122"/>
              <a:ea typeface="微软雅黑" panose="020B0503020204020204" pitchFamily="34" charset="-122"/>
              <a:sym typeface="News Gothic MT" charset="0"/>
            </a:endParaRPr>
          </a:p>
        </p:txBody>
      </p:sp>
      <p:sp>
        <p:nvSpPr>
          <p:cNvPr id="9" name="矩形 39"/>
          <p:cNvSpPr/>
          <p:nvPr/>
        </p:nvSpPr>
        <p:spPr>
          <a:xfrm>
            <a:off x="1205299" y="3782879"/>
            <a:ext cx="1389289" cy="400110"/>
          </a:xfrm>
          <a:prstGeom prst="rect">
            <a:avLst/>
          </a:prstGeom>
          <a:solidFill>
            <a:srgbClr val="534544"/>
          </a:solidFill>
        </p:spPr>
        <p:txBody>
          <a:bodyPr wrap="square">
            <a:spAutoFit/>
          </a:bodyPr>
          <a:lstStyle/>
          <a:p>
            <a:r>
              <a:rPr lang="en-US" altLang="zh-CN" sz="2000" b="1" dirty="0">
                <a:solidFill>
                  <a:schemeClr val="bg1"/>
                </a:solidFill>
                <a:ea typeface="Hiragino Sans GB W3" panose="020B0300000000000000" pitchFamily="34" charset="-122"/>
                <a:sym typeface="News Gothic MT" charset="0"/>
              </a:rPr>
              <a:t>CLICK</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HERE</a:t>
            </a:r>
            <a:endParaRPr lang="zh-CN" altLang="zh-CN" sz="2000" b="1" dirty="0">
              <a:solidFill>
                <a:schemeClr val="bg1"/>
              </a:solidFill>
              <a:ea typeface="Hiragino Sans GB W3" panose="020B0300000000000000" pitchFamily="34" charset="-122"/>
            </a:endParaRPr>
          </a:p>
        </p:txBody>
      </p:sp>
      <p:sp>
        <p:nvSpPr>
          <p:cNvPr id="10" name="矩形 9"/>
          <p:cNvSpPr/>
          <p:nvPr/>
        </p:nvSpPr>
        <p:spPr>
          <a:xfrm>
            <a:off x="1205301" y="4262694"/>
            <a:ext cx="2292394" cy="400110"/>
          </a:xfrm>
          <a:prstGeom prst="rect">
            <a:avLst/>
          </a:prstGeom>
          <a:solidFill>
            <a:srgbClr val="534544"/>
          </a:solidFill>
        </p:spPr>
        <p:txBody>
          <a:bodyPr wrap="square">
            <a:spAutoFit/>
          </a:bodyPr>
          <a:lstStyle/>
          <a:p>
            <a:r>
              <a:rPr lang="en-US" altLang="zh-CN" sz="2000" b="1" dirty="0">
                <a:solidFill>
                  <a:schemeClr val="bg1"/>
                </a:solidFill>
                <a:ea typeface="Hiragino Sans GB W3" panose="020B0300000000000000" pitchFamily="34" charset="-122"/>
                <a:sym typeface="News Gothic MT" charset="0"/>
              </a:rPr>
              <a:t>TO</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ADD</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YOUR</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TITLE</a:t>
            </a:r>
            <a:endParaRPr lang="zh-CN" altLang="zh-CN" sz="2000" b="1" dirty="0">
              <a:solidFill>
                <a:schemeClr val="bg1"/>
              </a:solidFill>
              <a:ea typeface="Hiragino Sans GB W3" panose="020B0300000000000000" pitchFamily="34" charset="-122"/>
            </a:endParaRPr>
          </a:p>
        </p:txBody>
      </p:sp>
      <p:sp>
        <p:nvSpPr>
          <p:cNvPr id="11" name="矩形 55"/>
          <p:cNvSpPr/>
          <p:nvPr/>
        </p:nvSpPr>
        <p:spPr>
          <a:xfrm>
            <a:off x="3805632" y="4666276"/>
            <a:ext cx="2532399" cy="1200329"/>
          </a:xfrm>
          <a:prstGeom prst="rect">
            <a:avLst/>
          </a:prstGeom>
        </p:spPr>
        <p:txBody>
          <a:bodyPr wrap="square">
            <a:spAutoFit/>
          </a:bodyPr>
          <a:lstStyle/>
          <a:p>
            <a:pP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sym typeface="News Gothic MT" charset="0"/>
              </a:rPr>
              <a:t>顶部“开始”面板中可以对字体、字号、颜色、行距等进行修改。顶部“开始”面板中可以对字体、字号、颜色、行距等进行修改。</a:t>
            </a:r>
          </a:p>
          <a:p>
            <a:pPr>
              <a:lnSpc>
                <a:spcPct val="120000"/>
              </a:lnSpc>
            </a:pPr>
            <a:endParaRPr lang="zh-CN" altLang="en-US" sz="1200" dirty="0">
              <a:solidFill>
                <a:schemeClr val="bg1"/>
              </a:solidFill>
              <a:latin typeface="微软雅黑" panose="020B0503020204020204" pitchFamily="34" charset="-122"/>
              <a:ea typeface="微软雅黑" panose="020B0503020204020204" pitchFamily="34" charset="-122"/>
              <a:sym typeface="News Gothic MT" charset="0"/>
            </a:endParaRPr>
          </a:p>
        </p:txBody>
      </p:sp>
      <p:sp>
        <p:nvSpPr>
          <p:cNvPr id="12" name="矩形 39"/>
          <p:cNvSpPr/>
          <p:nvPr/>
        </p:nvSpPr>
        <p:spPr>
          <a:xfrm>
            <a:off x="3911039" y="3782879"/>
            <a:ext cx="1389289" cy="400110"/>
          </a:xfrm>
          <a:prstGeom prst="rect">
            <a:avLst/>
          </a:prstGeom>
          <a:solidFill>
            <a:srgbClr val="534544"/>
          </a:solidFill>
        </p:spPr>
        <p:txBody>
          <a:bodyPr wrap="square">
            <a:spAutoFit/>
          </a:bodyPr>
          <a:lstStyle/>
          <a:p>
            <a:r>
              <a:rPr lang="en-US" altLang="zh-CN" sz="2000" b="1" dirty="0">
                <a:solidFill>
                  <a:schemeClr val="bg1"/>
                </a:solidFill>
                <a:ea typeface="Hiragino Sans GB W3" panose="020B0300000000000000" pitchFamily="34" charset="-122"/>
                <a:sym typeface="News Gothic MT" charset="0"/>
              </a:rPr>
              <a:t>CLICK</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HERE</a:t>
            </a:r>
            <a:endParaRPr lang="zh-CN" altLang="zh-CN" sz="2000" b="1" dirty="0">
              <a:solidFill>
                <a:schemeClr val="bg1"/>
              </a:solidFill>
              <a:ea typeface="Hiragino Sans GB W3" panose="020B0300000000000000" pitchFamily="34" charset="-122"/>
            </a:endParaRPr>
          </a:p>
        </p:txBody>
      </p:sp>
      <p:sp>
        <p:nvSpPr>
          <p:cNvPr id="13" name="矩形 12"/>
          <p:cNvSpPr/>
          <p:nvPr/>
        </p:nvSpPr>
        <p:spPr>
          <a:xfrm>
            <a:off x="3911041" y="4262694"/>
            <a:ext cx="2292394" cy="400110"/>
          </a:xfrm>
          <a:prstGeom prst="rect">
            <a:avLst/>
          </a:prstGeom>
          <a:solidFill>
            <a:srgbClr val="534544"/>
          </a:solidFill>
        </p:spPr>
        <p:txBody>
          <a:bodyPr wrap="square">
            <a:spAutoFit/>
          </a:bodyPr>
          <a:lstStyle/>
          <a:p>
            <a:r>
              <a:rPr lang="en-US" altLang="zh-CN" sz="2000" b="1" dirty="0">
                <a:solidFill>
                  <a:schemeClr val="bg1"/>
                </a:solidFill>
                <a:ea typeface="Hiragino Sans GB W3" panose="020B0300000000000000" pitchFamily="34" charset="-122"/>
                <a:sym typeface="News Gothic MT" charset="0"/>
              </a:rPr>
              <a:t>TO</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ADD</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YOUR</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TITLE</a:t>
            </a:r>
            <a:endParaRPr lang="zh-CN" altLang="zh-CN" sz="2000" b="1" dirty="0">
              <a:solidFill>
                <a:schemeClr val="bg1"/>
              </a:solidFill>
              <a:ea typeface="Hiragino Sans GB W3" panose="020B0300000000000000" pitchFamily="34" charset="-122"/>
            </a:endParaRPr>
          </a:p>
        </p:txBody>
      </p:sp>
      <p:sp>
        <p:nvSpPr>
          <p:cNvPr id="14" name="矩形 55"/>
          <p:cNvSpPr/>
          <p:nvPr/>
        </p:nvSpPr>
        <p:spPr>
          <a:xfrm>
            <a:off x="6516502" y="4666276"/>
            <a:ext cx="2532399" cy="1200329"/>
          </a:xfrm>
          <a:prstGeom prst="rect">
            <a:avLst/>
          </a:prstGeom>
        </p:spPr>
        <p:txBody>
          <a:bodyPr wrap="square">
            <a:spAutoFit/>
          </a:bodyPr>
          <a:lstStyle/>
          <a:p>
            <a:pP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sym typeface="News Gothic MT" charset="0"/>
              </a:rPr>
              <a:t>顶部“开始”面板中可以对字体、字号、颜色、行距等进行修改。顶部“开始”面板中可以对字体、字号、颜色、行距等进行修改。</a:t>
            </a:r>
          </a:p>
          <a:p>
            <a:pPr>
              <a:lnSpc>
                <a:spcPct val="120000"/>
              </a:lnSpc>
            </a:pPr>
            <a:endParaRPr lang="zh-CN" altLang="en-US" sz="1200" dirty="0">
              <a:solidFill>
                <a:schemeClr val="bg1"/>
              </a:solidFill>
              <a:latin typeface="微软雅黑" panose="020B0503020204020204" pitchFamily="34" charset="-122"/>
              <a:ea typeface="微软雅黑" panose="020B0503020204020204" pitchFamily="34" charset="-122"/>
              <a:sym typeface="News Gothic MT" charset="0"/>
            </a:endParaRPr>
          </a:p>
        </p:txBody>
      </p:sp>
      <p:sp>
        <p:nvSpPr>
          <p:cNvPr id="15" name="矩形 39"/>
          <p:cNvSpPr/>
          <p:nvPr/>
        </p:nvSpPr>
        <p:spPr>
          <a:xfrm>
            <a:off x="6621909" y="3782879"/>
            <a:ext cx="1389289" cy="400110"/>
          </a:xfrm>
          <a:prstGeom prst="rect">
            <a:avLst/>
          </a:prstGeom>
          <a:solidFill>
            <a:srgbClr val="534544"/>
          </a:solidFill>
        </p:spPr>
        <p:txBody>
          <a:bodyPr wrap="square">
            <a:spAutoFit/>
          </a:bodyPr>
          <a:lstStyle/>
          <a:p>
            <a:r>
              <a:rPr lang="en-US" altLang="zh-CN" sz="2000" b="1" dirty="0">
                <a:solidFill>
                  <a:schemeClr val="bg1"/>
                </a:solidFill>
                <a:ea typeface="Hiragino Sans GB W3" panose="020B0300000000000000" pitchFamily="34" charset="-122"/>
                <a:sym typeface="News Gothic MT" charset="0"/>
              </a:rPr>
              <a:t>CLICK</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HERE</a:t>
            </a:r>
            <a:endParaRPr lang="zh-CN" altLang="zh-CN" sz="2000" b="1" dirty="0">
              <a:solidFill>
                <a:schemeClr val="bg1"/>
              </a:solidFill>
              <a:ea typeface="Hiragino Sans GB W3" panose="020B0300000000000000" pitchFamily="34" charset="-122"/>
            </a:endParaRPr>
          </a:p>
        </p:txBody>
      </p:sp>
      <p:sp>
        <p:nvSpPr>
          <p:cNvPr id="16" name="矩形 15"/>
          <p:cNvSpPr/>
          <p:nvPr/>
        </p:nvSpPr>
        <p:spPr>
          <a:xfrm>
            <a:off x="6621911" y="4262694"/>
            <a:ext cx="2216392" cy="400110"/>
          </a:xfrm>
          <a:prstGeom prst="rect">
            <a:avLst/>
          </a:prstGeom>
          <a:solidFill>
            <a:srgbClr val="534544"/>
          </a:solidFill>
        </p:spPr>
        <p:txBody>
          <a:bodyPr wrap="square">
            <a:spAutoFit/>
          </a:bodyPr>
          <a:lstStyle/>
          <a:p>
            <a:r>
              <a:rPr lang="zh-CN" altLang="zh-CN" sz="2000" b="1" dirty="0">
                <a:solidFill>
                  <a:schemeClr val="bg1"/>
                </a:solidFill>
                <a:ea typeface="Hiragino Sans GB W3" panose="020B0300000000000000" pitchFamily="34" charset="-122"/>
                <a:sym typeface="News Gothic MT" charset="0"/>
              </a:rPr>
              <a:t>CONSECTETUR ELIT</a:t>
            </a:r>
            <a:endParaRPr lang="zh-CN" altLang="zh-CN" sz="2000" b="1" dirty="0">
              <a:solidFill>
                <a:schemeClr val="bg1"/>
              </a:solidFill>
              <a:ea typeface="Hiragino Sans GB W3" panose="020B0300000000000000" pitchFamily="34" charset="-122"/>
            </a:endParaRPr>
          </a:p>
        </p:txBody>
      </p:sp>
      <p:sp>
        <p:nvSpPr>
          <p:cNvPr id="17" name="矩形 55"/>
          <p:cNvSpPr/>
          <p:nvPr/>
        </p:nvSpPr>
        <p:spPr>
          <a:xfrm>
            <a:off x="9179175" y="4666276"/>
            <a:ext cx="2532399" cy="1200329"/>
          </a:xfrm>
          <a:prstGeom prst="rect">
            <a:avLst/>
          </a:prstGeom>
        </p:spPr>
        <p:txBody>
          <a:bodyPr wrap="square">
            <a:spAutoFit/>
          </a:bodyPr>
          <a:lstStyle/>
          <a:p>
            <a:pP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sym typeface="News Gothic MT" charset="0"/>
              </a:rPr>
              <a:t>顶部“开始”面板中可以对字体、字号、颜色、行距等进行修改。顶部“开始”面板中可以对字体、字号、颜色、行距等进行修改。</a:t>
            </a:r>
          </a:p>
          <a:p>
            <a:pPr>
              <a:lnSpc>
                <a:spcPct val="120000"/>
              </a:lnSpc>
            </a:pPr>
            <a:endParaRPr lang="zh-CN" altLang="en-US" sz="1200" dirty="0">
              <a:solidFill>
                <a:schemeClr val="bg1"/>
              </a:solidFill>
              <a:latin typeface="微软雅黑" panose="020B0503020204020204" pitchFamily="34" charset="-122"/>
              <a:ea typeface="微软雅黑" panose="020B0503020204020204" pitchFamily="34" charset="-122"/>
              <a:sym typeface="News Gothic MT" charset="0"/>
            </a:endParaRPr>
          </a:p>
        </p:txBody>
      </p:sp>
      <p:sp>
        <p:nvSpPr>
          <p:cNvPr id="18" name="矩形 39"/>
          <p:cNvSpPr/>
          <p:nvPr/>
        </p:nvSpPr>
        <p:spPr>
          <a:xfrm>
            <a:off x="9284583" y="3782879"/>
            <a:ext cx="1446964" cy="400110"/>
          </a:xfrm>
          <a:prstGeom prst="rect">
            <a:avLst/>
          </a:prstGeom>
          <a:solidFill>
            <a:srgbClr val="534544"/>
          </a:solidFill>
        </p:spPr>
        <p:txBody>
          <a:bodyPr wrap="square">
            <a:spAutoFit/>
          </a:bodyPr>
          <a:lstStyle/>
          <a:p>
            <a:r>
              <a:rPr lang="en-US" altLang="zh-CN" sz="2000" b="1" dirty="0">
                <a:solidFill>
                  <a:schemeClr val="bg1"/>
                </a:solidFill>
                <a:ea typeface="Hiragino Sans GB W3" panose="020B0300000000000000" pitchFamily="34" charset="-122"/>
                <a:sym typeface="News Gothic MT" charset="0"/>
              </a:rPr>
              <a:t>CLICK</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HERE</a:t>
            </a:r>
            <a:r>
              <a:rPr lang="zh-CN" altLang="zh-CN" sz="2000" b="1" dirty="0">
                <a:solidFill>
                  <a:schemeClr val="bg1"/>
                </a:solidFill>
                <a:ea typeface="Hiragino Sans GB W3" panose="020B0300000000000000" pitchFamily="34" charset="-122"/>
                <a:sym typeface="News Gothic MT" charset="0"/>
              </a:rPr>
              <a:t> </a:t>
            </a:r>
            <a:endParaRPr lang="zh-CN" altLang="zh-CN" sz="2000" b="1" dirty="0">
              <a:solidFill>
                <a:schemeClr val="bg1"/>
              </a:solidFill>
              <a:ea typeface="Hiragino Sans GB W3" panose="020B0300000000000000" pitchFamily="34" charset="-122"/>
            </a:endParaRPr>
          </a:p>
        </p:txBody>
      </p:sp>
      <p:sp>
        <p:nvSpPr>
          <p:cNvPr id="19" name="矩形 18"/>
          <p:cNvSpPr/>
          <p:nvPr/>
        </p:nvSpPr>
        <p:spPr>
          <a:xfrm>
            <a:off x="9284584" y="4262694"/>
            <a:ext cx="2292394" cy="400110"/>
          </a:xfrm>
          <a:prstGeom prst="rect">
            <a:avLst/>
          </a:prstGeom>
          <a:solidFill>
            <a:srgbClr val="534544"/>
          </a:solidFill>
        </p:spPr>
        <p:txBody>
          <a:bodyPr wrap="square">
            <a:spAutoFit/>
          </a:bodyPr>
          <a:lstStyle/>
          <a:p>
            <a:r>
              <a:rPr lang="en-US" altLang="zh-CN" sz="2000" b="1" dirty="0">
                <a:solidFill>
                  <a:schemeClr val="bg1"/>
                </a:solidFill>
                <a:ea typeface="Hiragino Sans GB W3" panose="020B0300000000000000" pitchFamily="34" charset="-122"/>
                <a:sym typeface="News Gothic MT" charset="0"/>
              </a:rPr>
              <a:t>TO</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ADD</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YOUR</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TITLE</a:t>
            </a:r>
            <a:endParaRPr lang="zh-CN" altLang="zh-CN" sz="2000" b="1" dirty="0">
              <a:solidFill>
                <a:schemeClr val="bg1"/>
              </a:solidFill>
              <a:ea typeface="Hiragino Sans GB W3" panose="020B0300000000000000" pitchFamily="34" charset="-122"/>
            </a:endParaRPr>
          </a:p>
        </p:txBody>
      </p:sp>
      <p:cxnSp>
        <p:nvCxnSpPr>
          <p:cNvPr id="20" name="直接连接符 19"/>
          <p:cNvCxnSpPr>
            <a:endCxn id="4" idx="2"/>
          </p:cNvCxnSpPr>
          <p:nvPr/>
        </p:nvCxnSpPr>
        <p:spPr>
          <a:xfrm>
            <a:off x="2473150" y="2922637"/>
            <a:ext cx="1332482" cy="1"/>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6" idx="2"/>
          </p:cNvCxnSpPr>
          <p:nvPr/>
        </p:nvCxnSpPr>
        <p:spPr>
          <a:xfrm>
            <a:off x="5084999" y="2922637"/>
            <a:ext cx="1536910" cy="1"/>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a:endCxn id="5" idx="2"/>
          </p:cNvCxnSpPr>
          <p:nvPr/>
        </p:nvCxnSpPr>
        <p:spPr>
          <a:xfrm>
            <a:off x="7885051" y="2922637"/>
            <a:ext cx="1367908" cy="1"/>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480125" y="2922637"/>
            <a:ext cx="1240095" cy="0"/>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Freeform 5"/>
          <p:cNvSpPr/>
          <p:nvPr/>
        </p:nvSpPr>
        <p:spPr bwMode="auto">
          <a:xfrm>
            <a:off x="1493514" y="2608599"/>
            <a:ext cx="604624" cy="573297"/>
          </a:xfrm>
          <a:custGeom>
            <a:avLst/>
            <a:gdLst>
              <a:gd name="T0" fmla="*/ 772 w 772"/>
              <a:gd name="T1" fmla="*/ 592 h 732"/>
              <a:gd name="T2" fmla="*/ 770 w 772"/>
              <a:gd name="T3" fmla="*/ 574 h 732"/>
              <a:gd name="T4" fmla="*/ 762 w 772"/>
              <a:gd name="T5" fmla="*/ 560 h 732"/>
              <a:gd name="T6" fmla="*/ 750 w 772"/>
              <a:gd name="T7" fmla="*/ 548 h 732"/>
              <a:gd name="T8" fmla="*/ 734 w 772"/>
              <a:gd name="T9" fmla="*/ 540 h 732"/>
              <a:gd name="T10" fmla="*/ 500 w 772"/>
              <a:gd name="T11" fmla="*/ 466 h 732"/>
              <a:gd name="T12" fmla="*/ 534 w 772"/>
              <a:gd name="T13" fmla="*/ 416 h 732"/>
              <a:gd name="T14" fmla="*/ 560 w 772"/>
              <a:gd name="T15" fmla="*/ 356 h 732"/>
              <a:gd name="T16" fmla="*/ 576 w 772"/>
              <a:gd name="T17" fmla="*/ 290 h 732"/>
              <a:gd name="T18" fmla="*/ 582 w 772"/>
              <a:gd name="T19" fmla="*/ 222 h 732"/>
              <a:gd name="T20" fmla="*/ 580 w 772"/>
              <a:gd name="T21" fmla="*/ 198 h 732"/>
              <a:gd name="T22" fmla="*/ 574 w 772"/>
              <a:gd name="T23" fmla="*/ 152 h 732"/>
              <a:gd name="T24" fmla="*/ 560 w 772"/>
              <a:gd name="T25" fmla="*/ 112 h 732"/>
              <a:gd name="T26" fmla="*/ 540 w 772"/>
              <a:gd name="T27" fmla="*/ 76 h 732"/>
              <a:gd name="T28" fmla="*/ 516 w 772"/>
              <a:gd name="T29" fmla="*/ 48 h 732"/>
              <a:gd name="T30" fmla="*/ 484 w 772"/>
              <a:gd name="T31" fmla="*/ 24 h 732"/>
              <a:gd name="T32" fmla="*/ 448 w 772"/>
              <a:gd name="T33" fmla="*/ 10 h 732"/>
              <a:gd name="T34" fmla="*/ 408 w 772"/>
              <a:gd name="T35" fmla="*/ 2 h 732"/>
              <a:gd name="T36" fmla="*/ 386 w 772"/>
              <a:gd name="T37" fmla="*/ 0 h 732"/>
              <a:gd name="T38" fmla="*/ 344 w 772"/>
              <a:gd name="T39" fmla="*/ 4 h 732"/>
              <a:gd name="T40" fmla="*/ 306 w 772"/>
              <a:gd name="T41" fmla="*/ 16 h 732"/>
              <a:gd name="T42" fmla="*/ 272 w 772"/>
              <a:gd name="T43" fmla="*/ 36 h 732"/>
              <a:gd name="T44" fmla="*/ 244 w 772"/>
              <a:gd name="T45" fmla="*/ 60 h 732"/>
              <a:gd name="T46" fmla="*/ 222 w 772"/>
              <a:gd name="T47" fmla="*/ 92 h 732"/>
              <a:gd name="T48" fmla="*/ 204 w 772"/>
              <a:gd name="T49" fmla="*/ 130 h 732"/>
              <a:gd name="T50" fmla="*/ 194 w 772"/>
              <a:gd name="T51" fmla="*/ 174 h 732"/>
              <a:gd name="T52" fmla="*/ 190 w 772"/>
              <a:gd name="T53" fmla="*/ 222 h 732"/>
              <a:gd name="T54" fmla="*/ 192 w 772"/>
              <a:gd name="T55" fmla="*/ 256 h 732"/>
              <a:gd name="T56" fmla="*/ 204 w 772"/>
              <a:gd name="T57" fmla="*/ 322 h 732"/>
              <a:gd name="T58" fmla="*/ 224 w 772"/>
              <a:gd name="T59" fmla="*/ 386 h 732"/>
              <a:gd name="T60" fmla="*/ 254 w 772"/>
              <a:gd name="T61" fmla="*/ 442 h 732"/>
              <a:gd name="T62" fmla="*/ 38 w 772"/>
              <a:gd name="T63" fmla="*/ 540 h 732"/>
              <a:gd name="T64" fmla="*/ 30 w 772"/>
              <a:gd name="T65" fmla="*/ 542 h 732"/>
              <a:gd name="T66" fmla="*/ 16 w 772"/>
              <a:gd name="T67" fmla="*/ 552 h 732"/>
              <a:gd name="T68" fmla="*/ 6 w 772"/>
              <a:gd name="T69" fmla="*/ 566 h 732"/>
              <a:gd name="T70" fmla="*/ 0 w 772"/>
              <a:gd name="T71" fmla="*/ 584 h 732"/>
              <a:gd name="T72" fmla="*/ 0 w 772"/>
              <a:gd name="T73" fmla="*/ 676 h 732"/>
              <a:gd name="T74" fmla="*/ 0 w 772"/>
              <a:gd name="T75" fmla="*/ 688 h 732"/>
              <a:gd name="T76" fmla="*/ 10 w 772"/>
              <a:gd name="T77" fmla="*/ 708 h 732"/>
              <a:gd name="T78" fmla="*/ 24 w 772"/>
              <a:gd name="T79" fmla="*/ 722 h 732"/>
              <a:gd name="T80" fmla="*/ 44 w 772"/>
              <a:gd name="T81" fmla="*/ 730 h 732"/>
              <a:gd name="T82" fmla="*/ 718 w 772"/>
              <a:gd name="T83" fmla="*/ 732 h 732"/>
              <a:gd name="T84" fmla="*/ 728 w 772"/>
              <a:gd name="T85" fmla="*/ 730 h 732"/>
              <a:gd name="T86" fmla="*/ 748 w 772"/>
              <a:gd name="T87" fmla="*/ 722 h 732"/>
              <a:gd name="T88" fmla="*/ 764 w 772"/>
              <a:gd name="T89" fmla="*/ 708 h 732"/>
              <a:gd name="T90" fmla="*/ 772 w 772"/>
              <a:gd name="T91" fmla="*/ 688 h 732"/>
              <a:gd name="T92" fmla="*/ 772 w 772"/>
              <a:gd name="T93" fmla="*/ 676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2" h="732">
                <a:moveTo>
                  <a:pt x="772" y="592"/>
                </a:moveTo>
                <a:lnTo>
                  <a:pt x="772" y="592"/>
                </a:lnTo>
                <a:lnTo>
                  <a:pt x="772" y="584"/>
                </a:lnTo>
                <a:lnTo>
                  <a:pt x="770" y="574"/>
                </a:lnTo>
                <a:lnTo>
                  <a:pt x="766" y="566"/>
                </a:lnTo>
                <a:lnTo>
                  <a:pt x="762" y="560"/>
                </a:lnTo>
                <a:lnTo>
                  <a:pt x="756" y="552"/>
                </a:lnTo>
                <a:lnTo>
                  <a:pt x="750" y="548"/>
                </a:lnTo>
                <a:lnTo>
                  <a:pt x="742" y="542"/>
                </a:lnTo>
                <a:lnTo>
                  <a:pt x="734" y="540"/>
                </a:lnTo>
                <a:lnTo>
                  <a:pt x="500" y="466"/>
                </a:lnTo>
                <a:lnTo>
                  <a:pt x="500" y="466"/>
                </a:lnTo>
                <a:lnTo>
                  <a:pt x="518" y="442"/>
                </a:lnTo>
                <a:lnTo>
                  <a:pt x="534" y="416"/>
                </a:lnTo>
                <a:lnTo>
                  <a:pt x="548" y="386"/>
                </a:lnTo>
                <a:lnTo>
                  <a:pt x="560" y="356"/>
                </a:lnTo>
                <a:lnTo>
                  <a:pt x="570" y="322"/>
                </a:lnTo>
                <a:lnTo>
                  <a:pt x="576" y="290"/>
                </a:lnTo>
                <a:lnTo>
                  <a:pt x="580" y="256"/>
                </a:lnTo>
                <a:lnTo>
                  <a:pt x="582" y="222"/>
                </a:lnTo>
                <a:lnTo>
                  <a:pt x="582" y="222"/>
                </a:lnTo>
                <a:lnTo>
                  <a:pt x="580" y="198"/>
                </a:lnTo>
                <a:lnTo>
                  <a:pt x="578" y="174"/>
                </a:lnTo>
                <a:lnTo>
                  <a:pt x="574" y="152"/>
                </a:lnTo>
                <a:lnTo>
                  <a:pt x="568" y="130"/>
                </a:lnTo>
                <a:lnTo>
                  <a:pt x="560" y="112"/>
                </a:lnTo>
                <a:lnTo>
                  <a:pt x="552" y="92"/>
                </a:lnTo>
                <a:lnTo>
                  <a:pt x="540" y="76"/>
                </a:lnTo>
                <a:lnTo>
                  <a:pt x="528" y="60"/>
                </a:lnTo>
                <a:lnTo>
                  <a:pt x="516" y="48"/>
                </a:lnTo>
                <a:lnTo>
                  <a:pt x="500" y="36"/>
                </a:lnTo>
                <a:lnTo>
                  <a:pt x="484" y="24"/>
                </a:lnTo>
                <a:lnTo>
                  <a:pt x="466" y="16"/>
                </a:lnTo>
                <a:lnTo>
                  <a:pt x="448" y="10"/>
                </a:lnTo>
                <a:lnTo>
                  <a:pt x="428" y="4"/>
                </a:lnTo>
                <a:lnTo>
                  <a:pt x="408" y="2"/>
                </a:lnTo>
                <a:lnTo>
                  <a:pt x="386" y="0"/>
                </a:lnTo>
                <a:lnTo>
                  <a:pt x="386" y="0"/>
                </a:lnTo>
                <a:lnTo>
                  <a:pt x="364" y="2"/>
                </a:lnTo>
                <a:lnTo>
                  <a:pt x="344" y="4"/>
                </a:lnTo>
                <a:lnTo>
                  <a:pt x="324" y="10"/>
                </a:lnTo>
                <a:lnTo>
                  <a:pt x="306" y="16"/>
                </a:lnTo>
                <a:lnTo>
                  <a:pt x="288" y="24"/>
                </a:lnTo>
                <a:lnTo>
                  <a:pt x="272" y="36"/>
                </a:lnTo>
                <a:lnTo>
                  <a:pt x="258" y="48"/>
                </a:lnTo>
                <a:lnTo>
                  <a:pt x="244" y="60"/>
                </a:lnTo>
                <a:lnTo>
                  <a:pt x="232" y="76"/>
                </a:lnTo>
                <a:lnTo>
                  <a:pt x="222" y="92"/>
                </a:lnTo>
                <a:lnTo>
                  <a:pt x="212" y="112"/>
                </a:lnTo>
                <a:lnTo>
                  <a:pt x="204" y="130"/>
                </a:lnTo>
                <a:lnTo>
                  <a:pt x="198" y="152"/>
                </a:lnTo>
                <a:lnTo>
                  <a:pt x="194" y="174"/>
                </a:lnTo>
                <a:lnTo>
                  <a:pt x="192" y="198"/>
                </a:lnTo>
                <a:lnTo>
                  <a:pt x="190" y="222"/>
                </a:lnTo>
                <a:lnTo>
                  <a:pt x="190" y="222"/>
                </a:lnTo>
                <a:lnTo>
                  <a:pt x="192" y="256"/>
                </a:lnTo>
                <a:lnTo>
                  <a:pt x="196" y="290"/>
                </a:lnTo>
                <a:lnTo>
                  <a:pt x="204" y="322"/>
                </a:lnTo>
                <a:lnTo>
                  <a:pt x="212" y="356"/>
                </a:lnTo>
                <a:lnTo>
                  <a:pt x="224" y="386"/>
                </a:lnTo>
                <a:lnTo>
                  <a:pt x="238" y="416"/>
                </a:lnTo>
                <a:lnTo>
                  <a:pt x="254" y="442"/>
                </a:lnTo>
                <a:lnTo>
                  <a:pt x="272" y="466"/>
                </a:lnTo>
                <a:lnTo>
                  <a:pt x="38" y="540"/>
                </a:lnTo>
                <a:lnTo>
                  <a:pt x="38" y="540"/>
                </a:lnTo>
                <a:lnTo>
                  <a:pt x="30" y="542"/>
                </a:lnTo>
                <a:lnTo>
                  <a:pt x="22" y="548"/>
                </a:lnTo>
                <a:lnTo>
                  <a:pt x="16" y="552"/>
                </a:lnTo>
                <a:lnTo>
                  <a:pt x="10" y="560"/>
                </a:lnTo>
                <a:lnTo>
                  <a:pt x="6" y="566"/>
                </a:lnTo>
                <a:lnTo>
                  <a:pt x="2" y="574"/>
                </a:lnTo>
                <a:lnTo>
                  <a:pt x="0" y="584"/>
                </a:lnTo>
                <a:lnTo>
                  <a:pt x="0" y="592"/>
                </a:lnTo>
                <a:lnTo>
                  <a:pt x="0" y="676"/>
                </a:lnTo>
                <a:lnTo>
                  <a:pt x="0" y="676"/>
                </a:lnTo>
                <a:lnTo>
                  <a:pt x="0" y="688"/>
                </a:lnTo>
                <a:lnTo>
                  <a:pt x="4" y="698"/>
                </a:lnTo>
                <a:lnTo>
                  <a:pt x="10" y="708"/>
                </a:lnTo>
                <a:lnTo>
                  <a:pt x="16" y="716"/>
                </a:lnTo>
                <a:lnTo>
                  <a:pt x="24" y="722"/>
                </a:lnTo>
                <a:lnTo>
                  <a:pt x="34" y="728"/>
                </a:lnTo>
                <a:lnTo>
                  <a:pt x="44" y="730"/>
                </a:lnTo>
                <a:lnTo>
                  <a:pt x="56" y="732"/>
                </a:lnTo>
                <a:lnTo>
                  <a:pt x="718" y="732"/>
                </a:lnTo>
                <a:lnTo>
                  <a:pt x="718" y="732"/>
                </a:lnTo>
                <a:lnTo>
                  <a:pt x="728" y="730"/>
                </a:lnTo>
                <a:lnTo>
                  <a:pt x="740" y="728"/>
                </a:lnTo>
                <a:lnTo>
                  <a:pt x="748" y="722"/>
                </a:lnTo>
                <a:lnTo>
                  <a:pt x="756" y="716"/>
                </a:lnTo>
                <a:lnTo>
                  <a:pt x="764" y="708"/>
                </a:lnTo>
                <a:lnTo>
                  <a:pt x="768" y="698"/>
                </a:lnTo>
                <a:lnTo>
                  <a:pt x="772" y="688"/>
                </a:lnTo>
                <a:lnTo>
                  <a:pt x="772" y="676"/>
                </a:lnTo>
                <a:lnTo>
                  <a:pt x="772" y="676"/>
                </a:lnTo>
                <a:lnTo>
                  <a:pt x="772" y="59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5" name="组合 24"/>
          <p:cNvGrpSpPr/>
          <p:nvPr/>
        </p:nvGrpSpPr>
        <p:grpSpPr>
          <a:xfrm>
            <a:off x="4051898" y="2716680"/>
            <a:ext cx="734634" cy="465216"/>
            <a:chOff x="5662466" y="2439430"/>
            <a:chExt cx="734634" cy="465216"/>
          </a:xfrm>
        </p:grpSpPr>
        <p:sp>
          <p:nvSpPr>
            <p:cNvPr id="26" name="Freeform 6"/>
            <p:cNvSpPr/>
            <p:nvPr/>
          </p:nvSpPr>
          <p:spPr bwMode="auto">
            <a:xfrm>
              <a:off x="5789343" y="2693184"/>
              <a:ext cx="468349" cy="211462"/>
            </a:xfrm>
            <a:custGeom>
              <a:avLst/>
              <a:gdLst>
                <a:gd name="T0" fmla="*/ 302 w 598"/>
                <a:gd name="T1" fmla="*/ 72 h 270"/>
                <a:gd name="T2" fmla="*/ 302 w 598"/>
                <a:gd name="T3" fmla="*/ 72 h 270"/>
                <a:gd name="T4" fmla="*/ 274 w 598"/>
                <a:gd name="T5" fmla="*/ 70 h 270"/>
                <a:gd name="T6" fmla="*/ 260 w 598"/>
                <a:gd name="T7" fmla="*/ 68 h 270"/>
                <a:gd name="T8" fmla="*/ 244 w 598"/>
                <a:gd name="T9" fmla="*/ 62 h 270"/>
                <a:gd name="T10" fmla="*/ 80 w 598"/>
                <a:gd name="T11" fmla="*/ 0 h 270"/>
                <a:gd name="T12" fmla="*/ 0 w 598"/>
                <a:gd name="T13" fmla="*/ 0 h 270"/>
                <a:gd name="T14" fmla="*/ 0 w 598"/>
                <a:gd name="T15" fmla="*/ 98 h 270"/>
                <a:gd name="T16" fmla="*/ 0 w 598"/>
                <a:gd name="T17" fmla="*/ 98 h 270"/>
                <a:gd name="T18" fmla="*/ 2 w 598"/>
                <a:gd name="T19" fmla="*/ 110 h 270"/>
                <a:gd name="T20" fmla="*/ 4 w 598"/>
                <a:gd name="T21" fmla="*/ 122 h 270"/>
                <a:gd name="T22" fmla="*/ 8 w 598"/>
                <a:gd name="T23" fmla="*/ 132 h 270"/>
                <a:gd name="T24" fmla="*/ 14 w 598"/>
                <a:gd name="T25" fmla="*/ 144 h 270"/>
                <a:gd name="T26" fmla="*/ 22 w 598"/>
                <a:gd name="T27" fmla="*/ 152 h 270"/>
                <a:gd name="T28" fmla="*/ 30 w 598"/>
                <a:gd name="T29" fmla="*/ 162 h 270"/>
                <a:gd name="T30" fmla="*/ 40 w 598"/>
                <a:gd name="T31" fmla="*/ 168 h 270"/>
                <a:gd name="T32" fmla="*/ 50 w 598"/>
                <a:gd name="T33" fmla="*/ 174 h 270"/>
                <a:gd name="T34" fmla="*/ 248 w 598"/>
                <a:gd name="T35" fmla="*/ 260 h 270"/>
                <a:gd name="T36" fmla="*/ 248 w 598"/>
                <a:gd name="T37" fmla="*/ 260 h 270"/>
                <a:gd name="T38" fmla="*/ 260 w 598"/>
                <a:gd name="T39" fmla="*/ 264 h 270"/>
                <a:gd name="T40" fmla="*/ 272 w 598"/>
                <a:gd name="T41" fmla="*/ 268 h 270"/>
                <a:gd name="T42" fmla="*/ 298 w 598"/>
                <a:gd name="T43" fmla="*/ 270 h 270"/>
                <a:gd name="T44" fmla="*/ 326 w 598"/>
                <a:gd name="T45" fmla="*/ 268 h 270"/>
                <a:gd name="T46" fmla="*/ 338 w 598"/>
                <a:gd name="T47" fmla="*/ 264 h 270"/>
                <a:gd name="T48" fmla="*/ 348 w 598"/>
                <a:gd name="T49" fmla="*/ 260 h 270"/>
                <a:gd name="T50" fmla="*/ 548 w 598"/>
                <a:gd name="T51" fmla="*/ 174 h 270"/>
                <a:gd name="T52" fmla="*/ 548 w 598"/>
                <a:gd name="T53" fmla="*/ 174 h 270"/>
                <a:gd name="T54" fmla="*/ 558 w 598"/>
                <a:gd name="T55" fmla="*/ 168 h 270"/>
                <a:gd name="T56" fmla="*/ 568 w 598"/>
                <a:gd name="T57" fmla="*/ 162 h 270"/>
                <a:gd name="T58" fmla="*/ 576 w 598"/>
                <a:gd name="T59" fmla="*/ 152 h 270"/>
                <a:gd name="T60" fmla="*/ 584 w 598"/>
                <a:gd name="T61" fmla="*/ 144 h 270"/>
                <a:gd name="T62" fmla="*/ 590 w 598"/>
                <a:gd name="T63" fmla="*/ 132 h 270"/>
                <a:gd name="T64" fmla="*/ 594 w 598"/>
                <a:gd name="T65" fmla="*/ 120 h 270"/>
                <a:gd name="T66" fmla="*/ 598 w 598"/>
                <a:gd name="T67" fmla="*/ 110 h 270"/>
                <a:gd name="T68" fmla="*/ 598 w 598"/>
                <a:gd name="T69" fmla="*/ 98 h 270"/>
                <a:gd name="T70" fmla="*/ 598 w 598"/>
                <a:gd name="T71" fmla="*/ 0 h 270"/>
                <a:gd name="T72" fmla="*/ 510 w 598"/>
                <a:gd name="T73" fmla="*/ 0 h 270"/>
                <a:gd name="T74" fmla="*/ 366 w 598"/>
                <a:gd name="T75" fmla="*/ 62 h 270"/>
                <a:gd name="T76" fmla="*/ 366 w 598"/>
                <a:gd name="T77" fmla="*/ 62 h 270"/>
                <a:gd name="T78" fmla="*/ 352 w 598"/>
                <a:gd name="T79" fmla="*/ 66 h 270"/>
                <a:gd name="T80" fmla="*/ 336 w 598"/>
                <a:gd name="T81" fmla="*/ 70 h 270"/>
                <a:gd name="T82" fmla="*/ 320 w 598"/>
                <a:gd name="T83" fmla="*/ 72 h 270"/>
                <a:gd name="T84" fmla="*/ 302 w 598"/>
                <a:gd name="T85" fmla="*/ 72 h 270"/>
                <a:gd name="T86" fmla="*/ 302 w 598"/>
                <a:gd name="T87" fmla="*/ 7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8" h="270">
                  <a:moveTo>
                    <a:pt x="302" y="72"/>
                  </a:moveTo>
                  <a:lnTo>
                    <a:pt x="302" y="72"/>
                  </a:lnTo>
                  <a:lnTo>
                    <a:pt x="274" y="70"/>
                  </a:lnTo>
                  <a:lnTo>
                    <a:pt x="260" y="68"/>
                  </a:lnTo>
                  <a:lnTo>
                    <a:pt x="244" y="62"/>
                  </a:lnTo>
                  <a:lnTo>
                    <a:pt x="80" y="0"/>
                  </a:lnTo>
                  <a:lnTo>
                    <a:pt x="0" y="0"/>
                  </a:lnTo>
                  <a:lnTo>
                    <a:pt x="0" y="98"/>
                  </a:lnTo>
                  <a:lnTo>
                    <a:pt x="0" y="98"/>
                  </a:lnTo>
                  <a:lnTo>
                    <a:pt x="2" y="110"/>
                  </a:lnTo>
                  <a:lnTo>
                    <a:pt x="4" y="122"/>
                  </a:lnTo>
                  <a:lnTo>
                    <a:pt x="8" y="132"/>
                  </a:lnTo>
                  <a:lnTo>
                    <a:pt x="14" y="144"/>
                  </a:lnTo>
                  <a:lnTo>
                    <a:pt x="22" y="152"/>
                  </a:lnTo>
                  <a:lnTo>
                    <a:pt x="30" y="162"/>
                  </a:lnTo>
                  <a:lnTo>
                    <a:pt x="40" y="168"/>
                  </a:lnTo>
                  <a:lnTo>
                    <a:pt x="50" y="174"/>
                  </a:lnTo>
                  <a:lnTo>
                    <a:pt x="248" y="260"/>
                  </a:lnTo>
                  <a:lnTo>
                    <a:pt x="248" y="260"/>
                  </a:lnTo>
                  <a:lnTo>
                    <a:pt x="260" y="264"/>
                  </a:lnTo>
                  <a:lnTo>
                    <a:pt x="272" y="268"/>
                  </a:lnTo>
                  <a:lnTo>
                    <a:pt x="298" y="270"/>
                  </a:lnTo>
                  <a:lnTo>
                    <a:pt x="326" y="268"/>
                  </a:lnTo>
                  <a:lnTo>
                    <a:pt x="338" y="264"/>
                  </a:lnTo>
                  <a:lnTo>
                    <a:pt x="348" y="260"/>
                  </a:lnTo>
                  <a:lnTo>
                    <a:pt x="548" y="174"/>
                  </a:lnTo>
                  <a:lnTo>
                    <a:pt x="548" y="174"/>
                  </a:lnTo>
                  <a:lnTo>
                    <a:pt x="558" y="168"/>
                  </a:lnTo>
                  <a:lnTo>
                    <a:pt x="568" y="162"/>
                  </a:lnTo>
                  <a:lnTo>
                    <a:pt x="576" y="152"/>
                  </a:lnTo>
                  <a:lnTo>
                    <a:pt x="584" y="144"/>
                  </a:lnTo>
                  <a:lnTo>
                    <a:pt x="590" y="132"/>
                  </a:lnTo>
                  <a:lnTo>
                    <a:pt x="594" y="120"/>
                  </a:lnTo>
                  <a:lnTo>
                    <a:pt x="598" y="110"/>
                  </a:lnTo>
                  <a:lnTo>
                    <a:pt x="598" y="98"/>
                  </a:lnTo>
                  <a:lnTo>
                    <a:pt x="598" y="0"/>
                  </a:lnTo>
                  <a:lnTo>
                    <a:pt x="510" y="0"/>
                  </a:lnTo>
                  <a:lnTo>
                    <a:pt x="366" y="62"/>
                  </a:lnTo>
                  <a:lnTo>
                    <a:pt x="366" y="62"/>
                  </a:lnTo>
                  <a:lnTo>
                    <a:pt x="352" y="66"/>
                  </a:lnTo>
                  <a:lnTo>
                    <a:pt x="336" y="70"/>
                  </a:lnTo>
                  <a:lnTo>
                    <a:pt x="320" y="72"/>
                  </a:lnTo>
                  <a:lnTo>
                    <a:pt x="302" y="72"/>
                  </a:lnTo>
                  <a:lnTo>
                    <a:pt x="302" y="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
            <p:cNvSpPr/>
            <p:nvPr/>
          </p:nvSpPr>
          <p:spPr bwMode="auto">
            <a:xfrm>
              <a:off x="5662466" y="2439430"/>
              <a:ext cx="734634" cy="391596"/>
            </a:xfrm>
            <a:custGeom>
              <a:avLst/>
              <a:gdLst>
                <a:gd name="T0" fmla="*/ 22 w 938"/>
                <a:gd name="T1" fmla="*/ 196 h 500"/>
                <a:gd name="T2" fmla="*/ 416 w 938"/>
                <a:gd name="T3" fmla="*/ 348 h 500"/>
                <a:gd name="T4" fmla="*/ 416 w 938"/>
                <a:gd name="T5" fmla="*/ 348 h 500"/>
                <a:gd name="T6" fmla="*/ 428 w 938"/>
                <a:gd name="T7" fmla="*/ 352 h 500"/>
                <a:gd name="T8" fmla="*/ 440 w 938"/>
                <a:gd name="T9" fmla="*/ 354 h 500"/>
                <a:gd name="T10" fmla="*/ 466 w 938"/>
                <a:gd name="T11" fmla="*/ 356 h 500"/>
                <a:gd name="T12" fmla="*/ 494 w 938"/>
                <a:gd name="T13" fmla="*/ 352 h 500"/>
                <a:gd name="T14" fmla="*/ 506 w 938"/>
                <a:gd name="T15" fmla="*/ 350 h 500"/>
                <a:gd name="T16" fmla="*/ 518 w 938"/>
                <a:gd name="T17" fmla="*/ 346 h 500"/>
                <a:gd name="T18" fmla="*/ 894 w 938"/>
                <a:gd name="T19" fmla="*/ 188 h 500"/>
                <a:gd name="T20" fmla="*/ 894 w 938"/>
                <a:gd name="T21" fmla="*/ 422 h 500"/>
                <a:gd name="T22" fmla="*/ 870 w 938"/>
                <a:gd name="T23" fmla="*/ 500 h 500"/>
                <a:gd name="T24" fmla="*/ 938 w 938"/>
                <a:gd name="T25" fmla="*/ 500 h 500"/>
                <a:gd name="T26" fmla="*/ 914 w 938"/>
                <a:gd name="T27" fmla="*/ 420 h 500"/>
                <a:gd name="T28" fmla="*/ 914 w 938"/>
                <a:gd name="T29" fmla="*/ 178 h 500"/>
                <a:gd name="T30" fmla="*/ 912 w 938"/>
                <a:gd name="T31" fmla="*/ 178 h 500"/>
                <a:gd name="T32" fmla="*/ 912 w 938"/>
                <a:gd name="T33" fmla="*/ 178 h 500"/>
                <a:gd name="T34" fmla="*/ 918 w 938"/>
                <a:gd name="T35" fmla="*/ 174 h 500"/>
                <a:gd name="T36" fmla="*/ 922 w 938"/>
                <a:gd name="T37" fmla="*/ 170 h 500"/>
                <a:gd name="T38" fmla="*/ 922 w 938"/>
                <a:gd name="T39" fmla="*/ 164 h 500"/>
                <a:gd name="T40" fmla="*/ 922 w 938"/>
                <a:gd name="T41" fmla="*/ 160 h 500"/>
                <a:gd name="T42" fmla="*/ 920 w 938"/>
                <a:gd name="T43" fmla="*/ 156 h 500"/>
                <a:gd name="T44" fmla="*/ 916 w 938"/>
                <a:gd name="T45" fmla="*/ 152 h 500"/>
                <a:gd name="T46" fmla="*/ 910 w 938"/>
                <a:gd name="T47" fmla="*/ 148 h 500"/>
                <a:gd name="T48" fmla="*/ 902 w 938"/>
                <a:gd name="T49" fmla="*/ 144 h 500"/>
                <a:gd name="T50" fmla="*/ 518 w 938"/>
                <a:gd name="T51" fmla="*/ 8 h 500"/>
                <a:gd name="T52" fmla="*/ 518 w 938"/>
                <a:gd name="T53" fmla="*/ 8 h 500"/>
                <a:gd name="T54" fmla="*/ 506 w 938"/>
                <a:gd name="T55" fmla="*/ 4 h 500"/>
                <a:gd name="T56" fmla="*/ 494 w 938"/>
                <a:gd name="T57" fmla="*/ 2 h 500"/>
                <a:gd name="T58" fmla="*/ 466 w 938"/>
                <a:gd name="T59" fmla="*/ 0 h 500"/>
                <a:gd name="T60" fmla="*/ 440 w 938"/>
                <a:gd name="T61" fmla="*/ 2 h 500"/>
                <a:gd name="T62" fmla="*/ 426 w 938"/>
                <a:gd name="T63" fmla="*/ 6 h 500"/>
                <a:gd name="T64" fmla="*/ 416 w 938"/>
                <a:gd name="T65" fmla="*/ 8 h 500"/>
                <a:gd name="T66" fmla="*/ 22 w 938"/>
                <a:gd name="T67" fmla="*/ 156 h 500"/>
                <a:gd name="T68" fmla="*/ 22 w 938"/>
                <a:gd name="T69" fmla="*/ 156 h 500"/>
                <a:gd name="T70" fmla="*/ 12 w 938"/>
                <a:gd name="T71" fmla="*/ 162 h 500"/>
                <a:gd name="T72" fmla="*/ 6 w 938"/>
                <a:gd name="T73" fmla="*/ 166 h 500"/>
                <a:gd name="T74" fmla="*/ 2 w 938"/>
                <a:gd name="T75" fmla="*/ 172 h 500"/>
                <a:gd name="T76" fmla="*/ 0 w 938"/>
                <a:gd name="T77" fmla="*/ 176 h 500"/>
                <a:gd name="T78" fmla="*/ 2 w 938"/>
                <a:gd name="T79" fmla="*/ 182 h 500"/>
                <a:gd name="T80" fmla="*/ 6 w 938"/>
                <a:gd name="T81" fmla="*/ 186 h 500"/>
                <a:gd name="T82" fmla="*/ 12 w 938"/>
                <a:gd name="T83" fmla="*/ 192 h 500"/>
                <a:gd name="T84" fmla="*/ 22 w 938"/>
                <a:gd name="T85" fmla="*/ 196 h 500"/>
                <a:gd name="T86" fmla="*/ 22 w 938"/>
                <a:gd name="T87" fmla="*/ 19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8" h="500">
                  <a:moveTo>
                    <a:pt x="22" y="196"/>
                  </a:moveTo>
                  <a:lnTo>
                    <a:pt x="416" y="348"/>
                  </a:lnTo>
                  <a:lnTo>
                    <a:pt x="416" y="348"/>
                  </a:lnTo>
                  <a:lnTo>
                    <a:pt x="428" y="352"/>
                  </a:lnTo>
                  <a:lnTo>
                    <a:pt x="440" y="354"/>
                  </a:lnTo>
                  <a:lnTo>
                    <a:pt x="466" y="356"/>
                  </a:lnTo>
                  <a:lnTo>
                    <a:pt x="494" y="352"/>
                  </a:lnTo>
                  <a:lnTo>
                    <a:pt x="506" y="350"/>
                  </a:lnTo>
                  <a:lnTo>
                    <a:pt x="518" y="346"/>
                  </a:lnTo>
                  <a:lnTo>
                    <a:pt x="894" y="188"/>
                  </a:lnTo>
                  <a:lnTo>
                    <a:pt x="894" y="422"/>
                  </a:lnTo>
                  <a:lnTo>
                    <a:pt x="870" y="500"/>
                  </a:lnTo>
                  <a:lnTo>
                    <a:pt x="938" y="500"/>
                  </a:lnTo>
                  <a:lnTo>
                    <a:pt x="914" y="420"/>
                  </a:lnTo>
                  <a:lnTo>
                    <a:pt x="914" y="178"/>
                  </a:lnTo>
                  <a:lnTo>
                    <a:pt x="912" y="178"/>
                  </a:lnTo>
                  <a:lnTo>
                    <a:pt x="912" y="178"/>
                  </a:lnTo>
                  <a:lnTo>
                    <a:pt x="918" y="174"/>
                  </a:lnTo>
                  <a:lnTo>
                    <a:pt x="922" y="170"/>
                  </a:lnTo>
                  <a:lnTo>
                    <a:pt x="922" y="164"/>
                  </a:lnTo>
                  <a:lnTo>
                    <a:pt x="922" y="160"/>
                  </a:lnTo>
                  <a:lnTo>
                    <a:pt x="920" y="156"/>
                  </a:lnTo>
                  <a:lnTo>
                    <a:pt x="916" y="152"/>
                  </a:lnTo>
                  <a:lnTo>
                    <a:pt x="910" y="148"/>
                  </a:lnTo>
                  <a:lnTo>
                    <a:pt x="902" y="144"/>
                  </a:lnTo>
                  <a:lnTo>
                    <a:pt x="518" y="8"/>
                  </a:lnTo>
                  <a:lnTo>
                    <a:pt x="518" y="8"/>
                  </a:lnTo>
                  <a:lnTo>
                    <a:pt x="506" y="4"/>
                  </a:lnTo>
                  <a:lnTo>
                    <a:pt x="494" y="2"/>
                  </a:lnTo>
                  <a:lnTo>
                    <a:pt x="466" y="0"/>
                  </a:lnTo>
                  <a:lnTo>
                    <a:pt x="440" y="2"/>
                  </a:lnTo>
                  <a:lnTo>
                    <a:pt x="426" y="6"/>
                  </a:lnTo>
                  <a:lnTo>
                    <a:pt x="416" y="8"/>
                  </a:lnTo>
                  <a:lnTo>
                    <a:pt x="22" y="156"/>
                  </a:lnTo>
                  <a:lnTo>
                    <a:pt x="22" y="156"/>
                  </a:lnTo>
                  <a:lnTo>
                    <a:pt x="12" y="162"/>
                  </a:lnTo>
                  <a:lnTo>
                    <a:pt x="6" y="166"/>
                  </a:lnTo>
                  <a:lnTo>
                    <a:pt x="2" y="172"/>
                  </a:lnTo>
                  <a:lnTo>
                    <a:pt x="0" y="176"/>
                  </a:lnTo>
                  <a:lnTo>
                    <a:pt x="2" y="182"/>
                  </a:lnTo>
                  <a:lnTo>
                    <a:pt x="6" y="186"/>
                  </a:lnTo>
                  <a:lnTo>
                    <a:pt x="12" y="192"/>
                  </a:lnTo>
                  <a:lnTo>
                    <a:pt x="22" y="196"/>
                  </a:lnTo>
                  <a:lnTo>
                    <a:pt x="22" y="19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Freeform 8"/>
          <p:cNvSpPr>
            <a:spLocks noEditPoints="1"/>
          </p:cNvSpPr>
          <p:nvPr/>
        </p:nvSpPr>
        <p:spPr bwMode="auto">
          <a:xfrm>
            <a:off x="6894860" y="2716680"/>
            <a:ext cx="671979" cy="465216"/>
          </a:xfrm>
          <a:custGeom>
            <a:avLst/>
            <a:gdLst>
              <a:gd name="T0" fmla="*/ 14 w 858"/>
              <a:gd name="T1" fmla="*/ 2 h 594"/>
              <a:gd name="T2" fmla="*/ 0 w 858"/>
              <a:gd name="T3" fmla="*/ 570 h 594"/>
              <a:gd name="T4" fmla="*/ 14 w 858"/>
              <a:gd name="T5" fmla="*/ 592 h 594"/>
              <a:gd name="T6" fmla="*/ 844 w 858"/>
              <a:gd name="T7" fmla="*/ 592 h 594"/>
              <a:gd name="T8" fmla="*/ 858 w 858"/>
              <a:gd name="T9" fmla="*/ 22 h 594"/>
              <a:gd name="T10" fmla="*/ 844 w 858"/>
              <a:gd name="T11" fmla="*/ 2 h 594"/>
              <a:gd name="T12" fmla="*/ 82 w 858"/>
              <a:gd name="T13" fmla="*/ 512 h 594"/>
              <a:gd name="T14" fmla="*/ 302 w 858"/>
              <a:gd name="T15" fmla="*/ 396 h 594"/>
              <a:gd name="T16" fmla="*/ 302 w 858"/>
              <a:gd name="T17" fmla="*/ 396 h 594"/>
              <a:gd name="T18" fmla="*/ 378 w 858"/>
              <a:gd name="T19" fmla="*/ 236 h 594"/>
              <a:gd name="T20" fmla="*/ 736 w 858"/>
              <a:gd name="T21" fmla="*/ 520 h 594"/>
              <a:gd name="T22" fmla="*/ 724 w 858"/>
              <a:gd name="T23" fmla="*/ 446 h 594"/>
              <a:gd name="T24" fmla="*/ 712 w 858"/>
              <a:gd name="T25" fmla="*/ 430 h 594"/>
              <a:gd name="T26" fmla="*/ 666 w 858"/>
              <a:gd name="T27" fmla="*/ 410 h 594"/>
              <a:gd name="T28" fmla="*/ 658 w 858"/>
              <a:gd name="T29" fmla="*/ 400 h 594"/>
              <a:gd name="T30" fmla="*/ 630 w 858"/>
              <a:gd name="T31" fmla="*/ 434 h 594"/>
              <a:gd name="T32" fmla="*/ 608 w 858"/>
              <a:gd name="T33" fmla="*/ 430 h 594"/>
              <a:gd name="T34" fmla="*/ 588 w 858"/>
              <a:gd name="T35" fmla="*/ 402 h 594"/>
              <a:gd name="T36" fmla="*/ 546 w 858"/>
              <a:gd name="T37" fmla="*/ 424 h 594"/>
              <a:gd name="T38" fmla="*/ 530 w 858"/>
              <a:gd name="T39" fmla="*/ 434 h 594"/>
              <a:gd name="T40" fmla="*/ 514 w 858"/>
              <a:gd name="T41" fmla="*/ 486 h 594"/>
              <a:gd name="T42" fmla="*/ 510 w 858"/>
              <a:gd name="T43" fmla="*/ 520 h 594"/>
              <a:gd name="T44" fmla="*/ 768 w 858"/>
              <a:gd name="T45" fmla="*/ 520 h 594"/>
              <a:gd name="T46" fmla="*/ 794 w 858"/>
              <a:gd name="T47" fmla="*/ 152 h 594"/>
              <a:gd name="T48" fmla="*/ 82 w 858"/>
              <a:gd name="T49" fmla="*/ 158 h 594"/>
              <a:gd name="T50" fmla="*/ 60 w 858"/>
              <a:gd name="T51" fmla="*/ 136 h 594"/>
              <a:gd name="T52" fmla="*/ 66 w 858"/>
              <a:gd name="T53" fmla="*/ 80 h 594"/>
              <a:gd name="T54" fmla="*/ 778 w 858"/>
              <a:gd name="T55" fmla="*/ 74 h 594"/>
              <a:gd name="T56" fmla="*/ 800 w 858"/>
              <a:gd name="T57" fmla="*/ 96 h 594"/>
              <a:gd name="T58" fmla="*/ 580 w 858"/>
              <a:gd name="T59" fmla="*/ 370 h 594"/>
              <a:gd name="T60" fmla="*/ 602 w 858"/>
              <a:gd name="T61" fmla="*/ 402 h 594"/>
              <a:gd name="T62" fmla="*/ 622 w 858"/>
              <a:gd name="T63" fmla="*/ 410 h 594"/>
              <a:gd name="T64" fmla="*/ 652 w 858"/>
              <a:gd name="T65" fmla="*/ 394 h 594"/>
              <a:gd name="T66" fmla="*/ 668 w 858"/>
              <a:gd name="T67" fmla="*/ 360 h 594"/>
              <a:gd name="T68" fmla="*/ 672 w 858"/>
              <a:gd name="T69" fmla="*/ 352 h 594"/>
              <a:gd name="T70" fmla="*/ 672 w 858"/>
              <a:gd name="T71" fmla="*/ 338 h 594"/>
              <a:gd name="T72" fmla="*/ 674 w 858"/>
              <a:gd name="T73" fmla="*/ 302 h 594"/>
              <a:gd name="T74" fmla="*/ 662 w 858"/>
              <a:gd name="T75" fmla="*/ 284 h 594"/>
              <a:gd name="T76" fmla="*/ 636 w 858"/>
              <a:gd name="T77" fmla="*/ 274 h 594"/>
              <a:gd name="T78" fmla="*/ 628 w 858"/>
              <a:gd name="T79" fmla="*/ 260 h 594"/>
              <a:gd name="T80" fmla="*/ 624 w 858"/>
              <a:gd name="T81" fmla="*/ 262 h 594"/>
              <a:gd name="T82" fmla="*/ 622 w 858"/>
              <a:gd name="T83" fmla="*/ 262 h 594"/>
              <a:gd name="T84" fmla="*/ 616 w 858"/>
              <a:gd name="T85" fmla="*/ 270 h 594"/>
              <a:gd name="T86" fmla="*/ 606 w 858"/>
              <a:gd name="T87" fmla="*/ 270 h 594"/>
              <a:gd name="T88" fmla="*/ 580 w 858"/>
              <a:gd name="T89" fmla="*/ 294 h 594"/>
              <a:gd name="T90" fmla="*/ 574 w 858"/>
              <a:gd name="T91" fmla="*/ 320 h 594"/>
              <a:gd name="T92" fmla="*/ 574 w 858"/>
              <a:gd name="T93" fmla="*/ 338 h 594"/>
              <a:gd name="T94" fmla="*/ 576 w 858"/>
              <a:gd name="T95" fmla="*/ 358 h 594"/>
              <a:gd name="T96" fmla="*/ 622 w 858"/>
              <a:gd name="T97" fmla="*/ 264 h 594"/>
              <a:gd name="T98" fmla="*/ 622 w 858"/>
              <a:gd name="T99" fmla="*/ 264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8" h="594">
                <a:moveTo>
                  <a:pt x="836" y="0"/>
                </a:moveTo>
                <a:lnTo>
                  <a:pt x="24" y="0"/>
                </a:lnTo>
                <a:lnTo>
                  <a:pt x="24" y="0"/>
                </a:lnTo>
                <a:lnTo>
                  <a:pt x="14" y="2"/>
                </a:lnTo>
                <a:lnTo>
                  <a:pt x="8" y="6"/>
                </a:lnTo>
                <a:lnTo>
                  <a:pt x="2" y="14"/>
                </a:lnTo>
                <a:lnTo>
                  <a:pt x="0" y="22"/>
                </a:lnTo>
                <a:lnTo>
                  <a:pt x="0" y="570"/>
                </a:lnTo>
                <a:lnTo>
                  <a:pt x="0" y="570"/>
                </a:lnTo>
                <a:lnTo>
                  <a:pt x="2" y="580"/>
                </a:lnTo>
                <a:lnTo>
                  <a:pt x="8" y="586"/>
                </a:lnTo>
                <a:lnTo>
                  <a:pt x="14" y="592"/>
                </a:lnTo>
                <a:lnTo>
                  <a:pt x="24" y="594"/>
                </a:lnTo>
                <a:lnTo>
                  <a:pt x="836" y="594"/>
                </a:lnTo>
                <a:lnTo>
                  <a:pt x="836" y="594"/>
                </a:lnTo>
                <a:lnTo>
                  <a:pt x="844" y="592"/>
                </a:lnTo>
                <a:lnTo>
                  <a:pt x="852" y="586"/>
                </a:lnTo>
                <a:lnTo>
                  <a:pt x="856" y="580"/>
                </a:lnTo>
                <a:lnTo>
                  <a:pt x="858" y="570"/>
                </a:lnTo>
                <a:lnTo>
                  <a:pt x="858" y="22"/>
                </a:lnTo>
                <a:lnTo>
                  <a:pt x="858" y="22"/>
                </a:lnTo>
                <a:lnTo>
                  <a:pt x="856" y="14"/>
                </a:lnTo>
                <a:lnTo>
                  <a:pt x="852" y="6"/>
                </a:lnTo>
                <a:lnTo>
                  <a:pt x="844" y="2"/>
                </a:lnTo>
                <a:lnTo>
                  <a:pt x="836" y="0"/>
                </a:lnTo>
                <a:lnTo>
                  <a:pt x="836" y="0"/>
                </a:lnTo>
                <a:close/>
                <a:moveTo>
                  <a:pt x="302" y="512"/>
                </a:moveTo>
                <a:lnTo>
                  <a:pt x="82" y="512"/>
                </a:lnTo>
                <a:lnTo>
                  <a:pt x="82" y="470"/>
                </a:lnTo>
                <a:lnTo>
                  <a:pt x="302" y="470"/>
                </a:lnTo>
                <a:lnTo>
                  <a:pt x="302" y="512"/>
                </a:lnTo>
                <a:close/>
                <a:moveTo>
                  <a:pt x="302" y="396"/>
                </a:moveTo>
                <a:lnTo>
                  <a:pt x="82" y="396"/>
                </a:lnTo>
                <a:lnTo>
                  <a:pt x="82" y="354"/>
                </a:lnTo>
                <a:lnTo>
                  <a:pt x="302" y="354"/>
                </a:lnTo>
                <a:lnTo>
                  <a:pt x="302" y="396"/>
                </a:lnTo>
                <a:close/>
                <a:moveTo>
                  <a:pt x="378" y="278"/>
                </a:moveTo>
                <a:lnTo>
                  <a:pt x="82" y="278"/>
                </a:lnTo>
                <a:lnTo>
                  <a:pt x="82" y="236"/>
                </a:lnTo>
                <a:lnTo>
                  <a:pt x="378" y="236"/>
                </a:lnTo>
                <a:lnTo>
                  <a:pt x="378" y="278"/>
                </a:lnTo>
                <a:close/>
                <a:moveTo>
                  <a:pt x="768" y="520"/>
                </a:moveTo>
                <a:lnTo>
                  <a:pt x="736" y="520"/>
                </a:lnTo>
                <a:lnTo>
                  <a:pt x="736" y="520"/>
                </a:lnTo>
                <a:lnTo>
                  <a:pt x="736" y="506"/>
                </a:lnTo>
                <a:lnTo>
                  <a:pt x="734" y="490"/>
                </a:lnTo>
                <a:lnTo>
                  <a:pt x="730" y="466"/>
                </a:lnTo>
                <a:lnTo>
                  <a:pt x="724" y="446"/>
                </a:lnTo>
                <a:lnTo>
                  <a:pt x="720" y="440"/>
                </a:lnTo>
                <a:lnTo>
                  <a:pt x="720" y="440"/>
                </a:lnTo>
                <a:lnTo>
                  <a:pt x="716" y="434"/>
                </a:lnTo>
                <a:lnTo>
                  <a:pt x="712" y="430"/>
                </a:lnTo>
                <a:lnTo>
                  <a:pt x="696" y="422"/>
                </a:lnTo>
                <a:lnTo>
                  <a:pt x="678" y="414"/>
                </a:lnTo>
                <a:lnTo>
                  <a:pt x="678" y="414"/>
                </a:lnTo>
                <a:lnTo>
                  <a:pt x="666" y="410"/>
                </a:lnTo>
                <a:lnTo>
                  <a:pt x="660" y="406"/>
                </a:lnTo>
                <a:lnTo>
                  <a:pt x="658" y="402"/>
                </a:lnTo>
                <a:lnTo>
                  <a:pt x="658" y="400"/>
                </a:lnTo>
                <a:lnTo>
                  <a:pt x="658" y="400"/>
                </a:lnTo>
                <a:lnTo>
                  <a:pt x="650" y="414"/>
                </a:lnTo>
                <a:lnTo>
                  <a:pt x="644" y="422"/>
                </a:lnTo>
                <a:lnTo>
                  <a:pt x="636" y="430"/>
                </a:lnTo>
                <a:lnTo>
                  <a:pt x="630" y="434"/>
                </a:lnTo>
                <a:lnTo>
                  <a:pt x="624" y="434"/>
                </a:lnTo>
                <a:lnTo>
                  <a:pt x="618" y="434"/>
                </a:lnTo>
                <a:lnTo>
                  <a:pt x="614" y="432"/>
                </a:lnTo>
                <a:lnTo>
                  <a:pt x="608" y="430"/>
                </a:lnTo>
                <a:lnTo>
                  <a:pt x="600" y="422"/>
                </a:lnTo>
                <a:lnTo>
                  <a:pt x="594" y="412"/>
                </a:lnTo>
                <a:lnTo>
                  <a:pt x="588" y="402"/>
                </a:lnTo>
                <a:lnTo>
                  <a:pt x="588" y="402"/>
                </a:lnTo>
                <a:lnTo>
                  <a:pt x="586" y="404"/>
                </a:lnTo>
                <a:lnTo>
                  <a:pt x="582" y="408"/>
                </a:lnTo>
                <a:lnTo>
                  <a:pt x="566" y="416"/>
                </a:lnTo>
                <a:lnTo>
                  <a:pt x="546" y="424"/>
                </a:lnTo>
                <a:lnTo>
                  <a:pt x="546" y="424"/>
                </a:lnTo>
                <a:lnTo>
                  <a:pt x="538" y="428"/>
                </a:lnTo>
                <a:lnTo>
                  <a:pt x="534" y="430"/>
                </a:lnTo>
                <a:lnTo>
                  <a:pt x="530" y="434"/>
                </a:lnTo>
                <a:lnTo>
                  <a:pt x="530" y="434"/>
                </a:lnTo>
                <a:lnTo>
                  <a:pt x="524" y="446"/>
                </a:lnTo>
                <a:lnTo>
                  <a:pt x="520" y="458"/>
                </a:lnTo>
                <a:lnTo>
                  <a:pt x="514" y="486"/>
                </a:lnTo>
                <a:lnTo>
                  <a:pt x="510" y="508"/>
                </a:lnTo>
                <a:lnTo>
                  <a:pt x="510" y="518"/>
                </a:lnTo>
                <a:lnTo>
                  <a:pt x="510" y="518"/>
                </a:lnTo>
                <a:lnTo>
                  <a:pt x="510" y="520"/>
                </a:lnTo>
                <a:lnTo>
                  <a:pt x="492" y="520"/>
                </a:lnTo>
                <a:lnTo>
                  <a:pt x="492" y="224"/>
                </a:lnTo>
                <a:lnTo>
                  <a:pt x="768" y="224"/>
                </a:lnTo>
                <a:lnTo>
                  <a:pt x="768" y="520"/>
                </a:lnTo>
                <a:close/>
                <a:moveTo>
                  <a:pt x="800" y="136"/>
                </a:moveTo>
                <a:lnTo>
                  <a:pt x="800" y="136"/>
                </a:lnTo>
                <a:lnTo>
                  <a:pt x="798" y="144"/>
                </a:lnTo>
                <a:lnTo>
                  <a:pt x="794" y="152"/>
                </a:lnTo>
                <a:lnTo>
                  <a:pt x="786" y="156"/>
                </a:lnTo>
                <a:lnTo>
                  <a:pt x="778" y="158"/>
                </a:lnTo>
                <a:lnTo>
                  <a:pt x="82" y="158"/>
                </a:lnTo>
                <a:lnTo>
                  <a:pt x="82" y="158"/>
                </a:lnTo>
                <a:lnTo>
                  <a:pt x="74" y="156"/>
                </a:lnTo>
                <a:lnTo>
                  <a:pt x="66" y="152"/>
                </a:lnTo>
                <a:lnTo>
                  <a:pt x="62" y="144"/>
                </a:lnTo>
                <a:lnTo>
                  <a:pt x="60" y="136"/>
                </a:lnTo>
                <a:lnTo>
                  <a:pt x="60" y="96"/>
                </a:lnTo>
                <a:lnTo>
                  <a:pt x="60" y="96"/>
                </a:lnTo>
                <a:lnTo>
                  <a:pt x="62" y="88"/>
                </a:lnTo>
                <a:lnTo>
                  <a:pt x="66" y="80"/>
                </a:lnTo>
                <a:lnTo>
                  <a:pt x="74" y="76"/>
                </a:lnTo>
                <a:lnTo>
                  <a:pt x="82" y="74"/>
                </a:lnTo>
                <a:lnTo>
                  <a:pt x="778" y="74"/>
                </a:lnTo>
                <a:lnTo>
                  <a:pt x="778" y="74"/>
                </a:lnTo>
                <a:lnTo>
                  <a:pt x="786" y="76"/>
                </a:lnTo>
                <a:lnTo>
                  <a:pt x="794" y="80"/>
                </a:lnTo>
                <a:lnTo>
                  <a:pt x="798" y="88"/>
                </a:lnTo>
                <a:lnTo>
                  <a:pt x="800" y="96"/>
                </a:lnTo>
                <a:lnTo>
                  <a:pt x="800" y="136"/>
                </a:lnTo>
                <a:close/>
                <a:moveTo>
                  <a:pt x="580" y="360"/>
                </a:moveTo>
                <a:lnTo>
                  <a:pt x="580" y="360"/>
                </a:lnTo>
                <a:lnTo>
                  <a:pt x="580" y="370"/>
                </a:lnTo>
                <a:lnTo>
                  <a:pt x="584" y="378"/>
                </a:lnTo>
                <a:lnTo>
                  <a:pt x="590" y="386"/>
                </a:lnTo>
                <a:lnTo>
                  <a:pt x="594" y="394"/>
                </a:lnTo>
                <a:lnTo>
                  <a:pt x="602" y="402"/>
                </a:lnTo>
                <a:lnTo>
                  <a:pt x="608" y="406"/>
                </a:lnTo>
                <a:lnTo>
                  <a:pt x="616" y="410"/>
                </a:lnTo>
                <a:lnTo>
                  <a:pt x="622" y="410"/>
                </a:lnTo>
                <a:lnTo>
                  <a:pt x="622" y="410"/>
                </a:lnTo>
                <a:lnTo>
                  <a:pt x="630" y="410"/>
                </a:lnTo>
                <a:lnTo>
                  <a:pt x="638" y="406"/>
                </a:lnTo>
                <a:lnTo>
                  <a:pt x="646" y="400"/>
                </a:lnTo>
                <a:lnTo>
                  <a:pt x="652" y="394"/>
                </a:lnTo>
                <a:lnTo>
                  <a:pt x="658" y="386"/>
                </a:lnTo>
                <a:lnTo>
                  <a:pt x="664" y="378"/>
                </a:lnTo>
                <a:lnTo>
                  <a:pt x="666" y="370"/>
                </a:lnTo>
                <a:lnTo>
                  <a:pt x="668" y="360"/>
                </a:lnTo>
                <a:lnTo>
                  <a:pt x="668" y="360"/>
                </a:lnTo>
                <a:lnTo>
                  <a:pt x="672" y="358"/>
                </a:lnTo>
                <a:lnTo>
                  <a:pt x="672" y="352"/>
                </a:lnTo>
                <a:lnTo>
                  <a:pt x="672" y="352"/>
                </a:lnTo>
                <a:lnTo>
                  <a:pt x="674" y="344"/>
                </a:lnTo>
                <a:lnTo>
                  <a:pt x="674" y="338"/>
                </a:lnTo>
                <a:lnTo>
                  <a:pt x="674" y="338"/>
                </a:lnTo>
                <a:lnTo>
                  <a:pt x="672" y="338"/>
                </a:lnTo>
                <a:lnTo>
                  <a:pt x="672" y="338"/>
                </a:lnTo>
                <a:lnTo>
                  <a:pt x="674" y="330"/>
                </a:lnTo>
                <a:lnTo>
                  <a:pt x="676" y="316"/>
                </a:lnTo>
                <a:lnTo>
                  <a:pt x="674" y="302"/>
                </a:lnTo>
                <a:lnTo>
                  <a:pt x="672" y="296"/>
                </a:lnTo>
                <a:lnTo>
                  <a:pt x="666" y="290"/>
                </a:lnTo>
                <a:lnTo>
                  <a:pt x="666" y="290"/>
                </a:lnTo>
                <a:lnTo>
                  <a:pt x="662" y="284"/>
                </a:lnTo>
                <a:lnTo>
                  <a:pt x="654" y="280"/>
                </a:lnTo>
                <a:lnTo>
                  <a:pt x="644" y="276"/>
                </a:lnTo>
                <a:lnTo>
                  <a:pt x="636" y="274"/>
                </a:lnTo>
                <a:lnTo>
                  <a:pt x="636" y="274"/>
                </a:lnTo>
                <a:lnTo>
                  <a:pt x="632" y="268"/>
                </a:lnTo>
                <a:lnTo>
                  <a:pt x="628" y="264"/>
                </a:lnTo>
                <a:lnTo>
                  <a:pt x="628" y="260"/>
                </a:lnTo>
                <a:lnTo>
                  <a:pt x="628" y="260"/>
                </a:lnTo>
                <a:lnTo>
                  <a:pt x="626" y="262"/>
                </a:lnTo>
                <a:lnTo>
                  <a:pt x="622" y="266"/>
                </a:lnTo>
                <a:lnTo>
                  <a:pt x="622" y="266"/>
                </a:lnTo>
                <a:lnTo>
                  <a:pt x="624" y="262"/>
                </a:lnTo>
                <a:lnTo>
                  <a:pt x="626" y="258"/>
                </a:lnTo>
                <a:lnTo>
                  <a:pt x="626" y="258"/>
                </a:lnTo>
                <a:lnTo>
                  <a:pt x="622" y="262"/>
                </a:lnTo>
                <a:lnTo>
                  <a:pt x="622" y="262"/>
                </a:lnTo>
                <a:lnTo>
                  <a:pt x="618" y="266"/>
                </a:lnTo>
                <a:lnTo>
                  <a:pt x="616" y="270"/>
                </a:lnTo>
                <a:lnTo>
                  <a:pt x="616" y="270"/>
                </a:lnTo>
                <a:lnTo>
                  <a:pt x="616" y="270"/>
                </a:lnTo>
                <a:lnTo>
                  <a:pt x="612" y="270"/>
                </a:lnTo>
                <a:lnTo>
                  <a:pt x="612" y="270"/>
                </a:lnTo>
                <a:lnTo>
                  <a:pt x="606" y="270"/>
                </a:lnTo>
                <a:lnTo>
                  <a:pt x="606" y="270"/>
                </a:lnTo>
                <a:lnTo>
                  <a:pt x="602" y="272"/>
                </a:lnTo>
                <a:lnTo>
                  <a:pt x="594" y="278"/>
                </a:lnTo>
                <a:lnTo>
                  <a:pt x="584" y="286"/>
                </a:lnTo>
                <a:lnTo>
                  <a:pt x="580" y="294"/>
                </a:lnTo>
                <a:lnTo>
                  <a:pt x="576" y="300"/>
                </a:lnTo>
                <a:lnTo>
                  <a:pt x="576" y="300"/>
                </a:lnTo>
                <a:lnTo>
                  <a:pt x="574" y="308"/>
                </a:lnTo>
                <a:lnTo>
                  <a:pt x="574" y="320"/>
                </a:lnTo>
                <a:lnTo>
                  <a:pt x="578" y="338"/>
                </a:lnTo>
                <a:lnTo>
                  <a:pt x="578" y="338"/>
                </a:lnTo>
                <a:lnTo>
                  <a:pt x="576" y="338"/>
                </a:lnTo>
                <a:lnTo>
                  <a:pt x="574" y="338"/>
                </a:lnTo>
                <a:lnTo>
                  <a:pt x="574" y="344"/>
                </a:lnTo>
                <a:lnTo>
                  <a:pt x="574" y="352"/>
                </a:lnTo>
                <a:lnTo>
                  <a:pt x="574" y="352"/>
                </a:lnTo>
                <a:lnTo>
                  <a:pt x="576" y="358"/>
                </a:lnTo>
                <a:lnTo>
                  <a:pt x="580" y="360"/>
                </a:lnTo>
                <a:lnTo>
                  <a:pt x="580" y="360"/>
                </a:lnTo>
                <a:close/>
                <a:moveTo>
                  <a:pt x="622" y="264"/>
                </a:moveTo>
                <a:lnTo>
                  <a:pt x="622" y="264"/>
                </a:lnTo>
                <a:lnTo>
                  <a:pt x="618" y="270"/>
                </a:lnTo>
                <a:lnTo>
                  <a:pt x="618" y="268"/>
                </a:lnTo>
                <a:lnTo>
                  <a:pt x="618" y="268"/>
                </a:lnTo>
                <a:lnTo>
                  <a:pt x="622" y="264"/>
                </a:lnTo>
                <a:lnTo>
                  <a:pt x="622" y="26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9" name="组合 28"/>
          <p:cNvGrpSpPr/>
          <p:nvPr/>
        </p:nvGrpSpPr>
        <p:grpSpPr>
          <a:xfrm>
            <a:off x="9525910" y="2527146"/>
            <a:ext cx="726802" cy="736201"/>
            <a:chOff x="7639243" y="2325084"/>
            <a:chExt cx="726802" cy="736201"/>
          </a:xfrm>
        </p:grpSpPr>
        <p:sp>
          <p:nvSpPr>
            <p:cNvPr id="30" name="Freeform 9"/>
            <p:cNvSpPr>
              <a:spLocks noEditPoints="1"/>
            </p:cNvSpPr>
            <p:nvPr/>
          </p:nvSpPr>
          <p:spPr bwMode="auto">
            <a:xfrm>
              <a:off x="7639243" y="2621131"/>
              <a:ext cx="440154" cy="440154"/>
            </a:xfrm>
            <a:custGeom>
              <a:avLst/>
              <a:gdLst>
                <a:gd name="T0" fmla="*/ 508 w 562"/>
                <a:gd name="T1" fmla="*/ 110 h 562"/>
                <a:gd name="T2" fmla="*/ 398 w 562"/>
                <a:gd name="T3" fmla="*/ 108 h 562"/>
                <a:gd name="T4" fmla="*/ 380 w 562"/>
                <a:gd name="T5" fmla="*/ 98 h 562"/>
                <a:gd name="T6" fmla="*/ 340 w 562"/>
                <a:gd name="T7" fmla="*/ 82 h 562"/>
                <a:gd name="T8" fmla="*/ 320 w 562"/>
                <a:gd name="T9" fmla="*/ 0 h 562"/>
                <a:gd name="T10" fmla="*/ 242 w 562"/>
                <a:gd name="T11" fmla="*/ 76 h 562"/>
                <a:gd name="T12" fmla="*/ 220 w 562"/>
                <a:gd name="T13" fmla="*/ 82 h 562"/>
                <a:gd name="T14" fmla="*/ 182 w 562"/>
                <a:gd name="T15" fmla="*/ 98 h 562"/>
                <a:gd name="T16" fmla="*/ 110 w 562"/>
                <a:gd name="T17" fmla="*/ 54 h 562"/>
                <a:gd name="T18" fmla="*/ 108 w 562"/>
                <a:gd name="T19" fmla="*/ 164 h 562"/>
                <a:gd name="T20" fmla="*/ 98 w 562"/>
                <a:gd name="T21" fmla="*/ 182 h 562"/>
                <a:gd name="T22" fmla="*/ 82 w 562"/>
                <a:gd name="T23" fmla="*/ 220 h 562"/>
                <a:gd name="T24" fmla="*/ 0 w 562"/>
                <a:gd name="T25" fmla="*/ 242 h 562"/>
                <a:gd name="T26" fmla="*/ 78 w 562"/>
                <a:gd name="T27" fmla="*/ 320 h 562"/>
                <a:gd name="T28" fmla="*/ 82 w 562"/>
                <a:gd name="T29" fmla="*/ 340 h 562"/>
                <a:gd name="T30" fmla="*/ 98 w 562"/>
                <a:gd name="T31" fmla="*/ 378 h 562"/>
                <a:gd name="T32" fmla="*/ 54 w 562"/>
                <a:gd name="T33" fmla="*/ 452 h 562"/>
                <a:gd name="T34" fmla="*/ 164 w 562"/>
                <a:gd name="T35" fmla="*/ 452 h 562"/>
                <a:gd name="T36" fmla="*/ 182 w 562"/>
                <a:gd name="T37" fmla="*/ 464 h 562"/>
                <a:gd name="T38" fmla="*/ 220 w 562"/>
                <a:gd name="T39" fmla="*/ 480 h 562"/>
                <a:gd name="T40" fmla="*/ 242 w 562"/>
                <a:gd name="T41" fmla="*/ 562 h 562"/>
                <a:gd name="T42" fmla="*/ 320 w 562"/>
                <a:gd name="T43" fmla="*/ 484 h 562"/>
                <a:gd name="T44" fmla="*/ 340 w 562"/>
                <a:gd name="T45" fmla="*/ 478 h 562"/>
                <a:gd name="T46" fmla="*/ 380 w 562"/>
                <a:gd name="T47" fmla="*/ 464 h 562"/>
                <a:gd name="T48" fmla="*/ 452 w 562"/>
                <a:gd name="T49" fmla="*/ 506 h 562"/>
                <a:gd name="T50" fmla="*/ 452 w 562"/>
                <a:gd name="T51" fmla="*/ 396 h 562"/>
                <a:gd name="T52" fmla="*/ 464 w 562"/>
                <a:gd name="T53" fmla="*/ 378 h 562"/>
                <a:gd name="T54" fmla="*/ 480 w 562"/>
                <a:gd name="T55" fmla="*/ 340 h 562"/>
                <a:gd name="T56" fmla="*/ 562 w 562"/>
                <a:gd name="T57" fmla="*/ 320 h 562"/>
                <a:gd name="T58" fmla="*/ 484 w 562"/>
                <a:gd name="T59" fmla="*/ 240 h 562"/>
                <a:gd name="T60" fmla="*/ 480 w 562"/>
                <a:gd name="T61" fmla="*/ 220 h 562"/>
                <a:gd name="T62" fmla="*/ 464 w 562"/>
                <a:gd name="T63" fmla="*/ 182 h 562"/>
                <a:gd name="T64" fmla="*/ 452 w 562"/>
                <a:gd name="T65" fmla="*/ 164 h 562"/>
                <a:gd name="T66" fmla="*/ 280 w 562"/>
                <a:gd name="T67" fmla="*/ 366 h 562"/>
                <a:gd name="T68" fmla="*/ 248 w 562"/>
                <a:gd name="T69" fmla="*/ 360 h 562"/>
                <a:gd name="T70" fmla="*/ 220 w 562"/>
                <a:gd name="T71" fmla="*/ 342 h 562"/>
                <a:gd name="T72" fmla="*/ 202 w 562"/>
                <a:gd name="T73" fmla="*/ 314 h 562"/>
                <a:gd name="T74" fmla="*/ 194 w 562"/>
                <a:gd name="T75" fmla="*/ 280 h 562"/>
                <a:gd name="T76" fmla="*/ 196 w 562"/>
                <a:gd name="T77" fmla="*/ 262 h 562"/>
                <a:gd name="T78" fmla="*/ 210 w 562"/>
                <a:gd name="T79" fmla="*/ 232 h 562"/>
                <a:gd name="T80" fmla="*/ 232 w 562"/>
                <a:gd name="T81" fmla="*/ 210 h 562"/>
                <a:gd name="T82" fmla="*/ 264 w 562"/>
                <a:gd name="T83" fmla="*/ 196 h 562"/>
                <a:gd name="T84" fmla="*/ 280 w 562"/>
                <a:gd name="T85" fmla="*/ 194 h 562"/>
                <a:gd name="T86" fmla="*/ 314 w 562"/>
                <a:gd name="T87" fmla="*/ 202 h 562"/>
                <a:gd name="T88" fmla="*/ 342 w 562"/>
                <a:gd name="T89" fmla="*/ 220 h 562"/>
                <a:gd name="T90" fmla="*/ 360 w 562"/>
                <a:gd name="T91" fmla="*/ 246 h 562"/>
                <a:gd name="T92" fmla="*/ 366 w 562"/>
                <a:gd name="T93" fmla="*/ 280 h 562"/>
                <a:gd name="T94" fmla="*/ 366 w 562"/>
                <a:gd name="T95" fmla="*/ 298 h 562"/>
                <a:gd name="T96" fmla="*/ 352 w 562"/>
                <a:gd name="T97" fmla="*/ 328 h 562"/>
                <a:gd name="T98" fmla="*/ 328 w 562"/>
                <a:gd name="T99" fmla="*/ 352 h 562"/>
                <a:gd name="T100" fmla="*/ 298 w 562"/>
                <a:gd name="T101" fmla="*/ 364 h 562"/>
                <a:gd name="T102" fmla="*/ 280 w 562"/>
                <a:gd name="T103" fmla="*/ 3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562">
                  <a:moveTo>
                    <a:pt x="452" y="164"/>
                  </a:moveTo>
                  <a:lnTo>
                    <a:pt x="508" y="110"/>
                  </a:lnTo>
                  <a:lnTo>
                    <a:pt x="452" y="54"/>
                  </a:lnTo>
                  <a:lnTo>
                    <a:pt x="398" y="108"/>
                  </a:lnTo>
                  <a:lnTo>
                    <a:pt x="398" y="108"/>
                  </a:lnTo>
                  <a:lnTo>
                    <a:pt x="380" y="98"/>
                  </a:lnTo>
                  <a:lnTo>
                    <a:pt x="360" y="88"/>
                  </a:lnTo>
                  <a:lnTo>
                    <a:pt x="340" y="82"/>
                  </a:lnTo>
                  <a:lnTo>
                    <a:pt x="320" y="76"/>
                  </a:lnTo>
                  <a:lnTo>
                    <a:pt x="320" y="0"/>
                  </a:lnTo>
                  <a:lnTo>
                    <a:pt x="242" y="0"/>
                  </a:lnTo>
                  <a:lnTo>
                    <a:pt x="242" y="76"/>
                  </a:lnTo>
                  <a:lnTo>
                    <a:pt x="242" y="76"/>
                  </a:lnTo>
                  <a:lnTo>
                    <a:pt x="220" y="82"/>
                  </a:lnTo>
                  <a:lnTo>
                    <a:pt x="202" y="88"/>
                  </a:lnTo>
                  <a:lnTo>
                    <a:pt x="182" y="98"/>
                  </a:lnTo>
                  <a:lnTo>
                    <a:pt x="164" y="108"/>
                  </a:lnTo>
                  <a:lnTo>
                    <a:pt x="110" y="54"/>
                  </a:lnTo>
                  <a:lnTo>
                    <a:pt x="54" y="110"/>
                  </a:lnTo>
                  <a:lnTo>
                    <a:pt x="108" y="164"/>
                  </a:lnTo>
                  <a:lnTo>
                    <a:pt x="108" y="164"/>
                  </a:lnTo>
                  <a:lnTo>
                    <a:pt x="98" y="182"/>
                  </a:lnTo>
                  <a:lnTo>
                    <a:pt x="90" y="200"/>
                  </a:lnTo>
                  <a:lnTo>
                    <a:pt x="82" y="220"/>
                  </a:lnTo>
                  <a:lnTo>
                    <a:pt x="78" y="242"/>
                  </a:lnTo>
                  <a:lnTo>
                    <a:pt x="0" y="242"/>
                  </a:lnTo>
                  <a:lnTo>
                    <a:pt x="0" y="320"/>
                  </a:lnTo>
                  <a:lnTo>
                    <a:pt x="78" y="320"/>
                  </a:lnTo>
                  <a:lnTo>
                    <a:pt x="78" y="320"/>
                  </a:lnTo>
                  <a:lnTo>
                    <a:pt x="82" y="340"/>
                  </a:lnTo>
                  <a:lnTo>
                    <a:pt x="90" y="360"/>
                  </a:lnTo>
                  <a:lnTo>
                    <a:pt x="98" y="378"/>
                  </a:lnTo>
                  <a:lnTo>
                    <a:pt x="108" y="396"/>
                  </a:lnTo>
                  <a:lnTo>
                    <a:pt x="54" y="452"/>
                  </a:lnTo>
                  <a:lnTo>
                    <a:pt x="110" y="506"/>
                  </a:lnTo>
                  <a:lnTo>
                    <a:pt x="164" y="452"/>
                  </a:lnTo>
                  <a:lnTo>
                    <a:pt x="164" y="452"/>
                  </a:lnTo>
                  <a:lnTo>
                    <a:pt x="182" y="464"/>
                  </a:lnTo>
                  <a:lnTo>
                    <a:pt x="202" y="472"/>
                  </a:lnTo>
                  <a:lnTo>
                    <a:pt x="220" y="480"/>
                  </a:lnTo>
                  <a:lnTo>
                    <a:pt x="242" y="484"/>
                  </a:lnTo>
                  <a:lnTo>
                    <a:pt x="242" y="562"/>
                  </a:lnTo>
                  <a:lnTo>
                    <a:pt x="320" y="562"/>
                  </a:lnTo>
                  <a:lnTo>
                    <a:pt x="320" y="484"/>
                  </a:lnTo>
                  <a:lnTo>
                    <a:pt x="320" y="484"/>
                  </a:lnTo>
                  <a:lnTo>
                    <a:pt x="340" y="478"/>
                  </a:lnTo>
                  <a:lnTo>
                    <a:pt x="360" y="472"/>
                  </a:lnTo>
                  <a:lnTo>
                    <a:pt x="380" y="464"/>
                  </a:lnTo>
                  <a:lnTo>
                    <a:pt x="398" y="452"/>
                  </a:lnTo>
                  <a:lnTo>
                    <a:pt x="452" y="506"/>
                  </a:lnTo>
                  <a:lnTo>
                    <a:pt x="508" y="452"/>
                  </a:lnTo>
                  <a:lnTo>
                    <a:pt x="452" y="396"/>
                  </a:lnTo>
                  <a:lnTo>
                    <a:pt x="452" y="396"/>
                  </a:lnTo>
                  <a:lnTo>
                    <a:pt x="464" y="378"/>
                  </a:lnTo>
                  <a:lnTo>
                    <a:pt x="472" y="360"/>
                  </a:lnTo>
                  <a:lnTo>
                    <a:pt x="480" y="340"/>
                  </a:lnTo>
                  <a:lnTo>
                    <a:pt x="484" y="320"/>
                  </a:lnTo>
                  <a:lnTo>
                    <a:pt x="562" y="320"/>
                  </a:lnTo>
                  <a:lnTo>
                    <a:pt x="562" y="240"/>
                  </a:lnTo>
                  <a:lnTo>
                    <a:pt x="484" y="240"/>
                  </a:lnTo>
                  <a:lnTo>
                    <a:pt x="484" y="240"/>
                  </a:lnTo>
                  <a:lnTo>
                    <a:pt x="480" y="220"/>
                  </a:lnTo>
                  <a:lnTo>
                    <a:pt x="472" y="200"/>
                  </a:lnTo>
                  <a:lnTo>
                    <a:pt x="464" y="182"/>
                  </a:lnTo>
                  <a:lnTo>
                    <a:pt x="452" y="164"/>
                  </a:lnTo>
                  <a:lnTo>
                    <a:pt x="452" y="164"/>
                  </a:lnTo>
                  <a:close/>
                  <a:moveTo>
                    <a:pt x="280" y="366"/>
                  </a:moveTo>
                  <a:lnTo>
                    <a:pt x="280" y="366"/>
                  </a:lnTo>
                  <a:lnTo>
                    <a:pt x="264" y="364"/>
                  </a:lnTo>
                  <a:lnTo>
                    <a:pt x="248" y="360"/>
                  </a:lnTo>
                  <a:lnTo>
                    <a:pt x="232" y="352"/>
                  </a:lnTo>
                  <a:lnTo>
                    <a:pt x="220" y="342"/>
                  </a:lnTo>
                  <a:lnTo>
                    <a:pt x="210" y="328"/>
                  </a:lnTo>
                  <a:lnTo>
                    <a:pt x="202" y="314"/>
                  </a:lnTo>
                  <a:lnTo>
                    <a:pt x="196" y="298"/>
                  </a:lnTo>
                  <a:lnTo>
                    <a:pt x="194" y="280"/>
                  </a:lnTo>
                  <a:lnTo>
                    <a:pt x="194" y="280"/>
                  </a:lnTo>
                  <a:lnTo>
                    <a:pt x="196" y="262"/>
                  </a:lnTo>
                  <a:lnTo>
                    <a:pt x="202" y="246"/>
                  </a:lnTo>
                  <a:lnTo>
                    <a:pt x="210" y="232"/>
                  </a:lnTo>
                  <a:lnTo>
                    <a:pt x="220" y="220"/>
                  </a:lnTo>
                  <a:lnTo>
                    <a:pt x="232" y="210"/>
                  </a:lnTo>
                  <a:lnTo>
                    <a:pt x="248" y="202"/>
                  </a:lnTo>
                  <a:lnTo>
                    <a:pt x="264" y="196"/>
                  </a:lnTo>
                  <a:lnTo>
                    <a:pt x="280" y="194"/>
                  </a:lnTo>
                  <a:lnTo>
                    <a:pt x="280" y="194"/>
                  </a:lnTo>
                  <a:lnTo>
                    <a:pt x="298" y="196"/>
                  </a:lnTo>
                  <a:lnTo>
                    <a:pt x="314" y="202"/>
                  </a:lnTo>
                  <a:lnTo>
                    <a:pt x="328" y="210"/>
                  </a:lnTo>
                  <a:lnTo>
                    <a:pt x="342" y="220"/>
                  </a:lnTo>
                  <a:lnTo>
                    <a:pt x="352" y="232"/>
                  </a:lnTo>
                  <a:lnTo>
                    <a:pt x="360" y="246"/>
                  </a:lnTo>
                  <a:lnTo>
                    <a:pt x="366" y="262"/>
                  </a:lnTo>
                  <a:lnTo>
                    <a:pt x="366" y="280"/>
                  </a:lnTo>
                  <a:lnTo>
                    <a:pt x="366" y="280"/>
                  </a:lnTo>
                  <a:lnTo>
                    <a:pt x="366" y="298"/>
                  </a:lnTo>
                  <a:lnTo>
                    <a:pt x="360" y="314"/>
                  </a:lnTo>
                  <a:lnTo>
                    <a:pt x="352" y="328"/>
                  </a:lnTo>
                  <a:lnTo>
                    <a:pt x="342" y="342"/>
                  </a:lnTo>
                  <a:lnTo>
                    <a:pt x="328" y="352"/>
                  </a:lnTo>
                  <a:lnTo>
                    <a:pt x="314" y="360"/>
                  </a:lnTo>
                  <a:lnTo>
                    <a:pt x="298" y="364"/>
                  </a:lnTo>
                  <a:lnTo>
                    <a:pt x="280" y="366"/>
                  </a:lnTo>
                  <a:lnTo>
                    <a:pt x="280" y="3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
            <p:cNvSpPr>
              <a:spLocks noEditPoints="1"/>
            </p:cNvSpPr>
            <p:nvPr/>
          </p:nvSpPr>
          <p:spPr bwMode="auto">
            <a:xfrm>
              <a:off x="7799014" y="2325084"/>
              <a:ext cx="567031" cy="570164"/>
            </a:xfrm>
            <a:custGeom>
              <a:avLst/>
              <a:gdLst>
                <a:gd name="T0" fmla="*/ 704 w 724"/>
                <a:gd name="T1" fmla="*/ 616 h 728"/>
                <a:gd name="T2" fmla="*/ 706 w 724"/>
                <a:gd name="T3" fmla="*/ 616 h 728"/>
                <a:gd name="T4" fmla="*/ 322 w 724"/>
                <a:gd name="T5" fmla="*/ 232 h 728"/>
                <a:gd name="T6" fmla="*/ 322 w 724"/>
                <a:gd name="T7" fmla="*/ 50 h 728"/>
                <a:gd name="T8" fmla="*/ 136 w 724"/>
                <a:gd name="T9" fmla="*/ 0 h 728"/>
                <a:gd name="T10" fmla="*/ 116 w 724"/>
                <a:gd name="T11" fmla="*/ 20 h 728"/>
                <a:gd name="T12" fmla="*/ 214 w 724"/>
                <a:gd name="T13" fmla="*/ 118 h 728"/>
                <a:gd name="T14" fmla="*/ 118 w 724"/>
                <a:gd name="T15" fmla="*/ 214 h 728"/>
                <a:gd name="T16" fmla="*/ 20 w 724"/>
                <a:gd name="T17" fmla="*/ 116 h 728"/>
                <a:gd name="T18" fmla="*/ 0 w 724"/>
                <a:gd name="T19" fmla="*/ 136 h 728"/>
                <a:gd name="T20" fmla="*/ 50 w 724"/>
                <a:gd name="T21" fmla="*/ 322 h 728"/>
                <a:gd name="T22" fmla="*/ 226 w 724"/>
                <a:gd name="T23" fmla="*/ 322 h 728"/>
                <a:gd name="T24" fmla="*/ 226 w 724"/>
                <a:gd name="T25" fmla="*/ 322 h 728"/>
                <a:gd name="T26" fmla="*/ 610 w 724"/>
                <a:gd name="T27" fmla="*/ 710 h 728"/>
                <a:gd name="T28" fmla="*/ 612 w 724"/>
                <a:gd name="T29" fmla="*/ 710 h 728"/>
                <a:gd name="T30" fmla="*/ 612 w 724"/>
                <a:gd name="T31" fmla="*/ 710 h 728"/>
                <a:gd name="T32" fmla="*/ 622 w 724"/>
                <a:gd name="T33" fmla="*/ 718 h 728"/>
                <a:gd name="T34" fmla="*/ 634 w 724"/>
                <a:gd name="T35" fmla="*/ 724 h 728"/>
                <a:gd name="T36" fmla="*/ 646 w 724"/>
                <a:gd name="T37" fmla="*/ 728 h 728"/>
                <a:gd name="T38" fmla="*/ 658 w 724"/>
                <a:gd name="T39" fmla="*/ 728 h 728"/>
                <a:gd name="T40" fmla="*/ 670 w 724"/>
                <a:gd name="T41" fmla="*/ 728 h 728"/>
                <a:gd name="T42" fmla="*/ 682 w 724"/>
                <a:gd name="T43" fmla="*/ 724 h 728"/>
                <a:gd name="T44" fmla="*/ 694 w 724"/>
                <a:gd name="T45" fmla="*/ 718 h 728"/>
                <a:gd name="T46" fmla="*/ 704 w 724"/>
                <a:gd name="T47" fmla="*/ 710 h 728"/>
                <a:gd name="T48" fmla="*/ 704 w 724"/>
                <a:gd name="T49" fmla="*/ 710 h 728"/>
                <a:gd name="T50" fmla="*/ 712 w 724"/>
                <a:gd name="T51" fmla="*/ 700 h 728"/>
                <a:gd name="T52" fmla="*/ 718 w 724"/>
                <a:gd name="T53" fmla="*/ 688 h 728"/>
                <a:gd name="T54" fmla="*/ 722 w 724"/>
                <a:gd name="T55" fmla="*/ 676 h 728"/>
                <a:gd name="T56" fmla="*/ 724 w 724"/>
                <a:gd name="T57" fmla="*/ 664 h 728"/>
                <a:gd name="T58" fmla="*/ 722 w 724"/>
                <a:gd name="T59" fmla="*/ 652 h 728"/>
                <a:gd name="T60" fmla="*/ 718 w 724"/>
                <a:gd name="T61" fmla="*/ 638 h 728"/>
                <a:gd name="T62" fmla="*/ 712 w 724"/>
                <a:gd name="T63" fmla="*/ 628 h 728"/>
                <a:gd name="T64" fmla="*/ 704 w 724"/>
                <a:gd name="T65" fmla="*/ 616 h 728"/>
                <a:gd name="T66" fmla="*/ 704 w 724"/>
                <a:gd name="T67" fmla="*/ 616 h 728"/>
                <a:gd name="T68" fmla="*/ 680 w 724"/>
                <a:gd name="T69" fmla="*/ 686 h 728"/>
                <a:gd name="T70" fmla="*/ 680 w 724"/>
                <a:gd name="T71" fmla="*/ 686 h 728"/>
                <a:gd name="T72" fmla="*/ 670 w 724"/>
                <a:gd name="T73" fmla="*/ 692 h 728"/>
                <a:gd name="T74" fmla="*/ 658 w 724"/>
                <a:gd name="T75" fmla="*/ 694 h 728"/>
                <a:gd name="T76" fmla="*/ 648 w 724"/>
                <a:gd name="T77" fmla="*/ 692 h 728"/>
                <a:gd name="T78" fmla="*/ 642 w 724"/>
                <a:gd name="T79" fmla="*/ 690 h 728"/>
                <a:gd name="T80" fmla="*/ 638 w 724"/>
                <a:gd name="T81" fmla="*/ 686 h 728"/>
                <a:gd name="T82" fmla="*/ 638 w 724"/>
                <a:gd name="T83" fmla="*/ 686 h 728"/>
                <a:gd name="T84" fmla="*/ 632 w 724"/>
                <a:gd name="T85" fmla="*/ 676 h 728"/>
                <a:gd name="T86" fmla="*/ 630 w 724"/>
                <a:gd name="T87" fmla="*/ 664 h 728"/>
                <a:gd name="T88" fmla="*/ 632 w 724"/>
                <a:gd name="T89" fmla="*/ 654 h 728"/>
                <a:gd name="T90" fmla="*/ 638 w 724"/>
                <a:gd name="T91" fmla="*/ 644 h 728"/>
                <a:gd name="T92" fmla="*/ 638 w 724"/>
                <a:gd name="T93" fmla="*/ 644 h 728"/>
                <a:gd name="T94" fmla="*/ 648 w 724"/>
                <a:gd name="T95" fmla="*/ 638 h 728"/>
                <a:gd name="T96" fmla="*/ 658 w 724"/>
                <a:gd name="T97" fmla="*/ 636 h 728"/>
                <a:gd name="T98" fmla="*/ 670 w 724"/>
                <a:gd name="T99" fmla="*/ 638 h 728"/>
                <a:gd name="T100" fmla="*/ 680 w 724"/>
                <a:gd name="T101" fmla="*/ 644 h 728"/>
                <a:gd name="T102" fmla="*/ 680 w 724"/>
                <a:gd name="T103" fmla="*/ 644 h 728"/>
                <a:gd name="T104" fmla="*/ 686 w 724"/>
                <a:gd name="T105" fmla="*/ 654 h 728"/>
                <a:gd name="T106" fmla="*/ 688 w 724"/>
                <a:gd name="T107" fmla="*/ 664 h 728"/>
                <a:gd name="T108" fmla="*/ 686 w 724"/>
                <a:gd name="T109" fmla="*/ 676 h 728"/>
                <a:gd name="T110" fmla="*/ 684 w 724"/>
                <a:gd name="T111" fmla="*/ 680 h 728"/>
                <a:gd name="T112" fmla="*/ 680 w 724"/>
                <a:gd name="T113" fmla="*/ 686 h 728"/>
                <a:gd name="T114" fmla="*/ 680 w 724"/>
                <a:gd name="T115" fmla="*/ 68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28">
                  <a:moveTo>
                    <a:pt x="704" y="616"/>
                  </a:moveTo>
                  <a:lnTo>
                    <a:pt x="706" y="616"/>
                  </a:lnTo>
                  <a:lnTo>
                    <a:pt x="322" y="232"/>
                  </a:lnTo>
                  <a:lnTo>
                    <a:pt x="322" y="50"/>
                  </a:lnTo>
                  <a:lnTo>
                    <a:pt x="136" y="0"/>
                  </a:lnTo>
                  <a:lnTo>
                    <a:pt x="116" y="20"/>
                  </a:lnTo>
                  <a:lnTo>
                    <a:pt x="214" y="118"/>
                  </a:lnTo>
                  <a:lnTo>
                    <a:pt x="118" y="214"/>
                  </a:lnTo>
                  <a:lnTo>
                    <a:pt x="20" y="116"/>
                  </a:lnTo>
                  <a:lnTo>
                    <a:pt x="0" y="136"/>
                  </a:lnTo>
                  <a:lnTo>
                    <a:pt x="50" y="322"/>
                  </a:lnTo>
                  <a:lnTo>
                    <a:pt x="226" y="322"/>
                  </a:lnTo>
                  <a:lnTo>
                    <a:pt x="226" y="322"/>
                  </a:lnTo>
                  <a:lnTo>
                    <a:pt x="610" y="710"/>
                  </a:lnTo>
                  <a:lnTo>
                    <a:pt x="612" y="710"/>
                  </a:lnTo>
                  <a:lnTo>
                    <a:pt x="612" y="710"/>
                  </a:lnTo>
                  <a:lnTo>
                    <a:pt x="622" y="718"/>
                  </a:lnTo>
                  <a:lnTo>
                    <a:pt x="634" y="724"/>
                  </a:lnTo>
                  <a:lnTo>
                    <a:pt x="646" y="728"/>
                  </a:lnTo>
                  <a:lnTo>
                    <a:pt x="658" y="728"/>
                  </a:lnTo>
                  <a:lnTo>
                    <a:pt x="670" y="728"/>
                  </a:lnTo>
                  <a:lnTo>
                    <a:pt x="682" y="724"/>
                  </a:lnTo>
                  <a:lnTo>
                    <a:pt x="694" y="718"/>
                  </a:lnTo>
                  <a:lnTo>
                    <a:pt x="704" y="710"/>
                  </a:lnTo>
                  <a:lnTo>
                    <a:pt x="704" y="710"/>
                  </a:lnTo>
                  <a:lnTo>
                    <a:pt x="712" y="700"/>
                  </a:lnTo>
                  <a:lnTo>
                    <a:pt x="718" y="688"/>
                  </a:lnTo>
                  <a:lnTo>
                    <a:pt x="722" y="676"/>
                  </a:lnTo>
                  <a:lnTo>
                    <a:pt x="724" y="664"/>
                  </a:lnTo>
                  <a:lnTo>
                    <a:pt x="722" y="652"/>
                  </a:lnTo>
                  <a:lnTo>
                    <a:pt x="718" y="638"/>
                  </a:lnTo>
                  <a:lnTo>
                    <a:pt x="712" y="628"/>
                  </a:lnTo>
                  <a:lnTo>
                    <a:pt x="704" y="616"/>
                  </a:lnTo>
                  <a:lnTo>
                    <a:pt x="704" y="616"/>
                  </a:lnTo>
                  <a:close/>
                  <a:moveTo>
                    <a:pt x="680" y="686"/>
                  </a:moveTo>
                  <a:lnTo>
                    <a:pt x="680" y="686"/>
                  </a:lnTo>
                  <a:lnTo>
                    <a:pt x="670" y="692"/>
                  </a:lnTo>
                  <a:lnTo>
                    <a:pt x="658" y="694"/>
                  </a:lnTo>
                  <a:lnTo>
                    <a:pt x="648" y="692"/>
                  </a:lnTo>
                  <a:lnTo>
                    <a:pt x="642" y="690"/>
                  </a:lnTo>
                  <a:lnTo>
                    <a:pt x="638" y="686"/>
                  </a:lnTo>
                  <a:lnTo>
                    <a:pt x="638" y="686"/>
                  </a:lnTo>
                  <a:lnTo>
                    <a:pt x="632" y="676"/>
                  </a:lnTo>
                  <a:lnTo>
                    <a:pt x="630" y="664"/>
                  </a:lnTo>
                  <a:lnTo>
                    <a:pt x="632" y="654"/>
                  </a:lnTo>
                  <a:lnTo>
                    <a:pt x="638" y="644"/>
                  </a:lnTo>
                  <a:lnTo>
                    <a:pt x="638" y="644"/>
                  </a:lnTo>
                  <a:lnTo>
                    <a:pt x="648" y="638"/>
                  </a:lnTo>
                  <a:lnTo>
                    <a:pt x="658" y="636"/>
                  </a:lnTo>
                  <a:lnTo>
                    <a:pt x="670" y="638"/>
                  </a:lnTo>
                  <a:lnTo>
                    <a:pt x="680" y="644"/>
                  </a:lnTo>
                  <a:lnTo>
                    <a:pt x="680" y="644"/>
                  </a:lnTo>
                  <a:lnTo>
                    <a:pt x="686" y="654"/>
                  </a:lnTo>
                  <a:lnTo>
                    <a:pt x="688" y="664"/>
                  </a:lnTo>
                  <a:lnTo>
                    <a:pt x="686" y="676"/>
                  </a:lnTo>
                  <a:lnTo>
                    <a:pt x="684" y="680"/>
                  </a:lnTo>
                  <a:lnTo>
                    <a:pt x="680" y="686"/>
                  </a:lnTo>
                  <a:lnTo>
                    <a:pt x="680" y="68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278825" cy="362404"/>
          </a:xfrm>
        </p:spPr>
        <p:txBody>
          <a:bodyPr/>
          <a:lstStyle/>
          <a:p>
            <a:r>
              <a:rPr kumimoji="1" lang="zh-CN" altLang="en-US" dirty="0">
                <a:latin typeface="Century Gothic" panose="020B0502020202020204"/>
              </a:rPr>
              <a:t>点击此处添加标题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a:p>
            <a:endParaRPr lang="zh-CN" altLang="en-US" dirty="0"/>
          </a:p>
        </p:txBody>
      </p:sp>
      <p:cxnSp>
        <p:nvCxnSpPr>
          <p:cNvPr id="3" name="直接连接符 2"/>
          <p:cNvCxnSpPr/>
          <p:nvPr/>
        </p:nvCxnSpPr>
        <p:spPr>
          <a:xfrm flipV="1">
            <a:off x="6096000" y="5600700"/>
            <a:ext cx="0" cy="1447800"/>
          </a:xfrm>
          <a:prstGeom prst="line">
            <a:avLst/>
          </a:prstGeom>
          <a:ln w="762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943100" y="5600700"/>
            <a:ext cx="4152900" cy="0"/>
          </a:xfrm>
          <a:prstGeom prst="line">
            <a:avLst/>
          </a:prstGeom>
          <a:ln w="762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905000" y="4171950"/>
            <a:ext cx="0" cy="1447800"/>
          </a:xfrm>
          <a:prstGeom prst="line">
            <a:avLst/>
          </a:prstGeom>
          <a:ln w="762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229100" y="4171950"/>
            <a:ext cx="0" cy="1447800"/>
          </a:xfrm>
          <a:prstGeom prst="line">
            <a:avLst/>
          </a:prstGeom>
          <a:ln w="76200">
            <a:solidFill>
              <a:srgbClr val="AC667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191000" y="5600700"/>
            <a:ext cx="1866900" cy="0"/>
          </a:xfrm>
          <a:prstGeom prst="line">
            <a:avLst/>
          </a:prstGeom>
          <a:ln w="76200">
            <a:solidFill>
              <a:srgbClr val="AC667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57900" y="5600700"/>
            <a:ext cx="4152900" cy="0"/>
          </a:xfrm>
          <a:prstGeom prst="line">
            <a:avLst/>
          </a:prstGeom>
          <a:ln w="76200">
            <a:solidFill>
              <a:srgbClr val="12121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57900" y="5600700"/>
            <a:ext cx="1866900" cy="0"/>
          </a:xfrm>
          <a:prstGeom prst="line">
            <a:avLst/>
          </a:prstGeom>
          <a:ln w="762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7924800" y="4171950"/>
            <a:ext cx="0" cy="1447800"/>
          </a:xfrm>
          <a:prstGeom prst="line">
            <a:avLst/>
          </a:prstGeom>
          <a:ln w="762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0210800" y="4171950"/>
            <a:ext cx="0" cy="1447800"/>
          </a:xfrm>
          <a:prstGeom prst="line">
            <a:avLst/>
          </a:prstGeom>
          <a:ln w="76200">
            <a:solidFill>
              <a:srgbClr val="121212"/>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126448" y="1357546"/>
            <a:ext cx="1557104" cy="1557104"/>
            <a:chOff x="1126447" y="2117049"/>
            <a:chExt cx="1557104" cy="1557104"/>
          </a:xfrm>
        </p:grpSpPr>
        <p:sp>
          <p:nvSpPr>
            <p:cNvPr id="13" name="椭圆 12"/>
            <p:cNvSpPr/>
            <p:nvPr/>
          </p:nvSpPr>
          <p:spPr>
            <a:xfrm>
              <a:off x="1230442" y="2240092"/>
              <a:ext cx="1349115" cy="1349115"/>
            </a:xfrm>
            <a:prstGeom prst="ellipse">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26447" y="2117049"/>
              <a:ext cx="1557104" cy="1557104"/>
            </a:xfrm>
            <a:prstGeom prst="ellipse">
              <a:avLst/>
            </a:prstGeom>
            <a:noFill/>
            <a:ln w="19050">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450548" y="1357546"/>
            <a:ext cx="1557104" cy="1557104"/>
            <a:chOff x="1126447" y="2117049"/>
            <a:chExt cx="1557104" cy="1557104"/>
          </a:xfrm>
        </p:grpSpPr>
        <p:sp>
          <p:nvSpPr>
            <p:cNvPr id="16" name="椭圆 15"/>
            <p:cNvSpPr/>
            <p:nvPr/>
          </p:nvSpPr>
          <p:spPr>
            <a:xfrm>
              <a:off x="1230442" y="2240092"/>
              <a:ext cx="1349115" cy="1349115"/>
            </a:xfrm>
            <a:prstGeom prst="ellipse">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126447" y="2117049"/>
              <a:ext cx="1557104" cy="1557104"/>
            </a:xfrm>
            <a:prstGeom prst="ellipse">
              <a:avLst/>
            </a:prstGeom>
            <a:noFill/>
            <a:ln w="19050">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7146248" y="1357546"/>
            <a:ext cx="1557104" cy="1557104"/>
            <a:chOff x="1126447" y="2117049"/>
            <a:chExt cx="1557104" cy="1557104"/>
          </a:xfrm>
        </p:grpSpPr>
        <p:sp>
          <p:nvSpPr>
            <p:cNvPr id="19" name="椭圆 18"/>
            <p:cNvSpPr/>
            <p:nvPr/>
          </p:nvSpPr>
          <p:spPr>
            <a:xfrm>
              <a:off x="1230442" y="2240092"/>
              <a:ext cx="1349115" cy="1349115"/>
            </a:xfrm>
            <a:prstGeom prst="ellipse">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26447" y="2117049"/>
              <a:ext cx="1557104" cy="1557104"/>
            </a:xfrm>
            <a:prstGeom prst="ellipse">
              <a:avLst/>
            </a:prstGeom>
            <a:noFill/>
            <a:ln w="19050">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9432248" y="1357546"/>
            <a:ext cx="1557104" cy="1557104"/>
            <a:chOff x="1126447" y="2117049"/>
            <a:chExt cx="1557104" cy="1557104"/>
          </a:xfrm>
        </p:grpSpPr>
        <p:sp>
          <p:nvSpPr>
            <p:cNvPr id="22" name="椭圆 21"/>
            <p:cNvSpPr/>
            <p:nvPr/>
          </p:nvSpPr>
          <p:spPr>
            <a:xfrm>
              <a:off x="1230442" y="2240092"/>
              <a:ext cx="1349115" cy="1349115"/>
            </a:xfrm>
            <a:prstGeom prst="ellipse">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26447" y="2117049"/>
              <a:ext cx="1557104" cy="1557104"/>
            </a:xfrm>
            <a:prstGeom prst="ellipse">
              <a:avLst/>
            </a:prstGeom>
            <a:noFill/>
            <a:ln w="19050">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311952" y="1967088"/>
            <a:ext cx="1349115"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sp>
        <p:nvSpPr>
          <p:cNvPr id="25" name="文本框 24"/>
          <p:cNvSpPr txBox="1"/>
          <p:nvPr/>
        </p:nvSpPr>
        <p:spPr>
          <a:xfrm>
            <a:off x="3653541" y="1967088"/>
            <a:ext cx="1349115"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sp>
        <p:nvSpPr>
          <p:cNvPr id="26" name="文本框 25"/>
          <p:cNvSpPr txBox="1"/>
          <p:nvPr/>
        </p:nvSpPr>
        <p:spPr>
          <a:xfrm>
            <a:off x="7302240" y="1967088"/>
            <a:ext cx="1349115"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sp>
        <p:nvSpPr>
          <p:cNvPr id="27" name="文本框 26"/>
          <p:cNvSpPr txBox="1"/>
          <p:nvPr/>
        </p:nvSpPr>
        <p:spPr>
          <a:xfrm>
            <a:off x="9594018" y="1967088"/>
            <a:ext cx="1349115"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sp>
        <p:nvSpPr>
          <p:cNvPr id="28" name="文本框 27"/>
          <p:cNvSpPr txBox="1"/>
          <p:nvPr/>
        </p:nvSpPr>
        <p:spPr>
          <a:xfrm>
            <a:off x="885923" y="2997894"/>
            <a:ext cx="2201172" cy="1052596"/>
          </a:xfrm>
          <a:prstGeom prst="rect">
            <a:avLst/>
          </a:prstGeom>
          <a:noFill/>
        </p:spPr>
        <p:txBody>
          <a:bodyPr wrap="square"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29" name="文本框 28"/>
          <p:cNvSpPr txBox="1"/>
          <p:nvPr/>
        </p:nvSpPr>
        <p:spPr>
          <a:xfrm>
            <a:off x="3128514" y="2997894"/>
            <a:ext cx="2201172" cy="1052596"/>
          </a:xfrm>
          <a:prstGeom prst="rect">
            <a:avLst/>
          </a:prstGeom>
          <a:noFill/>
        </p:spPr>
        <p:txBody>
          <a:bodyPr wrap="square"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30" name="文本框 29"/>
          <p:cNvSpPr txBox="1"/>
          <p:nvPr/>
        </p:nvSpPr>
        <p:spPr>
          <a:xfrm>
            <a:off x="6824214" y="2997894"/>
            <a:ext cx="2201172" cy="1052596"/>
          </a:xfrm>
          <a:prstGeom prst="rect">
            <a:avLst/>
          </a:prstGeom>
          <a:noFill/>
        </p:spPr>
        <p:txBody>
          <a:bodyPr wrap="square"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31" name="文本框 30"/>
          <p:cNvSpPr txBox="1"/>
          <p:nvPr/>
        </p:nvSpPr>
        <p:spPr>
          <a:xfrm>
            <a:off x="9167989" y="2997894"/>
            <a:ext cx="2201172" cy="1052596"/>
          </a:xfrm>
          <a:prstGeom prst="rect">
            <a:avLst/>
          </a:prstGeom>
          <a:noFill/>
        </p:spPr>
        <p:txBody>
          <a:bodyPr wrap="square"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29200" y="1543050"/>
            <a:ext cx="6648450" cy="3810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22356" y="-609401"/>
            <a:ext cx="4610100" cy="7786747"/>
          </a:xfrm>
          <a:prstGeom prst="rect">
            <a:avLst/>
          </a:prstGeom>
          <a:noFill/>
        </p:spPr>
        <p:txBody>
          <a:bodyPr wrap="square" rtlCol="0">
            <a:spAutoFit/>
          </a:bodyPr>
          <a:lstStyle/>
          <a:p>
            <a:r>
              <a:rPr lang="en-US" altLang="zh-CN" sz="50000" dirty="0">
                <a:solidFill>
                  <a:schemeClr val="bg1"/>
                </a:solidFill>
              </a:rPr>
              <a:t>2</a:t>
            </a:r>
            <a:endParaRPr lang="zh-CN" altLang="en-US" sz="50000" dirty="0">
              <a:solidFill>
                <a:schemeClr val="bg1"/>
              </a:solidFill>
            </a:endParaRPr>
          </a:p>
        </p:txBody>
      </p:sp>
      <p:sp>
        <p:nvSpPr>
          <p:cNvPr id="4" name="矩形 3"/>
          <p:cNvSpPr/>
          <p:nvPr/>
        </p:nvSpPr>
        <p:spPr>
          <a:xfrm>
            <a:off x="5939232" y="1843510"/>
            <a:ext cx="4288350" cy="1604540"/>
          </a:xfrm>
          <a:prstGeom prst="rect">
            <a:avLst/>
          </a:prstGeom>
        </p:spPr>
        <p:txBody>
          <a:bodyPr wrap="none" lIns="91438" tIns="45719" rIns="91438" bIns="45719">
            <a:spAutoFit/>
          </a:bodyPr>
          <a:lstStyle/>
          <a:p>
            <a:pPr>
              <a:lnSpc>
                <a:spcPct val="130000"/>
              </a:lnSpc>
            </a:pPr>
            <a:r>
              <a:rPr kumimoji="1" lang="zh-CN" altLang="en-US" sz="4000" b="1" dirty="0">
                <a:solidFill>
                  <a:srgbClr val="FFFFFF"/>
                </a:solidFill>
                <a:latin typeface="Century Gothic" panose="020B0502020202020204"/>
                <a:ea typeface="微软雅黑" panose="020B0503020204020204" pitchFamily="34" charset="-122"/>
              </a:rPr>
              <a:t>点击此处添加标题</a:t>
            </a:r>
            <a:endParaRPr kumimoji="1" lang="en-US" altLang="zh-CN" sz="4000" b="1" dirty="0">
              <a:solidFill>
                <a:srgbClr val="FFFFFF"/>
              </a:solidFill>
              <a:latin typeface="Century Gothic" panose="020B0502020202020204"/>
              <a:ea typeface="微软雅黑" panose="020B0503020204020204" pitchFamily="34" charset="-122"/>
            </a:endParaRPr>
          </a:p>
          <a:p>
            <a:pPr>
              <a:lnSpc>
                <a:spcPct val="130000"/>
              </a:lnSpc>
            </a:pPr>
            <a:r>
              <a:rPr kumimoji="1" lang="en-US" altLang="zh-CN" sz="4000" b="1" dirty="0">
                <a:solidFill>
                  <a:srgbClr val="FFFFFF"/>
                </a:solidFill>
                <a:latin typeface="Century Gothic" panose="020B0502020202020204"/>
                <a:ea typeface="微软雅黑" panose="020B0503020204020204" pitchFamily="34" charset="-122"/>
              </a:rPr>
              <a:t>TITLE</a:t>
            </a:r>
            <a:r>
              <a:rPr kumimoji="1" lang="zh-CN" altLang="en-US" sz="4000" b="1" dirty="0">
                <a:solidFill>
                  <a:srgbClr val="FFFFFF"/>
                </a:solidFill>
                <a:latin typeface="Century Gothic" panose="020B0502020202020204"/>
                <a:ea typeface="微软雅黑" panose="020B0503020204020204" pitchFamily="34" charset="-122"/>
              </a:rPr>
              <a:t> </a:t>
            </a:r>
            <a:r>
              <a:rPr kumimoji="1" lang="en-US" altLang="zh-CN" sz="4000" b="1" dirty="0">
                <a:solidFill>
                  <a:srgbClr val="FFFFFF"/>
                </a:solidFill>
                <a:latin typeface="Century Gothic" panose="020B0502020202020204"/>
                <a:ea typeface="微软雅黑" panose="020B0503020204020204" pitchFamily="34" charset="-122"/>
              </a:rPr>
              <a:t>HERE</a:t>
            </a:r>
          </a:p>
        </p:txBody>
      </p:sp>
      <p:sp>
        <p:nvSpPr>
          <p:cNvPr id="5" name="文本框 4"/>
          <p:cNvSpPr txBox="1"/>
          <p:nvPr/>
        </p:nvSpPr>
        <p:spPr>
          <a:xfrm>
            <a:off x="5922756" y="3448050"/>
            <a:ext cx="4859544" cy="572464"/>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365911" cy="362404"/>
          </a:xfrm>
        </p:spPr>
        <p:txBody>
          <a:bodyPr/>
          <a:lstStyle/>
          <a:p>
            <a:r>
              <a:rPr kumimoji="1" lang="zh-CN" altLang="en-US" dirty="0">
                <a:latin typeface="Century Gothic" panose="020B0502020202020204"/>
              </a:rPr>
              <a:t>点击此处添加标题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sp>
        <p:nvSpPr>
          <p:cNvPr id="3" name="矩形 2"/>
          <p:cNvSpPr/>
          <p:nvPr/>
        </p:nvSpPr>
        <p:spPr>
          <a:xfrm>
            <a:off x="1965380" y="1652664"/>
            <a:ext cx="2708331" cy="4750214"/>
          </a:xfrm>
          <a:prstGeom prst="rect">
            <a:avLst/>
          </a:prstGeom>
          <a:blipFill dpi="0" rotWithShape="1">
            <a:blip r:embed="rId2" cstate="print"/>
            <a:srcRect/>
            <a:stretch>
              <a:fillRect l="-22000" r="-12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prstClr val="white"/>
              </a:solidFill>
            </a:endParaRPr>
          </a:p>
        </p:txBody>
      </p:sp>
      <p:sp>
        <p:nvSpPr>
          <p:cNvPr id="4" name="矩形 3"/>
          <p:cNvSpPr/>
          <p:nvPr/>
        </p:nvSpPr>
        <p:spPr>
          <a:xfrm>
            <a:off x="4733924" y="1652662"/>
            <a:ext cx="2708331" cy="4750217"/>
          </a:xfrm>
          <a:prstGeom prst="rect">
            <a:avLst/>
          </a:prstGeom>
          <a:blipFill dpi="0" rotWithShape="1">
            <a:blip r:embed="rId3" cstate="print"/>
            <a:srcRect/>
            <a:stretch>
              <a:fillRect l="-22000" t="-9000" r="-157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prstClr val="white"/>
              </a:solidFill>
            </a:endParaRPr>
          </a:p>
        </p:txBody>
      </p:sp>
      <p:sp>
        <p:nvSpPr>
          <p:cNvPr id="5" name="矩形 4"/>
          <p:cNvSpPr/>
          <p:nvPr/>
        </p:nvSpPr>
        <p:spPr>
          <a:xfrm>
            <a:off x="7502468" y="1652661"/>
            <a:ext cx="2708331" cy="4750217"/>
          </a:xfrm>
          <a:prstGeom prst="rect">
            <a:avLst/>
          </a:prstGeom>
          <a:blipFill dpi="0" rotWithShape="1">
            <a:blip r:embed="rId4" cstate="print"/>
            <a:srcRect/>
            <a:stretch>
              <a:fillRect l="-114000" t="-65000" r="-83000" b="-3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prstClr val="white"/>
              </a:solidFill>
            </a:endParaRPr>
          </a:p>
        </p:txBody>
      </p:sp>
      <p:sp>
        <p:nvSpPr>
          <p:cNvPr id="6" name="矩形 5"/>
          <p:cNvSpPr/>
          <p:nvPr/>
        </p:nvSpPr>
        <p:spPr>
          <a:xfrm>
            <a:off x="1965380" y="4724400"/>
            <a:ext cx="2365432" cy="1678478"/>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733924" y="4724400"/>
            <a:ext cx="2365432" cy="1678478"/>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02468" y="4724400"/>
            <a:ext cx="2365432" cy="1678478"/>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55"/>
          <p:cNvSpPr/>
          <p:nvPr/>
        </p:nvSpPr>
        <p:spPr>
          <a:xfrm>
            <a:off x="2088793" y="5019050"/>
            <a:ext cx="2118605" cy="1181542"/>
          </a:xfrm>
          <a:prstGeom prst="rect">
            <a:avLst/>
          </a:prstGeom>
        </p:spPr>
        <p:txBody>
          <a:bodyPr wrap="square">
            <a:spAutoFit/>
          </a:bodyPr>
          <a:lstStyle/>
          <a:p>
            <a:pPr>
              <a:lnSpc>
                <a:spcPct val="120000"/>
              </a:lnSpc>
            </a:pPr>
            <a:r>
              <a:rPr lang="zh-CN" altLang="en-US" sz="1200" dirty="0">
                <a:latin typeface="微软雅黑" panose="020B0503020204020204" pitchFamily="34" charset="-122"/>
                <a:ea typeface="微软雅黑" panose="020B0503020204020204" pitchFamily="34" charset="-122"/>
                <a:sym typeface="News Gothic MT" charset="0"/>
              </a:rPr>
              <a:t>顶部“开始”面板中可以对字体、字号、颜色、行距等进行修改。顶部“开始”面板中可以对字体、字号、颜色、行距等进行修改。</a:t>
            </a:r>
          </a:p>
        </p:txBody>
      </p:sp>
      <p:sp>
        <p:nvSpPr>
          <p:cNvPr id="10" name="矩形 55"/>
          <p:cNvSpPr/>
          <p:nvPr/>
        </p:nvSpPr>
        <p:spPr>
          <a:xfrm>
            <a:off x="4904466" y="5019050"/>
            <a:ext cx="2118605" cy="1181542"/>
          </a:xfrm>
          <a:prstGeom prst="rect">
            <a:avLst/>
          </a:prstGeom>
        </p:spPr>
        <p:txBody>
          <a:bodyPr wrap="square">
            <a:spAutoFit/>
          </a:bodyPr>
          <a:lstStyle/>
          <a:p>
            <a:pPr>
              <a:lnSpc>
                <a:spcPct val="120000"/>
              </a:lnSpc>
            </a:pPr>
            <a:r>
              <a:rPr lang="zh-CN" altLang="en-US" sz="1200" dirty="0">
                <a:latin typeface="微软雅黑" panose="020B0503020204020204" pitchFamily="34" charset="-122"/>
                <a:ea typeface="微软雅黑" panose="020B0503020204020204" pitchFamily="34" charset="-122"/>
                <a:sym typeface="News Gothic MT" charset="0"/>
              </a:rPr>
              <a:t>顶部“开始”面板中可以对字体、字号、颜色、行距等进行修改。顶部“开始”面板中可以对字体、字号、颜色、行距等进行修改。</a:t>
            </a:r>
          </a:p>
        </p:txBody>
      </p:sp>
      <p:sp>
        <p:nvSpPr>
          <p:cNvPr id="11" name="矩形 55"/>
          <p:cNvSpPr/>
          <p:nvPr/>
        </p:nvSpPr>
        <p:spPr>
          <a:xfrm>
            <a:off x="7644106" y="5019050"/>
            <a:ext cx="2118605" cy="1181542"/>
          </a:xfrm>
          <a:prstGeom prst="rect">
            <a:avLst/>
          </a:prstGeom>
        </p:spPr>
        <p:txBody>
          <a:bodyPr wrap="square">
            <a:spAutoFit/>
          </a:bodyPr>
          <a:lstStyle/>
          <a:p>
            <a:pPr>
              <a:lnSpc>
                <a:spcPct val="120000"/>
              </a:lnSpc>
            </a:pPr>
            <a:r>
              <a:rPr lang="zh-CN" altLang="en-US" sz="1200" dirty="0">
                <a:latin typeface="微软雅黑" panose="020B0503020204020204" pitchFamily="34" charset="-122"/>
                <a:ea typeface="微软雅黑" panose="020B0503020204020204" pitchFamily="34" charset="-122"/>
                <a:sym typeface="News Gothic MT" charset="0"/>
              </a:rPr>
              <a:t>顶部“开始”面板中可以对字体、字号、颜色、行距等进行修改。顶部“开始”面板中可以对字体、字号、颜色、行距等进行修改。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351397" cy="362404"/>
          </a:xfrm>
        </p:spPr>
        <p:txBody>
          <a:bodyPr/>
          <a:lstStyle/>
          <a:p>
            <a:r>
              <a:rPr kumimoji="1" lang="zh-CN" altLang="en-US" dirty="0">
                <a:latin typeface="Century Gothic" panose="020B0502020202020204"/>
              </a:rPr>
              <a:t>点击此处添加标题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sp>
        <p:nvSpPr>
          <p:cNvPr id="3" name="椭圆 2"/>
          <p:cNvSpPr/>
          <p:nvPr/>
        </p:nvSpPr>
        <p:spPr>
          <a:xfrm>
            <a:off x="7029450" y="2686050"/>
            <a:ext cx="2266950" cy="22669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743200" y="2686050"/>
            <a:ext cx="2266950" cy="22669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191000" y="1924050"/>
            <a:ext cx="3657600" cy="3657600"/>
          </a:xfrm>
          <a:prstGeom prst="ellipse">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696363" y="3253034"/>
            <a:ext cx="2646874" cy="999631"/>
          </a:xfrm>
          <a:prstGeom prst="rect">
            <a:avLst/>
          </a:prstGeom>
        </p:spPr>
        <p:txBody>
          <a:bodyPr wrap="none" lIns="91438" tIns="45719" rIns="91438" bIns="45719">
            <a:spAutoFit/>
          </a:bodyPr>
          <a:lstStyle/>
          <a:p>
            <a:pPr algn="ctr">
              <a:lnSpc>
                <a:spcPct val="130000"/>
              </a:lnSpc>
            </a:pPr>
            <a:r>
              <a:rPr kumimoji="1" lang="zh-CN" altLang="en-US" sz="2400" b="1" dirty="0">
                <a:latin typeface="Century Gothic" panose="020B0502020202020204"/>
                <a:ea typeface="微软雅黑" panose="020B0503020204020204" pitchFamily="34" charset="-122"/>
              </a:rPr>
              <a:t>点击此处添加标题</a:t>
            </a:r>
            <a:endParaRPr kumimoji="1" lang="en-US" altLang="zh-CN" sz="2400" b="1" dirty="0">
              <a:latin typeface="Century Gothic" panose="020B0502020202020204"/>
              <a:ea typeface="微软雅黑" panose="020B0503020204020204" pitchFamily="34" charset="-122"/>
            </a:endParaRPr>
          </a:p>
          <a:p>
            <a:pPr algn="ctr">
              <a:lnSpc>
                <a:spcPct val="130000"/>
              </a:lnSpc>
            </a:pPr>
            <a:r>
              <a:rPr kumimoji="1" lang="en-US" altLang="zh-CN" sz="2400" b="1" dirty="0">
                <a:latin typeface="Century Gothic" panose="020B0502020202020204"/>
                <a:ea typeface="微软雅黑" panose="020B0503020204020204" pitchFamily="34" charset="-122"/>
              </a:rPr>
              <a:t>TITLE</a:t>
            </a:r>
            <a:r>
              <a:rPr kumimoji="1" lang="zh-CN" altLang="en-US" sz="2400" b="1" dirty="0">
                <a:latin typeface="Century Gothic" panose="020B0502020202020204"/>
                <a:ea typeface="微软雅黑" panose="020B0503020204020204" pitchFamily="34" charset="-122"/>
              </a:rPr>
              <a:t> </a:t>
            </a:r>
            <a:r>
              <a:rPr kumimoji="1" lang="en-US" altLang="zh-CN" sz="2400" b="1" dirty="0">
                <a:latin typeface="Century Gothic" panose="020B0502020202020204"/>
                <a:ea typeface="微软雅黑" panose="020B0503020204020204" pitchFamily="34" charset="-122"/>
              </a:rPr>
              <a:t>HERE</a:t>
            </a:r>
          </a:p>
        </p:txBody>
      </p:sp>
      <p:sp>
        <p:nvSpPr>
          <p:cNvPr id="7" name="Freeform 5"/>
          <p:cNvSpPr/>
          <p:nvPr/>
        </p:nvSpPr>
        <p:spPr bwMode="auto">
          <a:xfrm>
            <a:off x="3169226" y="3374620"/>
            <a:ext cx="797793" cy="756457"/>
          </a:xfrm>
          <a:custGeom>
            <a:avLst/>
            <a:gdLst>
              <a:gd name="T0" fmla="*/ 772 w 772"/>
              <a:gd name="T1" fmla="*/ 592 h 732"/>
              <a:gd name="T2" fmla="*/ 770 w 772"/>
              <a:gd name="T3" fmla="*/ 574 h 732"/>
              <a:gd name="T4" fmla="*/ 762 w 772"/>
              <a:gd name="T5" fmla="*/ 560 h 732"/>
              <a:gd name="T6" fmla="*/ 750 w 772"/>
              <a:gd name="T7" fmla="*/ 548 h 732"/>
              <a:gd name="T8" fmla="*/ 734 w 772"/>
              <a:gd name="T9" fmla="*/ 540 h 732"/>
              <a:gd name="T10" fmla="*/ 500 w 772"/>
              <a:gd name="T11" fmla="*/ 466 h 732"/>
              <a:gd name="T12" fmla="*/ 534 w 772"/>
              <a:gd name="T13" fmla="*/ 416 h 732"/>
              <a:gd name="T14" fmla="*/ 560 w 772"/>
              <a:gd name="T15" fmla="*/ 356 h 732"/>
              <a:gd name="T16" fmla="*/ 576 w 772"/>
              <a:gd name="T17" fmla="*/ 290 h 732"/>
              <a:gd name="T18" fmla="*/ 582 w 772"/>
              <a:gd name="T19" fmla="*/ 222 h 732"/>
              <a:gd name="T20" fmla="*/ 580 w 772"/>
              <a:gd name="T21" fmla="*/ 198 h 732"/>
              <a:gd name="T22" fmla="*/ 574 w 772"/>
              <a:gd name="T23" fmla="*/ 152 h 732"/>
              <a:gd name="T24" fmla="*/ 560 w 772"/>
              <a:gd name="T25" fmla="*/ 112 h 732"/>
              <a:gd name="T26" fmla="*/ 540 w 772"/>
              <a:gd name="T27" fmla="*/ 76 h 732"/>
              <a:gd name="T28" fmla="*/ 516 w 772"/>
              <a:gd name="T29" fmla="*/ 48 h 732"/>
              <a:gd name="T30" fmla="*/ 484 w 772"/>
              <a:gd name="T31" fmla="*/ 24 h 732"/>
              <a:gd name="T32" fmla="*/ 448 w 772"/>
              <a:gd name="T33" fmla="*/ 10 h 732"/>
              <a:gd name="T34" fmla="*/ 408 w 772"/>
              <a:gd name="T35" fmla="*/ 2 h 732"/>
              <a:gd name="T36" fmla="*/ 386 w 772"/>
              <a:gd name="T37" fmla="*/ 0 h 732"/>
              <a:gd name="T38" fmla="*/ 344 w 772"/>
              <a:gd name="T39" fmla="*/ 4 h 732"/>
              <a:gd name="T40" fmla="*/ 306 w 772"/>
              <a:gd name="T41" fmla="*/ 16 h 732"/>
              <a:gd name="T42" fmla="*/ 272 w 772"/>
              <a:gd name="T43" fmla="*/ 36 h 732"/>
              <a:gd name="T44" fmla="*/ 244 w 772"/>
              <a:gd name="T45" fmla="*/ 60 h 732"/>
              <a:gd name="T46" fmla="*/ 222 w 772"/>
              <a:gd name="T47" fmla="*/ 92 h 732"/>
              <a:gd name="T48" fmla="*/ 204 w 772"/>
              <a:gd name="T49" fmla="*/ 130 h 732"/>
              <a:gd name="T50" fmla="*/ 194 w 772"/>
              <a:gd name="T51" fmla="*/ 174 h 732"/>
              <a:gd name="T52" fmla="*/ 190 w 772"/>
              <a:gd name="T53" fmla="*/ 222 h 732"/>
              <a:gd name="T54" fmla="*/ 192 w 772"/>
              <a:gd name="T55" fmla="*/ 256 h 732"/>
              <a:gd name="T56" fmla="*/ 204 w 772"/>
              <a:gd name="T57" fmla="*/ 322 h 732"/>
              <a:gd name="T58" fmla="*/ 224 w 772"/>
              <a:gd name="T59" fmla="*/ 386 h 732"/>
              <a:gd name="T60" fmla="*/ 254 w 772"/>
              <a:gd name="T61" fmla="*/ 442 h 732"/>
              <a:gd name="T62" fmla="*/ 38 w 772"/>
              <a:gd name="T63" fmla="*/ 540 h 732"/>
              <a:gd name="T64" fmla="*/ 30 w 772"/>
              <a:gd name="T65" fmla="*/ 542 h 732"/>
              <a:gd name="T66" fmla="*/ 16 w 772"/>
              <a:gd name="T67" fmla="*/ 552 h 732"/>
              <a:gd name="T68" fmla="*/ 6 w 772"/>
              <a:gd name="T69" fmla="*/ 566 h 732"/>
              <a:gd name="T70" fmla="*/ 0 w 772"/>
              <a:gd name="T71" fmla="*/ 584 h 732"/>
              <a:gd name="T72" fmla="*/ 0 w 772"/>
              <a:gd name="T73" fmla="*/ 676 h 732"/>
              <a:gd name="T74" fmla="*/ 0 w 772"/>
              <a:gd name="T75" fmla="*/ 688 h 732"/>
              <a:gd name="T76" fmla="*/ 10 w 772"/>
              <a:gd name="T77" fmla="*/ 708 h 732"/>
              <a:gd name="T78" fmla="*/ 24 w 772"/>
              <a:gd name="T79" fmla="*/ 722 h 732"/>
              <a:gd name="T80" fmla="*/ 44 w 772"/>
              <a:gd name="T81" fmla="*/ 730 h 732"/>
              <a:gd name="T82" fmla="*/ 718 w 772"/>
              <a:gd name="T83" fmla="*/ 732 h 732"/>
              <a:gd name="T84" fmla="*/ 728 w 772"/>
              <a:gd name="T85" fmla="*/ 730 h 732"/>
              <a:gd name="T86" fmla="*/ 748 w 772"/>
              <a:gd name="T87" fmla="*/ 722 h 732"/>
              <a:gd name="T88" fmla="*/ 764 w 772"/>
              <a:gd name="T89" fmla="*/ 708 h 732"/>
              <a:gd name="T90" fmla="*/ 772 w 772"/>
              <a:gd name="T91" fmla="*/ 688 h 732"/>
              <a:gd name="T92" fmla="*/ 772 w 772"/>
              <a:gd name="T93" fmla="*/ 676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2" h="732">
                <a:moveTo>
                  <a:pt x="772" y="592"/>
                </a:moveTo>
                <a:lnTo>
                  <a:pt x="772" y="592"/>
                </a:lnTo>
                <a:lnTo>
                  <a:pt x="772" y="584"/>
                </a:lnTo>
                <a:lnTo>
                  <a:pt x="770" y="574"/>
                </a:lnTo>
                <a:lnTo>
                  <a:pt x="766" y="566"/>
                </a:lnTo>
                <a:lnTo>
                  <a:pt x="762" y="560"/>
                </a:lnTo>
                <a:lnTo>
                  <a:pt x="756" y="552"/>
                </a:lnTo>
                <a:lnTo>
                  <a:pt x="750" y="548"/>
                </a:lnTo>
                <a:lnTo>
                  <a:pt x="742" y="542"/>
                </a:lnTo>
                <a:lnTo>
                  <a:pt x="734" y="540"/>
                </a:lnTo>
                <a:lnTo>
                  <a:pt x="500" y="466"/>
                </a:lnTo>
                <a:lnTo>
                  <a:pt x="500" y="466"/>
                </a:lnTo>
                <a:lnTo>
                  <a:pt x="518" y="442"/>
                </a:lnTo>
                <a:lnTo>
                  <a:pt x="534" y="416"/>
                </a:lnTo>
                <a:lnTo>
                  <a:pt x="548" y="386"/>
                </a:lnTo>
                <a:lnTo>
                  <a:pt x="560" y="356"/>
                </a:lnTo>
                <a:lnTo>
                  <a:pt x="570" y="322"/>
                </a:lnTo>
                <a:lnTo>
                  <a:pt x="576" y="290"/>
                </a:lnTo>
                <a:lnTo>
                  <a:pt x="580" y="256"/>
                </a:lnTo>
                <a:lnTo>
                  <a:pt x="582" y="222"/>
                </a:lnTo>
                <a:lnTo>
                  <a:pt x="582" y="222"/>
                </a:lnTo>
                <a:lnTo>
                  <a:pt x="580" y="198"/>
                </a:lnTo>
                <a:lnTo>
                  <a:pt x="578" y="174"/>
                </a:lnTo>
                <a:lnTo>
                  <a:pt x="574" y="152"/>
                </a:lnTo>
                <a:lnTo>
                  <a:pt x="568" y="130"/>
                </a:lnTo>
                <a:lnTo>
                  <a:pt x="560" y="112"/>
                </a:lnTo>
                <a:lnTo>
                  <a:pt x="552" y="92"/>
                </a:lnTo>
                <a:lnTo>
                  <a:pt x="540" y="76"/>
                </a:lnTo>
                <a:lnTo>
                  <a:pt x="528" y="60"/>
                </a:lnTo>
                <a:lnTo>
                  <a:pt x="516" y="48"/>
                </a:lnTo>
                <a:lnTo>
                  <a:pt x="500" y="36"/>
                </a:lnTo>
                <a:lnTo>
                  <a:pt x="484" y="24"/>
                </a:lnTo>
                <a:lnTo>
                  <a:pt x="466" y="16"/>
                </a:lnTo>
                <a:lnTo>
                  <a:pt x="448" y="10"/>
                </a:lnTo>
                <a:lnTo>
                  <a:pt x="428" y="4"/>
                </a:lnTo>
                <a:lnTo>
                  <a:pt x="408" y="2"/>
                </a:lnTo>
                <a:lnTo>
                  <a:pt x="386" y="0"/>
                </a:lnTo>
                <a:lnTo>
                  <a:pt x="386" y="0"/>
                </a:lnTo>
                <a:lnTo>
                  <a:pt x="364" y="2"/>
                </a:lnTo>
                <a:lnTo>
                  <a:pt x="344" y="4"/>
                </a:lnTo>
                <a:lnTo>
                  <a:pt x="324" y="10"/>
                </a:lnTo>
                <a:lnTo>
                  <a:pt x="306" y="16"/>
                </a:lnTo>
                <a:lnTo>
                  <a:pt x="288" y="24"/>
                </a:lnTo>
                <a:lnTo>
                  <a:pt x="272" y="36"/>
                </a:lnTo>
                <a:lnTo>
                  <a:pt x="258" y="48"/>
                </a:lnTo>
                <a:lnTo>
                  <a:pt x="244" y="60"/>
                </a:lnTo>
                <a:lnTo>
                  <a:pt x="232" y="76"/>
                </a:lnTo>
                <a:lnTo>
                  <a:pt x="222" y="92"/>
                </a:lnTo>
                <a:lnTo>
                  <a:pt x="212" y="112"/>
                </a:lnTo>
                <a:lnTo>
                  <a:pt x="204" y="130"/>
                </a:lnTo>
                <a:lnTo>
                  <a:pt x="198" y="152"/>
                </a:lnTo>
                <a:lnTo>
                  <a:pt x="194" y="174"/>
                </a:lnTo>
                <a:lnTo>
                  <a:pt x="192" y="198"/>
                </a:lnTo>
                <a:lnTo>
                  <a:pt x="190" y="222"/>
                </a:lnTo>
                <a:lnTo>
                  <a:pt x="190" y="222"/>
                </a:lnTo>
                <a:lnTo>
                  <a:pt x="192" y="256"/>
                </a:lnTo>
                <a:lnTo>
                  <a:pt x="196" y="290"/>
                </a:lnTo>
                <a:lnTo>
                  <a:pt x="204" y="322"/>
                </a:lnTo>
                <a:lnTo>
                  <a:pt x="212" y="356"/>
                </a:lnTo>
                <a:lnTo>
                  <a:pt x="224" y="386"/>
                </a:lnTo>
                <a:lnTo>
                  <a:pt x="238" y="416"/>
                </a:lnTo>
                <a:lnTo>
                  <a:pt x="254" y="442"/>
                </a:lnTo>
                <a:lnTo>
                  <a:pt x="272" y="466"/>
                </a:lnTo>
                <a:lnTo>
                  <a:pt x="38" y="540"/>
                </a:lnTo>
                <a:lnTo>
                  <a:pt x="38" y="540"/>
                </a:lnTo>
                <a:lnTo>
                  <a:pt x="30" y="542"/>
                </a:lnTo>
                <a:lnTo>
                  <a:pt x="22" y="548"/>
                </a:lnTo>
                <a:lnTo>
                  <a:pt x="16" y="552"/>
                </a:lnTo>
                <a:lnTo>
                  <a:pt x="10" y="560"/>
                </a:lnTo>
                <a:lnTo>
                  <a:pt x="6" y="566"/>
                </a:lnTo>
                <a:lnTo>
                  <a:pt x="2" y="574"/>
                </a:lnTo>
                <a:lnTo>
                  <a:pt x="0" y="584"/>
                </a:lnTo>
                <a:lnTo>
                  <a:pt x="0" y="592"/>
                </a:lnTo>
                <a:lnTo>
                  <a:pt x="0" y="676"/>
                </a:lnTo>
                <a:lnTo>
                  <a:pt x="0" y="676"/>
                </a:lnTo>
                <a:lnTo>
                  <a:pt x="0" y="688"/>
                </a:lnTo>
                <a:lnTo>
                  <a:pt x="4" y="698"/>
                </a:lnTo>
                <a:lnTo>
                  <a:pt x="10" y="708"/>
                </a:lnTo>
                <a:lnTo>
                  <a:pt x="16" y="716"/>
                </a:lnTo>
                <a:lnTo>
                  <a:pt x="24" y="722"/>
                </a:lnTo>
                <a:lnTo>
                  <a:pt x="34" y="728"/>
                </a:lnTo>
                <a:lnTo>
                  <a:pt x="44" y="730"/>
                </a:lnTo>
                <a:lnTo>
                  <a:pt x="56" y="732"/>
                </a:lnTo>
                <a:lnTo>
                  <a:pt x="718" y="732"/>
                </a:lnTo>
                <a:lnTo>
                  <a:pt x="718" y="732"/>
                </a:lnTo>
                <a:lnTo>
                  <a:pt x="728" y="730"/>
                </a:lnTo>
                <a:lnTo>
                  <a:pt x="740" y="728"/>
                </a:lnTo>
                <a:lnTo>
                  <a:pt x="748" y="722"/>
                </a:lnTo>
                <a:lnTo>
                  <a:pt x="756" y="716"/>
                </a:lnTo>
                <a:lnTo>
                  <a:pt x="764" y="708"/>
                </a:lnTo>
                <a:lnTo>
                  <a:pt x="768" y="698"/>
                </a:lnTo>
                <a:lnTo>
                  <a:pt x="772" y="688"/>
                </a:lnTo>
                <a:lnTo>
                  <a:pt x="772" y="676"/>
                </a:lnTo>
                <a:lnTo>
                  <a:pt x="772" y="676"/>
                </a:lnTo>
                <a:lnTo>
                  <a:pt x="772" y="592"/>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8" name="组合 7"/>
          <p:cNvGrpSpPr/>
          <p:nvPr/>
        </p:nvGrpSpPr>
        <p:grpSpPr>
          <a:xfrm>
            <a:off x="8094015" y="3521754"/>
            <a:ext cx="728369" cy="609323"/>
            <a:chOff x="6235762" y="3175631"/>
            <a:chExt cx="728369" cy="609323"/>
          </a:xfrm>
        </p:grpSpPr>
        <p:sp>
          <p:nvSpPr>
            <p:cNvPr id="9" name="Freeform 12"/>
            <p:cNvSpPr>
              <a:spLocks noEditPoints="1"/>
            </p:cNvSpPr>
            <p:nvPr/>
          </p:nvSpPr>
          <p:spPr bwMode="auto">
            <a:xfrm>
              <a:off x="6235762" y="3175631"/>
              <a:ext cx="728369" cy="241223"/>
            </a:xfrm>
            <a:custGeom>
              <a:avLst/>
              <a:gdLst>
                <a:gd name="T0" fmla="*/ 628 w 930"/>
                <a:gd name="T1" fmla="*/ 118 h 308"/>
                <a:gd name="T2" fmla="*/ 628 w 930"/>
                <a:gd name="T3" fmla="*/ 0 h 308"/>
                <a:gd name="T4" fmla="*/ 302 w 930"/>
                <a:gd name="T5" fmla="*/ 0 h 308"/>
                <a:gd name="T6" fmla="*/ 302 w 930"/>
                <a:gd name="T7" fmla="*/ 118 h 308"/>
                <a:gd name="T8" fmla="*/ 0 w 930"/>
                <a:gd name="T9" fmla="*/ 118 h 308"/>
                <a:gd name="T10" fmla="*/ 0 w 930"/>
                <a:gd name="T11" fmla="*/ 308 h 308"/>
                <a:gd name="T12" fmla="*/ 930 w 930"/>
                <a:gd name="T13" fmla="*/ 308 h 308"/>
                <a:gd name="T14" fmla="*/ 930 w 930"/>
                <a:gd name="T15" fmla="*/ 118 h 308"/>
                <a:gd name="T16" fmla="*/ 628 w 930"/>
                <a:gd name="T17" fmla="*/ 118 h 308"/>
                <a:gd name="T18" fmla="*/ 590 w 930"/>
                <a:gd name="T19" fmla="*/ 116 h 308"/>
                <a:gd name="T20" fmla="*/ 342 w 930"/>
                <a:gd name="T21" fmla="*/ 116 h 308"/>
                <a:gd name="T22" fmla="*/ 342 w 930"/>
                <a:gd name="T23" fmla="*/ 32 h 308"/>
                <a:gd name="T24" fmla="*/ 590 w 930"/>
                <a:gd name="T25" fmla="*/ 32 h 308"/>
                <a:gd name="T26" fmla="*/ 590 w 930"/>
                <a:gd name="T27" fmla="*/ 11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0" h="308">
                  <a:moveTo>
                    <a:pt x="628" y="118"/>
                  </a:moveTo>
                  <a:lnTo>
                    <a:pt x="628" y="0"/>
                  </a:lnTo>
                  <a:lnTo>
                    <a:pt x="302" y="0"/>
                  </a:lnTo>
                  <a:lnTo>
                    <a:pt x="302" y="118"/>
                  </a:lnTo>
                  <a:lnTo>
                    <a:pt x="0" y="118"/>
                  </a:lnTo>
                  <a:lnTo>
                    <a:pt x="0" y="308"/>
                  </a:lnTo>
                  <a:lnTo>
                    <a:pt x="930" y="308"/>
                  </a:lnTo>
                  <a:lnTo>
                    <a:pt x="930" y="118"/>
                  </a:lnTo>
                  <a:lnTo>
                    <a:pt x="628" y="118"/>
                  </a:lnTo>
                  <a:close/>
                  <a:moveTo>
                    <a:pt x="590" y="116"/>
                  </a:moveTo>
                  <a:lnTo>
                    <a:pt x="342" y="116"/>
                  </a:lnTo>
                  <a:lnTo>
                    <a:pt x="342" y="32"/>
                  </a:lnTo>
                  <a:lnTo>
                    <a:pt x="590" y="32"/>
                  </a:lnTo>
                  <a:lnTo>
                    <a:pt x="590" y="116"/>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3"/>
            <p:cNvSpPr/>
            <p:nvPr/>
          </p:nvSpPr>
          <p:spPr bwMode="auto">
            <a:xfrm>
              <a:off x="6235762" y="3445049"/>
              <a:ext cx="728369" cy="339905"/>
            </a:xfrm>
            <a:custGeom>
              <a:avLst/>
              <a:gdLst>
                <a:gd name="T0" fmla="*/ 750 w 930"/>
                <a:gd name="T1" fmla="*/ 88 h 434"/>
                <a:gd name="T2" fmla="*/ 666 w 930"/>
                <a:gd name="T3" fmla="*/ 88 h 434"/>
                <a:gd name="T4" fmla="*/ 666 w 930"/>
                <a:gd name="T5" fmla="*/ 0 h 434"/>
                <a:gd name="T6" fmla="*/ 256 w 930"/>
                <a:gd name="T7" fmla="*/ 0 h 434"/>
                <a:gd name="T8" fmla="*/ 256 w 930"/>
                <a:gd name="T9" fmla="*/ 88 h 434"/>
                <a:gd name="T10" fmla="*/ 172 w 930"/>
                <a:gd name="T11" fmla="*/ 88 h 434"/>
                <a:gd name="T12" fmla="*/ 172 w 930"/>
                <a:gd name="T13" fmla="*/ 0 h 434"/>
                <a:gd name="T14" fmla="*/ 0 w 930"/>
                <a:gd name="T15" fmla="*/ 0 h 434"/>
                <a:gd name="T16" fmla="*/ 0 w 930"/>
                <a:gd name="T17" fmla="*/ 434 h 434"/>
                <a:gd name="T18" fmla="*/ 930 w 930"/>
                <a:gd name="T19" fmla="*/ 434 h 434"/>
                <a:gd name="T20" fmla="*/ 930 w 930"/>
                <a:gd name="T21" fmla="*/ 0 h 434"/>
                <a:gd name="T22" fmla="*/ 750 w 930"/>
                <a:gd name="T23" fmla="*/ 0 h 434"/>
                <a:gd name="T24" fmla="*/ 750 w 930"/>
                <a:gd name="T25" fmla="*/ 8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0" h="434">
                  <a:moveTo>
                    <a:pt x="750" y="88"/>
                  </a:moveTo>
                  <a:lnTo>
                    <a:pt x="666" y="88"/>
                  </a:lnTo>
                  <a:lnTo>
                    <a:pt x="666" y="0"/>
                  </a:lnTo>
                  <a:lnTo>
                    <a:pt x="256" y="0"/>
                  </a:lnTo>
                  <a:lnTo>
                    <a:pt x="256" y="88"/>
                  </a:lnTo>
                  <a:lnTo>
                    <a:pt x="172" y="88"/>
                  </a:lnTo>
                  <a:lnTo>
                    <a:pt x="172" y="0"/>
                  </a:lnTo>
                  <a:lnTo>
                    <a:pt x="0" y="0"/>
                  </a:lnTo>
                  <a:lnTo>
                    <a:pt x="0" y="434"/>
                  </a:lnTo>
                  <a:lnTo>
                    <a:pt x="930" y="434"/>
                  </a:lnTo>
                  <a:lnTo>
                    <a:pt x="930" y="0"/>
                  </a:lnTo>
                  <a:lnTo>
                    <a:pt x="750" y="0"/>
                  </a:lnTo>
                  <a:lnTo>
                    <a:pt x="750" y="88"/>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文本框 10"/>
          <p:cNvSpPr txBox="1"/>
          <p:nvPr/>
        </p:nvSpPr>
        <p:spPr>
          <a:xfrm>
            <a:off x="626196" y="3622745"/>
            <a:ext cx="2201172" cy="1052596"/>
          </a:xfrm>
          <a:prstGeom prst="rect">
            <a:avLst/>
          </a:prstGeom>
          <a:noFill/>
        </p:spPr>
        <p:txBody>
          <a:bodyPr wrap="square"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12" name="矩形 11"/>
          <p:cNvSpPr/>
          <p:nvPr/>
        </p:nvSpPr>
        <p:spPr>
          <a:xfrm>
            <a:off x="723900" y="3293904"/>
            <a:ext cx="2031321" cy="416459"/>
          </a:xfrm>
          <a:prstGeom prst="rect">
            <a:avLst/>
          </a:prstGeom>
        </p:spPr>
        <p:txBody>
          <a:bodyPr wrap="none" lIns="91438" tIns="45719" rIns="91438" bIns="45719">
            <a:spAutoFit/>
          </a:bodyPr>
          <a:lstStyle/>
          <a:p>
            <a:pPr algn="ctr">
              <a:lnSpc>
                <a:spcPct val="130000"/>
              </a:lnSpc>
            </a:pPr>
            <a:r>
              <a:rPr kumimoji="1" lang="zh-CN" altLang="en-US" b="1" dirty="0">
                <a:latin typeface="Century Gothic" panose="020B0502020202020204"/>
                <a:ea typeface="微软雅黑" panose="020B0503020204020204" pitchFamily="34" charset="-122"/>
              </a:rPr>
              <a:t>点击此处添加标题</a:t>
            </a:r>
            <a:endParaRPr kumimoji="1" lang="en-US" altLang="zh-CN" b="1" dirty="0">
              <a:latin typeface="Century Gothic" panose="020B0502020202020204"/>
              <a:ea typeface="微软雅黑" panose="020B0503020204020204" pitchFamily="34" charset="-122"/>
            </a:endParaRPr>
          </a:p>
        </p:txBody>
      </p:sp>
      <p:sp>
        <p:nvSpPr>
          <p:cNvPr id="13" name="文本框 12"/>
          <p:cNvSpPr txBox="1"/>
          <p:nvPr/>
        </p:nvSpPr>
        <p:spPr>
          <a:xfrm>
            <a:off x="9319764" y="3622745"/>
            <a:ext cx="2201172" cy="1052596"/>
          </a:xfrm>
          <a:prstGeom prst="rect">
            <a:avLst/>
          </a:prstGeom>
          <a:noFill/>
        </p:spPr>
        <p:txBody>
          <a:bodyPr wrap="square"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14" name="矩形 13"/>
          <p:cNvSpPr/>
          <p:nvPr/>
        </p:nvSpPr>
        <p:spPr>
          <a:xfrm>
            <a:off x="9319764" y="3293904"/>
            <a:ext cx="2031321" cy="416459"/>
          </a:xfrm>
          <a:prstGeom prst="rect">
            <a:avLst/>
          </a:prstGeom>
        </p:spPr>
        <p:txBody>
          <a:bodyPr wrap="none" lIns="91438" tIns="45719" rIns="91438" bIns="45719">
            <a:spAutoFit/>
          </a:bodyPr>
          <a:lstStyle/>
          <a:p>
            <a:pPr algn="ctr">
              <a:lnSpc>
                <a:spcPct val="130000"/>
              </a:lnSpc>
            </a:pPr>
            <a:r>
              <a:rPr kumimoji="1" lang="zh-CN" altLang="en-US" b="1" dirty="0">
                <a:latin typeface="Century Gothic" panose="020B0502020202020204"/>
                <a:ea typeface="微软雅黑" panose="020B0503020204020204" pitchFamily="34" charset="-122"/>
              </a:rPr>
              <a:t>点击此处添加标题</a:t>
            </a:r>
            <a:endParaRPr kumimoji="1" lang="en-US" altLang="zh-CN" b="1" dirty="0">
              <a:latin typeface="Century Gothic" panose="020B0502020202020204"/>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380425" cy="362404"/>
          </a:xfrm>
        </p:spPr>
        <p:txBody>
          <a:bodyPr/>
          <a:lstStyle/>
          <a:p>
            <a:r>
              <a:rPr kumimoji="1" lang="zh-CN" altLang="en-US" dirty="0">
                <a:latin typeface="Century Gothic" panose="020B0502020202020204"/>
              </a:rPr>
              <a:t>点击此处添加标题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sp>
        <p:nvSpPr>
          <p:cNvPr id="3" name="矩形 2"/>
          <p:cNvSpPr/>
          <p:nvPr/>
        </p:nvSpPr>
        <p:spPr>
          <a:xfrm>
            <a:off x="996636" y="2321932"/>
            <a:ext cx="5048250" cy="2819400"/>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470" y="2544786"/>
            <a:ext cx="5004024" cy="2827313"/>
          </a:xfrm>
          <a:prstGeom prst="rect">
            <a:avLst/>
          </a:prstGeom>
        </p:spPr>
      </p:pic>
      <p:sp>
        <p:nvSpPr>
          <p:cNvPr id="5" name="矩形 4"/>
          <p:cNvSpPr/>
          <p:nvPr/>
        </p:nvSpPr>
        <p:spPr>
          <a:xfrm>
            <a:off x="1543050" y="2775553"/>
            <a:ext cx="5048250" cy="2819400"/>
          </a:xfrm>
          <a:prstGeom prst="rect">
            <a:avLst/>
          </a:prstGeom>
          <a:noFill/>
          <a:ln>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72300" y="2133600"/>
            <a:ext cx="2590800" cy="641953"/>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添加标题</a:t>
            </a:r>
          </a:p>
        </p:txBody>
      </p:sp>
      <p:sp>
        <p:nvSpPr>
          <p:cNvPr id="7" name="文本框 6"/>
          <p:cNvSpPr txBox="1"/>
          <p:nvPr/>
        </p:nvSpPr>
        <p:spPr>
          <a:xfrm>
            <a:off x="6887880" y="2905846"/>
            <a:ext cx="4218270" cy="1292662"/>
          </a:xfrm>
          <a:prstGeom prst="rect">
            <a:avLst/>
          </a:prstGeom>
          <a:noFill/>
        </p:spPr>
        <p:txBody>
          <a:bodyPr wrap="square"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a:p>
            <a:pPr>
              <a:lnSpc>
                <a:spcPct val="130000"/>
              </a:lnSpc>
            </a:pPr>
            <a:endParaRPr lang="zh-CN" altLang="en-US" sz="1200" dirty="0">
              <a:latin typeface="微软雅黑" panose="020B0503020204020204" pitchFamily="34" charset="-122"/>
              <a:ea typeface="微软雅黑" panose="020B0503020204020204" pitchFamily="34" charset="-122"/>
            </a:endParaRPr>
          </a:p>
        </p:txBody>
      </p:sp>
      <p:cxnSp>
        <p:nvCxnSpPr>
          <p:cNvPr id="8" name="肘形连接符 7"/>
          <p:cNvCxnSpPr/>
          <p:nvPr/>
        </p:nvCxnSpPr>
        <p:spPr>
          <a:xfrm rot="5400000">
            <a:off x="7010910" y="4032013"/>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010911" y="4036190"/>
            <a:ext cx="1727589" cy="300082"/>
          </a:xfrm>
          <a:prstGeom prst="rect">
            <a:avLst/>
          </a:prstGeom>
          <a:noFill/>
        </p:spPr>
        <p:txBody>
          <a:bodyPr wrap="none" rtlCol="0">
            <a:spAutoFit/>
          </a:bodyPr>
          <a:lstStyle/>
          <a:p>
            <a:pPr defTabSz="685800"/>
            <a:r>
              <a:rPr lang="en-US" altLang="zh-CN" sz="1350" dirty="0">
                <a:solidFill>
                  <a:prstClr val="black"/>
                </a:solidFill>
              </a:rPr>
              <a:t>ADD YOUR TEXT HERE</a:t>
            </a:r>
            <a:endParaRPr lang="zh-CN" altLang="en-US" sz="1350" dirty="0">
              <a:solidFill>
                <a:prstClr val="black"/>
              </a:solidFill>
            </a:endParaRPr>
          </a:p>
        </p:txBody>
      </p:sp>
      <p:cxnSp>
        <p:nvCxnSpPr>
          <p:cNvPr id="10" name="肘形连接符 9"/>
          <p:cNvCxnSpPr/>
          <p:nvPr/>
        </p:nvCxnSpPr>
        <p:spPr>
          <a:xfrm rot="5400000" flipH="1" flipV="1">
            <a:off x="8694710" y="4097659"/>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922966" y="4398683"/>
            <a:ext cx="4668958" cy="400110"/>
          </a:xfrm>
          <a:prstGeom prst="rect">
            <a:avLst/>
          </a:prstGeom>
          <a:noFill/>
        </p:spPr>
        <p:txBody>
          <a:bodyPr wrap="square" rtlCol="0">
            <a:spAutoFit/>
          </a:bodyPr>
          <a:lstStyle/>
          <a:p>
            <a:pPr defTabSz="685800"/>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标题数字等都可以通过点击和重新输入标题数字等都可以通过点击和重新输入标题数字等都可以通过点击和重新输入标题数字等都可以通过点击和重新输入</a:t>
            </a:r>
            <a:endParaRPr lang="en-US" altLang="zh-CN" sz="1000" dirty="0">
              <a:solidFill>
                <a:prstClr val="black">
                  <a:lumMod val="75000"/>
                  <a:lumOff val="25000"/>
                </a:prstClr>
              </a:solidFill>
              <a:latin typeface="Eras Light ITC" panose="020B0402030504020804" pitchFamily="34" charset="0"/>
            </a:endParaRPr>
          </a:p>
        </p:txBody>
      </p:sp>
      <p:cxnSp>
        <p:nvCxnSpPr>
          <p:cNvPr id="12" name="肘形连接符 11"/>
          <p:cNvCxnSpPr/>
          <p:nvPr/>
        </p:nvCxnSpPr>
        <p:spPr>
          <a:xfrm rot="5400000">
            <a:off x="7010910" y="4945286"/>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7010911" y="4949463"/>
            <a:ext cx="1727589" cy="300082"/>
          </a:xfrm>
          <a:prstGeom prst="rect">
            <a:avLst/>
          </a:prstGeom>
          <a:noFill/>
        </p:spPr>
        <p:txBody>
          <a:bodyPr wrap="none" rtlCol="0">
            <a:spAutoFit/>
          </a:bodyPr>
          <a:lstStyle/>
          <a:p>
            <a:pPr defTabSz="685800"/>
            <a:r>
              <a:rPr lang="en-US" altLang="zh-CN" sz="1350" dirty="0">
                <a:solidFill>
                  <a:prstClr val="black"/>
                </a:solidFill>
              </a:rPr>
              <a:t>ADD YOUR TEXT HERE</a:t>
            </a:r>
            <a:endParaRPr lang="zh-CN" altLang="en-US" sz="1350" dirty="0">
              <a:solidFill>
                <a:prstClr val="black"/>
              </a:solidFill>
            </a:endParaRPr>
          </a:p>
        </p:txBody>
      </p:sp>
      <p:cxnSp>
        <p:nvCxnSpPr>
          <p:cNvPr id="14" name="肘形连接符 13"/>
          <p:cNvCxnSpPr/>
          <p:nvPr/>
        </p:nvCxnSpPr>
        <p:spPr>
          <a:xfrm rot="5400000" flipH="1" flipV="1">
            <a:off x="8694710" y="5010932"/>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922966" y="5311956"/>
            <a:ext cx="4668958" cy="400110"/>
          </a:xfrm>
          <a:prstGeom prst="rect">
            <a:avLst/>
          </a:prstGeom>
          <a:noFill/>
        </p:spPr>
        <p:txBody>
          <a:bodyPr wrap="square" rtlCol="0">
            <a:spAutoFit/>
          </a:bodyPr>
          <a:lstStyle/>
          <a:p>
            <a:pPr defTabSz="685800"/>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标题数字等都可以通过点击和重新输入标题数字等都可以通过点击和重新输入标题数字等都可以通过点击和重新输入标题数字等都可以通过点击和重新输入</a:t>
            </a:r>
            <a:endParaRPr lang="en-US" altLang="zh-CN" sz="1000" dirty="0">
              <a:solidFill>
                <a:prstClr val="black">
                  <a:lumMod val="75000"/>
                  <a:lumOff val="25000"/>
                </a:prstClr>
              </a:solidFill>
              <a:latin typeface="Eras Light ITC" panose="020B04020305040208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450唯美商务风企业年度总结汇报专用PPT模板"/>
</p:tagLst>
</file>

<file path=ppt/theme/theme1.xml><?xml version="1.0" encoding="utf-8"?>
<a:theme xmlns:a="http://schemas.openxmlformats.org/drawingml/2006/main" name="1">
  <a:themeElements>
    <a:clrScheme name="自定义 7">
      <a:dk1>
        <a:sysClr val="windowText" lastClr="000000"/>
      </a:dk1>
      <a:lt1>
        <a:sysClr val="window" lastClr="FFFFFF"/>
      </a:lt1>
      <a:dk2>
        <a:srgbClr val="44546A"/>
      </a:dk2>
      <a:lt2>
        <a:srgbClr val="E7E6E6"/>
      </a:lt2>
      <a:accent1>
        <a:srgbClr val="653607"/>
      </a:accent1>
      <a:accent2>
        <a:srgbClr val="5C003D"/>
      </a:accent2>
      <a:accent3>
        <a:srgbClr val="FFE7AB"/>
      </a:accent3>
      <a:accent4>
        <a:srgbClr val="FFC000"/>
      </a:accent4>
      <a:accent5>
        <a:srgbClr val="4472C4"/>
      </a:accent5>
      <a:accent6>
        <a:srgbClr val="70AD47"/>
      </a:accent6>
      <a:hlink>
        <a:srgbClr val="0563C1"/>
      </a:hlink>
      <a:folHlink>
        <a:srgbClr val="954F72"/>
      </a:folHlink>
    </a:clrScheme>
    <a:fontScheme name="officeplus">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1545</Words>
  <Application>Microsoft Office PowerPoint</Application>
  <PresentationFormat>宽屏</PresentationFormat>
  <Paragraphs>109</Paragraphs>
  <Slides>17</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微软雅黑</vt:lpstr>
      <vt:lpstr>Arial</vt:lpstr>
      <vt:lpstr>Calibri</vt:lpstr>
      <vt:lpstr>Century Gothic</vt:lpstr>
      <vt:lpstr>Eras Light ITC</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1450唯美商务风企业年度总结汇报专用PPT模板</dc:title>
  <dc:creator/>
  <cp:lastModifiedBy>天 下</cp:lastModifiedBy>
  <cp:revision>46</cp:revision>
  <dcterms:created xsi:type="dcterms:W3CDTF">2015-08-18T05:03:00Z</dcterms:created>
  <dcterms:modified xsi:type="dcterms:W3CDTF">2021-01-06T00:41:59Z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