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90" r:id="rId2"/>
    <p:sldId id="281" r:id="rId3"/>
    <p:sldId id="291" r:id="rId4"/>
    <p:sldId id="289" r:id="rId5"/>
    <p:sldId id="261" r:id="rId6"/>
    <p:sldId id="258" r:id="rId7"/>
    <p:sldId id="287" r:id="rId8"/>
    <p:sldId id="288" r:id="rId9"/>
    <p:sldId id="292" r:id="rId10"/>
    <p:sldId id="262" r:id="rId11"/>
    <p:sldId id="296" r:id="rId12"/>
    <p:sldId id="267" r:id="rId13"/>
    <p:sldId id="283" r:id="rId14"/>
    <p:sldId id="295" r:id="rId15"/>
    <p:sldId id="293" r:id="rId16"/>
    <p:sldId id="285" r:id="rId17"/>
    <p:sldId id="270" r:id="rId18"/>
    <p:sldId id="269" r:id="rId19"/>
    <p:sldId id="263" r:id="rId20"/>
    <p:sldId id="260" r:id="rId21"/>
    <p:sldId id="294" r:id="rId22"/>
    <p:sldId id="266" r:id="rId23"/>
    <p:sldId id="284" r:id="rId24"/>
    <p:sldId id="286" r:id="rId25"/>
    <p:sldId id="282" r:id="rId26"/>
    <p:sldId id="273" r:id="rId27"/>
    <p:sldId id="297" r:id="rId28"/>
    <p:sldId id="27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p15:clr>
            <a:srgbClr val="A4A3A4"/>
          </p15:clr>
        </p15:guide>
        <p15:guide id="2" pos="3840">
          <p15:clr>
            <a:srgbClr val="A4A3A4"/>
          </p15:clr>
        </p15:guide>
        <p15:guide id="3" pos="1141">
          <p15:clr>
            <a:srgbClr val="A4A3A4"/>
          </p15:clr>
        </p15:guide>
        <p15:guide id="4" pos="5632">
          <p15:clr>
            <a:srgbClr val="A4A3A4"/>
          </p15:clr>
        </p15:guide>
        <p15:guide id="5" pos="7038">
          <p15:clr>
            <a:srgbClr val="A4A3A4"/>
          </p15:clr>
        </p15:guide>
        <p15:guide id="6" orient="horz" pos="1366">
          <p15:clr>
            <a:srgbClr val="A4A3A4"/>
          </p15:clr>
        </p15:guide>
        <p15:guide id="7" orient="horz" pos="2682">
          <p15:clr>
            <a:srgbClr val="A4A3A4"/>
          </p15:clr>
        </p15:guide>
        <p15:guide id="8" pos="2887">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C001"/>
    <a:srgbClr val="FAFAFA"/>
    <a:srgbClr val="F0B700"/>
    <a:srgbClr val="E2AC00"/>
    <a:srgbClr val="B08600"/>
    <a:srgbClr val="F6BB00"/>
    <a:srgbClr val="E1E1E1"/>
    <a:srgbClr val="E8E8E8"/>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2261" autoAdjust="0"/>
  </p:normalViewPr>
  <p:slideViewPr>
    <p:cSldViewPr snapToGrid="0" showGuides="1">
      <p:cViewPr varScale="1">
        <p:scale>
          <a:sx n="114" d="100"/>
          <a:sy n="114" d="100"/>
        </p:scale>
        <p:origin x="606" y="96"/>
      </p:cViewPr>
      <p:guideLst>
        <p:guide orient="horz" pos="2999"/>
        <p:guide pos="3840"/>
        <p:guide pos="1141"/>
        <p:guide pos="5632"/>
        <p:guide pos="7038"/>
        <p:guide orient="horz" pos="1366"/>
        <p:guide orient="horz" pos="2682"/>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FFC001"/>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EB8-4364-84FB-E48AB379FA35}"/>
            </c:ext>
          </c:extLst>
        </c:ser>
        <c:ser>
          <c:idx val="1"/>
          <c:order val="1"/>
          <c:tx>
            <c:strRef>
              <c:f>Sheet1!$C$1</c:f>
              <c:strCache>
                <c:ptCount val="1"/>
                <c:pt idx="0">
                  <c:v>系列 2</c:v>
                </c:pt>
              </c:strCache>
            </c:strRef>
          </c:tx>
          <c:spPr>
            <a:solidFill>
              <a:srgbClr val="3A3A3A"/>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EB8-4364-84FB-E48AB379FA35}"/>
            </c:ext>
          </c:extLst>
        </c:ser>
        <c:dLbls>
          <c:showLegendKey val="0"/>
          <c:showVal val="0"/>
          <c:showCatName val="0"/>
          <c:showSerName val="0"/>
          <c:showPercent val="0"/>
          <c:showBubbleSize val="0"/>
        </c:dLbls>
        <c:axId val="71614464"/>
        <c:axId val="71616000"/>
      </c:areaChart>
      <c:dateAx>
        <c:axId val="7161446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1616000"/>
        <c:crosses val="autoZero"/>
        <c:auto val="1"/>
        <c:lblOffset val="100"/>
        <c:baseTimeUnit val="days"/>
      </c:dateAx>
      <c:valAx>
        <c:axId val="716160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16144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A1-47B3-B566-E4DC946A576F}"/>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A1-47B3-B566-E4DC946A576F}"/>
            </c:ext>
          </c:extLst>
        </c:ser>
        <c:ser>
          <c:idx val="2"/>
          <c:order val="2"/>
          <c:tx>
            <c:strRef>
              <c:f>Sheet1!$D$1</c:f>
              <c:strCache>
                <c:ptCount val="1"/>
                <c:pt idx="0">
                  <c:v>系列 3</c:v>
                </c:pt>
              </c:strCache>
            </c:strRef>
          </c:tx>
          <c:spPr>
            <a:solidFill>
              <a:srgbClr val="FFC00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BA1-47B3-B566-E4DC946A576F}"/>
            </c:ext>
          </c:extLst>
        </c:ser>
        <c:dLbls>
          <c:showLegendKey val="0"/>
          <c:showVal val="0"/>
          <c:showCatName val="0"/>
          <c:showSerName val="0"/>
          <c:showPercent val="0"/>
          <c:showBubbleSize val="0"/>
        </c:dLbls>
        <c:gapWidth val="219"/>
        <c:overlap val="-27"/>
        <c:axId val="150999424"/>
        <c:axId val="151000960"/>
      </c:barChart>
      <c:catAx>
        <c:axId val="150999424"/>
        <c:scaling>
          <c:orientation val="minMax"/>
        </c:scaling>
        <c:delete val="1"/>
        <c:axPos val="b"/>
        <c:numFmt formatCode="General" sourceLinked="1"/>
        <c:majorTickMark val="none"/>
        <c:minorTickMark val="none"/>
        <c:tickLblPos val="none"/>
        <c:crossAx val="151000960"/>
        <c:crosses val="autoZero"/>
        <c:auto val="1"/>
        <c:lblAlgn val="ctr"/>
        <c:lblOffset val="100"/>
        <c:noMultiLvlLbl val="0"/>
      </c:catAx>
      <c:valAx>
        <c:axId val="15100096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one"/>
        <c:crossAx val="1509994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rgbClr val="FFC001"/>
              </a:solidFill>
              <a:prstDash val="solid"/>
              <a:round/>
            </a:ln>
            <a:effectLst/>
          </c:spPr>
          <c:marker>
            <c:symbol val="circle"/>
            <c:size val="13"/>
            <c:spPr>
              <a:solidFill>
                <a:schemeClr val="bg1"/>
              </a:solidFill>
              <a:ln w="9525" cap="flat" cmpd="sng" algn="ctr">
                <a:solidFill>
                  <a:srgbClr val="FFC001"/>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3465-40C5-8A5B-CED95B436449}"/>
            </c:ext>
          </c:extLst>
        </c:ser>
        <c:ser>
          <c:idx val="1"/>
          <c:order val="1"/>
          <c:tx>
            <c:strRef>
              <c:f>Sheet1!$C$1</c:f>
              <c:strCache>
                <c:ptCount val="1"/>
                <c:pt idx="0">
                  <c:v>系列 2</c:v>
                </c:pt>
              </c:strCache>
            </c:strRef>
          </c:tx>
          <c:spPr>
            <a:ln w="28575" cap="rnd" cmpd="sng" algn="ctr">
              <a:solidFill>
                <a:srgbClr val="565656"/>
              </a:solidFill>
              <a:prstDash val="solid"/>
              <a:round/>
            </a:ln>
            <a:effectLst/>
          </c:spPr>
          <c:marker>
            <c:symbol val="circle"/>
            <c:size val="13"/>
            <c:spPr>
              <a:solidFill>
                <a:schemeClr val="bg1"/>
              </a:solidFill>
              <a:ln w="9525" cap="flat" cmpd="sng" algn="ctr">
                <a:solidFill>
                  <a:srgbClr val="565656"/>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3465-40C5-8A5B-CED95B436449}"/>
            </c:ext>
          </c:extLst>
        </c:ser>
        <c:ser>
          <c:idx val="2"/>
          <c:order val="2"/>
          <c:tx>
            <c:strRef>
              <c:f>Sheet1!$D$1</c:f>
              <c:strCache>
                <c:ptCount val="1"/>
                <c:pt idx="0">
                  <c:v>系列 3</c:v>
                </c:pt>
              </c:strCache>
            </c:strRef>
          </c:tx>
          <c:spPr>
            <a:ln w="28575" cap="rnd" cmpd="sng" algn="ctr">
              <a:solidFill>
                <a:schemeClr val="bg1">
                  <a:lumMod val="65000"/>
                </a:schemeClr>
              </a:solidFill>
              <a:prstDash val="solid"/>
              <a:round/>
            </a:ln>
            <a:effectLst/>
          </c:spPr>
          <c:marker>
            <c:symbol val="circle"/>
            <c:size val="13"/>
            <c:spPr>
              <a:solidFill>
                <a:schemeClr val="bg1"/>
              </a:solidFill>
              <a:ln w="9525" cap="flat" cmpd="sng" algn="ctr">
                <a:solidFill>
                  <a:schemeClr val="bg1">
                    <a:lumMod val="65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3465-40C5-8A5B-CED95B436449}"/>
            </c:ext>
          </c:extLst>
        </c:ser>
        <c:dLbls>
          <c:showLegendKey val="0"/>
          <c:showVal val="0"/>
          <c:showCatName val="0"/>
          <c:showSerName val="0"/>
          <c:showPercent val="0"/>
          <c:showBubbleSize val="0"/>
        </c:dLbls>
        <c:marker val="1"/>
        <c:smooth val="0"/>
        <c:axId val="183458816"/>
        <c:axId val="183481088"/>
      </c:lineChart>
      <c:catAx>
        <c:axId val="183458816"/>
        <c:scaling>
          <c:orientation val="minMax"/>
        </c:scaling>
        <c:delete val="1"/>
        <c:axPos val="b"/>
        <c:numFmt formatCode="General" sourceLinked="1"/>
        <c:majorTickMark val="none"/>
        <c:minorTickMark val="none"/>
        <c:tickLblPos val="none"/>
        <c:crossAx val="183481088"/>
        <c:crosses val="autoZero"/>
        <c:auto val="1"/>
        <c:lblAlgn val="ctr"/>
        <c:lblOffset val="100"/>
        <c:noMultiLvlLbl val="0"/>
      </c:catAx>
      <c:valAx>
        <c:axId val="183481088"/>
        <c:scaling>
          <c:orientation val="minMax"/>
        </c:scaling>
        <c:delete val="1"/>
        <c:axPos val="l"/>
        <c:majorGridlines>
          <c:spPr>
            <a:ln w="9525" cap="flat" cmpd="sng" algn="ctr">
              <a:solidFill>
                <a:srgbClr val="D9D9D9"/>
              </a:solidFill>
              <a:prstDash val="solid"/>
              <a:round/>
            </a:ln>
            <a:effectLst/>
          </c:spPr>
        </c:majorGridlines>
        <c:numFmt formatCode="General" sourceLinked="1"/>
        <c:majorTickMark val="none"/>
        <c:minorTickMark val="none"/>
        <c:tickLblPos val="none"/>
        <c:crossAx val="1834588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99"/>
          <c:y val="6.1761666430264803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2BE-4108-A904-6DEB816DE3E8}"/>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2BE-4108-A904-6DEB816DE3E8}"/>
            </c:ext>
          </c:extLst>
        </c:ser>
        <c:ser>
          <c:idx val="2"/>
          <c:order val="2"/>
          <c:tx>
            <c:strRef>
              <c:f>Sheet1!$D$1</c:f>
              <c:strCache>
                <c:ptCount val="1"/>
                <c:pt idx="0">
                  <c:v>TEXT3</c:v>
                </c:pt>
              </c:strCache>
            </c:strRef>
          </c:tx>
          <c:spPr>
            <a:solidFill>
              <a:srgbClr val="FFC001"/>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2BE-4108-A904-6DEB816DE3E8}"/>
            </c:ext>
          </c:extLst>
        </c:ser>
        <c:dLbls>
          <c:showLegendKey val="0"/>
          <c:showVal val="0"/>
          <c:showCatName val="0"/>
          <c:showSerName val="0"/>
          <c:showPercent val="0"/>
          <c:showBubbleSize val="0"/>
        </c:dLbls>
        <c:gapWidth val="79"/>
        <c:overlap val="10"/>
        <c:axId val="186301056"/>
        <c:axId val="186442496"/>
      </c:barChart>
      <c:catAx>
        <c:axId val="186301056"/>
        <c:scaling>
          <c:orientation val="minMax"/>
        </c:scaling>
        <c:delete val="0"/>
        <c:axPos val="l"/>
        <c:title>
          <c:overlay val="0"/>
          <c:spPr>
            <a:noFill/>
            <a:ln>
              <a:noFill/>
            </a:ln>
            <a:effectLst/>
          </c:spPr>
          <c:txPr>
            <a:bodyPr rot="-540000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rgbClr val="3A3A3A"/>
                </a:solidFill>
                <a:latin typeface="+mn-lt"/>
                <a:ea typeface="+mn-ea"/>
                <a:cs typeface="+mn-cs"/>
              </a:defRPr>
            </a:pPr>
            <a:endParaRPr lang="zh-CN"/>
          </a:p>
        </c:txPr>
        <c:crossAx val="186442496"/>
        <c:crosses val="autoZero"/>
        <c:auto val="1"/>
        <c:lblAlgn val="ctr"/>
        <c:lblOffset val="100"/>
        <c:noMultiLvlLbl val="0"/>
      </c:catAx>
      <c:valAx>
        <c:axId val="186442496"/>
        <c:scaling>
          <c:orientation val="minMax"/>
        </c:scaling>
        <c:delete val="1"/>
        <c:axPos val="b"/>
        <c:title>
          <c:overlay val="0"/>
          <c:spPr>
            <a:noFill/>
            <a:ln>
              <a:noFill/>
            </a:ln>
            <a:effectLst/>
          </c:spPr>
          <c:txPr>
            <a:bodyPr rot="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one"/>
        <c:crossAx val="18630105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A3A3A"/>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p>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p>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80890" y="755411"/>
            <a:ext cx="3177271" cy="3177271"/>
          </a:xfrm>
          <a:prstGeom prst="rect">
            <a:avLst/>
          </a:prstGeom>
          <a:blipFill dpi="0" rotWithShape="0">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5"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8" y="-1596334"/>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87273" y="3536759"/>
            <a:ext cx="6923883" cy="1015663"/>
          </a:xfrm>
          <a:prstGeom prst="rect">
            <a:avLst/>
          </a:prstGeom>
          <a:noFill/>
        </p:spPr>
        <p:txBody>
          <a:bodyPr wrap="none" rtlCol="0">
            <a:spAutoFit/>
          </a:bodyPr>
          <a:lstStyle/>
          <a:p>
            <a:r>
              <a:rPr lang="en-US" altLang="zh-CN" sz="6000" dirty="0">
                <a:solidFill>
                  <a:srgbClr val="3A3A3A"/>
                </a:solidFill>
                <a:latin typeface="Calibri Light" panose="020F0302020204030204" pitchFamily="34" charset="0"/>
                <a:ea typeface="宋体" panose="02010600030101010101" pitchFamily="2" charset="-122"/>
              </a:rPr>
              <a:t>BUSINESS</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en-US" altLang="zh-CN" sz="6000" dirty="0">
                <a:solidFill>
                  <a:srgbClr val="FFC001"/>
                </a:solidFill>
                <a:latin typeface="Calibri Light" panose="020F0302020204030204" pitchFamily="34" charset="0"/>
                <a:ea typeface="宋体" panose="02010600030101010101" pitchFamily="2" charset="-122"/>
              </a:rPr>
              <a:t>TEMPLATES</a:t>
            </a:r>
            <a:endParaRPr lang="zh-CN" altLang="en-US" sz="6000" dirty="0">
              <a:solidFill>
                <a:srgbClr val="FFC001"/>
              </a:solidFill>
              <a:latin typeface="Calibri Light" panose="020F0302020204030204" pitchFamily="34" charset="0"/>
              <a:ea typeface="宋体" panose="02010600030101010101" pitchFamily="2" charset="-122"/>
            </a:endParaRP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2580870" y="4434694"/>
            <a:ext cx="2679488" cy="369332"/>
          </a:xfrm>
          <a:prstGeom prst="rect">
            <a:avLst/>
          </a:prstGeom>
          <a:noFill/>
        </p:spPr>
        <p:txBody>
          <a:bodyPr wrap="square" rtlCol="0">
            <a:spAutoFit/>
          </a:bodyPr>
          <a:lstStyle/>
          <a:p>
            <a:pPr algn="ctr"/>
            <a:r>
              <a:rPr lang="en-US" altLang="zh-CN" b="1" dirty="0">
                <a:solidFill>
                  <a:srgbClr val="3A3A3A"/>
                </a:solidFill>
                <a:latin typeface="Calibri Light" panose="020F0302020204030204" pitchFamily="34" charset="0"/>
              </a:rPr>
              <a:t>BEATIT’S PPT STUDIO</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3220"/>
          </a:xfrm>
          <a:prstGeom prst="rect">
            <a:avLst/>
          </a:prstGeom>
          <a:noFill/>
        </p:spPr>
        <p:txBody>
          <a:bodyPr wrap="square" rtlCol="0">
            <a:spAutoFit/>
          </a:bodyPr>
          <a:lstStyle/>
          <a:p>
            <a:pPr algn="ctr"/>
            <a:r>
              <a:rPr lang="en-US" altLang="zh-CN" sz="2800" dirty="0">
                <a:solidFill>
                  <a:schemeClr val="bg1"/>
                </a:solidFill>
              </a:rPr>
              <a:t>YOUR TEXT HERE</a:t>
            </a:r>
            <a:endParaRPr lang="zh-CN" altLang="en-US" sz="2800" dirty="0">
              <a:solidFill>
                <a:schemeClr val="bg1"/>
              </a:solidFill>
            </a:endParaRPr>
          </a:p>
        </p:txBody>
      </p:sp>
      <p:cxnSp>
        <p:nvCxnSpPr>
          <p:cNvPr id="35" name="直接连接符 34"/>
          <p:cNvCxnSpPr/>
          <p:nvPr/>
        </p:nvCxnSpPr>
        <p:spPr>
          <a:xfrm>
            <a:off x="8569493" y="4507199"/>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93235" y="2915747"/>
            <a:ext cx="4801064" cy="1986954"/>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39" name="文本框 38"/>
          <p:cNvSpPr txBox="1"/>
          <p:nvPr/>
        </p:nvSpPr>
        <p:spPr>
          <a:xfrm>
            <a:off x="367137" y="24045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endParaRP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文本框 3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99545" y="1755870"/>
            <a:ext cx="5378034" cy="3657284"/>
            <a:chOff x="699545" y="1816830"/>
            <a:chExt cx="5378034" cy="3657284"/>
          </a:xfrm>
        </p:grpSpPr>
        <p:pic>
          <p:nvPicPr>
            <p:cNvPr id="69" name="图片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756" t="6719" r="37755" b="33006"/>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47" name="任意多边形 46"/>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127517" y="2753965"/>
              <a:ext cx="1735004" cy="2720149"/>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820" t="8236" r="4866" b="36"/>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470082"/>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400" b="1" dirty="0">
              <a:solidFill>
                <a:srgbClr val="3A3A3A"/>
              </a:solidFill>
              <a:latin typeface="Calibri Light" panose="020F0302020204030204" pitchFamily="34" charset="0"/>
            </a:endParaRPr>
          </a:p>
        </p:txBody>
      </p:sp>
      <p:sp>
        <p:nvSpPr>
          <p:cNvPr id="89" name="文本框 88"/>
          <p:cNvSpPr txBox="1"/>
          <p:nvPr/>
        </p:nvSpPr>
        <p:spPr>
          <a:xfrm>
            <a:off x="6445017" y="2834391"/>
            <a:ext cx="2470383" cy="430887"/>
          </a:xfrm>
          <a:prstGeom prst="rect">
            <a:avLst/>
          </a:prstGeom>
          <a:noFill/>
        </p:spPr>
        <p:txBody>
          <a:bodyPr wrap="square" rtlCol="0">
            <a:spAutoFit/>
          </a:bodyPr>
          <a:lstStyle/>
          <a:p>
            <a:r>
              <a:rPr lang="en-US" altLang="zh-CN" sz="2200" dirty="0">
                <a:solidFill>
                  <a:srgbClr val="3A3A3A"/>
                </a:solidFill>
                <a:latin typeface="Calibri Light" panose="020F0302020204030204" pitchFamily="34" charset="0"/>
              </a:rPr>
              <a:t>YOUR TE</a:t>
            </a:r>
            <a:r>
              <a:rPr lang="en-US" altLang="zh-CN" sz="2200" dirty="0">
                <a:solidFill>
                  <a:srgbClr val="FFC001"/>
                </a:solidFill>
                <a:latin typeface="Calibri Light" panose="020F0302020204030204" pitchFamily="34" charset="0"/>
              </a:rPr>
              <a:t>XT</a:t>
            </a:r>
            <a:r>
              <a:rPr lang="en-US" altLang="zh-CN" sz="2200" dirty="0">
                <a:solidFill>
                  <a:srgbClr val="3A3A3A"/>
                </a:solidFill>
                <a:latin typeface="Calibri Light" panose="020F0302020204030204" pitchFamily="34" charset="0"/>
              </a:rPr>
              <a:t> HERE</a:t>
            </a:r>
            <a:endParaRPr lang="zh-CN" altLang="en-US" sz="2200" dirty="0">
              <a:solidFill>
                <a:srgbClr val="3A3A3A"/>
              </a:solidFill>
              <a:latin typeface="Calibri Light" panose="020F0302020204030204" pitchFamily="34" charset="0"/>
            </a:endParaRPr>
          </a:p>
        </p:txBody>
      </p:sp>
      <p:sp>
        <p:nvSpPr>
          <p:cNvPr id="9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文本框 9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93" name="直接连接符 92"/>
          <p:cNvCxnSpPr/>
          <p:nvPr/>
        </p:nvCxnSpPr>
        <p:spPr>
          <a:xfrm>
            <a:off x="10437495" y="4767651"/>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6"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0"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9" name="文本框 18"/>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332946"/>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23" name="文本框 22"/>
          <p:cNvSpPr txBox="1"/>
          <p:nvPr/>
        </p:nvSpPr>
        <p:spPr>
          <a:xfrm>
            <a:off x="7354995" y="2192862"/>
            <a:ext cx="3626848" cy="52322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文本框 2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134394"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7" name="文本框 16"/>
          <p:cNvSpPr txBox="1"/>
          <p:nvPr/>
        </p:nvSpPr>
        <p:spPr>
          <a:xfrm>
            <a:off x="2113960"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4" name="文本框 13"/>
          <p:cNvSpPr txBox="1"/>
          <p:nvPr/>
        </p:nvSpPr>
        <p:spPr>
          <a:xfrm>
            <a:off x="0" y="5574765"/>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graphicFrame>
        <p:nvGraphicFramePr>
          <p:cNvPr id="4" name="图表 3"/>
          <p:cNvGraphicFramePr/>
          <p:nvPr/>
        </p:nvGraphicFramePr>
        <p:xfrm>
          <a:off x="577639" y="1705751"/>
          <a:ext cx="6293567" cy="3739689"/>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1221830" y="5656651"/>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187546" y="5656651"/>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07980" y="5656651"/>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54743" y="1844233"/>
            <a:ext cx="794145" cy="794145"/>
            <a:chOff x="6406936" y="2433233"/>
            <a:chExt cx="794145" cy="794145"/>
          </a:xfrm>
        </p:grpSpPr>
        <p:sp>
          <p:nvSpPr>
            <p:cNvPr id="12"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709605" y="3750203"/>
            <a:ext cx="794145" cy="794145"/>
            <a:chOff x="7352080" y="2433233"/>
            <a:chExt cx="794145" cy="794145"/>
          </a:xfrm>
        </p:grpSpPr>
        <p:sp>
          <p:nvSpPr>
            <p:cNvPr id="1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0170325" y="1840833"/>
            <a:ext cx="792746" cy="794145"/>
            <a:chOff x="8301418" y="2433233"/>
            <a:chExt cx="792746" cy="794145"/>
          </a:xfrm>
        </p:grpSpPr>
        <p:sp>
          <p:nvSpPr>
            <p:cNvPr id="26"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170325" y="3744610"/>
            <a:ext cx="794145" cy="799738"/>
            <a:chOff x="9956269" y="3984062"/>
            <a:chExt cx="794145" cy="799738"/>
          </a:xfrm>
        </p:grpSpPr>
        <p:sp>
          <p:nvSpPr>
            <p:cNvPr id="30" name="Oval 70"/>
            <p:cNvSpPr>
              <a:spLocks noChangeArrowheads="1"/>
            </p:cNvSpPr>
            <p:nvPr/>
          </p:nvSpPr>
          <p:spPr bwMode="auto">
            <a:xfrm>
              <a:off x="9956269" y="3984062"/>
              <a:ext cx="794145" cy="792747"/>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1" name="Oval 99"/>
            <p:cNvSpPr>
              <a:spLocks noChangeArrowheads="1"/>
            </p:cNvSpPr>
            <p:nvPr/>
          </p:nvSpPr>
          <p:spPr bwMode="auto">
            <a:xfrm>
              <a:off x="9956269" y="3991053"/>
              <a:ext cx="794145" cy="792747"/>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Freeform 169"/>
            <p:cNvSpPr>
              <a:spLocks noEditPoints="1"/>
            </p:cNvSpPr>
            <p:nvPr/>
          </p:nvSpPr>
          <p:spPr bwMode="auto">
            <a:xfrm>
              <a:off x="10121250" y="4214756"/>
              <a:ext cx="462785" cy="343943"/>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7228464" y="269719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5" name="矩形 34"/>
          <p:cNvSpPr/>
          <p:nvPr/>
        </p:nvSpPr>
        <p:spPr>
          <a:xfrm>
            <a:off x="7157360"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7" name="文本框 36"/>
          <p:cNvSpPr txBox="1"/>
          <p:nvPr/>
        </p:nvSpPr>
        <p:spPr>
          <a:xfrm>
            <a:off x="9643346" y="2701165"/>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8" name="矩形 37"/>
          <p:cNvSpPr/>
          <p:nvPr/>
        </p:nvSpPr>
        <p:spPr>
          <a:xfrm>
            <a:off x="9575371"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0" name="文本框 39"/>
          <p:cNvSpPr txBox="1"/>
          <p:nvPr/>
        </p:nvSpPr>
        <p:spPr>
          <a:xfrm>
            <a:off x="9655421" y="4603544"/>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41" name="矩形 40"/>
          <p:cNvSpPr/>
          <p:nvPr/>
        </p:nvSpPr>
        <p:spPr>
          <a:xfrm>
            <a:off x="9575371"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3" name="文本框 42"/>
          <p:cNvSpPr txBox="1"/>
          <p:nvPr/>
        </p:nvSpPr>
        <p:spPr>
          <a:xfrm>
            <a:off x="7245717" y="460354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endParaRPr>
          </a:p>
        </p:txBody>
      </p:sp>
      <p:sp>
        <p:nvSpPr>
          <p:cNvPr id="44" name="矩形 43"/>
          <p:cNvSpPr/>
          <p:nvPr/>
        </p:nvSpPr>
        <p:spPr>
          <a:xfrm>
            <a:off x="7181172"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文本框 4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F0B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72574"/>
          </a:xfrm>
          <a:prstGeom prst="rect">
            <a:avLst/>
          </a:prstGeom>
          <a:noFill/>
        </p:spPr>
        <p:txBody>
          <a:bodyPr wrap="square" rtlCol="0">
            <a:spAutoFit/>
          </a:bodyPr>
          <a:lstStyle/>
          <a:p>
            <a:pPr algn="ctr">
              <a:lnSpc>
                <a:spcPct val="11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300" b="1" dirty="0">
              <a:solidFill>
                <a:schemeClr val="bg1"/>
              </a:solidFill>
              <a:latin typeface="Calibri Light" panose="020F0302020204030204" pitchFamily="34" charset="0"/>
            </a:endParaRPr>
          </a:p>
        </p:txBody>
      </p:sp>
      <p:sp>
        <p:nvSpPr>
          <p:cNvPr id="20" name="文本框 19"/>
          <p:cNvSpPr txBox="1"/>
          <p:nvPr/>
        </p:nvSpPr>
        <p:spPr>
          <a:xfrm>
            <a:off x="885825" y="4409114"/>
            <a:ext cx="3626848" cy="461665"/>
          </a:xfrm>
          <a:prstGeom prst="rect">
            <a:avLst/>
          </a:prstGeom>
          <a:noFill/>
        </p:spPr>
        <p:txBody>
          <a:bodyPr wrap="square" rtlCol="0">
            <a:spAutoFit/>
          </a:bodyPr>
          <a:lstStyle/>
          <a:p>
            <a:pPr algn="ctr"/>
            <a:r>
              <a:rPr lang="en-US" altLang="zh-CN" sz="2400" dirty="0">
                <a:solidFill>
                  <a:sysClr val="windowText" lastClr="000000"/>
                </a:solidFill>
                <a:latin typeface="Calibri Light" panose="020F0302020204030204" pitchFamily="34" charset="0"/>
              </a:rPr>
              <a:t>YOUR TEXT HERE</a:t>
            </a:r>
            <a:endParaRPr lang="zh-CN" altLang="en-US" sz="2400" dirty="0">
              <a:solidFill>
                <a:sysClr val="windowText" lastClr="000000"/>
              </a:solidFill>
              <a:latin typeface="Calibri Light" panose="020F0302020204030204" pitchFamily="34" charset="0"/>
            </a:endParaRPr>
          </a:p>
        </p:txBody>
      </p:sp>
      <p:sp>
        <p:nvSpPr>
          <p:cNvPr id="21" name="KSO_Shape"/>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2" name="文本框 21"/>
          <p:cNvSpPr txBox="1"/>
          <p:nvPr/>
        </p:nvSpPr>
        <p:spPr>
          <a:xfrm>
            <a:off x="5773892" y="3009597"/>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23" name="文本框 22"/>
          <p:cNvSpPr txBox="1"/>
          <p:nvPr/>
        </p:nvSpPr>
        <p:spPr>
          <a:xfrm>
            <a:off x="5711825" y="2301711"/>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9357825" y="2479265"/>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783433" y="4075402"/>
            <a:ext cx="1313757"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33111" y="300921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0" y="3200400"/>
            <a:ext cx="4895850" cy="3657600"/>
          </a:xfrm>
          <a:prstGeom prst="triangle">
            <a:avLst/>
          </a:prstGeom>
          <a:blipFill>
            <a:blip r:embed="rId3" cstate="print">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等腰三角形 4"/>
          <p:cNvSpPr/>
          <p:nvPr/>
        </p:nvSpPr>
        <p:spPr>
          <a:xfrm flipV="1">
            <a:off x="438150" y="0"/>
            <a:ext cx="4895850" cy="3657600"/>
          </a:xfrm>
          <a:prstGeom prst="triangle">
            <a:avLst/>
          </a:prstGeom>
          <a:blipFill dpi="0" rotWithShape="0">
            <a:blip r:embed="rId4" cstate="print">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等腰三角形 5"/>
          <p:cNvSpPr/>
          <p:nvPr/>
        </p:nvSpPr>
        <p:spPr>
          <a:xfrm flipV="1">
            <a:off x="2886075" y="3657599"/>
            <a:ext cx="4283869" cy="3200400"/>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062036" y="2567280"/>
            <a:ext cx="3653589" cy="769441"/>
          </a:xfrm>
          <a:prstGeom prst="rect">
            <a:avLst/>
          </a:prstGeom>
          <a:noFill/>
        </p:spPr>
        <p:txBody>
          <a:bodyPr wrap="square" rtlCol="0">
            <a:spAutoFit/>
          </a:bodyPr>
          <a:lstStyle/>
          <a:p>
            <a:r>
              <a:rPr lang="en-US" altLang="zh-CN" sz="4400" dirty="0">
                <a:solidFill>
                  <a:srgbClr val="3A3A3A"/>
                </a:solidFill>
                <a:latin typeface="Calibri Light" panose="020F0302020204030204" pitchFamily="34" charset="0"/>
              </a:rPr>
              <a:t>YOUZI’S PPT </a:t>
            </a:r>
          </a:p>
        </p:txBody>
      </p:sp>
      <p:sp>
        <p:nvSpPr>
          <p:cNvPr id="9" name="文本框 8"/>
          <p:cNvSpPr txBox="1"/>
          <p:nvPr/>
        </p:nvSpPr>
        <p:spPr>
          <a:xfrm>
            <a:off x="3955093" y="3195933"/>
            <a:ext cx="3116844"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ADD 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10" name="文本框 9"/>
          <p:cNvSpPr txBox="1"/>
          <p:nvPr/>
        </p:nvSpPr>
        <p:spPr>
          <a:xfrm>
            <a:off x="7169944" y="3504661"/>
            <a:ext cx="4583906" cy="1372683"/>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a:t>
            </a:r>
            <a:endParaRPr lang="zh-CN" altLang="en-US" sz="1600" b="1" dirty="0">
              <a:solidFill>
                <a:srgbClr val="3A3A3A"/>
              </a:solidFill>
              <a:latin typeface="Calibri Light" panose="020F0302020204030204" pitchFamily="34" charset="0"/>
            </a:endParaRPr>
          </a:p>
        </p:txBody>
      </p:sp>
      <p:sp>
        <p:nvSpPr>
          <p:cNvPr id="11" name="文本框 10"/>
          <p:cNvSpPr txBox="1"/>
          <p:nvPr/>
        </p:nvSpPr>
        <p:spPr>
          <a:xfrm>
            <a:off x="7267951" y="4877344"/>
            <a:ext cx="4431506" cy="400110"/>
          </a:xfrm>
          <a:prstGeom prst="rect">
            <a:avLst/>
          </a:prstGeom>
          <a:solidFill>
            <a:srgbClr val="3A3A3A"/>
          </a:solidFill>
        </p:spPr>
        <p:txBody>
          <a:bodyPr wrap="square" rtlCol="0">
            <a:spAutoFit/>
          </a:bodyPr>
          <a:lstStyle/>
          <a:p>
            <a:pPr algn="ctr"/>
            <a:r>
              <a:rPr lang="en-US" altLang="zh-CN" sz="2000" dirty="0">
                <a:solidFill>
                  <a:schemeClr val="bg1"/>
                </a:solidFill>
                <a:latin typeface="Calibri Light" panose="020F0302020204030204" pitchFamily="34" charset="0"/>
              </a:rPr>
              <a:t>YOUR TEXT HERE</a:t>
            </a:r>
            <a:endParaRPr lang="zh-CN" altLang="en-US" sz="2000" dirty="0">
              <a:solidFill>
                <a:schemeClr val="bg1"/>
              </a:solidFill>
              <a:latin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32401" y="1869328"/>
            <a:ext cx="823913" cy="1900985"/>
            <a:chOff x="5232401" y="1488328"/>
            <a:chExt cx="823913" cy="1900985"/>
          </a:xfrm>
          <a:solidFill>
            <a:srgbClr val="FFC001"/>
          </a:solidFill>
        </p:grpSpPr>
        <p:sp>
          <p:nvSpPr>
            <p:cNvPr id="61" name="任意多边形 60"/>
            <p:cNvSpPr/>
            <p:nvPr/>
          </p:nvSpPr>
          <p:spPr>
            <a:xfrm>
              <a:off x="5703953" y="2044931"/>
              <a:ext cx="352360" cy="92568"/>
            </a:xfrm>
            <a:custGeom>
              <a:avLst/>
              <a:gdLst>
                <a:gd name="connsiteX0" fmla="*/ 352360 w 352360"/>
                <a:gd name="connsiteY0" fmla="*/ 0 h 92568"/>
                <a:gd name="connsiteX1" fmla="*/ 352360 w 352360"/>
                <a:gd name="connsiteY1" fmla="*/ 47795 h 92568"/>
                <a:gd name="connsiteX2" fmla="*/ 320620 w 352360"/>
                <a:gd name="connsiteY2" fmla="*/ 53016 h 92568"/>
                <a:gd name="connsiteX3" fmla="*/ 257152 w 352360"/>
                <a:gd name="connsiteY3" fmla="*/ 63453 h 92568"/>
                <a:gd name="connsiteX4" fmla="*/ 193138 w 352360"/>
                <a:gd name="connsiteY4" fmla="*/ 72243 h 92568"/>
                <a:gd name="connsiteX5" fmla="*/ 128576 w 352360"/>
                <a:gd name="connsiteY5" fmla="*/ 80483 h 92568"/>
                <a:gd name="connsiteX6" fmla="*/ 96843 w 352360"/>
                <a:gd name="connsiteY6" fmla="*/ 84328 h 92568"/>
                <a:gd name="connsiteX7" fmla="*/ 64562 w 352360"/>
                <a:gd name="connsiteY7" fmla="*/ 87625 h 92568"/>
                <a:gd name="connsiteX8" fmla="*/ 32828 w 352360"/>
                <a:gd name="connsiteY8" fmla="*/ 90372 h 92568"/>
                <a:gd name="connsiteX9" fmla="*/ 0 w 352360"/>
                <a:gd name="connsiteY9" fmla="*/ 92568 h 92568"/>
                <a:gd name="connsiteX10" fmla="*/ 31186 w 352360"/>
                <a:gd name="connsiteY10" fmla="*/ 83230 h 92568"/>
                <a:gd name="connsiteX11" fmla="*/ 61826 w 352360"/>
                <a:gd name="connsiteY11" fmla="*/ 73342 h 92568"/>
                <a:gd name="connsiteX12" fmla="*/ 93012 w 352360"/>
                <a:gd name="connsiteY12" fmla="*/ 64553 h 92568"/>
                <a:gd name="connsiteX13" fmla="*/ 124200 w 352360"/>
                <a:gd name="connsiteY13" fmla="*/ 55761 h 92568"/>
                <a:gd name="connsiteX14" fmla="*/ 186572 w 352360"/>
                <a:gd name="connsiteY14" fmla="*/ 39282 h 92568"/>
                <a:gd name="connsiteX15" fmla="*/ 248945 w 352360"/>
                <a:gd name="connsiteY15" fmla="*/ 23900 h 92568"/>
                <a:gd name="connsiteX16" fmla="*/ 312412 w 352360"/>
                <a:gd name="connsiteY16" fmla="*/ 9068 h 92568"/>
                <a:gd name="connsiteX17" fmla="*/ 352360 w 352360"/>
                <a:gd name="connsiteY17" fmla="*/ 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568">
                  <a:moveTo>
                    <a:pt x="352360" y="0"/>
                  </a:moveTo>
                  <a:lnTo>
                    <a:pt x="352360" y="47795"/>
                  </a:lnTo>
                  <a:lnTo>
                    <a:pt x="320620" y="53016"/>
                  </a:lnTo>
                  <a:lnTo>
                    <a:pt x="257152" y="63453"/>
                  </a:lnTo>
                  <a:lnTo>
                    <a:pt x="193138" y="72243"/>
                  </a:lnTo>
                  <a:lnTo>
                    <a:pt x="128576" y="80483"/>
                  </a:lnTo>
                  <a:lnTo>
                    <a:pt x="96843" y="84328"/>
                  </a:lnTo>
                  <a:lnTo>
                    <a:pt x="64562" y="87625"/>
                  </a:lnTo>
                  <a:lnTo>
                    <a:pt x="32828" y="90372"/>
                  </a:lnTo>
                  <a:lnTo>
                    <a:pt x="0" y="92568"/>
                  </a:lnTo>
                  <a:lnTo>
                    <a:pt x="31186" y="83230"/>
                  </a:lnTo>
                  <a:lnTo>
                    <a:pt x="61826" y="73342"/>
                  </a:lnTo>
                  <a:lnTo>
                    <a:pt x="93012" y="64553"/>
                  </a:lnTo>
                  <a:lnTo>
                    <a:pt x="124200" y="55761"/>
                  </a:lnTo>
                  <a:lnTo>
                    <a:pt x="186572" y="39282"/>
                  </a:lnTo>
                  <a:lnTo>
                    <a:pt x="248945" y="23900"/>
                  </a:lnTo>
                  <a:lnTo>
                    <a:pt x="312412" y="9068"/>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5703953" y="2567904"/>
              <a:ext cx="352360" cy="92770"/>
            </a:xfrm>
            <a:custGeom>
              <a:avLst/>
              <a:gdLst>
                <a:gd name="connsiteX0" fmla="*/ 352360 w 352360"/>
                <a:gd name="connsiteY0" fmla="*/ 0 h 92770"/>
                <a:gd name="connsiteX1" fmla="*/ 352360 w 352360"/>
                <a:gd name="connsiteY1" fmla="*/ 47722 h 92770"/>
                <a:gd name="connsiteX2" fmla="*/ 320620 w 352360"/>
                <a:gd name="connsiteY2" fmla="*/ 53217 h 92770"/>
                <a:gd name="connsiteX3" fmla="*/ 257152 w 352360"/>
                <a:gd name="connsiteY3" fmla="*/ 62556 h 92770"/>
                <a:gd name="connsiteX4" fmla="*/ 193138 w 352360"/>
                <a:gd name="connsiteY4" fmla="*/ 71895 h 92770"/>
                <a:gd name="connsiteX5" fmla="*/ 128576 w 352360"/>
                <a:gd name="connsiteY5" fmla="*/ 80134 h 92770"/>
                <a:gd name="connsiteX6" fmla="*/ 96843 w 352360"/>
                <a:gd name="connsiteY6" fmla="*/ 83432 h 92770"/>
                <a:gd name="connsiteX7" fmla="*/ 64562 w 352360"/>
                <a:gd name="connsiteY7" fmla="*/ 87276 h 92770"/>
                <a:gd name="connsiteX8" fmla="*/ 32828 w 352360"/>
                <a:gd name="connsiteY8" fmla="*/ 90023 h 92770"/>
                <a:gd name="connsiteX9" fmla="*/ 0 w 352360"/>
                <a:gd name="connsiteY9" fmla="*/ 92770 h 92770"/>
                <a:gd name="connsiteX10" fmla="*/ 31186 w 352360"/>
                <a:gd name="connsiteY10" fmla="*/ 82332 h 92770"/>
                <a:gd name="connsiteX11" fmla="*/ 61826 w 352360"/>
                <a:gd name="connsiteY11" fmla="*/ 72993 h 92770"/>
                <a:gd name="connsiteX12" fmla="*/ 93012 w 352360"/>
                <a:gd name="connsiteY12" fmla="*/ 64203 h 92770"/>
                <a:gd name="connsiteX13" fmla="*/ 124200 w 352360"/>
                <a:gd name="connsiteY13" fmla="*/ 55414 h 92770"/>
                <a:gd name="connsiteX14" fmla="*/ 186572 w 352360"/>
                <a:gd name="connsiteY14" fmla="*/ 38934 h 92770"/>
                <a:gd name="connsiteX15" fmla="*/ 248945 w 352360"/>
                <a:gd name="connsiteY15" fmla="*/ 24101 h 92770"/>
                <a:gd name="connsiteX16" fmla="*/ 312412 w 352360"/>
                <a:gd name="connsiteY16" fmla="*/ 8719 h 92770"/>
                <a:gd name="connsiteX17" fmla="*/ 352360 w 352360"/>
                <a:gd name="connsiteY17" fmla="*/ 0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770">
                  <a:moveTo>
                    <a:pt x="352360" y="0"/>
                  </a:moveTo>
                  <a:lnTo>
                    <a:pt x="352360" y="47722"/>
                  </a:lnTo>
                  <a:lnTo>
                    <a:pt x="320620" y="53217"/>
                  </a:lnTo>
                  <a:lnTo>
                    <a:pt x="257152" y="62556"/>
                  </a:lnTo>
                  <a:lnTo>
                    <a:pt x="193138" y="71895"/>
                  </a:lnTo>
                  <a:lnTo>
                    <a:pt x="128576" y="80134"/>
                  </a:lnTo>
                  <a:lnTo>
                    <a:pt x="96843" y="83432"/>
                  </a:lnTo>
                  <a:lnTo>
                    <a:pt x="64562" y="87276"/>
                  </a:lnTo>
                  <a:lnTo>
                    <a:pt x="32828" y="90023"/>
                  </a:lnTo>
                  <a:lnTo>
                    <a:pt x="0" y="92770"/>
                  </a:lnTo>
                  <a:lnTo>
                    <a:pt x="31186" y="82332"/>
                  </a:lnTo>
                  <a:lnTo>
                    <a:pt x="61826" y="72993"/>
                  </a:lnTo>
                  <a:lnTo>
                    <a:pt x="93012" y="64203"/>
                  </a:lnTo>
                  <a:lnTo>
                    <a:pt x="124200" y="55414"/>
                  </a:lnTo>
                  <a:lnTo>
                    <a:pt x="186572" y="38934"/>
                  </a:lnTo>
                  <a:lnTo>
                    <a:pt x="248945" y="24101"/>
                  </a:lnTo>
                  <a:lnTo>
                    <a:pt x="312412" y="8719"/>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703953" y="3089824"/>
              <a:ext cx="352360" cy="91284"/>
            </a:xfrm>
            <a:custGeom>
              <a:avLst/>
              <a:gdLst>
                <a:gd name="connsiteX0" fmla="*/ 352360 w 352360"/>
                <a:gd name="connsiteY0" fmla="*/ 0 h 91284"/>
                <a:gd name="connsiteX1" fmla="*/ 352360 w 352360"/>
                <a:gd name="connsiteY1" fmla="*/ 46862 h 91284"/>
                <a:gd name="connsiteX2" fmla="*/ 320620 w 352360"/>
                <a:gd name="connsiteY2" fmla="*/ 52280 h 91284"/>
                <a:gd name="connsiteX3" fmla="*/ 257152 w 352360"/>
                <a:gd name="connsiteY3" fmla="*/ 62031 h 91284"/>
                <a:gd name="connsiteX4" fmla="*/ 193138 w 352360"/>
                <a:gd name="connsiteY4" fmla="*/ 71241 h 91284"/>
                <a:gd name="connsiteX5" fmla="*/ 128576 w 352360"/>
                <a:gd name="connsiteY5" fmla="*/ 78824 h 91284"/>
                <a:gd name="connsiteX6" fmla="*/ 96843 w 352360"/>
                <a:gd name="connsiteY6" fmla="*/ 82617 h 91284"/>
                <a:gd name="connsiteX7" fmla="*/ 64562 w 352360"/>
                <a:gd name="connsiteY7" fmla="*/ 85868 h 91284"/>
                <a:gd name="connsiteX8" fmla="*/ 32828 w 352360"/>
                <a:gd name="connsiteY8" fmla="*/ 89117 h 91284"/>
                <a:gd name="connsiteX9" fmla="*/ 0 w 352360"/>
                <a:gd name="connsiteY9" fmla="*/ 91284 h 91284"/>
                <a:gd name="connsiteX10" fmla="*/ 31186 w 352360"/>
                <a:gd name="connsiteY10" fmla="*/ 81533 h 91284"/>
                <a:gd name="connsiteX11" fmla="*/ 61826 w 352360"/>
                <a:gd name="connsiteY11" fmla="*/ 72325 h 91284"/>
                <a:gd name="connsiteX12" fmla="*/ 93012 w 352360"/>
                <a:gd name="connsiteY12" fmla="*/ 63114 h 91284"/>
                <a:gd name="connsiteX13" fmla="*/ 124200 w 352360"/>
                <a:gd name="connsiteY13" fmla="*/ 54989 h 91284"/>
                <a:gd name="connsiteX14" fmla="*/ 186572 w 352360"/>
                <a:gd name="connsiteY14" fmla="*/ 38737 h 91284"/>
                <a:gd name="connsiteX15" fmla="*/ 248945 w 352360"/>
                <a:gd name="connsiteY15" fmla="*/ 23027 h 91284"/>
                <a:gd name="connsiteX16" fmla="*/ 312412 w 352360"/>
                <a:gd name="connsiteY16" fmla="*/ 8943 h 91284"/>
                <a:gd name="connsiteX17" fmla="*/ 352360 w 352360"/>
                <a:gd name="connsiteY17" fmla="*/ 0 h 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1284">
                  <a:moveTo>
                    <a:pt x="352360" y="0"/>
                  </a:moveTo>
                  <a:lnTo>
                    <a:pt x="352360" y="46862"/>
                  </a:lnTo>
                  <a:lnTo>
                    <a:pt x="320620" y="52280"/>
                  </a:lnTo>
                  <a:lnTo>
                    <a:pt x="257152" y="62031"/>
                  </a:lnTo>
                  <a:lnTo>
                    <a:pt x="193138" y="71241"/>
                  </a:lnTo>
                  <a:lnTo>
                    <a:pt x="128576" y="78824"/>
                  </a:lnTo>
                  <a:lnTo>
                    <a:pt x="96843" y="82617"/>
                  </a:lnTo>
                  <a:lnTo>
                    <a:pt x="64562" y="85868"/>
                  </a:lnTo>
                  <a:lnTo>
                    <a:pt x="32828" y="89117"/>
                  </a:lnTo>
                  <a:lnTo>
                    <a:pt x="0" y="91284"/>
                  </a:lnTo>
                  <a:lnTo>
                    <a:pt x="31186" y="81533"/>
                  </a:lnTo>
                  <a:lnTo>
                    <a:pt x="61826" y="72325"/>
                  </a:lnTo>
                  <a:lnTo>
                    <a:pt x="93012" y="63114"/>
                  </a:lnTo>
                  <a:lnTo>
                    <a:pt x="124200" y="54989"/>
                  </a:lnTo>
                  <a:lnTo>
                    <a:pt x="186572" y="38737"/>
                  </a:lnTo>
                  <a:lnTo>
                    <a:pt x="248945" y="23027"/>
                  </a:lnTo>
                  <a:lnTo>
                    <a:pt x="312412" y="8943"/>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5232401" y="1488328"/>
              <a:ext cx="823913" cy="495783"/>
            </a:xfrm>
            <a:custGeom>
              <a:avLst/>
              <a:gdLst>
                <a:gd name="connsiteX0" fmla="*/ 797908 w 823913"/>
                <a:gd name="connsiteY0" fmla="*/ 0 h 495783"/>
                <a:gd name="connsiteX1" fmla="*/ 807225 w 823913"/>
                <a:gd name="connsiteY1" fmla="*/ 0 h 495783"/>
                <a:gd name="connsiteX2" fmla="*/ 815993 w 823913"/>
                <a:gd name="connsiteY2" fmla="*/ 0 h 495783"/>
                <a:gd name="connsiteX3" fmla="*/ 823913 w 823913"/>
                <a:gd name="connsiteY3" fmla="*/ 467 h 495783"/>
                <a:gd name="connsiteX4" fmla="*/ 823913 w 823913"/>
                <a:gd name="connsiteY4" fmla="*/ 363796 h 495783"/>
                <a:gd name="connsiteX5" fmla="*/ 219206 w 823913"/>
                <a:gd name="connsiteY5" fmla="*/ 491395 h 495783"/>
                <a:gd name="connsiteX6" fmla="*/ 209342 w 823913"/>
                <a:gd name="connsiteY6" fmla="*/ 493041 h 495783"/>
                <a:gd name="connsiteX7" fmla="*/ 200025 w 823913"/>
                <a:gd name="connsiteY7" fmla="*/ 494686 h 495783"/>
                <a:gd name="connsiteX8" fmla="*/ 190709 w 823913"/>
                <a:gd name="connsiteY8" fmla="*/ 495234 h 495783"/>
                <a:gd name="connsiteX9" fmla="*/ 181392 w 823913"/>
                <a:gd name="connsiteY9" fmla="*/ 495783 h 495783"/>
                <a:gd name="connsiteX10" fmla="*/ 173174 w 823913"/>
                <a:gd name="connsiteY10" fmla="*/ 495234 h 495783"/>
                <a:gd name="connsiteX11" fmla="*/ 165501 w 823913"/>
                <a:gd name="connsiteY11" fmla="*/ 494686 h 495783"/>
                <a:gd name="connsiteX12" fmla="*/ 150156 w 823913"/>
                <a:gd name="connsiteY12" fmla="*/ 492493 h 495783"/>
                <a:gd name="connsiteX13" fmla="*/ 135360 w 823913"/>
                <a:gd name="connsiteY13" fmla="*/ 489202 h 495783"/>
                <a:gd name="connsiteX14" fmla="*/ 121112 w 823913"/>
                <a:gd name="connsiteY14" fmla="*/ 484814 h 495783"/>
                <a:gd name="connsiteX15" fmla="*/ 106315 w 823913"/>
                <a:gd name="connsiteY15" fmla="*/ 479329 h 495783"/>
                <a:gd name="connsiteX16" fmla="*/ 92615 w 823913"/>
                <a:gd name="connsiteY16" fmla="*/ 472200 h 495783"/>
                <a:gd name="connsiteX17" fmla="*/ 80010 w 823913"/>
                <a:gd name="connsiteY17" fmla="*/ 463973 h 495783"/>
                <a:gd name="connsiteX18" fmla="*/ 67954 w 823913"/>
                <a:gd name="connsiteY18" fmla="*/ 455748 h 495783"/>
                <a:gd name="connsiteX19" fmla="*/ 56445 w 823913"/>
                <a:gd name="connsiteY19" fmla="*/ 445326 h 495783"/>
                <a:gd name="connsiteX20" fmla="*/ 46033 w 823913"/>
                <a:gd name="connsiteY20" fmla="*/ 434357 h 495783"/>
                <a:gd name="connsiteX21" fmla="*/ 36168 w 823913"/>
                <a:gd name="connsiteY21" fmla="*/ 422293 h 495783"/>
                <a:gd name="connsiteX22" fmla="*/ 27401 w 823913"/>
                <a:gd name="connsiteY22" fmla="*/ 409679 h 495783"/>
                <a:gd name="connsiteX23" fmla="*/ 19729 w 823913"/>
                <a:gd name="connsiteY23" fmla="*/ 396517 h 495783"/>
                <a:gd name="connsiteX24" fmla="*/ 16441 w 823913"/>
                <a:gd name="connsiteY24" fmla="*/ 388839 h 495783"/>
                <a:gd name="connsiteX25" fmla="*/ 13700 w 823913"/>
                <a:gd name="connsiteY25" fmla="*/ 381709 h 495783"/>
                <a:gd name="connsiteX26" fmla="*/ 10412 w 823913"/>
                <a:gd name="connsiteY26" fmla="*/ 374580 h 495783"/>
                <a:gd name="connsiteX27" fmla="*/ 7673 w 823913"/>
                <a:gd name="connsiteY27" fmla="*/ 366902 h 495783"/>
                <a:gd name="connsiteX28" fmla="*/ 6029 w 823913"/>
                <a:gd name="connsiteY28" fmla="*/ 359223 h 495783"/>
                <a:gd name="connsiteX29" fmla="*/ 3836 w 823913"/>
                <a:gd name="connsiteY29" fmla="*/ 350997 h 495783"/>
                <a:gd name="connsiteX30" fmla="*/ 2192 w 823913"/>
                <a:gd name="connsiteY30" fmla="*/ 341672 h 495783"/>
                <a:gd name="connsiteX31" fmla="*/ 1097 w 823913"/>
                <a:gd name="connsiteY31" fmla="*/ 332898 h 495783"/>
                <a:gd name="connsiteX32" fmla="*/ 548 w 823913"/>
                <a:gd name="connsiteY32" fmla="*/ 323574 h 495783"/>
                <a:gd name="connsiteX33" fmla="*/ 0 w 823913"/>
                <a:gd name="connsiteY33" fmla="*/ 314800 h 495783"/>
                <a:gd name="connsiteX34" fmla="*/ 548 w 823913"/>
                <a:gd name="connsiteY34" fmla="*/ 305476 h 495783"/>
                <a:gd name="connsiteX35" fmla="*/ 1097 w 823913"/>
                <a:gd name="connsiteY35" fmla="*/ 296702 h 495783"/>
                <a:gd name="connsiteX36" fmla="*/ 2192 w 823913"/>
                <a:gd name="connsiteY36" fmla="*/ 287378 h 495783"/>
                <a:gd name="connsiteX37" fmla="*/ 3288 w 823913"/>
                <a:gd name="connsiteY37" fmla="*/ 279151 h 495783"/>
                <a:gd name="connsiteX38" fmla="*/ 5480 w 823913"/>
                <a:gd name="connsiteY38" fmla="*/ 270926 h 495783"/>
                <a:gd name="connsiteX39" fmla="*/ 7673 w 823913"/>
                <a:gd name="connsiteY39" fmla="*/ 261602 h 495783"/>
                <a:gd name="connsiteX40" fmla="*/ 9865 w 823913"/>
                <a:gd name="connsiteY40" fmla="*/ 253924 h 495783"/>
                <a:gd name="connsiteX41" fmla="*/ 13700 w 823913"/>
                <a:gd name="connsiteY41" fmla="*/ 245148 h 495783"/>
                <a:gd name="connsiteX42" fmla="*/ 16989 w 823913"/>
                <a:gd name="connsiteY42" fmla="*/ 237472 h 495783"/>
                <a:gd name="connsiteX43" fmla="*/ 20824 w 823913"/>
                <a:gd name="connsiteY43" fmla="*/ 229245 h 495783"/>
                <a:gd name="connsiteX44" fmla="*/ 24662 w 823913"/>
                <a:gd name="connsiteY44" fmla="*/ 222115 h 495783"/>
                <a:gd name="connsiteX45" fmla="*/ 29594 w 823913"/>
                <a:gd name="connsiteY45" fmla="*/ 214437 h 495783"/>
                <a:gd name="connsiteX46" fmla="*/ 34524 w 823913"/>
                <a:gd name="connsiteY46" fmla="*/ 207308 h 495783"/>
                <a:gd name="connsiteX47" fmla="*/ 40006 w 823913"/>
                <a:gd name="connsiteY47" fmla="*/ 200178 h 495783"/>
                <a:gd name="connsiteX48" fmla="*/ 45486 w 823913"/>
                <a:gd name="connsiteY48" fmla="*/ 193596 h 495783"/>
                <a:gd name="connsiteX49" fmla="*/ 50965 w 823913"/>
                <a:gd name="connsiteY49" fmla="*/ 187015 h 495783"/>
                <a:gd name="connsiteX50" fmla="*/ 57542 w 823913"/>
                <a:gd name="connsiteY50" fmla="*/ 180983 h 495783"/>
                <a:gd name="connsiteX51" fmla="*/ 64118 w 823913"/>
                <a:gd name="connsiteY51" fmla="*/ 175497 h 495783"/>
                <a:gd name="connsiteX52" fmla="*/ 70694 w 823913"/>
                <a:gd name="connsiteY52" fmla="*/ 170014 h 495783"/>
                <a:gd name="connsiteX53" fmla="*/ 78366 w 823913"/>
                <a:gd name="connsiteY53" fmla="*/ 164529 h 495783"/>
                <a:gd name="connsiteX54" fmla="*/ 85491 w 823913"/>
                <a:gd name="connsiteY54" fmla="*/ 159594 h 495783"/>
                <a:gd name="connsiteX55" fmla="*/ 92615 w 823913"/>
                <a:gd name="connsiteY55" fmla="*/ 155206 h 495783"/>
                <a:gd name="connsiteX56" fmla="*/ 100835 w 823913"/>
                <a:gd name="connsiteY56" fmla="*/ 151367 h 495783"/>
                <a:gd name="connsiteX57" fmla="*/ 109056 w 823913"/>
                <a:gd name="connsiteY57" fmla="*/ 146979 h 495783"/>
                <a:gd name="connsiteX58" fmla="*/ 117824 w 823913"/>
                <a:gd name="connsiteY58" fmla="*/ 143689 h 495783"/>
                <a:gd name="connsiteX59" fmla="*/ 126044 w 823913"/>
                <a:gd name="connsiteY59" fmla="*/ 140399 h 495783"/>
                <a:gd name="connsiteX60" fmla="*/ 135360 w 823913"/>
                <a:gd name="connsiteY60" fmla="*/ 138204 h 495783"/>
                <a:gd name="connsiteX61" fmla="*/ 144127 w 823913"/>
                <a:gd name="connsiteY61" fmla="*/ 136011 h 495783"/>
                <a:gd name="connsiteX62" fmla="*/ 770508 w 823913"/>
                <a:gd name="connsiteY62" fmla="*/ 3839 h 495783"/>
                <a:gd name="connsiteX63" fmla="*/ 779276 w 823913"/>
                <a:gd name="connsiteY63" fmla="*/ 2193 h 495783"/>
                <a:gd name="connsiteX64" fmla="*/ 788593 w 823913"/>
                <a:gd name="connsiteY64" fmla="*/ 1097 h 495783"/>
                <a:gd name="connsiteX65" fmla="*/ 797908 w 823913"/>
                <a:gd name="connsiteY65" fmla="*/ 0 h 4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23913" h="495783">
                  <a:moveTo>
                    <a:pt x="797908" y="0"/>
                  </a:moveTo>
                  <a:lnTo>
                    <a:pt x="807225" y="0"/>
                  </a:lnTo>
                  <a:lnTo>
                    <a:pt x="815993" y="0"/>
                  </a:lnTo>
                  <a:lnTo>
                    <a:pt x="823913" y="467"/>
                  </a:lnTo>
                  <a:lnTo>
                    <a:pt x="823913" y="363796"/>
                  </a:lnTo>
                  <a:lnTo>
                    <a:pt x="219206" y="491395"/>
                  </a:lnTo>
                  <a:lnTo>
                    <a:pt x="209342" y="493041"/>
                  </a:lnTo>
                  <a:lnTo>
                    <a:pt x="200025" y="494686"/>
                  </a:lnTo>
                  <a:lnTo>
                    <a:pt x="190709" y="495234"/>
                  </a:lnTo>
                  <a:lnTo>
                    <a:pt x="181392" y="495783"/>
                  </a:lnTo>
                  <a:lnTo>
                    <a:pt x="173174" y="495234"/>
                  </a:lnTo>
                  <a:lnTo>
                    <a:pt x="165501" y="494686"/>
                  </a:lnTo>
                  <a:lnTo>
                    <a:pt x="150156" y="492493"/>
                  </a:lnTo>
                  <a:lnTo>
                    <a:pt x="135360" y="489202"/>
                  </a:lnTo>
                  <a:lnTo>
                    <a:pt x="121112" y="484814"/>
                  </a:lnTo>
                  <a:lnTo>
                    <a:pt x="106315" y="479329"/>
                  </a:lnTo>
                  <a:lnTo>
                    <a:pt x="92615" y="472200"/>
                  </a:lnTo>
                  <a:lnTo>
                    <a:pt x="80010" y="463973"/>
                  </a:lnTo>
                  <a:lnTo>
                    <a:pt x="67954" y="455748"/>
                  </a:lnTo>
                  <a:lnTo>
                    <a:pt x="56445" y="445326"/>
                  </a:lnTo>
                  <a:lnTo>
                    <a:pt x="46033" y="434357"/>
                  </a:lnTo>
                  <a:lnTo>
                    <a:pt x="36168" y="422293"/>
                  </a:lnTo>
                  <a:lnTo>
                    <a:pt x="27401" y="409679"/>
                  </a:lnTo>
                  <a:lnTo>
                    <a:pt x="19729" y="396517"/>
                  </a:lnTo>
                  <a:lnTo>
                    <a:pt x="16441" y="388839"/>
                  </a:lnTo>
                  <a:lnTo>
                    <a:pt x="13700" y="381709"/>
                  </a:lnTo>
                  <a:lnTo>
                    <a:pt x="10412" y="374580"/>
                  </a:lnTo>
                  <a:lnTo>
                    <a:pt x="7673" y="366902"/>
                  </a:lnTo>
                  <a:lnTo>
                    <a:pt x="6029" y="359223"/>
                  </a:lnTo>
                  <a:lnTo>
                    <a:pt x="3836" y="350997"/>
                  </a:lnTo>
                  <a:lnTo>
                    <a:pt x="2192" y="341672"/>
                  </a:lnTo>
                  <a:lnTo>
                    <a:pt x="1097" y="332898"/>
                  </a:lnTo>
                  <a:lnTo>
                    <a:pt x="548" y="323574"/>
                  </a:lnTo>
                  <a:lnTo>
                    <a:pt x="0" y="314800"/>
                  </a:lnTo>
                  <a:lnTo>
                    <a:pt x="548" y="305476"/>
                  </a:lnTo>
                  <a:lnTo>
                    <a:pt x="1097" y="296702"/>
                  </a:lnTo>
                  <a:lnTo>
                    <a:pt x="2192" y="287378"/>
                  </a:lnTo>
                  <a:lnTo>
                    <a:pt x="3288" y="279151"/>
                  </a:lnTo>
                  <a:lnTo>
                    <a:pt x="5480" y="270926"/>
                  </a:lnTo>
                  <a:lnTo>
                    <a:pt x="7673" y="261602"/>
                  </a:lnTo>
                  <a:lnTo>
                    <a:pt x="9865" y="253924"/>
                  </a:lnTo>
                  <a:lnTo>
                    <a:pt x="13700" y="245148"/>
                  </a:lnTo>
                  <a:lnTo>
                    <a:pt x="16989" y="237472"/>
                  </a:lnTo>
                  <a:lnTo>
                    <a:pt x="20824" y="229245"/>
                  </a:lnTo>
                  <a:lnTo>
                    <a:pt x="24662" y="222115"/>
                  </a:lnTo>
                  <a:lnTo>
                    <a:pt x="29594" y="214437"/>
                  </a:lnTo>
                  <a:lnTo>
                    <a:pt x="34524" y="207308"/>
                  </a:lnTo>
                  <a:lnTo>
                    <a:pt x="40006" y="200178"/>
                  </a:lnTo>
                  <a:lnTo>
                    <a:pt x="45486" y="193596"/>
                  </a:lnTo>
                  <a:lnTo>
                    <a:pt x="50965" y="187015"/>
                  </a:lnTo>
                  <a:lnTo>
                    <a:pt x="57542" y="180983"/>
                  </a:lnTo>
                  <a:lnTo>
                    <a:pt x="64118" y="175497"/>
                  </a:lnTo>
                  <a:lnTo>
                    <a:pt x="70694" y="170014"/>
                  </a:lnTo>
                  <a:lnTo>
                    <a:pt x="78366" y="164529"/>
                  </a:lnTo>
                  <a:lnTo>
                    <a:pt x="85491" y="159594"/>
                  </a:lnTo>
                  <a:lnTo>
                    <a:pt x="92615" y="155206"/>
                  </a:lnTo>
                  <a:lnTo>
                    <a:pt x="100835" y="151367"/>
                  </a:lnTo>
                  <a:lnTo>
                    <a:pt x="109056" y="146979"/>
                  </a:lnTo>
                  <a:lnTo>
                    <a:pt x="117824" y="143689"/>
                  </a:lnTo>
                  <a:lnTo>
                    <a:pt x="126044" y="140399"/>
                  </a:lnTo>
                  <a:lnTo>
                    <a:pt x="135360" y="138204"/>
                  </a:lnTo>
                  <a:lnTo>
                    <a:pt x="144127" y="136011"/>
                  </a:lnTo>
                  <a:lnTo>
                    <a:pt x="770508" y="3839"/>
                  </a:lnTo>
                  <a:lnTo>
                    <a:pt x="779276" y="2193"/>
                  </a:lnTo>
                  <a:lnTo>
                    <a:pt x="788593" y="1097"/>
                  </a:lnTo>
                  <a:lnTo>
                    <a:pt x="7979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5232401" y="1984934"/>
              <a:ext cx="823913" cy="503174"/>
            </a:xfrm>
            <a:custGeom>
              <a:avLst/>
              <a:gdLst>
                <a:gd name="connsiteX0" fmla="*/ 823913 w 823913"/>
                <a:gd name="connsiteY0" fmla="*/ 0 h 503174"/>
                <a:gd name="connsiteX1" fmla="*/ 823913 w 823913"/>
                <a:gd name="connsiteY1" fmla="*/ 59997 h 503174"/>
                <a:gd name="connsiteX2" fmla="*/ 783965 w 823913"/>
                <a:gd name="connsiteY2" fmla="*/ 69065 h 503174"/>
                <a:gd name="connsiteX3" fmla="*/ 720498 w 823913"/>
                <a:gd name="connsiteY3" fmla="*/ 83897 h 503174"/>
                <a:gd name="connsiteX4" fmla="*/ 658125 w 823913"/>
                <a:gd name="connsiteY4" fmla="*/ 99279 h 503174"/>
                <a:gd name="connsiteX5" fmla="*/ 595753 w 823913"/>
                <a:gd name="connsiteY5" fmla="*/ 115758 h 503174"/>
                <a:gd name="connsiteX6" fmla="*/ 564565 w 823913"/>
                <a:gd name="connsiteY6" fmla="*/ 124550 h 503174"/>
                <a:gd name="connsiteX7" fmla="*/ 533379 w 823913"/>
                <a:gd name="connsiteY7" fmla="*/ 133339 h 503174"/>
                <a:gd name="connsiteX8" fmla="*/ 502739 w 823913"/>
                <a:gd name="connsiteY8" fmla="*/ 143227 h 503174"/>
                <a:gd name="connsiteX9" fmla="*/ 471553 w 823913"/>
                <a:gd name="connsiteY9" fmla="*/ 152565 h 503174"/>
                <a:gd name="connsiteX10" fmla="*/ 504381 w 823913"/>
                <a:gd name="connsiteY10" fmla="*/ 150369 h 503174"/>
                <a:gd name="connsiteX11" fmla="*/ 536115 w 823913"/>
                <a:gd name="connsiteY11" fmla="*/ 147622 h 503174"/>
                <a:gd name="connsiteX12" fmla="*/ 568396 w 823913"/>
                <a:gd name="connsiteY12" fmla="*/ 144325 h 503174"/>
                <a:gd name="connsiteX13" fmla="*/ 600129 w 823913"/>
                <a:gd name="connsiteY13" fmla="*/ 140480 h 503174"/>
                <a:gd name="connsiteX14" fmla="*/ 664691 w 823913"/>
                <a:gd name="connsiteY14" fmla="*/ 132240 h 503174"/>
                <a:gd name="connsiteX15" fmla="*/ 728705 w 823913"/>
                <a:gd name="connsiteY15" fmla="*/ 123450 h 503174"/>
                <a:gd name="connsiteX16" fmla="*/ 792173 w 823913"/>
                <a:gd name="connsiteY16" fmla="*/ 113013 h 503174"/>
                <a:gd name="connsiteX17" fmla="*/ 823913 w 823913"/>
                <a:gd name="connsiteY17" fmla="*/ 107792 h 503174"/>
                <a:gd name="connsiteX18" fmla="*/ 823913 w 823913"/>
                <a:gd name="connsiteY18" fmla="*/ 371735 h 503174"/>
                <a:gd name="connsiteX19" fmla="*/ 219258 w 823913"/>
                <a:gd name="connsiteY19" fmla="*/ 499329 h 503174"/>
                <a:gd name="connsiteX20" fmla="*/ 209392 w 823913"/>
                <a:gd name="connsiteY20" fmla="*/ 500977 h 503174"/>
                <a:gd name="connsiteX21" fmla="*/ 200073 w 823913"/>
                <a:gd name="connsiteY21" fmla="*/ 502076 h 503174"/>
                <a:gd name="connsiteX22" fmla="*/ 190754 w 823913"/>
                <a:gd name="connsiteY22" fmla="*/ 502625 h 503174"/>
                <a:gd name="connsiteX23" fmla="*/ 181435 w 823913"/>
                <a:gd name="connsiteY23" fmla="*/ 503174 h 503174"/>
                <a:gd name="connsiteX24" fmla="*/ 173213 w 823913"/>
                <a:gd name="connsiteY24" fmla="*/ 502625 h 503174"/>
                <a:gd name="connsiteX25" fmla="*/ 165540 w 823913"/>
                <a:gd name="connsiteY25" fmla="*/ 502076 h 503174"/>
                <a:gd name="connsiteX26" fmla="*/ 150191 w 823913"/>
                <a:gd name="connsiteY26" fmla="*/ 500429 h 503174"/>
                <a:gd name="connsiteX27" fmla="*/ 135392 w 823913"/>
                <a:gd name="connsiteY27" fmla="*/ 497133 h 503174"/>
                <a:gd name="connsiteX28" fmla="*/ 121140 w 823913"/>
                <a:gd name="connsiteY28" fmla="*/ 492738 h 503174"/>
                <a:gd name="connsiteX29" fmla="*/ 106339 w 823913"/>
                <a:gd name="connsiteY29" fmla="*/ 487246 h 503174"/>
                <a:gd name="connsiteX30" fmla="*/ 92636 w 823913"/>
                <a:gd name="connsiteY30" fmla="*/ 480108 h 503174"/>
                <a:gd name="connsiteX31" fmla="*/ 80029 w 823913"/>
                <a:gd name="connsiteY31" fmla="*/ 472418 h 503174"/>
                <a:gd name="connsiteX32" fmla="*/ 67971 w 823913"/>
                <a:gd name="connsiteY32" fmla="*/ 463082 h 503174"/>
                <a:gd name="connsiteX33" fmla="*/ 56459 w 823913"/>
                <a:gd name="connsiteY33" fmla="*/ 453196 h 503174"/>
                <a:gd name="connsiteX34" fmla="*/ 46045 w 823913"/>
                <a:gd name="connsiteY34" fmla="*/ 441662 h 503174"/>
                <a:gd name="connsiteX35" fmla="*/ 36177 w 823913"/>
                <a:gd name="connsiteY35" fmla="*/ 430129 h 503174"/>
                <a:gd name="connsiteX36" fmla="*/ 27407 w 823913"/>
                <a:gd name="connsiteY36" fmla="*/ 417497 h 503174"/>
                <a:gd name="connsiteX37" fmla="*/ 19733 w 823913"/>
                <a:gd name="connsiteY37" fmla="*/ 404317 h 503174"/>
                <a:gd name="connsiteX38" fmla="*/ 16445 w 823913"/>
                <a:gd name="connsiteY38" fmla="*/ 396628 h 503174"/>
                <a:gd name="connsiteX39" fmla="*/ 13704 w 823913"/>
                <a:gd name="connsiteY39" fmla="*/ 389488 h 503174"/>
                <a:gd name="connsiteX40" fmla="*/ 10416 w 823913"/>
                <a:gd name="connsiteY40" fmla="*/ 381798 h 503174"/>
                <a:gd name="connsiteX41" fmla="*/ 7675 w 823913"/>
                <a:gd name="connsiteY41" fmla="*/ 374658 h 503174"/>
                <a:gd name="connsiteX42" fmla="*/ 6029 w 823913"/>
                <a:gd name="connsiteY42" fmla="*/ 366970 h 503174"/>
                <a:gd name="connsiteX43" fmla="*/ 3838 w 823913"/>
                <a:gd name="connsiteY43" fmla="*/ 358732 h 503174"/>
                <a:gd name="connsiteX44" fmla="*/ 2194 w 823913"/>
                <a:gd name="connsiteY44" fmla="*/ 349945 h 503174"/>
                <a:gd name="connsiteX45" fmla="*/ 1097 w 823913"/>
                <a:gd name="connsiteY45" fmla="*/ 340058 h 503174"/>
                <a:gd name="connsiteX46" fmla="*/ 548 w 823913"/>
                <a:gd name="connsiteY46" fmla="*/ 331272 h 503174"/>
                <a:gd name="connsiteX47" fmla="*/ 0 w 823913"/>
                <a:gd name="connsiteY47" fmla="*/ 321934 h 503174"/>
                <a:gd name="connsiteX48" fmla="*/ 548 w 823913"/>
                <a:gd name="connsiteY48" fmla="*/ 313148 h 503174"/>
                <a:gd name="connsiteX49" fmla="*/ 1097 w 823913"/>
                <a:gd name="connsiteY49" fmla="*/ 304361 h 503174"/>
                <a:gd name="connsiteX50" fmla="*/ 2194 w 823913"/>
                <a:gd name="connsiteY50" fmla="*/ 295024 h 503174"/>
                <a:gd name="connsiteX51" fmla="*/ 3288 w 823913"/>
                <a:gd name="connsiteY51" fmla="*/ 286785 h 503174"/>
                <a:gd name="connsiteX52" fmla="*/ 5482 w 823913"/>
                <a:gd name="connsiteY52" fmla="*/ 277998 h 503174"/>
                <a:gd name="connsiteX53" fmla="*/ 7675 w 823913"/>
                <a:gd name="connsiteY53" fmla="*/ 269760 h 503174"/>
                <a:gd name="connsiteX54" fmla="*/ 9867 w 823913"/>
                <a:gd name="connsiteY54" fmla="*/ 260973 h 503174"/>
                <a:gd name="connsiteX55" fmla="*/ 13704 w 823913"/>
                <a:gd name="connsiteY55" fmla="*/ 252734 h 503174"/>
                <a:gd name="connsiteX56" fmla="*/ 16992 w 823913"/>
                <a:gd name="connsiteY56" fmla="*/ 245045 h 503174"/>
                <a:gd name="connsiteX57" fmla="*/ 20829 w 823913"/>
                <a:gd name="connsiteY57" fmla="*/ 236808 h 503174"/>
                <a:gd name="connsiteX58" fmla="*/ 24667 w 823913"/>
                <a:gd name="connsiteY58" fmla="*/ 229668 h 503174"/>
                <a:gd name="connsiteX59" fmla="*/ 29601 w 823913"/>
                <a:gd name="connsiteY59" fmla="*/ 221978 h 503174"/>
                <a:gd name="connsiteX60" fmla="*/ 34533 w 823913"/>
                <a:gd name="connsiteY60" fmla="*/ 214838 h 503174"/>
                <a:gd name="connsiteX61" fmla="*/ 40014 w 823913"/>
                <a:gd name="connsiteY61" fmla="*/ 207700 h 503174"/>
                <a:gd name="connsiteX62" fmla="*/ 45496 w 823913"/>
                <a:gd name="connsiteY62" fmla="*/ 201657 h 503174"/>
                <a:gd name="connsiteX63" fmla="*/ 50977 w 823913"/>
                <a:gd name="connsiteY63" fmla="*/ 194518 h 503174"/>
                <a:gd name="connsiteX64" fmla="*/ 57555 w 823913"/>
                <a:gd name="connsiteY64" fmla="*/ 188477 h 503174"/>
                <a:gd name="connsiteX65" fmla="*/ 64134 w 823913"/>
                <a:gd name="connsiteY65" fmla="*/ 182985 h 503174"/>
                <a:gd name="connsiteX66" fmla="*/ 70712 w 823913"/>
                <a:gd name="connsiteY66" fmla="*/ 176944 h 503174"/>
                <a:gd name="connsiteX67" fmla="*/ 78385 w 823913"/>
                <a:gd name="connsiteY67" fmla="*/ 172001 h 503174"/>
                <a:gd name="connsiteX68" fmla="*/ 85510 w 823913"/>
                <a:gd name="connsiteY68" fmla="*/ 167057 h 503174"/>
                <a:gd name="connsiteX69" fmla="*/ 92636 w 823913"/>
                <a:gd name="connsiteY69" fmla="*/ 162664 h 503174"/>
                <a:gd name="connsiteX70" fmla="*/ 100858 w 823913"/>
                <a:gd name="connsiteY70" fmla="*/ 158270 h 503174"/>
                <a:gd name="connsiteX71" fmla="*/ 109080 w 823913"/>
                <a:gd name="connsiteY71" fmla="*/ 154425 h 503174"/>
                <a:gd name="connsiteX72" fmla="*/ 117851 w 823913"/>
                <a:gd name="connsiteY72" fmla="*/ 151130 h 503174"/>
                <a:gd name="connsiteX73" fmla="*/ 126074 w 823913"/>
                <a:gd name="connsiteY73" fmla="*/ 148385 h 503174"/>
                <a:gd name="connsiteX74" fmla="*/ 135392 w 823913"/>
                <a:gd name="connsiteY74" fmla="*/ 145638 h 503174"/>
                <a:gd name="connsiteX75" fmla="*/ 144162 w 823913"/>
                <a:gd name="connsiteY75" fmla="*/ 143441 h 503174"/>
                <a:gd name="connsiteX76" fmla="*/ 823913 w 823913"/>
                <a:gd name="connsiteY76" fmla="*/ 0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3174">
                  <a:moveTo>
                    <a:pt x="823913" y="0"/>
                  </a:moveTo>
                  <a:lnTo>
                    <a:pt x="823913" y="59997"/>
                  </a:lnTo>
                  <a:lnTo>
                    <a:pt x="783965" y="69065"/>
                  </a:lnTo>
                  <a:lnTo>
                    <a:pt x="720498" y="83897"/>
                  </a:lnTo>
                  <a:lnTo>
                    <a:pt x="658125" y="99279"/>
                  </a:lnTo>
                  <a:lnTo>
                    <a:pt x="595753" y="115758"/>
                  </a:lnTo>
                  <a:lnTo>
                    <a:pt x="564565" y="124550"/>
                  </a:lnTo>
                  <a:lnTo>
                    <a:pt x="533379" y="133339"/>
                  </a:lnTo>
                  <a:lnTo>
                    <a:pt x="502739" y="143227"/>
                  </a:lnTo>
                  <a:lnTo>
                    <a:pt x="471553" y="152565"/>
                  </a:lnTo>
                  <a:lnTo>
                    <a:pt x="504381" y="150369"/>
                  </a:lnTo>
                  <a:lnTo>
                    <a:pt x="536115" y="147622"/>
                  </a:lnTo>
                  <a:lnTo>
                    <a:pt x="568396" y="144325"/>
                  </a:lnTo>
                  <a:lnTo>
                    <a:pt x="600129" y="140480"/>
                  </a:lnTo>
                  <a:lnTo>
                    <a:pt x="664691" y="132240"/>
                  </a:lnTo>
                  <a:lnTo>
                    <a:pt x="728705" y="123450"/>
                  </a:lnTo>
                  <a:lnTo>
                    <a:pt x="792173" y="113013"/>
                  </a:lnTo>
                  <a:lnTo>
                    <a:pt x="823913" y="107792"/>
                  </a:lnTo>
                  <a:lnTo>
                    <a:pt x="823913" y="371735"/>
                  </a:lnTo>
                  <a:lnTo>
                    <a:pt x="219258" y="499329"/>
                  </a:lnTo>
                  <a:lnTo>
                    <a:pt x="209392" y="500977"/>
                  </a:lnTo>
                  <a:lnTo>
                    <a:pt x="200073" y="502076"/>
                  </a:lnTo>
                  <a:lnTo>
                    <a:pt x="190754" y="502625"/>
                  </a:lnTo>
                  <a:lnTo>
                    <a:pt x="181435" y="503174"/>
                  </a:lnTo>
                  <a:lnTo>
                    <a:pt x="173213" y="502625"/>
                  </a:lnTo>
                  <a:lnTo>
                    <a:pt x="165540" y="502076"/>
                  </a:lnTo>
                  <a:lnTo>
                    <a:pt x="150191" y="500429"/>
                  </a:lnTo>
                  <a:lnTo>
                    <a:pt x="135392" y="497133"/>
                  </a:lnTo>
                  <a:lnTo>
                    <a:pt x="121140" y="492738"/>
                  </a:lnTo>
                  <a:lnTo>
                    <a:pt x="106339" y="487246"/>
                  </a:lnTo>
                  <a:lnTo>
                    <a:pt x="92636" y="480108"/>
                  </a:lnTo>
                  <a:lnTo>
                    <a:pt x="80029" y="472418"/>
                  </a:lnTo>
                  <a:lnTo>
                    <a:pt x="67971" y="463082"/>
                  </a:lnTo>
                  <a:lnTo>
                    <a:pt x="56459" y="453196"/>
                  </a:lnTo>
                  <a:lnTo>
                    <a:pt x="46045" y="441662"/>
                  </a:lnTo>
                  <a:lnTo>
                    <a:pt x="36177" y="430129"/>
                  </a:lnTo>
                  <a:lnTo>
                    <a:pt x="27407" y="417497"/>
                  </a:lnTo>
                  <a:lnTo>
                    <a:pt x="19733" y="404317"/>
                  </a:lnTo>
                  <a:lnTo>
                    <a:pt x="16445" y="396628"/>
                  </a:lnTo>
                  <a:lnTo>
                    <a:pt x="13704" y="389488"/>
                  </a:lnTo>
                  <a:lnTo>
                    <a:pt x="10416" y="381798"/>
                  </a:lnTo>
                  <a:lnTo>
                    <a:pt x="7675" y="374658"/>
                  </a:lnTo>
                  <a:lnTo>
                    <a:pt x="6029" y="366970"/>
                  </a:lnTo>
                  <a:lnTo>
                    <a:pt x="3838" y="358732"/>
                  </a:lnTo>
                  <a:lnTo>
                    <a:pt x="2194" y="349945"/>
                  </a:lnTo>
                  <a:lnTo>
                    <a:pt x="1097" y="340058"/>
                  </a:lnTo>
                  <a:lnTo>
                    <a:pt x="548" y="331272"/>
                  </a:lnTo>
                  <a:lnTo>
                    <a:pt x="0" y="321934"/>
                  </a:lnTo>
                  <a:lnTo>
                    <a:pt x="548" y="313148"/>
                  </a:lnTo>
                  <a:lnTo>
                    <a:pt x="1097" y="304361"/>
                  </a:lnTo>
                  <a:lnTo>
                    <a:pt x="2194" y="295024"/>
                  </a:lnTo>
                  <a:lnTo>
                    <a:pt x="3288" y="286785"/>
                  </a:lnTo>
                  <a:lnTo>
                    <a:pt x="5482" y="277998"/>
                  </a:lnTo>
                  <a:lnTo>
                    <a:pt x="7675" y="269760"/>
                  </a:lnTo>
                  <a:lnTo>
                    <a:pt x="9867" y="260973"/>
                  </a:lnTo>
                  <a:lnTo>
                    <a:pt x="13704" y="252734"/>
                  </a:lnTo>
                  <a:lnTo>
                    <a:pt x="16992" y="245045"/>
                  </a:lnTo>
                  <a:lnTo>
                    <a:pt x="20829" y="236808"/>
                  </a:lnTo>
                  <a:lnTo>
                    <a:pt x="24667" y="229668"/>
                  </a:lnTo>
                  <a:lnTo>
                    <a:pt x="29601" y="221978"/>
                  </a:lnTo>
                  <a:lnTo>
                    <a:pt x="34533" y="214838"/>
                  </a:lnTo>
                  <a:lnTo>
                    <a:pt x="40014" y="207700"/>
                  </a:lnTo>
                  <a:lnTo>
                    <a:pt x="45496" y="201657"/>
                  </a:lnTo>
                  <a:lnTo>
                    <a:pt x="50977" y="194518"/>
                  </a:lnTo>
                  <a:lnTo>
                    <a:pt x="57555" y="188477"/>
                  </a:lnTo>
                  <a:lnTo>
                    <a:pt x="64134" y="182985"/>
                  </a:lnTo>
                  <a:lnTo>
                    <a:pt x="70712" y="176944"/>
                  </a:lnTo>
                  <a:lnTo>
                    <a:pt x="78385" y="172001"/>
                  </a:lnTo>
                  <a:lnTo>
                    <a:pt x="85510" y="167057"/>
                  </a:lnTo>
                  <a:lnTo>
                    <a:pt x="92636" y="162664"/>
                  </a:lnTo>
                  <a:lnTo>
                    <a:pt x="100858" y="158270"/>
                  </a:lnTo>
                  <a:lnTo>
                    <a:pt x="109080" y="154425"/>
                  </a:lnTo>
                  <a:lnTo>
                    <a:pt x="117851" y="151130"/>
                  </a:lnTo>
                  <a:lnTo>
                    <a:pt x="126074" y="148385"/>
                  </a:lnTo>
                  <a:lnTo>
                    <a:pt x="135392" y="145638"/>
                  </a:lnTo>
                  <a:lnTo>
                    <a:pt x="144162" y="143441"/>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232401" y="2509950"/>
              <a:ext cx="823913" cy="501333"/>
            </a:xfrm>
            <a:custGeom>
              <a:avLst/>
              <a:gdLst>
                <a:gd name="connsiteX0" fmla="*/ 823913 w 823913"/>
                <a:gd name="connsiteY0" fmla="*/ 0 h 501333"/>
                <a:gd name="connsiteX1" fmla="*/ 823913 w 823913"/>
                <a:gd name="connsiteY1" fmla="*/ 57955 h 501333"/>
                <a:gd name="connsiteX2" fmla="*/ 783965 w 823913"/>
                <a:gd name="connsiteY2" fmla="*/ 66674 h 501333"/>
                <a:gd name="connsiteX3" fmla="*/ 720498 w 823913"/>
                <a:gd name="connsiteY3" fmla="*/ 82056 h 501333"/>
                <a:gd name="connsiteX4" fmla="*/ 658125 w 823913"/>
                <a:gd name="connsiteY4" fmla="*/ 96889 h 501333"/>
                <a:gd name="connsiteX5" fmla="*/ 595753 w 823913"/>
                <a:gd name="connsiteY5" fmla="*/ 113369 h 501333"/>
                <a:gd name="connsiteX6" fmla="*/ 564565 w 823913"/>
                <a:gd name="connsiteY6" fmla="*/ 122158 h 501333"/>
                <a:gd name="connsiteX7" fmla="*/ 533379 w 823913"/>
                <a:gd name="connsiteY7" fmla="*/ 130948 h 501333"/>
                <a:gd name="connsiteX8" fmla="*/ 502739 w 823913"/>
                <a:gd name="connsiteY8" fmla="*/ 140287 h 501333"/>
                <a:gd name="connsiteX9" fmla="*/ 471553 w 823913"/>
                <a:gd name="connsiteY9" fmla="*/ 150725 h 501333"/>
                <a:gd name="connsiteX10" fmla="*/ 504381 w 823913"/>
                <a:gd name="connsiteY10" fmla="*/ 147978 h 501333"/>
                <a:gd name="connsiteX11" fmla="*/ 536115 w 823913"/>
                <a:gd name="connsiteY11" fmla="*/ 145231 h 501333"/>
                <a:gd name="connsiteX12" fmla="*/ 568396 w 823913"/>
                <a:gd name="connsiteY12" fmla="*/ 141387 h 501333"/>
                <a:gd name="connsiteX13" fmla="*/ 600129 w 823913"/>
                <a:gd name="connsiteY13" fmla="*/ 138089 h 501333"/>
                <a:gd name="connsiteX14" fmla="*/ 664691 w 823913"/>
                <a:gd name="connsiteY14" fmla="*/ 129850 h 501333"/>
                <a:gd name="connsiteX15" fmla="*/ 728705 w 823913"/>
                <a:gd name="connsiteY15" fmla="*/ 120511 h 501333"/>
                <a:gd name="connsiteX16" fmla="*/ 792173 w 823913"/>
                <a:gd name="connsiteY16" fmla="*/ 111172 h 501333"/>
                <a:gd name="connsiteX17" fmla="*/ 823913 w 823913"/>
                <a:gd name="connsiteY17" fmla="*/ 105677 h 501333"/>
                <a:gd name="connsiteX18" fmla="*/ 823913 w 823913"/>
                <a:gd name="connsiteY18" fmla="*/ 370446 h 501333"/>
                <a:gd name="connsiteX19" fmla="*/ 219258 w 823913"/>
                <a:gd name="connsiteY19" fmla="*/ 497504 h 501333"/>
                <a:gd name="connsiteX20" fmla="*/ 209392 w 823913"/>
                <a:gd name="connsiteY20" fmla="*/ 499145 h 501333"/>
                <a:gd name="connsiteX21" fmla="*/ 200073 w 823913"/>
                <a:gd name="connsiteY21" fmla="*/ 500239 h 501333"/>
                <a:gd name="connsiteX22" fmla="*/ 190754 w 823913"/>
                <a:gd name="connsiteY22" fmla="*/ 500786 h 501333"/>
                <a:gd name="connsiteX23" fmla="*/ 181435 w 823913"/>
                <a:gd name="connsiteY23" fmla="*/ 501333 h 501333"/>
                <a:gd name="connsiteX24" fmla="*/ 173213 w 823913"/>
                <a:gd name="connsiteY24" fmla="*/ 500786 h 501333"/>
                <a:gd name="connsiteX25" fmla="*/ 165540 w 823913"/>
                <a:gd name="connsiteY25" fmla="*/ 500239 h 501333"/>
                <a:gd name="connsiteX26" fmla="*/ 150191 w 823913"/>
                <a:gd name="connsiteY26" fmla="*/ 498598 h 501333"/>
                <a:gd name="connsiteX27" fmla="*/ 135392 w 823913"/>
                <a:gd name="connsiteY27" fmla="*/ 495318 h 501333"/>
                <a:gd name="connsiteX28" fmla="*/ 121140 w 823913"/>
                <a:gd name="connsiteY28" fmla="*/ 490942 h 501333"/>
                <a:gd name="connsiteX29" fmla="*/ 106339 w 823913"/>
                <a:gd name="connsiteY29" fmla="*/ 485473 h 501333"/>
                <a:gd name="connsiteX30" fmla="*/ 92636 w 823913"/>
                <a:gd name="connsiteY30" fmla="*/ 478364 h 501333"/>
                <a:gd name="connsiteX31" fmla="*/ 80029 w 823913"/>
                <a:gd name="connsiteY31" fmla="*/ 470706 h 501333"/>
                <a:gd name="connsiteX32" fmla="*/ 67971 w 823913"/>
                <a:gd name="connsiteY32" fmla="*/ 461410 h 501333"/>
                <a:gd name="connsiteX33" fmla="*/ 56459 w 823913"/>
                <a:gd name="connsiteY33" fmla="*/ 451564 h 501333"/>
                <a:gd name="connsiteX34" fmla="*/ 46045 w 823913"/>
                <a:gd name="connsiteY34" fmla="*/ 440080 h 501333"/>
                <a:gd name="connsiteX35" fmla="*/ 36177 w 823913"/>
                <a:gd name="connsiteY35" fmla="*/ 428595 h 501333"/>
                <a:gd name="connsiteX36" fmla="*/ 27407 w 823913"/>
                <a:gd name="connsiteY36" fmla="*/ 416017 h 501333"/>
                <a:gd name="connsiteX37" fmla="*/ 19733 w 823913"/>
                <a:gd name="connsiteY37" fmla="*/ 402343 h 501333"/>
                <a:gd name="connsiteX38" fmla="*/ 16445 w 823913"/>
                <a:gd name="connsiteY38" fmla="*/ 395234 h 501333"/>
                <a:gd name="connsiteX39" fmla="*/ 13704 w 823913"/>
                <a:gd name="connsiteY39" fmla="*/ 388124 h 501333"/>
                <a:gd name="connsiteX40" fmla="*/ 10416 w 823913"/>
                <a:gd name="connsiteY40" fmla="*/ 380468 h 501333"/>
                <a:gd name="connsiteX41" fmla="*/ 7675 w 823913"/>
                <a:gd name="connsiteY41" fmla="*/ 373357 h 501333"/>
                <a:gd name="connsiteX42" fmla="*/ 6029 w 823913"/>
                <a:gd name="connsiteY42" fmla="*/ 365702 h 501333"/>
                <a:gd name="connsiteX43" fmla="*/ 3838 w 823913"/>
                <a:gd name="connsiteY43" fmla="*/ 357497 h 501333"/>
                <a:gd name="connsiteX44" fmla="*/ 2194 w 823913"/>
                <a:gd name="connsiteY44" fmla="*/ 348748 h 501333"/>
                <a:gd name="connsiteX45" fmla="*/ 1097 w 823913"/>
                <a:gd name="connsiteY45" fmla="*/ 338902 h 501333"/>
                <a:gd name="connsiteX46" fmla="*/ 548 w 823913"/>
                <a:gd name="connsiteY46" fmla="*/ 330153 h 501333"/>
                <a:gd name="connsiteX47" fmla="*/ 0 w 823913"/>
                <a:gd name="connsiteY47" fmla="*/ 320856 h 501333"/>
                <a:gd name="connsiteX48" fmla="*/ 548 w 823913"/>
                <a:gd name="connsiteY48" fmla="*/ 312104 h 501333"/>
                <a:gd name="connsiteX49" fmla="*/ 1097 w 823913"/>
                <a:gd name="connsiteY49" fmla="*/ 303355 h 501333"/>
                <a:gd name="connsiteX50" fmla="*/ 2194 w 823913"/>
                <a:gd name="connsiteY50" fmla="*/ 294056 h 501333"/>
                <a:gd name="connsiteX51" fmla="*/ 3288 w 823913"/>
                <a:gd name="connsiteY51" fmla="*/ 285854 h 501333"/>
                <a:gd name="connsiteX52" fmla="*/ 5482 w 823913"/>
                <a:gd name="connsiteY52" fmla="*/ 277102 h 501333"/>
                <a:gd name="connsiteX53" fmla="*/ 7675 w 823913"/>
                <a:gd name="connsiteY53" fmla="*/ 268900 h 501333"/>
                <a:gd name="connsiteX54" fmla="*/ 9867 w 823913"/>
                <a:gd name="connsiteY54" fmla="*/ 260148 h 501333"/>
                <a:gd name="connsiteX55" fmla="*/ 13704 w 823913"/>
                <a:gd name="connsiteY55" fmla="*/ 251945 h 501333"/>
                <a:gd name="connsiteX56" fmla="*/ 16992 w 823913"/>
                <a:gd name="connsiteY56" fmla="*/ 244288 h 501333"/>
                <a:gd name="connsiteX57" fmla="*/ 20829 w 823913"/>
                <a:gd name="connsiteY57" fmla="*/ 236085 h 501333"/>
                <a:gd name="connsiteX58" fmla="*/ 24667 w 823913"/>
                <a:gd name="connsiteY58" fmla="*/ 228975 h 501333"/>
                <a:gd name="connsiteX59" fmla="*/ 29601 w 823913"/>
                <a:gd name="connsiteY59" fmla="*/ 220772 h 501333"/>
                <a:gd name="connsiteX60" fmla="*/ 34533 w 823913"/>
                <a:gd name="connsiteY60" fmla="*/ 214209 h 501333"/>
                <a:gd name="connsiteX61" fmla="*/ 40014 w 823913"/>
                <a:gd name="connsiteY61" fmla="*/ 207100 h 501333"/>
                <a:gd name="connsiteX62" fmla="*/ 45496 w 823913"/>
                <a:gd name="connsiteY62" fmla="*/ 200536 h 501333"/>
                <a:gd name="connsiteX63" fmla="*/ 50977 w 823913"/>
                <a:gd name="connsiteY63" fmla="*/ 193974 h 501333"/>
                <a:gd name="connsiteX64" fmla="*/ 57555 w 823913"/>
                <a:gd name="connsiteY64" fmla="*/ 187958 h 501333"/>
                <a:gd name="connsiteX65" fmla="*/ 64134 w 823913"/>
                <a:gd name="connsiteY65" fmla="*/ 182488 h 501333"/>
                <a:gd name="connsiteX66" fmla="*/ 70712 w 823913"/>
                <a:gd name="connsiteY66" fmla="*/ 176473 h 501333"/>
                <a:gd name="connsiteX67" fmla="*/ 78385 w 823913"/>
                <a:gd name="connsiteY67" fmla="*/ 171551 h 501333"/>
                <a:gd name="connsiteX68" fmla="*/ 85510 w 823913"/>
                <a:gd name="connsiteY68" fmla="*/ 166628 h 501333"/>
                <a:gd name="connsiteX69" fmla="*/ 92636 w 823913"/>
                <a:gd name="connsiteY69" fmla="*/ 162254 h 501333"/>
                <a:gd name="connsiteX70" fmla="*/ 100858 w 823913"/>
                <a:gd name="connsiteY70" fmla="*/ 157878 h 501333"/>
                <a:gd name="connsiteX71" fmla="*/ 109080 w 823913"/>
                <a:gd name="connsiteY71" fmla="*/ 154050 h 501333"/>
                <a:gd name="connsiteX72" fmla="*/ 117851 w 823913"/>
                <a:gd name="connsiteY72" fmla="*/ 150768 h 501333"/>
                <a:gd name="connsiteX73" fmla="*/ 126074 w 823913"/>
                <a:gd name="connsiteY73" fmla="*/ 148035 h 501333"/>
                <a:gd name="connsiteX74" fmla="*/ 135392 w 823913"/>
                <a:gd name="connsiteY74" fmla="*/ 145300 h 501333"/>
                <a:gd name="connsiteX75" fmla="*/ 144162 w 823913"/>
                <a:gd name="connsiteY75" fmla="*/ 143112 h 501333"/>
                <a:gd name="connsiteX76" fmla="*/ 823913 w 823913"/>
                <a:gd name="connsiteY76" fmla="*/ 0 h 5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1333">
                  <a:moveTo>
                    <a:pt x="823913" y="0"/>
                  </a:moveTo>
                  <a:lnTo>
                    <a:pt x="823913" y="57955"/>
                  </a:lnTo>
                  <a:lnTo>
                    <a:pt x="783965" y="66674"/>
                  </a:lnTo>
                  <a:lnTo>
                    <a:pt x="720498" y="82056"/>
                  </a:lnTo>
                  <a:lnTo>
                    <a:pt x="658125" y="96889"/>
                  </a:lnTo>
                  <a:lnTo>
                    <a:pt x="595753" y="113369"/>
                  </a:lnTo>
                  <a:lnTo>
                    <a:pt x="564565" y="122158"/>
                  </a:lnTo>
                  <a:lnTo>
                    <a:pt x="533379" y="130948"/>
                  </a:lnTo>
                  <a:lnTo>
                    <a:pt x="502739" y="140287"/>
                  </a:lnTo>
                  <a:lnTo>
                    <a:pt x="471553" y="150725"/>
                  </a:lnTo>
                  <a:lnTo>
                    <a:pt x="504381" y="147978"/>
                  </a:lnTo>
                  <a:lnTo>
                    <a:pt x="536115" y="145231"/>
                  </a:lnTo>
                  <a:lnTo>
                    <a:pt x="568396" y="141387"/>
                  </a:lnTo>
                  <a:lnTo>
                    <a:pt x="600129" y="138089"/>
                  </a:lnTo>
                  <a:lnTo>
                    <a:pt x="664691" y="129850"/>
                  </a:lnTo>
                  <a:lnTo>
                    <a:pt x="728705" y="120511"/>
                  </a:lnTo>
                  <a:lnTo>
                    <a:pt x="792173" y="111172"/>
                  </a:lnTo>
                  <a:lnTo>
                    <a:pt x="823913" y="105677"/>
                  </a:lnTo>
                  <a:lnTo>
                    <a:pt x="823913" y="370446"/>
                  </a:lnTo>
                  <a:lnTo>
                    <a:pt x="219258" y="497504"/>
                  </a:lnTo>
                  <a:lnTo>
                    <a:pt x="209392" y="499145"/>
                  </a:lnTo>
                  <a:lnTo>
                    <a:pt x="200073" y="500239"/>
                  </a:lnTo>
                  <a:lnTo>
                    <a:pt x="190754" y="500786"/>
                  </a:lnTo>
                  <a:lnTo>
                    <a:pt x="181435" y="501333"/>
                  </a:lnTo>
                  <a:lnTo>
                    <a:pt x="173213" y="500786"/>
                  </a:lnTo>
                  <a:lnTo>
                    <a:pt x="165540" y="500239"/>
                  </a:lnTo>
                  <a:lnTo>
                    <a:pt x="150191" y="498598"/>
                  </a:lnTo>
                  <a:lnTo>
                    <a:pt x="135392" y="495318"/>
                  </a:lnTo>
                  <a:lnTo>
                    <a:pt x="121140" y="490942"/>
                  </a:lnTo>
                  <a:lnTo>
                    <a:pt x="106339" y="485473"/>
                  </a:lnTo>
                  <a:lnTo>
                    <a:pt x="92636" y="478364"/>
                  </a:lnTo>
                  <a:lnTo>
                    <a:pt x="80029" y="470706"/>
                  </a:lnTo>
                  <a:lnTo>
                    <a:pt x="67971" y="461410"/>
                  </a:lnTo>
                  <a:lnTo>
                    <a:pt x="56459" y="451564"/>
                  </a:lnTo>
                  <a:lnTo>
                    <a:pt x="46045" y="440080"/>
                  </a:lnTo>
                  <a:lnTo>
                    <a:pt x="36177" y="428595"/>
                  </a:lnTo>
                  <a:lnTo>
                    <a:pt x="27407" y="416017"/>
                  </a:lnTo>
                  <a:lnTo>
                    <a:pt x="19733" y="402343"/>
                  </a:lnTo>
                  <a:lnTo>
                    <a:pt x="16445" y="395234"/>
                  </a:lnTo>
                  <a:lnTo>
                    <a:pt x="13704" y="388124"/>
                  </a:lnTo>
                  <a:lnTo>
                    <a:pt x="10416" y="380468"/>
                  </a:lnTo>
                  <a:lnTo>
                    <a:pt x="7675" y="373357"/>
                  </a:lnTo>
                  <a:lnTo>
                    <a:pt x="6029" y="365702"/>
                  </a:lnTo>
                  <a:lnTo>
                    <a:pt x="3838" y="357497"/>
                  </a:lnTo>
                  <a:lnTo>
                    <a:pt x="2194" y="348748"/>
                  </a:lnTo>
                  <a:lnTo>
                    <a:pt x="1097" y="338902"/>
                  </a:lnTo>
                  <a:lnTo>
                    <a:pt x="548" y="330153"/>
                  </a:lnTo>
                  <a:lnTo>
                    <a:pt x="0" y="320856"/>
                  </a:lnTo>
                  <a:lnTo>
                    <a:pt x="548" y="312104"/>
                  </a:lnTo>
                  <a:lnTo>
                    <a:pt x="1097" y="303355"/>
                  </a:lnTo>
                  <a:lnTo>
                    <a:pt x="2194" y="294056"/>
                  </a:lnTo>
                  <a:lnTo>
                    <a:pt x="3288" y="285854"/>
                  </a:lnTo>
                  <a:lnTo>
                    <a:pt x="5482" y="277102"/>
                  </a:lnTo>
                  <a:lnTo>
                    <a:pt x="7675" y="268900"/>
                  </a:lnTo>
                  <a:lnTo>
                    <a:pt x="9867" y="260148"/>
                  </a:lnTo>
                  <a:lnTo>
                    <a:pt x="13704" y="251945"/>
                  </a:lnTo>
                  <a:lnTo>
                    <a:pt x="16992" y="244288"/>
                  </a:lnTo>
                  <a:lnTo>
                    <a:pt x="20829" y="236085"/>
                  </a:lnTo>
                  <a:lnTo>
                    <a:pt x="24667" y="228975"/>
                  </a:lnTo>
                  <a:lnTo>
                    <a:pt x="29601" y="220772"/>
                  </a:lnTo>
                  <a:lnTo>
                    <a:pt x="34533" y="214209"/>
                  </a:lnTo>
                  <a:lnTo>
                    <a:pt x="40014" y="207100"/>
                  </a:lnTo>
                  <a:lnTo>
                    <a:pt x="45496" y="200536"/>
                  </a:lnTo>
                  <a:lnTo>
                    <a:pt x="50977" y="193974"/>
                  </a:lnTo>
                  <a:lnTo>
                    <a:pt x="57555" y="187958"/>
                  </a:lnTo>
                  <a:lnTo>
                    <a:pt x="64134" y="182488"/>
                  </a:lnTo>
                  <a:lnTo>
                    <a:pt x="70712" y="176473"/>
                  </a:lnTo>
                  <a:lnTo>
                    <a:pt x="78385" y="171551"/>
                  </a:lnTo>
                  <a:lnTo>
                    <a:pt x="85510" y="166628"/>
                  </a:lnTo>
                  <a:lnTo>
                    <a:pt x="92636" y="162254"/>
                  </a:lnTo>
                  <a:lnTo>
                    <a:pt x="100858" y="157878"/>
                  </a:lnTo>
                  <a:lnTo>
                    <a:pt x="109080" y="154050"/>
                  </a:lnTo>
                  <a:lnTo>
                    <a:pt x="117851" y="150768"/>
                  </a:lnTo>
                  <a:lnTo>
                    <a:pt x="126074" y="148035"/>
                  </a:lnTo>
                  <a:lnTo>
                    <a:pt x="135392" y="145300"/>
                  </a:lnTo>
                  <a:lnTo>
                    <a:pt x="144162" y="14311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5232401" y="3033472"/>
              <a:ext cx="823913" cy="355841"/>
            </a:xfrm>
            <a:custGeom>
              <a:avLst/>
              <a:gdLst>
                <a:gd name="connsiteX0" fmla="*/ 823913 w 823913"/>
                <a:gd name="connsiteY0" fmla="*/ 0 h 355841"/>
                <a:gd name="connsiteX1" fmla="*/ 823913 w 823913"/>
                <a:gd name="connsiteY1" fmla="*/ 56353 h 355841"/>
                <a:gd name="connsiteX2" fmla="*/ 783965 w 823913"/>
                <a:gd name="connsiteY2" fmla="*/ 65296 h 355841"/>
                <a:gd name="connsiteX3" fmla="*/ 720498 w 823913"/>
                <a:gd name="connsiteY3" fmla="*/ 79380 h 355841"/>
                <a:gd name="connsiteX4" fmla="*/ 658125 w 823913"/>
                <a:gd name="connsiteY4" fmla="*/ 95090 h 355841"/>
                <a:gd name="connsiteX5" fmla="*/ 595753 w 823913"/>
                <a:gd name="connsiteY5" fmla="*/ 111342 h 355841"/>
                <a:gd name="connsiteX6" fmla="*/ 564565 w 823913"/>
                <a:gd name="connsiteY6" fmla="*/ 119467 h 355841"/>
                <a:gd name="connsiteX7" fmla="*/ 533379 w 823913"/>
                <a:gd name="connsiteY7" fmla="*/ 128678 h 355841"/>
                <a:gd name="connsiteX8" fmla="*/ 502739 w 823913"/>
                <a:gd name="connsiteY8" fmla="*/ 137886 h 355841"/>
                <a:gd name="connsiteX9" fmla="*/ 471553 w 823913"/>
                <a:gd name="connsiteY9" fmla="*/ 147637 h 355841"/>
                <a:gd name="connsiteX10" fmla="*/ 504381 w 823913"/>
                <a:gd name="connsiteY10" fmla="*/ 145470 h 355841"/>
                <a:gd name="connsiteX11" fmla="*/ 536115 w 823913"/>
                <a:gd name="connsiteY11" fmla="*/ 142221 h 355841"/>
                <a:gd name="connsiteX12" fmla="*/ 568396 w 823913"/>
                <a:gd name="connsiteY12" fmla="*/ 138970 h 355841"/>
                <a:gd name="connsiteX13" fmla="*/ 600129 w 823913"/>
                <a:gd name="connsiteY13" fmla="*/ 135177 h 355841"/>
                <a:gd name="connsiteX14" fmla="*/ 664691 w 823913"/>
                <a:gd name="connsiteY14" fmla="*/ 127594 h 355841"/>
                <a:gd name="connsiteX15" fmla="*/ 728705 w 823913"/>
                <a:gd name="connsiteY15" fmla="*/ 118384 h 355841"/>
                <a:gd name="connsiteX16" fmla="*/ 792173 w 823913"/>
                <a:gd name="connsiteY16" fmla="*/ 108633 h 355841"/>
                <a:gd name="connsiteX17" fmla="*/ 823913 w 823913"/>
                <a:gd name="connsiteY17" fmla="*/ 103215 h 355841"/>
                <a:gd name="connsiteX18" fmla="*/ 823913 w 823913"/>
                <a:gd name="connsiteY18" fmla="*/ 355841 h 355841"/>
                <a:gd name="connsiteX19" fmla="*/ 3195 w 823913"/>
                <a:gd name="connsiteY19" fmla="*/ 355841 h 355841"/>
                <a:gd name="connsiteX20" fmla="*/ 2194 w 823913"/>
                <a:gd name="connsiteY20" fmla="*/ 350494 h 355841"/>
                <a:gd name="connsiteX21" fmla="*/ 1097 w 823913"/>
                <a:gd name="connsiteY21" fmla="*/ 340608 h 355841"/>
                <a:gd name="connsiteX22" fmla="*/ 548 w 823913"/>
                <a:gd name="connsiteY22" fmla="*/ 331822 h 355841"/>
                <a:gd name="connsiteX23" fmla="*/ 0 w 823913"/>
                <a:gd name="connsiteY23" fmla="*/ 322484 h 355841"/>
                <a:gd name="connsiteX24" fmla="*/ 548 w 823913"/>
                <a:gd name="connsiteY24" fmla="*/ 313698 h 355841"/>
                <a:gd name="connsiteX25" fmla="*/ 1097 w 823913"/>
                <a:gd name="connsiteY25" fmla="*/ 304360 h 355841"/>
                <a:gd name="connsiteX26" fmla="*/ 2194 w 823913"/>
                <a:gd name="connsiteY26" fmla="*/ 295574 h 355841"/>
                <a:gd name="connsiteX27" fmla="*/ 3288 w 823913"/>
                <a:gd name="connsiteY27" fmla="*/ 287335 h 355841"/>
                <a:gd name="connsiteX28" fmla="*/ 5482 w 823913"/>
                <a:gd name="connsiteY28" fmla="*/ 278547 h 355841"/>
                <a:gd name="connsiteX29" fmla="*/ 7675 w 823913"/>
                <a:gd name="connsiteY29" fmla="*/ 270310 h 355841"/>
                <a:gd name="connsiteX30" fmla="*/ 9867 w 823913"/>
                <a:gd name="connsiteY30" fmla="*/ 261522 h 355841"/>
                <a:gd name="connsiteX31" fmla="*/ 13704 w 823913"/>
                <a:gd name="connsiteY31" fmla="*/ 253283 h 355841"/>
                <a:gd name="connsiteX32" fmla="*/ 16992 w 823913"/>
                <a:gd name="connsiteY32" fmla="*/ 245046 h 355841"/>
                <a:gd name="connsiteX33" fmla="*/ 20829 w 823913"/>
                <a:gd name="connsiteY33" fmla="*/ 237358 h 355841"/>
                <a:gd name="connsiteX34" fmla="*/ 24667 w 823913"/>
                <a:gd name="connsiteY34" fmla="*/ 230218 h 355841"/>
                <a:gd name="connsiteX35" fmla="*/ 29601 w 823913"/>
                <a:gd name="connsiteY35" fmla="*/ 222528 h 355841"/>
                <a:gd name="connsiteX36" fmla="*/ 34533 w 823913"/>
                <a:gd name="connsiteY36" fmla="*/ 215388 h 355841"/>
                <a:gd name="connsiteX37" fmla="*/ 40014 w 823913"/>
                <a:gd name="connsiteY37" fmla="*/ 208250 h 355841"/>
                <a:gd name="connsiteX38" fmla="*/ 45496 w 823913"/>
                <a:gd name="connsiteY38" fmla="*/ 201658 h 355841"/>
                <a:gd name="connsiteX39" fmla="*/ 50977 w 823913"/>
                <a:gd name="connsiteY39" fmla="*/ 195067 h 355841"/>
                <a:gd name="connsiteX40" fmla="*/ 57555 w 823913"/>
                <a:gd name="connsiteY40" fmla="*/ 189026 h 355841"/>
                <a:gd name="connsiteX41" fmla="*/ 64134 w 823913"/>
                <a:gd name="connsiteY41" fmla="*/ 182986 h 355841"/>
                <a:gd name="connsiteX42" fmla="*/ 70712 w 823913"/>
                <a:gd name="connsiteY42" fmla="*/ 177494 h 355841"/>
                <a:gd name="connsiteX43" fmla="*/ 78385 w 823913"/>
                <a:gd name="connsiteY43" fmla="*/ 172550 h 355841"/>
                <a:gd name="connsiteX44" fmla="*/ 85510 w 823913"/>
                <a:gd name="connsiteY44" fmla="*/ 167607 h 355841"/>
                <a:gd name="connsiteX45" fmla="*/ 92636 w 823913"/>
                <a:gd name="connsiteY45" fmla="*/ 162664 h 355841"/>
                <a:gd name="connsiteX46" fmla="*/ 100858 w 823913"/>
                <a:gd name="connsiteY46" fmla="*/ 158819 h 355841"/>
                <a:gd name="connsiteX47" fmla="*/ 109080 w 823913"/>
                <a:gd name="connsiteY47" fmla="*/ 154975 h 355841"/>
                <a:gd name="connsiteX48" fmla="*/ 117851 w 823913"/>
                <a:gd name="connsiteY48" fmla="*/ 151679 h 355841"/>
                <a:gd name="connsiteX49" fmla="*/ 126074 w 823913"/>
                <a:gd name="connsiteY49" fmla="*/ 148934 h 355841"/>
                <a:gd name="connsiteX50" fmla="*/ 135392 w 823913"/>
                <a:gd name="connsiteY50" fmla="*/ 146187 h 355841"/>
                <a:gd name="connsiteX51" fmla="*/ 144162 w 823913"/>
                <a:gd name="connsiteY51" fmla="*/ 143442 h 355841"/>
                <a:gd name="connsiteX52" fmla="*/ 823913 w 823913"/>
                <a:gd name="connsiteY52" fmla="*/ 0 h 3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3913" h="355841">
                  <a:moveTo>
                    <a:pt x="823913" y="0"/>
                  </a:moveTo>
                  <a:lnTo>
                    <a:pt x="823913" y="56353"/>
                  </a:lnTo>
                  <a:lnTo>
                    <a:pt x="783965" y="65296"/>
                  </a:lnTo>
                  <a:lnTo>
                    <a:pt x="720498" y="79380"/>
                  </a:lnTo>
                  <a:lnTo>
                    <a:pt x="658125" y="95090"/>
                  </a:lnTo>
                  <a:lnTo>
                    <a:pt x="595753" y="111342"/>
                  </a:lnTo>
                  <a:lnTo>
                    <a:pt x="564565" y="119467"/>
                  </a:lnTo>
                  <a:lnTo>
                    <a:pt x="533379" y="128678"/>
                  </a:lnTo>
                  <a:lnTo>
                    <a:pt x="502739" y="137886"/>
                  </a:lnTo>
                  <a:lnTo>
                    <a:pt x="471553" y="147637"/>
                  </a:lnTo>
                  <a:lnTo>
                    <a:pt x="504381" y="145470"/>
                  </a:lnTo>
                  <a:lnTo>
                    <a:pt x="536115" y="142221"/>
                  </a:lnTo>
                  <a:lnTo>
                    <a:pt x="568396" y="138970"/>
                  </a:lnTo>
                  <a:lnTo>
                    <a:pt x="600129" y="135177"/>
                  </a:lnTo>
                  <a:lnTo>
                    <a:pt x="664691" y="127594"/>
                  </a:lnTo>
                  <a:lnTo>
                    <a:pt x="728705" y="118384"/>
                  </a:lnTo>
                  <a:lnTo>
                    <a:pt x="792173" y="108633"/>
                  </a:lnTo>
                  <a:lnTo>
                    <a:pt x="823913" y="103215"/>
                  </a:lnTo>
                  <a:lnTo>
                    <a:pt x="823913" y="355841"/>
                  </a:lnTo>
                  <a:lnTo>
                    <a:pt x="3195" y="355841"/>
                  </a:lnTo>
                  <a:lnTo>
                    <a:pt x="2194" y="350494"/>
                  </a:lnTo>
                  <a:lnTo>
                    <a:pt x="1097" y="340608"/>
                  </a:lnTo>
                  <a:lnTo>
                    <a:pt x="548" y="331822"/>
                  </a:lnTo>
                  <a:lnTo>
                    <a:pt x="0" y="322484"/>
                  </a:lnTo>
                  <a:lnTo>
                    <a:pt x="548" y="313698"/>
                  </a:lnTo>
                  <a:lnTo>
                    <a:pt x="1097" y="304360"/>
                  </a:lnTo>
                  <a:lnTo>
                    <a:pt x="2194" y="295574"/>
                  </a:lnTo>
                  <a:lnTo>
                    <a:pt x="3288" y="287335"/>
                  </a:lnTo>
                  <a:lnTo>
                    <a:pt x="5482" y="278547"/>
                  </a:lnTo>
                  <a:lnTo>
                    <a:pt x="7675" y="270310"/>
                  </a:lnTo>
                  <a:lnTo>
                    <a:pt x="9867" y="261522"/>
                  </a:lnTo>
                  <a:lnTo>
                    <a:pt x="13704" y="253283"/>
                  </a:lnTo>
                  <a:lnTo>
                    <a:pt x="16992" y="245046"/>
                  </a:lnTo>
                  <a:lnTo>
                    <a:pt x="20829" y="237358"/>
                  </a:lnTo>
                  <a:lnTo>
                    <a:pt x="24667" y="230218"/>
                  </a:lnTo>
                  <a:lnTo>
                    <a:pt x="29601" y="222528"/>
                  </a:lnTo>
                  <a:lnTo>
                    <a:pt x="34533" y="215388"/>
                  </a:lnTo>
                  <a:lnTo>
                    <a:pt x="40014" y="208250"/>
                  </a:lnTo>
                  <a:lnTo>
                    <a:pt x="45496" y="201658"/>
                  </a:lnTo>
                  <a:lnTo>
                    <a:pt x="50977" y="195067"/>
                  </a:lnTo>
                  <a:lnTo>
                    <a:pt x="57555" y="189026"/>
                  </a:lnTo>
                  <a:lnTo>
                    <a:pt x="64134" y="182986"/>
                  </a:lnTo>
                  <a:lnTo>
                    <a:pt x="70712" y="177494"/>
                  </a:lnTo>
                  <a:lnTo>
                    <a:pt x="78385" y="172550"/>
                  </a:lnTo>
                  <a:lnTo>
                    <a:pt x="85510" y="167607"/>
                  </a:lnTo>
                  <a:lnTo>
                    <a:pt x="92636" y="162664"/>
                  </a:lnTo>
                  <a:lnTo>
                    <a:pt x="100858" y="158819"/>
                  </a:lnTo>
                  <a:lnTo>
                    <a:pt x="109080" y="154975"/>
                  </a:lnTo>
                  <a:lnTo>
                    <a:pt x="117851" y="151679"/>
                  </a:lnTo>
                  <a:lnTo>
                    <a:pt x="126074" y="148934"/>
                  </a:lnTo>
                  <a:lnTo>
                    <a:pt x="135392" y="146187"/>
                  </a:lnTo>
                  <a:lnTo>
                    <a:pt x="144162" y="14344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6134238" y="1896577"/>
            <a:ext cx="825362" cy="1873736"/>
            <a:chOff x="6134238" y="1515577"/>
            <a:chExt cx="825362" cy="1873736"/>
          </a:xfrm>
        </p:grpSpPr>
        <p:sp>
          <p:nvSpPr>
            <p:cNvPr id="63" name="任意多边形 62"/>
            <p:cNvSpPr/>
            <p:nvPr/>
          </p:nvSpPr>
          <p:spPr>
            <a:xfrm>
              <a:off x="6135688" y="1940283"/>
              <a:ext cx="579912" cy="138565"/>
            </a:xfrm>
            <a:custGeom>
              <a:avLst/>
              <a:gdLst>
                <a:gd name="connsiteX0" fmla="*/ 579912 w 579912"/>
                <a:gd name="connsiteY0" fmla="*/ 0 h 138565"/>
                <a:gd name="connsiteX1" fmla="*/ 549272 w 579912"/>
                <a:gd name="connsiteY1" fmla="*/ 9889 h 138565"/>
                <a:gd name="connsiteX2" fmla="*/ 518086 w 579912"/>
                <a:gd name="connsiteY2" fmla="*/ 19228 h 138565"/>
                <a:gd name="connsiteX3" fmla="*/ 486900 w 579912"/>
                <a:gd name="connsiteY3" fmla="*/ 28566 h 138565"/>
                <a:gd name="connsiteX4" fmla="*/ 455712 w 579912"/>
                <a:gd name="connsiteY4" fmla="*/ 36807 h 138565"/>
                <a:gd name="connsiteX5" fmla="*/ 393341 w 579912"/>
                <a:gd name="connsiteY5" fmla="*/ 53837 h 138565"/>
                <a:gd name="connsiteX6" fmla="*/ 330967 w 579912"/>
                <a:gd name="connsiteY6" fmla="*/ 69219 h 138565"/>
                <a:gd name="connsiteX7" fmla="*/ 268046 w 579912"/>
                <a:gd name="connsiteY7" fmla="*/ 84051 h 138565"/>
                <a:gd name="connsiteX8" fmla="*/ 205674 w 579912"/>
                <a:gd name="connsiteY8" fmla="*/ 97786 h 138565"/>
                <a:gd name="connsiteX9" fmla="*/ 142206 w 579912"/>
                <a:gd name="connsiteY9" fmla="*/ 110970 h 138565"/>
                <a:gd name="connsiteX10" fmla="*/ 78739 w 579912"/>
                <a:gd name="connsiteY10" fmla="*/ 124154 h 138565"/>
                <a:gd name="connsiteX11" fmla="*/ 15818 w 579912"/>
                <a:gd name="connsiteY11" fmla="*/ 135690 h 138565"/>
                <a:gd name="connsiteX12" fmla="*/ 0 w 579912"/>
                <a:gd name="connsiteY12" fmla="*/ 138565 h 138565"/>
                <a:gd name="connsiteX13" fmla="*/ 0 w 579912"/>
                <a:gd name="connsiteY13" fmla="*/ 88107 h 138565"/>
                <a:gd name="connsiteX14" fmla="*/ 6519 w 579912"/>
                <a:gd name="connsiteY14" fmla="*/ 86798 h 138565"/>
                <a:gd name="connsiteX15" fmla="*/ 69438 w 579912"/>
                <a:gd name="connsiteY15" fmla="*/ 73614 h 138565"/>
                <a:gd name="connsiteX16" fmla="*/ 132904 w 579912"/>
                <a:gd name="connsiteY16" fmla="*/ 61527 h 138565"/>
                <a:gd name="connsiteX17" fmla="*/ 195825 w 579912"/>
                <a:gd name="connsiteY17" fmla="*/ 50542 h 138565"/>
                <a:gd name="connsiteX18" fmla="*/ 259292 w 579912"/>
                <a:gd name="connsiteY18" fmla="*/ 39554 h 138565"/>
                <a:gd name="connsiteX19" fmla="*/ 323308 w 579912"/>
                <a:gd name="connsiteY19" fmla="*/ 30214 h 138565"/>
                <a:gd name="connsiteX20" fmla="*/ 387322 w 579912"/>
                <a:gd name="connsiteY20" fmla="*/ 20326 h 138565"/>
                <a:gd name="connsiteX21" fmla="*/ 451336 w 579912"/>
                <a:gd name="connsiteY21" fmla="*/ 12636 h 138565"/>
                <a:gd name="connsiteX22" fmla="*/ 483069 w 579912"/>
                <a:gd name="connsiteY22" fmla="*/ 8790 h 138565"/>
                <a:gd name="connsiteX23" fmla="*/ 515350 w 579912"/>
                <a:gd name="connsiteY23" fmla="*/ 6043 h 138565"/>
                <a:gd name="connsiteX24" fmla="*/ 547631 w 579912"/>
                <a:gd name="connsiteY24" fmla="*/ 2747 h 138565"/>
                <a:gd name="connsiteX25" fmla="*/ 579912 w 579912"/>
                <a:gd name="connsiteY25" fmla="*/ 0 h 1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565">
                  <a:moveTo>
                    <a:pt x="579912" y="0"/>
                  </a:moveTo>
                  <a:lnTo>
                    <a:pt x="549272" y="9889"/>
                  </a:lnTo>
                  <a:lnTo>
                    <a:pt x="518086" y="19228"/>
                  </a:lnTo>
                  <a:lnTo>
                    <a:pt x="486900" y="28566"/>
                  </a:lnTo>
                  <a:lnTo>
                    <a:pt x="455712" y="36807"/>
                  </a:lnTo>
                  <a:lnTo>
                    <a:pt x="393341" y="53837"/>
                  </a:lnTo>
                  <a:lnTo>
                    <a:pt x="330967" y="69219"/>
                  </a:lnTo>
                  <a:lnTo>
                    <a:pt x="268046" y="84051"/>
                  </a:lnTo>
                  <a:lnTo>
                    <a:pt x="205674" y="97786"/>
                  </a:lnTo>
                  <a:lnTo>
                    <a:pt x="142206" y="110970"/>
                  </a:lnTo>
                  <a:lnTo>
                    <a:pt x="78739" y="124154"/>
                  </a:lnTo>
                  <a:lnTo>
                    <a:pt x="15818" y="135690"/>
                  </a:lnTo>
                  <a:lnTo>
                    <a:pt x="0" y="138565"/>
                  </a:lnTo>
                  <a:lnTo>
                    <a:pt x="0" y="88107"/>
                  </a:lnTo>
                  <a:lnTo>
                    <a:pt x="6519" y="86798"/>
                  </a:lnTo>
                  <a:lnTo>
                    <a:pt x="69438" y="73614"/>
                  </a:lnTo>
                  <a:lnTo>
                    <a:pt x="132904" y="61527"/>
                  </a:lnTo>
                  <a:lnTo>
                    <a:pt x="195825" y="50542"/>
                  </a:lnTo>
                  <a:lnTo>
                    <a:pt x="259292" y="39554"/>
                  </a:lnTo>
                  <a:lnTo>
                    <a:pt x="323308" y="30214"/>
                  </a:lnTo>
                  <a:lnTo>
                    <a:pt x="387322" y="20326"/>
                  </a:lnTo>
                  <a:lnTo>
                    <a:pt x="451336" y="12636"/>
                  </a:lnTo>
                  <a:lnTo>
                    <a:pt x="483069" y="8790"/>
                  </a:lnTo>
                  <a:lnTo>
                    <a:pt x="515350" y="6043"/>
                  </a:lnTo>
                  <a:lnTo>
                    <a:pt x="547631" y="2747"/>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135688" y="2463456"/>
              <a:ext cx="579912" cy="138428"/>
            </a:xfrm>
            <a:custGeom>
              <a:avLst/>
              <a:gdLst>
                <a:gd name="connsiteX0" fmla="*/ 579912 w 579912"/>
                <a:gd name="connsiteY0" fmla="*/ 0 h 138428"/>
                <a:gd name="connsiteX1" fmla="*/ 549272 w 579912"/>
                <a:gd name="connsiteY1" fmla="*/ 9889 h 138428"/>
                <a:gd name="connsiteX2" fmla="*/ 518086 w 579912"/>
                <a:gd name="connsiteY2" fmla="*/ 19229 h 138428"/>
                <a:gd name="connsiteX3" fmla="*/ 486900 w 579912"/>
                <a:gd name="connsiteY3" fmla="*/ 28567 h 138428"/>
                <a:gd name="connsiteX4" fmla="*/ 455712 w 579912"/>
                <a:gd name="connsiteY4" fmla="*/ 36807 h 138428"/>
                <a:gd name="connsiteX5" fmla="*/ 393341 w 579912"/>
                <a:gd name="connsiteY5" fmla="*/ 53289 h 138428"/>
                <a:gd name="connsiteX6" fmla="*/ 330967 w 579912"/>
                <a:gd name="connsiteY6" fmla="*/ 68669 h 138428"/>
                <a:gd name="connsiteX7" fmla="*/ 268046 w 579912"/>
                <a:gd name="connsiteY7" fmla="*/ 83503 h 138428"/>
                <a:gd name="connsiteX8" fmla="*/ 205674 w 579912"/>
                <a:gd name="connsiteY8" fmla="*/ 97236 h 138428"/>
                <a:gd name="connsiteX9" fmla="*/ 142206 w 579912"/>
                <a:gd name="connsiteY9" fmla="*/ 110970 h 138428"/>
                <a:gd name="connsiteX10" fmla="*/ 78739 w 579912"/>
                <a:gd name="connsiteY10" fmla="*/ 123605 h 138428"/>
                <a:gd name="connsiteX11" fmla="*/ 15818 w 579912"/>
                <a:gd name="connsiteY11" fmla="*/ 135690 h 138428"/>
                <a:gd name="connsiteX12" fmla="*/ 0 w 579912"/>
                <a:gd name="connsiteY12" fmla="*/ 138428 h 138428"/>
                <a:gd name="connsiteX13" fmla="*/ 0 w 579912"/>
                <a:gd name="connsiteY13" fmla="*/ 87122 h 138428"/>
                <a:gd name="connsiteX14" fmla="*/ 6519 w 579912"/>
                <a:gd name="connsiteY14" fmla="*/ 85699 h 138428"/>
                <a:gd name="connsiteX15" fmla="*/ 69438 w 579912"/>
                <a:gd name="connsiteY15" fmla="*/ 73614 h 138428"/>
                <a:gd name="connsiteX16" fmla="*/ 132904 w 579912"/>
                <a:gd name="connsiteY16" fmla="*/ 61528 h 138428"/>
                <a:gd name="connsiteX17" fmla="*/ 195825 w 579912"/>
                <a:gd name="connsiteY17" fmla="*/ 50542 h 138428"/>
                <a:gd name="connsiteX18" fmla="*/ 259292 w 579912"/>
                <a:gd name="connsiteY18" fmla="*/ 39554 h 138428"/>
                <a:gd name="connsiteX19" fmla="*/ 323308 w 579912"/>
                <a:gd name="connsiteY19" fmla="*/ 29666 h 138428"/>
                <a:gd name="connsiteX20" fmla="*/ 387322 w 579912"/>
                <a:gd name="connsiteY20" fmla="*/ 20326 h 138428"/>
                <a:gd name="connsiteX21" fmla="*/ 451336 w 579912"/>
                <a:gd name="connsiteY21" fmla="*/ 12087 h 138428"/>
                <a:gd name="connsiteX22" fmla="*/ 483069 w 579912"/>
                <a:gd name="connsiteY22" fmla="*/ 8790 h 138428"/>
                <a:gd name="connsiteX23" fmla="*/ 515350 w 579912"/>
                <a:gd name="connsiteY23" fmla="*/ 4946 h 138428"/>
                <a:gd name="connsiteX24" fmla="*/ 547631 w 579912"/>
                <a:gd name="connsiteY24" fmla="*/ 2199 h 138428"/>
                <a:gd name="connsiteX25" fmla="*/ 579912 w 579912"/>
                <a:gd name="connsiteY25" fmla="*/ 0 h 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428">
                  <a:moveTo>
                    <a:pt x="579912" y="0"/>
                  </a:moveTo>
                  <a:lnTo>
                    <a:pt x="549272" y="9889"/>
                  </a:lnTo>
                  <a:lnTo>
                    <a:pt x="518086" y="19229"/>
                  </a:lnTo>
                  <a:lnTo>
                    <a:pt x="486900" y="28567"/>
                  </a:lnTo>
                  <a:lnTo>
                    <a:pt x="455712" y="36807"/>
                  </a:lnTo>
                  <a:lnTo>
                    <a:pt x="393341" y="53289"/>
                  </a:lnTo>
                  <a:lnTo>
                    <a:pt x="330967" y="68669"/>
                  </a:lnTo>
                  <a:lnTo>
                    <a:pt x="268046" y="83503"/>
                  </a:lnTo>
                  <a:lnTo>
                    <a:pt x="205674" y="97236"/>
                  </a:lnTo>
                  <a:lnTo>
                    <a:pt x="142206" y="110970"/>
                  </a:lnTo>
                  <a:lnTo>
                    <a:pt x="78739" y="123605"/>
                  </a:lnTo>
                  <a:lnTo>
                    <a:pt x="15818" y="135690"/>
                  </a:lnTo>
                  <a:lnTo>
                    <a:pt x="0" y="138428"/>
                  </a:lnTo>
                  <a:lnTo>
                    <a:pt x="0" y="87122"/>
                  </a:lnTo>
                  <a:lnTo>
                    <a:pt x="6519" y="85699"/>
                  </a:lnTo>
                  <a:lnTo>
                    <a:pt x="69438" y="73614"/>
                  </a:lnTo>
                  <a:lnTo>
                    <a:pt x="132904" y="61528"/>
                  </a:lnTo>
                  <a:lnTo>
                    <a:pt x="195825" y="50542"/>
                  </a:lnTo>
                  <a:lnTo>
                    <a:pt x="259292" y="39554"/>
                  </a:lnTo>
                  <a:lnTo>
                    <a:pt x="323308" y="29666"/>
                  </a:lnTo>
                  <a:lnTo>
                    <a:pt x="387322" y="20326"/>
                  </a:lnTo>
                  <a:lnTo>
                    <a:pt x="451336" y="12087"/>
                  </a:lnTo>
                  <a:lnTo>
                    <a:pt x="483069" y="8790"/>
                  </a:lnTo>
                  <a:lnTo>
                    <a:pt x="515350" y="4946"/>
                  </a:lnTo>
                  <a:lnTo>
                    <a:pt x="547631" y="219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6135688" y="2986629"/>
              <a:ext cx="579912" cy="136506"/>
            </a:xfrm>
            <a:custGeom>
              <a:avLst/>
              <a:gdLst>
                <a:gd name="connsiteX0" fmla="*/ 579912 w 579912"/>
                <a:gd name="connsiteY0" fmla="*/ 0 h 136506"/>
                <a:gd name="connsiteX1" fmla="*/ 549272 w 579912"/>
                <a:gd name="connsiteY1" fmla="*/ 10294 h 136506"/>
                <a:gd name="connsiteX2" fmla="*/ 518086 w 579912"/>
                <a:gd name="connsiteY2" fmla="*/ 18961 h 136506"/>
                <a:gd name="connsiteX3" fmla="*/ 486900 w 579912"/>
                <a:gd name="connsiteY3" fmla="*/ 27628 h 136506"/>
                <a:gd name="connsiteX4" fmla="*/ 455712 w 579912"/>
                <a:gd name="connsiteY4" fmla="*/ 36838 h 136506"/>
                <a:gd name="connsiteX5" fmla="*/ 393341 w 579912"/>
                <a:gd name="connsiteY5" fmla="*/ 53090 h 136506"/>
                <a:gd name="connsiteX6" fmla="*/ 330967 w 579912"/>
                <a:gd name="connsiteY6" fmla="*/ 67716 h 136506"/>
                <a:gd name="connsiteX7" fmla="*/ 268046 w 579912"/>
                <a:gd name="connsiteY7" fmla="*/ 82343 h 136506"/>
                <a:gd name="connsiteX8" fmla="*/ 205674 w 579912"/>
                <a:gd name="connsiteY8" fmla="*/ 96427 h 136506"/>
                <a:gd name="connsiteX9" fmla="*/ 142206 w 579912"/>
                <a:gd name="connsiteY9" fmla="*/ 108887 h 136506"/>
                <a:gd name="connsiteX10" fmla="*/ 78739 w 579912"/>
                <a:gd name="connsiteY10" fmla="*/ 121888 h 136506"/>
                <a:gd name="connsiteX11" fmla="*/ 15818 w 579912"/>
                <a:gd name="connsiteY11" fmla="*/ 133806 h 136506"/>
                <a:gd name="connsiteX12" fmla="*/ 0 w 579912"/>
                <a:gd name="connsiteY12" fmla="*/ 136506 h 136506"/>
                <a:gd name="connsiteX13" fmla="*/ 0 w 579912"/>
                <a:gd name="connsiteY13" fmla="*/ 86399 h 136506"/>
                <a:gd name="connsiteX14" fmla="*/ 6519 w 579912"/>
                <a:gd name="connsiteY14" fmla="*/ 85052 h 136506"/>
                <a:gd name="connsiteX15" fmla="*/ 69438 w 579912"/>
                <a:gd name="connsiteY15" fmla="*/ 72591 h 136506"/>
                <a:gd name="connsiteX16" fmla="*/ 132904 w 579912"/>
                <a:gd name="connsiteY16" fmla="*/ 60673 h 136506"/>
                <a:gd name="connsiteX17" fmla="*/ 195825 w 579912"/>
                <a:gd name="connsiteY17" fmla="*/ 49297 h 136506"/>
                <a:gd name="connsiteX18" fmla="*/ 259292 w 579912"/>
                <a:gd name="connsiteY18" fmla="*/ 39005 h 136506"/>
                <a:gd name="connsiteX19" fmla="*/ 323308 w 579912"/>
                <a:gd name="connsiteY19" fmla="*/ 29253 h 136506"/>
                <a:gd name="connsiteX20" fmla="*/ 387322 w 579912"/>
                <a:gd name="connsiteY20" fmla="*/ 20044 h 136506"/>
                <a:gd name="connsiteX21" fmla="*/ 451336 w 579912"/>
                <a:gd name="connsiteY21" fmla="*/ 12459 h 136506"/>
                <a:gd name="connsiteX22" fmla="*/ 483069 w 579912"/>
                <a:gd name="connsiteY22" fmla="*/ 8668 h 136506"/>
                <a:gd name="connsiteX23" fmla="*/ 515350 w 579912"/>
                <a:gd name="connsiteY23" fmla="*/ 5418 h 136506"/>
                <a:gd name="connsiteX24" fmla="*/ 547631 w 579912"/>
                <a:gd name="connsiteY24" fmla="*/ 2709 h 136506"/>
                <a:gd name="connsiteX25" fmla="*/ 579912 w 579912"/>
                <a:gd name="connsiteY25" fmla="*/ 0 h 1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6506">
                  <a:moveTo>
                    <a:pt x="579912" y="0"/>
                  </a:moveTo>
                  <a:lnTo>
                    <a:pt x="549272" y="10294"/>
                  </a:lnTo>
                  <a:lnTo>
                    <a:pt x="518086" y="18961"/>
                  </a:lnTo>
                  <a:lnTo>
                    <a:pt x="486900" y="27628"/>
                  </a:lnTo>
                  <a:lnTo>
                    <a:pt x="455712" y="36838"/>
                  </a:lnTo>
                  <a:lnTo>
                    <a:pt x="393341" y="53090"/>
                  </a:lnTo>
                  <a:lnTo>
                    <a:pt x="330967" y="67716"/>
                  </a:lnTo>
                  <a:lnTo>
                    <a:pt x="268046" y="82343"/>
                  </a:lnTo>
                  <a:lnTo>
                    <a:pt x="205674" y="96427"/>
                  </a:lnTo>
                  <a:lnTo>
                    <a:pt x="142206" y="108887"/>
                  </a:lnTo>
                  <a:lnTo>
                    <a:pt x="78739" y="121888"/>
                  </a:lnTo>
                  <a:lnTo>
                    <a:pt x="15818" y="133806"/>
                  </a:lnTo>
                  <a:lnTo>
                    <a:pt x="0" y="136506"/>
                  </a:lnTo>
                  <a:lnTo>
                    <a:pt x="0" y="86399"/>
                  </a:lnTo>
                  <a:lnTo>
                    <a:pt x="6519" y="85052"/>
                  </a:lnTo>
                  <a:lnTo>
                    <a:pt x="69438" y="72591"/>
                  </a:lnTo>
                  <a:lnTo>
                    <a:pt x="132904" y="60673"/>
                  </a:lnTo>
                  <a:lnTo>
                    <a:pt x="195825" y="49297"/>
                  </a:lnTo>
                  <a:lnTo>
                    <a:pt x="259292" y="39005"/>
                  </a:lnTo>
                  <a:lnTo>
                    <a:pt x="323308" y="29253"/>
                  </a:lnTo>
                  <a:lnTo>
                    <a:pt x="387322" y="20044"/>
                  </a:lnTo>
                  <a:lnTo>
                    <a:pt x="451336" y="12459"/>
                  </a:lnTo>
                  <a:lnTo>
                    <a:pt x="483069" y="8668"/>
                  </a:lnTo>
                  <a:lnTo>
                    <a:pt x="515350" y="5418"/>
                  </a:lnTo>
                  <a:lnTo>
                    <a:pt x="547631" y="270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6135688" y="1515577"/>
              <a:ext cx="86426" cy="308612"/>
            </a:xfrm>
            <a:custGeom>
              <a:avLst/>
              <a:gdLst>
                <a:gd name="connsiteX0" fmla="*/ 0 w 86426"/>
                <a:gd name="connsiteY0" fmla="*/ 0 h 308612"/>
                <a:gd name="connsiteX1" fmla="*/ 3676 w 86426"/>
                <a:gd name="connsiteY1" fmla="*/ 2365 h 308612"/>
                <a:gd name="connsiteX2" fmla="*/ 10800 w 86426"/>
                <a:gd name="connsiteY2" fmla="*/ 7302 h 308612"/>
                <a:gd name="connsiteX3" fmla="*/ 17376 w 86426"/>
                <a:gd name="connsiteY3" fmla="*/ 12237 h 308612"/>
                <a:gd name="connsiteX4" fmla="*/ 24500 w 86426"/>
                <a:gd name="connsiteY4" fmla="*/ 17722 h 308612"/>
                <a:gd name="connsiteX5" fmla="*/ 31076 w 86426"/>
                <a:gd name="connsiteY5" fmla="*/ 24303 h 308612"/>
                <a:gd name="connsiteX6" fmla="*/ 37105 w 86426"/>
                <a:gd name="connsiteY6" fmla="*/ 30335 h 308612"/>
                <a:gd name="connsiteX7" fmla="*/ 43132 w 86426"/>
                <a:gd name="connsiteY7" fmla="*/ 36369 h 308612"/>
                <a:gd name="connsiteX8" fmla="*/ 48614 w 86426"/>
                <a:gd name="connsiteY8" fmla="*/ 43498 h 308612"/>
                <a:gd name="connsiteX9" fmla="*/ 53546 w 86426"/>
                <a:gd name="connsiteY9" fmla="*/ 50628 h 308612"/>
                <a:gd name="connsiteX10" fmla="*/ 58477 w 86426"/>
                <a:gd name="connsiteY10" fmla="*/ 57757 h 308612"/>
                <a:gd name="connsiteX11" fmla="*/ 63409 w 86426"/>
                <a:gd name="connsiteY11" fmla="*/ 65984 h 308612"/>
                <a:gd name="connsiteX12" fmla="*/ 67246 w 86426"/>
                <a:gd name="connsiteY12" fmla="*/ 73660 h 308612"/>
                <a:gd name="connsiteX13" fmla="*/ 71082 w 86426"/>
                <a:gd name="connsiteY13" fmla="*/ 81887 h 308612"/>
                <a:gd name="connsiteX14" fmla="*/ 74370 w 86426"/>
                <a:gd name="connsiteY14" fmla="*/ 90114 h 308612"/>
                <a:gd name="connsiteX15" fmla="*/ 77109 w 86426"/>
                <a:gd name="connsiteY15" fmla="*/ 98890 h 308612"/>
                <a:gd name="connsiteX16" fmla="*/ 79850 w 86426"/>
                <a:gd name="connsiteY16" fmla="*/ 107664 h 308612"/>
                <a:gd name="connsiteX17" fmla="*/ 82041 w 86426"/>
                <a:gd name="connsiteY17" fmla="*/ 116988 h 308612"/>
                <a:gd name="connsiteX18" fmla="*/ 84235 w 86426"/>
                <a:gd name="connsiteY18" fmla="*/ 126310 h 308612"/>
                <a:gd name="connsiteX19" fmla="*/ 85329 w 86426"/>
                <a:gd name="connsiteY19" fmla="*/ 135086 h 308612"/>
                <a:gd name="connsiteX20" fmla="*/ 85879 w 86426"/>
                <a:gd name="connsiteY20" fmla="*/ 144408 h 308612"/>
                <a:gd name="connsiteX21" fmla="*/ 86426 w 86426"/>
                <a:gd name="connsiteY21" fmla="*/ 153184 h 308612"/>
                <a:gd name="connsiteX22" fmla="*/ 85879 w 86426"/>
                <a:gd name="connsiteY22" fmla="*/ 162506 h 308612"/>
                <a:gd name="connsiteX23" fmla="*/ 85329 w 86426"/>
                <a:gd name="connsiteY23" fmla="*/ 171282 h 308612"/>
                <a:gd name="connsiteX24" fmla="*/ 84235 w 86426"/>
                <a:gd name="connsiteY24" fmla="*/ 180058 h 308612"/>
                <a:gd name="connsiteX25" fmla="*/ 82590 w 86426"/>
                <a:gd name="connsiteY25" fmla="*/ 189380 h 308612"/>
                <a:gd name="connsiteX26" fmla="*/ 80397 w 86426"/>
                <a:gd name="connsiteY26" fmla="*/ 197607 h 308612"/>
                <a:gd name="connsiteX27" fmla="*/ 78206 w 86426"/>
                <a:gd name="connsiteY27" fmla="*/ 206383 h 308612"/>
                <a:gd name="connsiteX28" fmla="*/ 75465 w 86426"/>
                <a:gd name="connsiteY28" fmla="*/ 214608 h 308612"/>
                <a:gd name="connsiteX29" fmla="*/ 72726 w 86426"/>
                <a:gd name="connsiteY29" fmla="*/ 222286 h 308612"/>
                <a:gd name="connsiteX30" fmla="*/ 69438 w 86426"/>
                <a:gd name="connsiteY30" fmla="*/ 230513 h 308612"/>
                <a:gd name="connsiteX31" fmla="*/ 65602 w 86426"/>
                <a:gd name="connsiteY31" fmla="*/ 238191 h 308612"/>
                <a:gd name="connsiteX32" fmla="*/ 60670 w 86426"/>
                <a:gd name="connsiteY32" fmla="*/ 246418 h 308612"/>
                <a:gd name="connsiteX33" fmla="*/ 56285 w 86426"/>
                <a:gd name="connsiteY33" fmla="*/ 253547 h 308612"/>
                <a:gd name="connsiteX34" fmla="*/ 51353 w 86426"/>
                <a:gd name="connsiteY34" fmla="*/ 260677 h 308612"/>
                <a:gd name="connsiteX35" fmla="*/ 46421 w 86426"/>
                <a:gd name="connsiteY35" fmla="*/ 267806 h 308612"/>
                <a:gd name="connsiteX36" fmla="*/ 40393 w 86426"/>
                <a:gd name="connsiteY36" fmla="*/ 274387 h 308612"/>
                <a:gd name="connsiteX37" fmla="*/ 34912 w 86426"/>
                <a:gd name="connsiteY37" fmla="*/ 280421 h 308612"/>
                <a:gd name="connsiteX38" fmla="*/ 28885 w 86426"/>
                <a:gd name="connsiteY38" fmla="*/ 287002 h 308612"/>
                <a:gd name="connsiteX39" fmla="*/ 21761 w 86426"/>
                <a:gd name="connsiteY39" fmla="*/ 293034 h 308612"/>
                <a:gd name="connsiteX40" fmla="*/ 15185 w 86426"/>
                <a:gd name="connsiteY40" fmla="*/ 297970 h 308612"/>
                <a:gd name="connsiteX41" fmla="*/ 8061 w 86426"/>
                <a:gd name="connsiteY41" fmla="*/ 303454 h 308612"/>
                <a:gd name="connsiteX42" fmla="*/ 388 w 86426"/>
                <a:gd name="connsiteY42" fmla="*/ 308390 h 308612"/>
                <a:gd name="connsiteX43" fmla="*/ 0 w 86426"/>
                <a:gd name="connsiteY43" fmla="*/ 308612 h 308612"/>
                <a:gd name="connsiteX44" fmla="*/ 0 w 86426"/>
                <a:gd name="connsiteY44" fmla="*/ 0 h 30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426" h="308612">
                  <a:moveTo>
                    <a:pt x="0" y="0"/>
                  </a:moveTo>
                  <a:lnTo>
                    <a:pt x="3676" y="2365"/>
                  </a:lnTo>
                  <a:lnTo>
                    <a:pt x="10800" y="7302"/>
                  </a:lnTo>
                  <a:lnTo>
                    <a:pt x="17376" y="12237"/>
                  </a:lnTo>
                  <a:lnTo>
                    <a:pt x="24500" y="17722"/>
                  </a:lnTo>
                  <a:lnTo>
                    <a:pt x="31076" y="24303"/>
                  </a:lnTo>
                  <a:lnTo>
                    <a:pt x="37105" y="30335"/>
                  </a:lnTo>
                  <a:lnTo>
                    <a:pt x="43132" y="36369"/>
                  </a:lnTo>
                  <a:lnTo>
                    <a:pt x="48614" y="43498"/>
                  </a:lnTo>
                  <a:lnTo>
                    <a:pt x="53546" y="50628"/>
                  </a:lnTo>
                  <a:lnTo>
                    <a:pt x="58477" y="57757"/>
                  </a:lnTo>
                  <a:lnTo>
                    <a:pt x="63409" y="65984"/>
                  </a:lnTo>
                  <a:lnTo>
                    <a:pt x="67246" y="73660"/>
                  </a:lnTo>
                  <a:lnTo>
                    <a:pt x="71082" y="81887"/>
                  </a:lnTo>
                  <a:lnTo>
                    <a:pt x="74370" y="90114"/>
                  </a:lnTo>
                  <a:lnTo>
                    <a:pt x="77109" y="98890"/>
                  </a:lnTo>
                  <a:lnTo>
                    <a:pt x="79850" y="107664"/>
                  </a:lnTo>
                  <a:lnTo>
                    <a:pt x="82041" y="116988"/>
                  </a:lnTo>
                  <a:lnTo>
                    <a:pt x="84235" y="126310"/>
                  </a:lnTo>
                  <a:lnTo>
                    <a:pt x="85329" y="135086"/>
                  </a:lnTo>
                  <a:lnTo>
                    <a:pt x="85879" y="144408"/>
                  </a:lnTo>
                  <a:lnTo>
                    <a:pt x="86426" y="153184"/>
                  </a:lnTo>
                  <a:lnTo>
                    <a:pt x="85879" y="162506"/>
                  </a:lnTo>
                  <a:lnTo>
                    <a:pt x="85329" y="171282"/>
                  </a:lnTo>
                  <a:lnTo>
                    <a:pt x="84235" y="180058"/>
                  </a:lnTo>
                  <a:lnTo>
                    <a:pt x="82590" y="189380"/>
                  </a:lnTo>
                  <a:lnTo>
                    <a:pt x="80397" y="197607"/>
                  </a:lnTo>
                  <a:lnTo>
                    <a:pt x="78206" y="206383"/>
                  </a:lnTo>
                  <a:lnTo>
                    <a:pt x="75465" y="214608"/>
                  </a:lnTo>
                  <a:lnTo>
                    <a:pt x="72726" y="222286"/>
                  </a:lnTo>
                  <a:lnTo>
                    <a:pt x="69438" y="230513"/>
                  </a:lnTo>
                  <a:lnTo>
                    <a:pt x="65602" y="238191"/>
                  </a:lnTo>
                  <a:lnTo>
                    <a:pt x="60670" y="246418"/>
                  </a:lnTo>
                  <a:lnTo>
                    <a:pt x="56285" y="253547"/>
                  </a:lnTo>
                  <a:lnTo>
                    <a:pt x="51353" y="260677"/>
                  </a:lnTo>
                  <a:lnTo>
                    <a:pt x="46421" y="267806"/>
                  </a:lnTo>
                  <a:lnTo>
                    <a:pt x="40393" y="274387"/>
                  </a:lnTo>
                  <a:lnTo>
                    <a:pt x="34912" y="280421"/>
                  </a:lnTo>
                  <a:lnTo>
                    <a:pt x="28885" y="287002"/>
                  </a:lnTo>
                  <a:lnTo>
                    <a:pt x="21761" y="293034"/>
                  </a:lnTo>
                  <a:lnTo>
                    <a:pt x="15185" y="297970"/>
                  </a:lnTo>
                  <a:lnTo>
                    <a:pt x="8061" y="303454"/>
                  </a:lnTo>
                  <a:lnTo>
                    <a:pt x="388" y="308390"/>
                  </a:lnTo>
                  <a:lnTo>
                    <a:pt x="0" y="308612"/>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6135688" y="1836195"/>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5492 h 503724"/>
                <a:gd name="connsiteX6" fmla="*/ 694002 w 823912"/>
                <a:gd name="connsiteY6" fmla="*/ 7689 h 503724"/>
                <a:gd name="connsiteX7" fmla="*/ 702224 w 823912"/>
                <a:gd name="connsiteY7" fmla="*/ 10436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5264 h 503724"/>
                <a:gd name="connsiteX12" fmla="*/ 741143 w 823912"/>
                <a:gd name="connsiteY12" fmla="*/ 29659 h 503724"/>
                <a:gd name="connsiteX13" fmla="*/ 748269 w 823912"/>
                <a:gd name="connsiteY13" fmla="*/ 34600 h 503724"/>
                <a:gd name="connsiteX14" fmla="*/ 755394 w 823912"/>
                <a:gd name="connsiteY14" fmla="*/ 40093 h 503724"/>
                <a:gd name="connsiteX15" fmla="*/ 761972 w 823912"/>
                <a:gd name="connsiteY15" fmla="*/ 45585 h 503724"/>
                <a:gd name="connsiteX16" fmla="*/ 768550 w 823912"/>
                <a:gd name="connsiteY16" fmla="*/ 51627 h 503724"/>
                <a:gd name="connsiteX17" fmla="*/ 775127 w 823912"/>
                <a:gd name="connsiteY17" fmla="*/ 57668 h 503724"/>
                <a:gd name="connsiteX18" fmla="*/ 780608 w 823912"/>
                <a:gd name="connsiteY18" fmla="*/ 64259 h 503724"/>
                <a:gd name="connsiteX19" fmla="*/ 786090 w 823912"/>
                <a:gd name="connsiteY19" fmla="*/ 71399 h 503724"/>
                <a:gd name="connsiteX20" fmla="*/ 791024 w 823912"/>
                <a:gd name="connsiteY20" fmla="*/ 77988 h 503724"/>
                <a:gd name="connsiteX21" fmla="*/ 796505 w 823912"/>
                <a:gd name="connsiteY21" fmla="*/ 86227 h 503724"/>
                <a:gd name="connsiteX22" fmla="*/ 800890 w 823912"/>
                <a:gd name="connsiteY22" fmla="*/ 93367 h 503724"/>
                <a:gd name="connsiteX23" fmla="*/ 804727 w 823912"/>
                <a:gd name="connsiteY23" fmla="*/ 101056 h 503724"/>
                <a:gd name="connsiteX24" fmla="*/ 808564 w 823912"/>
                <a:gd name="connsiteY24" fmla="*/ 109843 h 503724"/>
                <a:gd name="connsiteX25" fmla="*/ 811853 w 823912"/>
                <a:gd name="connsiteY25" fmla="*/ 118080 h 503724"/>
                <a:gd name="connsiteX26" fmla="*/ 815143 w 823912"/>
                <a:gd name="connsiteY26" fmla="*/ 126868 h 503724"/>
                <a:gd name="connsiteX27" fmla="*/ 817883 w 823912"/>
                <a:gd name="connsiteY27" fmla="*/ 135656 h 503724"/>
                <a:gd name="connsiteX28" fmla="*/ 820075 w 823912"/>
                <a:gd name="connsiteY28" fmla="*/ 144443 h 503724"/>
                <a:gd name="connsiteX29" fmla="*/ 821719 w 823912"/>
                <a:gd name="connsiteY29" fmla="*/ 153780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576 h 503724"/>
                <a:gd name="connsiteX34" fmla="*/ 822816 w 823912"/>
                <a:gd name="connsiteY34" fmla="*/ 199364 h 503724"/>
                <a:gd name="connsiteX35" fmla="*/ 821719 w 823912"/>
                <a:gd name="connsiteY35" fmla="*/ 208152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989 h 503724"/>
                <a:gd name="connsiteX41" fmla="*/ 806920 w 823912"/>
                <a:gd name="connsiteY41" fmla="*/ 258679 h 503724"/>
                <a:gd name="connsiteX42" fmla="*/ 803083 w 823912"/>
                <a:gd name="connsiteY42" fmla="*/ 266368 h 503724"/>
                <a:gd name="connsiteX43" fmla="*/ 798698 w 823912"/>
                <a:gd name="connsiteY43" fmla="*/ 274056 h 503724"/>
                <a:gd name="connsiteX44" fmla="*/ 794312 w 823912"/>
                <a:gd name="connsiteY44" fmla="*/ 281196 h 503724"/>
                <a:gd name="connsiteX45" fmla="*/ 788830 w 823912"/>
                <a:gd name="connsiteY45" fmla="*/ 288885 h 503724"/>
                <a:gd name="connsiteX46" fmla="*/ 783898 w 823912"/>
                <a:gd name="connsiteY46" fmla="*/ 295476 h 503724"/>
                <a:gd name="connsiteX47" fmla="*/ 778417 w 823912"/>
                <a:gd name="connsiteY47" fmla="*/ 302067 h 503724"/>
                <a:gd name="connsiteX48" fmla="*/ 772386 w 823912"/>
                <a:gd name="connsiteY48" fmla="*/ 309207 h 503724"/>
                <a:gd name="connsiteX49" fmla="*/ 766357 w 823912"/>
                <a:gd name="connsiteY49" fmla="*/ 315248 h 503724"/>
                <a:gd name="connsiteX50" fmla="*/ 759779 w 823912"/>
                <a:gd name="connsiteY50" fmla="*/ 320740 h 503724"/>
                <a:gd name="connsiteX51" fmla="*/ 753203 w 823912"/>
                <a:gd name="connsiteY51" fmla="*/ 326232 h 503724"/>
                <a:gd name="connsiteX52" fmla="*/ 745528 w 823912"/>
                <a:gd name="connsiteY52" fmla="*/ 331724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9 h 503724"/>
                <a:gd name="connsiteX57" fmla="*/ 706061 w 823912"/>
                <a:gd name="connsiteY57" fmla="*/ 352593 h 503724"/>
                <a:gd name="connsiteX58" fmla="*/ 697839 w 823912"/>
                <a:gd name="connsiteY58" fmla="*/ 355340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42652 h 503724"/>
                <a:gd name="connsiteX63" fmla="*/ 15818 w 823912"/>
                <a:gd name="connsiteY63" fmla="*/ 239777 h 503724"/>
                <a:gd name="connsiteX64" fmla="*/ 78739 w 823912"/>
                <a:gd name="connsiteY64" fmla="*/ 228241 h 503724"/>
                <a:gd name="connsiteX65" fmla="*/ 142206 w 823912"/>
                <a:gd name="connsiteY65" fmla="*/ 215057 h 503724"/>
                <a:gd name="connsiteX66" fmla="*/ 205674 w 823912"/>
                <a:gd name="connsiteY66" fmla="*/ 201873 h 503724"/>
                <a:gd name="connsiteX67" fmla="*/ 268046 w 823912"/>
                <a:gd name="connsiteY67" fmla="*/ 188138 h 503724"/>
                <a:gd name="connsiteX68" fmla="*/ 330967 w 823912"/>
                <a:gd name="connsiteY68" fmla="*/ 173306 h 503724"/>
                <a:gd name="connsiteX69" fmla="*/ 393341 w 823912"/>
                <a:gd name="connsiteY69" fmla="*/ 157924 h 503724"/>
                <a:gd name="connsiteX70" fmla="*/ 455712 w 823912"/>
                <a:gd name="connsiteY70" fmla="*/ 140894 h 503724"/>
                <a:gd name="connsiteX71" fmla="*/ 486900 w 823912"/>
                <a:gd name="connsiteY71" fmla="*/ 132653 h 503724"/>
                <a:gd name="connsiteX72" fmla="*/ 518086 w 823912"/>
                <a:gd name="connsiteY72" fmla="*/ 123315 h 503724"/>
                <a:gd name="connsiteX73" fmla="*/ 549272 w 823912"/>
                <a:gd name="connsiteY73" fmla="*/ 113976 h 503724"/>
                <a:gd name="connsiteX74" fmla="*/ 579912 w 823912"/>
                <a:gd name="connsiteY74" fmla="*/ 104087 h 503724"/>
                <a:gd name="connsiteX75" fmla="*/ 547631 w 823912"/>
                <a:gd name="connsiteY75" fmla="*/ 106834 h 503724"/>
                <a:gd name="connsiteX76" fmla="*/ 515350 w 823912"/>
                <a:gd name="connsiteY76" fmla="*/ 110130 h 503724"/>
                <a:gd name="connsiteX77" fmla="*/ 483069 w 823912"/>
                <a:gd name="connsiteY77" fmla="*/ 112877 h 503724"/>
                <a:gd name="connsiteX78" fmla="*/ 451336 w 823912"/>
                <a:gd name="connsiteY78" fmla="*/ 116723 h 503724"/>
                <a:gd name="connsiteX79" fmla="*/ 387322 w 823912"/>
                <a:gd name="connsiteY79" fmla="*/ 124413 h 503724"/>
                <a:gd name="connsiteX80" fmla="*/ 323308 w 823912"/>
                <a:gd name="connsiteY80" fmla="*/ 134301 h 503724"/>
                <a:gd name="connsiteX81" fmla="*/ 259292 w 823912"/>
                <a:gd name="connsiteY81" fmla="*/ 143641 h 503724"/>
                <a:gd name="connsiteX82" fmla="*/ 195825 w 823912"/>
                <a:gd name="connsiteY82" fmla="*/ 154629 h 503724"/>
                <a:gd name="connsiteX83" fmla="*/ 132904 w 823912"/>
                <a:gd name="connsiteY83" fmla="*/ 165614 h 503724"/>
                <a:gd name="connsiteX84" fmla="*/ 69438 w 823912"/>
                <a:gd name="connsiteY84" fmla="*/ 177701 h 503724"/>
                <a:gd name="connsiteX85" fmla="*/ 6519 w 823912"/>
                <a:gd name="connsiteY85" fmla="*/ 190885 h 503724"/>
                <a:gd name="connsiteX86" fmla="*/ 0 w 823912"/>
                <a:gd name="connsiteY86" fmla="*/ 192194 h 503724"/>
                <a:gd name="connsiteX87" fmla="*/ 0 w 823912"/>
                <a:gd name="connsiteY87" fmla="*/ 131989 h 503724"/>
                <a:gd name="connsiteX88" fmla="*/ 604654 w 823912"/>
                <a:gd name="connsiteY88" fmla="*/ 4395 h 503724"/>
                <a:gd name="connsiteX89" fmla="*/ 613973 w 823912"/>
                <a:gd name="connsiteY89" fmla="*/ 2197 h 503724"/>
                <a:gd name="connsiteX90" fmla="*/ 622743 w 823912"/>
                <a:gd name="connsiteY90" fmla="*/ 1099 h 503724"/>
                <a:gd name="connsiteX91" fmla="*/ 632611 w 823912"/>
                <a:gd name="connsiteY91" fmla="*/ 551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5492"/>
                  </a:lnTo>
                  <a:lnTo>
                    <a:pt x="694002" y="7689"/>
                  </a:lnTo>
                  <a:lnTo>
                    <a:pt x="702224" y="10436"/>
                  </a:lnTo>
                  <a:lnTo>
                    <a:pt x="710446" y="13731"/>
                  </a:lnTo>
                  <a:lnTo>
                    <a:pt x="718668" y="17027"/>
                  </a:lnTo>
                  <a:lnTo>
                    <a:pt x="726343" y="20871"/>
                  </a:lnTo>
                  <a:lnTo>
                    <a:pt x="734016" y="25264"/>
                  </a:lnTo>
                  <a:lnTo>
                    <a:pt x="741143" y="29659"/>
                  </a:lnTo>
                  <a:lnTo>
                    <a:pt x="748269" y="34600"/>
                  </a:lnTo>
                  <a:lnTo>
                    <a:pt x="755394" y="40093"/>
                  </a:lnTo>
                  <a:lnTo>
                    <a:pt x="761972" y="45585"/>
                  </a:lnTo>
                  <a:lnTo>
                    <a:pt x="768550" y="51627"/>
                  </a:lnTo>
                  <a:lnTo>
                    <a:pt x="775127" y="57668"/>
                  </a:lnTo>
                  <a:lnTo>
                    <a:pt x="780608" y="64259"/>
                  </a:lnTo>
                  <a:lnTo>
                    <a:pt x="786090" y="71399"/>
                  </a:lnTo>
                  <a:lnTo>
                    <a:pt x="791024" y="77988"/>
                  </a:lnTo>
                  <a:lnTo>
                    <a:pt x="796505" y="86227"/>
                  </a:lnTo>
                  <a:lnTo>
                    <a:pt x="800890" y="93367"/>
                  </a:lnTo>
                  <a:lnTo>
                    <a:pt x="804727" y="101056"/>
                  </a:lnTo>
                  <a:lnTo>
                    <a:pt x="808564" y="109843"/>
                  </a:lnTo>
                  <a:lnTo>
                    <a:pt x="811853" y="118080"/>
                  </a:lnTo>
                  <a:lnTo>
                    <a:pt x="815143" y="126868"/>
                  </a:lnTo>
                  <a:lnTo>
                    <a:pt x="817883" y="135656"/>
                  </a:lnTo>
                  <a:lnTo>
                    <a:pt x="820075" y="144443"/>
                  </a:lnTo>
                  <a:lnTo>
                    <a:pt x="821719" y="153780"/>
                  </a:lnTo>
                  <a:lnTo>
                    <a:pt x="822816" y="163116"/>
                  </a:lnTo>
                  <a:lnTo>
                    <a:pt x="823365" y="172452"/>
                  </a:lnTo>
                  <a:lnTo>
                    <a:pt x="823912" y="181240"/>
                  </a:lnTo>
                  <a:lnTo>
                    <a:pt x="823365" y="190576"/>
                  </a:lnTo>
                  <a:lnTo>
                    <a:pt x="822816" y="199364"/>
                  </a:lnTo>
                  <a:lnTo>
                    <a:pt x="821719" y="208152"/>
                  </a:lnTo>
                  <a:lnTo>
                    <a:pt x="820624" y="216939"/>
                  </a:lnTo>
                  <a:lnTo>
                    <a:pt x="818431" y="225176"/>
                  </a:lnTo>
                  <a:lnTo>
                    <a:pt x="816237" y="233964"/>
                  </a:lnTo>
                  <a:lnTo>
                    <a:pt x="812949" y="242203"/>
                  </a:lnTo>
                  <a:lnTo>
                    <a:pt x="810209" y="250989"/>
                  </a:lnTo>
                  <a:lnTo>
                    <a:pt x="806920" y="258679"/>
                  </a:lnTo>
                  <a:lnTo>
                    <a:pt x="803083" y="266368"/>
                  </a:lnTo>
                  <a:lnTo>
                    <a:pt x="798698" y="274056"/>
                  </a:lnTo>
                  <a:lnTo>
                    <a:pt x="794312" y="281196"/>
                  </a:lnTo>
                  <a:lnTo>
                    <a:pt x="788830" y="288885"/>
                  </a:lnTo>
                  <a:lnTo>
                    <a:pt x="783898" y="295476"/>
                  </a:lnTo>
                  <a:lnTo>
                    <a:pt x="778417" y="302067"/>
                  </a:lnTo>
                  <a:lnTo>
                    <a:pt x="772386" y="309207"/>
                  </a:lnTo>
                  <a:lnTo>
                    <a:pt x="766357" y="315248"/>
                  </a:lnTo>
                  <a:lnTo>
                    <a:pt x="759779" y="320740"/>
                  </a:lnTo>
                  <a:lnTo>
                    <a:pt x="753203" y="326232"/>
                  </a:lnTo>
                  <a:lnTo>
                    <a:pt x="745528" y="331724"/>
                  </a:lnTo>
                  <a:lnTo>
                    <a:pt x="738402" y="336667"/>
                  </a:lnTo>
                  <a:lnTo>
                    <a:pt x="730180" y="341060"/>
                  </a:lnTo>
                  <a:lnTo>
                    <a:pt x="722505" y="344904"/>
                  </a:lnTo>
                  <a:lnTo>
                    <a:pt x="714832" y="348749"/>
                  </a:lnTo>
                  <a:lnTo>
                    <a:pt x="706061" y="352593"/>
                  </a:lnTo>
                  <a:lnTo>
                    <a:pt x="697839" y="355340"/>
                  </a:lnTo>
                  <a:lnTo>
                    <a:pt x="688520" y="358085"/>
                  </a:lnTo>
                  <a:lnTo>
                    <a:pt x="679750" y="360283"/>
                  </a:lnTo>
                  <a:lnTo>
                    <a:pt x="0" y="503724"/>
                  </a:lnTo>
                  <a:lnTo>
                    <a:pt x="0" y="242652"/>
                  </a:lnTo>
                  <a:lnTo>
                    <a:pt x="15818" y="239777"/>
                  </a:lnTo>
                  <a:lnTo>
                    <a:pt x="78739" y="228241"/>
                  </a:lnTo>
                  <a:lnTo>
                    <a:pt x="142206" y="215057"/>
                  </a:lnTo>
                  <a:lnTo>
                    <a:pt x="205674" y="201873"/>
                  </a:lnTo>
                  <a:lnTo>
                    <a:pt x="268046" y="188138"/>
                  </a:lnTo>
                  <a:lnTo>
                    <a:pt x="330967" y="173306"/>
                  </a:lnTo>
                  <a:lnTo>
                    <a:pt x="393341" y="157924"/>
                  </a:lnTo>
                  <a:lnTo>
                    <a:pt x="455712" y="140894"/>
                  </a:lnTo>
                  <a:lnTo>
                    <a:pt x="486900" y="132653"/>
                  </a:lnTo>
                  <a:lnTo>
                    <a:pt x="518086" y="123315"/>
                  </a:lnTo>
                  <a:lnTo>
                    <a:pt x="549272" y="113976"/>
                  </a:lnTo>
                  <a:lnTo>
                    <a:pt x="579912" y="104087"/>
                  </a:lnTo>
                  <a:lnTo>
                    <a:pt x="547631" y="106834"/>
                  </a:lnTo>
                  <a:lnTo>
                    <a:pt x="515350" y="110130"/>
                  </a:lnTo>
                  <a:lnTo>
                    <a:pt x="483069" y="112877"/>
                  </a:lnTo>
                  <a:lnTo>
                    <a:pt x="451336" y="116723"/>
                  </a:lnTo>
                  <a:lnTo>
                    <a:pt x="387322" y="124413"/>
                  </a:lnTo>
                  <a:lnTo>
                    <a:pt x="323308" y="134301"/>
                  </a:lnTo>
                  <a:lnTo>
                    <a:pt x="259292" y="143641"/>
                  </a:lnTo>
                  <a:lnTo>
                    <a:pt x="195825" y="154629"/>
                  </a:lnTo>
                  <a:lnTo>
                    <a:pt x="132904" y="165614"/>
                  </a:lnTo>
                  <a:lnTo>
                    <a:pt x="69438" y="177701"/>
                  </a:lnTo>
                  <a:lnTo>
                    <a:pt x="6519" y="190885"/>
                  </a:lnTo>
                  <a:lnTo>
                    <a:pt x="0" y="192194"/>
                  </a:lnTo>
                  <a:lnTo>
                    <a:pt x="0" y="131989"/>
                  </a:lnTo>
                  <a:lnTo>
                    <a:pt x="604654" y="4395"/>
                  </a:lnTo>
                  <a:lnTo>
                    <a:pt x="613973" y="2197"/>
                  </a:lnTo>
                  <a:lnTo>
                    <a:pt x="622743" y="1099"/>
                  </a:lnTo>
                  <a:lnTo>
                    <a:pt x="632611" y="551"/>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135688" y="2362109"/>
              <a:ext cx="823912" cy="501607"/>
            </a:xfrm>
            <a:custGeom>
              <a:avLst/>
              <a:gdLst>
                <a:gd name="connsiteX0" fmla="*/ 641380 w 823912"/>
                <a:gd name="connsiteY0" fmla="*/ 0 h 501607"/>
                <a:gd name="connsiteX1" fmla="*/ 650150 w 823912"/>
                <a:gd name="connsiteY1" fmla="*/ 0 h 501607"/>
                <a:gd name="connsiteX2" fmla="*/ 659469 w 823912"/>
                <a:gd name="connsiteY2" fmla="*/ 1094 h 501607"/>
                <a:gd name="connsiteX3" fmla="*/ 667691 w 823912"/>
                <a:gd name="connsiteY3" fmla="*/ 1641 h 501607"/>
                <a:gd name="connsiteX4" fmla="*/ 677010 w 823912"/>
                <a:gd name="connsiteY4" fmla="*/ 3282 h 501607"/>
                <a:gd name="connsiteX5" fmla="*/ 685232 w 823912"/>
                <a:gd name="connsiteY5" fmla="*/ 4923 h 501607"/>
                <a:gd name="connsiteX6" fmla="*/ 694002 w 823912"/>
                <a:gd name="connsiteY6" fmla="*/ 8204 h 501607"/>
                <a:gd name="connsiteX7" fmla="*/ 702224 w 823912"/>
                <a:gd name="connsiteY7" fmla="*/ 10392 h 501607"/>
                <a:gd name="connsiteX8" fmla="*/ 710446 w 823912"/>
                <a:gd name="connsiteY8" fmla="*/ 13672 h 501607"/>
                <a:gd name="connsiteX9" fmla="*/ 718668 w 823912"/>
                <a:gd name="connsiteY9" fmla="*/ 16954 h 501607"/>
                <a:gd name="connsiteX10" fmla="*/ 726343 w 823912"/>
                <a:gd name="connsiteY10" fmla="*/ 20783 h 501607"/>
                <a:gd name="connsiteX11" fmla="*/ 734016 w 823912"/>
                <a:gd name="connsiteY11" fmla="*/ 24611 h 501607"/>
                <a:gd name="connsiteX12" fmla="*/ 741143 w 823912"/>
                <a:gd name="connsiteY12" fmla="*/ 29532 h 501607"/>
                <a:gd name="connsiteX13" fmla="*/ 748269 w 823912"/>
                <a:gd name="connsiteY13" fmla="*/ 34455 h 501607"/>
                <a:gd name="connsiteX14" fmla="*/ 755394 w 823912"/>
                <a:gd name="connsiteY14" fmla="*/ 39925 h 501607"/>
                <a:gd name="connsiteX15" fmla="*/ 761972 w 823912"/>
                <a:gd name="connsiteY15" fmla="*/ 45393 h 501607"/>
                <a:gd name="connsiteX16" fmla="*/ 768550 w 823912"/>
                <a:gd name="connsiteY16" fmla="*/ 51409 h 501607"/>
                <a:gd name="connsiteX17" fmla="*/ 775127 w 823912"/>
                <a:gd name="connsiteY17" fmla="*/ 57426 h 501607"/>
                <a:gd name="connsiteX18" fmla="*/ 780608 w 823912"/>
                <a:gd name="connsiteY18" fmla="*/ 63988 h 501607"/>
                <a:gd name="connsiteX19" fmla="*/ 786090 w 823912"/>
                <a:gd name="connsiteY19" fmla="*/ 71098 h 501607"/>
                <a:gd name="connsiteX20" fmla="*/ 791024 w 823912"/>
                <a:gd name="connsiteY20" fmla="*/ 77660 h 501607"/>
                <a:gd name="connsiteX21" fmla="*/ 796505 w 823912"/>
                <a:gd name="connsiteY21" fmla="*/ 85317 h 501607"/>
                <a:gd name="connsiteX22" fmla="*/ 800890 w 823912"/>
                <a:gd name="connsiteY22" fmla="*/ 92973 h 501607"/>
                <a:gd name="connsiteX23" fmla="*/ 804727 w 823912"/>
                <a:gd name="connsiteY23" fmla="*/ 100631 h 501607"/>
                <a:gd name="connsiteX24" fmla="*/ 808564 w 823912"/>
                <a:gd name="connsiteY24" fmla="*/ 109380 h 501607"/>
                <a:gd name="connsiteX25" fmla="*/ 811853 w 823912"/>
                <a:gd name="connsiteY25" fmla="*/ 117585 h 501607"/>
                <a:gd name="connsiteX26" fmla="*/ 815143 w 823912"/>
                <a:gd name="connsiteY26" fmla="*/ 125787 h 501607"/>
                <a:gd name="connsiteX27" fmla="*/ 817883 w 823912"/>
                <a:gd name="connsiteY27" fmla="*/ 135086 h 501607"/>
                <a:gd name="connsiteX28" fmla="*/ 820075 w 823912"/>
                <a:gd name="connsiteY28" fmla="*/ 143836 h 501607"/>
                <a:gd name="connsiteX29" fmla="*/ 821719 w 823912"/>
                <a:gd name="connsiteY29" fmla="*/ 153134 h 501607"/>
                <a:gd name="connsiteX30" fmla="*/ 822816 w 823912"/>
                <a:gd name="connsiteY30" fmla="*/ 162431 h 501607"/>
                <a:gd name="connsiteX31" fmla="*/ 823365 w 823912"/>
                <a:gd name="connsiteY31" fmla="*/ 171727 h 501607"/>
                <a:gd name="connsiteX32" fmla="*/ 823912 w 823912"/>
                <a:gd name="connsiteY32" fmla="*/ 180479 h 501607"/>
                <a:gd name="connsiteX33" fmla="*/ 823365 w 823912"/>
                <a:gd name="connsiteY33" fmla="*/ 189775 h 501607"/>
                <a:gd name="connsiteX34" fmla="*/ 822816 w 823912"/>
                <a:gd name="connsiteY34" fmla="*/ 198527 h 501607"/>
                <a:gd name="connsiteX35" fmla="*/ 821719 w 823912"/>
                <a:gd name="connsiteY35" fmla="*/ 206729 h 501607"/>
                <a:gd name="connsiteX36" fmla="*/ 820624 w 823912"/>
                <a:gd name="connsiteY36" fmla="*/ 216028 h 501607"/>
                <a:gd name="connsiteX37" fmla="*/ 818431 w 823912"/>
                <a:gd name="connsiteY37" fmla="*/ 224230 h 501607"/>
                <a:gd name="connsiteX38" fmla="*/ 816237 w 823912"/>
                <a:gd name="connsiteY38" fmla="*/ 232982 h 501607"/>
                <a:gd name="connsiteX39" fmla="*/ 812949 w 823912"/>
                <a:gd name="connsiteY39" fmla="*/ 241185 h 501607"/>
                <a:gd name="connsiteX40" fmla="*/ 810209 w 823912"/>
                <a:gd name="connsiteY40" fmla="*/ 249934 h 501607"/>
                <a:gd name="connsiteX41" fmla="*/ 806920 w 823912"/>
                <a:gd name="connsiteY41" fmla="*/ 257592 h 501607"/>
                <a:gd name="connsiteX42" fmla="*/ 803083 w 823912"/>
                <a:gd name="connsiteY42" fmla="*/ 265247 h 501607"/>
                <a:gd name="connsiteX43" fmla="*/ 798698 w 823912"/>
                <a:gd name="connsiteY43" fmla="*/ 272905 h 501607"/>
                <a:gd name="connsiteX44" fmla="*/ 794312 w 823912"/>
                <a:gd name="connsiteY44" fmla="*/ 280015 h 501607"/>
                <a:gd name="connsiteX45" fmla="*/ 788830 w 823912"/>
                <a:gd name="connsiteY45" fmla="*/ 287124 h 501607"/>
                <a:gd name="connsiteX46" fmla="*/ 783898 w 823912"/>
                <a:gd name="connsiteY46" fmla="*/ 294235 h 501607"/>
                <a:gd name="connsiteX47" fmla="*/ 778417 w 823912"/>
                <a:gd name="connsiteY47" fmla="*/ 300797 h 501607"/>
                <a:gd name="connsiteX48" fmla="*/ 772386 w 823912"/>
                <a:gd name="connsiteY48" fmla="*/ 307360 h 501607"/>
                <a:gd name="connsiteX49" fmla="*/ 766357 w 823912"/>
                <a:gd name="connsiteY49" fmla="*/ 313922 h 501607"/>
                <a:gd name="connsiteX50" fmla="*/ 759779 w 823912"/>
                <a:gd name="connsiteY50" fmla="*/ 319392 h 501607"/>
                <a:gd name="connsiteX51" fmla="*/ 753203 w 823912"/>
                <a:gd name="connsiteY51" fmla="*/ 324861 h 501607"/>
                <a:gd name="connsiteX52" fmla="*/ 745528 w 823912"/>
                <a:gd name="connsiteY52" fmla="*/ 330329 h 501607"/>
                <a:gd name="connsiteX53" fmla="*/ 738402 w 823912"/>
                <a:gd name="connsiteY53" fmla="*/ 335252 h 501607"/>
                <a:gd name="connsiteX54" fmla="*/ 730180 w 823912"/>
                <a:gd name="connsiteY54" fmla="*/ 339627 h 501607"/>
                <a:gd name="connsiteX55" fmla="*/ 722505 w 823912"/>
                <a:gd name="connsiteY55" fmla="*/ 343456 h 501607"/>
                <a:gd name="connsiteX56" fmla="*/ 714832 w 823912"/>
                <a:gd name="connsiteY56" fmla="*/ 347283 h 501607"/>
                <a:gd name="connsiteX57" fmla="*/ 706061 w 823912"/>
                <a:gd name="connsiteY57" fmla="*/ 351112 h 501607"/>
                <a:gd name="connsiteX58" fmla="*/ 697839 w 823912"/>
                <a:gd name="connsiteY58" fmla="*/ 353847 h 501607"/>
                <a:gd name="connsiteX59" fmla="*/ 688520 w 823912"/>
                <a:gd name="connsiteY59" fmla="*/ 356582 h 501607"/>
                <a:gd name="connsiteX60" fmla="*/ 679750 w 823912"/>
                <a:gd name="connsiteY60" fmla="*/ 358769 h 501607"/>
                <a:gd name="connsiteX61" fmla="*/ 0 w 823912"/>
                <a:gd name="connsiteY61" fmla="*/ 501607 h 501607"/>
                <a:gd name="connsiteX62" fmla="*/ 0 w 823912"/>
                <a:gd name="connsiteY62" fmla="*/ 239776 h 501607"/>
                <a:gd name="connsiteX63" fmla="*/ 15818 w 823912"/>
                <a:gd name="connsiteY63" fmla="*/ 237038 h 501607"/>
                <a:gd name="connsiteX64" fmla="*/ 78739 w 823912"/>
                <a:gd name="connsiteY64" fmla="*/ 224953 h 501607"/>
                <a:gd name="connsiteX65" fmla="*/ 142206 w 823912"/>
                <a:gd name="connsiteY65" fmla="*/ 212318 h 501607"/>
                <a:gd name="connsiteX66" fmla="*/ 205674 w 823912"/>
                <a:gd name="connsiteY66" fmla="*/ 198584 h 501607"/>
                <a:gd name="connsiteX67" fmla="*/ 268046 w 823912"/>
                <a:gd name="connsiteY67" fmla="*/ 184851 h 501607"/>
                <a:gd name="connsiteX68" fmla="*/ 330967 w 823912"/>
                <a:gd name="connsiteY68" fmla="*/ 170017 h 501607"/>
                <a:gd name="connsiteX69" fmla="*/ 393341 w 823912"/>
                <a:gd name="connsiteY69" fmla="*/ 154637 h 501607"/>
                <a:gd name="connsiteX70" fmla="*/ 455712 w 823912"/>
                <a:gd name="connsiteY70" fmla="*/ 138155 h 501607"/>
                <a:gd name="connsiteX71" fmla="*/ 486900 w 823912"/>
                <a:gd name="connsiteY71" fmla="*/ 129915 h 501607"/>
                <a:gd name="connsiteX72" fmla="*/ 518086 w 823912"/>
                <a:gd name="connsiteY72" fmla="*/ 120577 h 501607"/>
                <a:gd name="connsiteX73" fmla="*/ 549272 w 823912"/>
                <a:gd name="connsiteY73" fmla="*/ 111237 h 501607"/>
                <a:gd name="connsiteX74" fmla="*/ 579912 w 823912"/>
                <a:gd name="connsiteY74" fmla="*/ 101348 h 501607"/>
                <a:gd name="connsiteX75" fmla="*/ 547631 w 823912"/>
                <a:gd name="connsiteY75" fmla="*/ 103547 h 501607"/>
                <a:gd name="connsiteX76" fmla="*/ 515350 w 823912"/>
                <a:gd name="connsiteY76" fmla="*/ 106294 h 501607"/>
                <a:gd name="connsiteX77" fmla="*/ 483069 w 823912"/>
                <a:gd name="connsiteY77" fmla="*/ 110138 h 501607"/>
                <a:gd name="connsiteX78" fmla="*/ 451336 w 823912"/>
                <a:gd name="connsiteY78" fmla="*/ 113435 h 501607"/>
                <a:gd name="connsiteX79" fmla="*/ 387322 w 823912"/>
                <a:gd name="connsiteY79" fmla="*/ 121674 h 501607"/>
                <a:gd name="connsiteX80" fmla="*/ 323308 w 823912"/>
                <a:gd name="connsiteY80" fmla="*/ 131014 h 501607"/>
                <a:gd name="connsiteX81" fmla="*/ 259292 w 823912"/>
                <a:gd name="connsiteY81" fmla="*/ 140902 h 501607"/>
                <a:gd name="connsiteX82" fmla="*/ 195825 w 823912"/>
                <a:gd name="connsiteY82" fmla="*/ 151890 h 501607"/>
                <a:gd name="connsiteX83" fmla="*/ 132904 w 823912"/>
                <a:gd name="connsiteY83" fmla="*/ 162876 h 501607"/>
                <a:gd name="connsiteX84" fmla="*/ 69438 w 823912"/>
                <a:gd name="connsiteY84" fmla="*/ 174962 h 501607"/>
                <a:gd name="connsiteX85" fmla="*/ 6519 w 823912"/>
                <a:gd name="connsiteY85" fmla="*/ 187047 h 501607"/>
                <a:gd name="connsiteX86" fmla="*/ 0 w 823912"/>
                <a:gd name="connsiteY86" fmla="*/ 188470 h 501607"/>
                <a:gd name="connsiteX87" fmla="*/ 0 w 823912"/>
                <a:gd name="connsiteY87" fmla="*/ 131130 h 501607"/>
                <a:gd name="connsiteX88" fmla="*/ 604654 w 823912"/>
                <a:gd name="connsiteY88" fmla="*/ 3829 h 501607"/>
                <a:gd name="connsiteX89" fmla="*/ 613973 w 823912"/>
                <a:gd name="connsiteY89" fmla="*/ 2188 h 501607"/>
                <a:gd name="connsiteX90" fmla="*/ 622743 w 823912"/>
                <a:gd name="connsiteY90" fmla="*/ 1094 h 501607"/>
                <a:gd name="connsiteX91" fmla="*/ 632611 w 823912"/>
                <a:gd name="connsiteY91" fmla="*/ 547 h 501607"/>
                <a:gd name="connsiteX92" fmla="*/ 641380 w 823912"/>
                <a:gd name="connsiteY92" fmla="*/ 0 h 5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1607">
                  <a:moveTo>
                    <a:pt x="641380" y="0"/>
                  </a:moveTo>
                  <a:lnTo>
                    <a:pt x="650150" y="0"/>
                  </a:lnTo>
                  <a:lnTo>
                    <a:pt x="659469" y="1094"/>
                  </a:lnTo>
                  <a:lnTo>
                    <a:pt x="667691" y="1641"/>
                  </a:lnTo>
                  <a:lnTo>
                    <a:pt x="677010" y="3282"/>
                  </a:lnTo>
                  <a:lnTo>
                    <a:pt x="685232" y="4923"/>
                  </a:lnTo>
                  <a:lnTo>
                    <a:pt x="694002" y="8204"/>
                  </a:lnTo>
                  <a:lnTo>
                    <a:pt x="702224" y="10392"/>
                  </a:lnTo>
                  <a:lnTo>
                    <a:pt x="710446" y="13672"/>
                  </a:lnTo>
                  <a:lnTo>
                    <a:pt x="718668" y="16954"/>
                  </a:lnTo>
                  <a:lnTo>
                    <a:pt x="726343" y="20783"/>
                  </a:lnTo>
                  <a:lnTo>
                    <a:pt x="734016" y="24611"/>
                  </a:lnTo>
                  <a:lnTo>
                    <a:pt x="741143" y="29532"/>
                  </a:lnTo>
                  <a:lnTo>
                    <a:pt x="748269" y="34455"/>
                  </a:lnTo>
                  <a:lnTo>
                    <a:pt x="755394" y="39925"/>
                  </a:lnTo>
                  <a:lnTo>
                    <a:pt x="761972" y="45393"/>
                  </a:lnTo>
                  <a:lnTo>
                    <a:pt x="768550" y="51409"/>
                  </a:lnTo>
                  <a:lnTo>
                    <a:pt x="775127" y="57426"/>
                  </a:lnTo>
                  <a:lnTo>
                    <a:pt x="780608" y="63988"/>
                  </a:lnTo>
                  <a:lnTo>
                    <a:pt x="786090" y="71098"/>
                  </a:lnTo>
                  <a:lnTo>
                    <a:pt x="791024" y="77660"/>
                  </a:lnTo>
                  <a:lnTo>
                    <a:pt x="796505" y="85317"/>
                  </a:lnTo>
                  <a:lnTo>
                    <a:pt x="800890" y="92973"/>
                  </a:lnTo>
                  <a:lnTo>
                    <a:pt x="804727" y="100631"/>
                  </a:lnTo>
                  <a:lnTo>
                    <a:pt x="808564" y="109380"/>
                  </a:lnTo>
                  <a:lnTo>
                    <a:pt x="811853" y="117585"/>
                  </a:lnTo>
                  <a:lnTo>
                    <a:pt x="815143" y="125787"/>
                  </a:lnTo>
                  <a:lnTo>
                    <a:pt x="817883" y="135086"/>
                  </a:lnTo>
                  <a:lnTo>
                    <a:pt x="820075" y="143836"/>
                  </a:lnTo>
                  <a:lnTo>
                    <a:pt x="821719" y="153134"/>
                  </a:lnTo>
                  <a:lnTo>
                    <a:pt x="822816" y="162431"/>
                  </a:lnTo>
                  <a:lnTo>
                    <a:pt x="823365" y="171727"/>
                  </a:lnTo>
                  <a:lnTo>
                    <a:pt x="823912" y="180479"/>
                  </a:lnTo>
                  <a:lnTo>
                    <a:pt x="823365" y="189775"/>
                  </a:lnTo>
                  <a:lnTo>
                    <a:pt x="822816" y="198527"/>
                  </a:lnTo>
                  <a:lnTo>
                    <a:pt x="821719" y="206729"/>
                  </a:lnTo>
                  <a:lnTo>
                    <a:pt x="820624" y="216028"/>
                  </a:lnTo>
                  <a:lnTo>
                    <a:pt x="818431" y="224230"/>
                  </a:lnTo>
                  <a:lnTo>
                    <a:pt x="816237" y="232982"/>
                  </a:lnTo>
                  <a:lnTo>
                    <a:pt x="812949" y="241185"/>
                  </a:lnTo>
                  <a:lnTo>
                    <a:pt x="810209" y="249934"/>
                  </a:lnTo>
                  <a:lnTo>
                    <a:pt x="806920" y="257592"/>
                  </a:lnTo>
                  <a:lnTo>
                    <a:pt x="803083" y="265247"/>
                  </a:lnTo>
                  <a:lnTo>
                    <a:pt x="798698" y="272905"/>
                  </a:lnTo>
                  <a:lnTo>
                    <a:pt x="794312" y="280015"/>
                  </a:lnTo>
                  <a:lnTo>
                    <a:pt x="788830" y="287124"/>
                  </a:lnTo>
                  <a:lnTo>
                    <a:pt x="783898" y="294235"/>
                  </a:lnTo>
                  <a:lnTo>
                    <a:pt x="778417" y="300797"/>
                  </a:lnTo>
                  <a:lnTo>
                    <a:pt x="772386" y="307360"/>
                  </a:lnTo>
                  <a:lnTo>
                    <a:pt x="766357" y="313922"/>
                  </a:lnTo>
                  <a:lnTo>
                    <a:pt x="759779" y="319392"/>
                  </a:lnTo>
                  <a:lnTo>
                    <a:pt x="753203" y="324861"/>
                  </a:lnTo>
                  <a:lnTo>
                    <a:pt x="745528" y="330329"/>
                  </a:lnTo>
                  <a:lnTo>
                    <a:pt x="738402" y="335252"/>
                  </a:lnTo>
                  <a:lnTo>
                    <a:pt x="730180" y="339627"/>
                  </a:lnTo>
                  <a:lnTo>
                    <a:pt x="722505" y="343456"/>
                  </a:lnTo>
                  <a:lnTo>
                    <a:pt x="714832" y="347283"/>
                  </a:lnTo>
                  <a:lnTo>
                    <a:pt x="706061" y="351112"/>
                  </a:lnTo>
                  <a:lnTo>
                    <a:pt x="697839" y="353847"/>
                  </a:lnTo>
                  <a:lnTo>
                    <a:pt x="688520" y="356582"/>
                  </a:lnTo>
                  <a:lnTo>
                    <a:pt x="679750" y="358769"/>
                  </a:lnTo>
                  <a:lnTo>
                    <a:pt x="0" y="501607"/>
                  </a:lnTo>
                  <a:lnTo>
                    <a:pt x="0" y="239776"/>
                  </a:lnTo>
                  <a:lnTo>
                    <a:pt x="15818" y="237038"/>
                  </a:lnTo>
                  <a:lnTo>
                    <a:pt x="78739" y="224953"/>
                  </a:lnTo>
                  <a:lnTo>
                    <a:pt x="142206" y="212318"/>
                  </a:lnTo>
                  <a:lnTo>
                    <a:pt x="205674" y="198584"/>
                  </a:lnTo>
                  <a:lnTo>
                    <a:pt x="268046" y="184851"/>
                  </a:lnTo>
                  <a:lnTo>
                    <a:pt x="330967" y="170017"/>
                  </a:lnTo>
                  <a:lnTo>
                    <a:pt x="393341" y="154637"/>
                  </a:lnTo>
                  <a:lnTo>
                    <a:pt x="455712" y="138155"/>
                  </a:lnTo>
                  <a:lnTo>
                    <a:pt x="486900" y="129915"/>
                  </a:lnTo>
                  <a:lnTo>
                    <a:pt x="518086" y="120577"/>
                  </a:lnTo>
                  <a:lnTo>
                    <a:pt x="549272" y="111237"/>
                  </a:lnTo>
                  <a:lnTo>
                    <a:pt x="579912" y="101348"/>
                  </a:lnTo>
                  <a:lnTo>
                    <a:pt x="547631" y="103547"/>
                  </a:lnTo>
                  <a:lnTo>
                    <a:pt x="515350" y="106294"/>
                  </a:lnTo>
                  <a:lnTo>
                    <a:pt x="483069" y="110138"/>
                  </a:lnTo>
                  <a:lnTo>
                    <a:pt x="451336" y="113435"/>
                  </a:lnTo>
                  <a:lnTo>
                    <a:pt x="387322" y="121674"/>
                  </a:lnTo>
                  <a:lnTo>
                    <a:pt x="323308" y="131014"/>
                  </a:lnTo>
                  <a:lnTo>
                    <a:pt x="259292" y="140902"/>
                  </a:lnTo>
                  <a:lnTo>
                    <a:pt x="195825" y="151890"/>
                  </a:lnTo>
                  <a:lnTo>
                    <a:pt x="132904" y="162876"/>
                  </a:lnTo>
                  <a:lnTo>
                    <a:pt x="69438" y="174962"/>
                  </a:lnTo>
                  <a:lnTo>
                    <a:pt x="6519" y="187047"/>
                  </a:lnTo>
                  <a:lnTo>
                    <a:pt x="0" y="188470"/>
                  </a:lnTo>
                  <a:lnTo>
                    <a:pt x="0" y="131130"/>
                  </a:lnTo>
                  <a:lnTo>
                    <a:pt x="604654" y="3829"/>
                  </a:lnTo>
                  <a:lnTo>
                    <a:pt x="613973" y="2188"/>
                  </a:lnTo>
                  <a:lnTo>
                    <a:pt x="622743" y="1094"/>
                  </a:lnTo>
                  <a:lnTo>
                    <a:pt x="632611" y="547"/>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6135688" y="2885282"/>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4943 h 503724"/>
                <a:gd name="connsiteX6" fmla="*/ 694002 w 823912"/>
                <a:gd name="connsiteY6" fmla="*/ 8239 h 503724"/>
                <a:gd name="connsiteX7" fmla="*/ 702224 w 823912"/>
                <a:gd name="connsiteY7" fmla="*/ 10435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4715 h 503724"/>
                <a:gd name="connsiteX12" fmla="*/ 741143 w 823912"/>
                <a:gd name="connsiteY12" fmla="*/ 30207 h 503724"/>
                <a:gd name="connsiteX13" fmla="*/ 748269 w 823912"/>
                <a:gd name="connsiteY13" fmla="*/ 34600 h 503724"/>
                <a:gd name="connsiteX14" fmla="*/ 755394 w 823912"/>
                <a:gd name="connsiteY14" fmla="*/ 40092 h 503724"/>
                <a:gd name="connsiteX15" fmla="*/ 761972 w 823912"/>
                <a:gd name="connsiteY15" fmla="*/ 45584 h 503724"/>
                <a:gd name="connsiteX16" fmla="*/ 768550 w 823912"/>
                <a:gd name="connsiteY16" fmla="*/ 51627 h 503724"/>
                <a:gd name="connsiteX17" fmla="*/ 775127 w 823912"/>
                <a:gd name="connsiteY17" fmla="*/ 57667 h 503724"/>
                <a:gd name="connsiteX18" fmla="*/ 780608 w 823912"/>
                <a:gd name="connsiteY18" fmla="*/ 64259 h 503724"/>
                <a:gd name="connsiteX19" fmla="*/ 786090 w 823912"/>
                <a:gd name="connsiteY19" fmla="*/ 71398 h 503724"/>
                <a:gd name="connsiteX20" fmla="*/ 791024 w 823912"/>
                <a:gd name="connsiteY20" fmla="*/ 78537 h 503724"/>
                <a:gd name="connsiteX21" fmla="*/ 796505 w 823912"/>
                <a:gd name="connsiteY21" fmla="*/ 85676 h 503724"/>
                <a:gd name="connsiteX22" fmla="*/ 800890 w 823912"/>
                <a:gd name="connsiteY22" fmla="*/ 93367 h 503724"/>
                <a:gd name="connsiteX23" fmla="*/ 804727 w 823912"/>
                <a:gd name="connsiteY23" fmla="*/ 101055 h 503724"/>
                <a:gd name="connsiteX24" fmla="*/ 808564 w 823912"/>
                <a:gd name="connsiteY24" fmla="*/ 109843 h 503724"/>
                <a:gd name="connsiteX25" fmla="*/ 811853 w 823912"/>
                <a:gd name="connsiteY25" fmla="*/ 118080 h 503724"/>
                <a:gd name="connsiteX26" fmla="*/ 815143 w 823912"/>
                <a:gd name="connsiteY26" fmla="*/ 126319 h 503724"/>
                <a:gd name="connsiteX27" fmla="*/ 817883 w 823912"/>
                <a:gd name="connsiteY27" fmla="*/ 135655 h 503724"/>
                <a:gd name="connsiteX28" fmla="*/ 820075 w 823912"/>
                <a:gd name="connsiteY28" fmla="*/ 144443 h 503724"/>
                <a:gd name="connsiteX29" fmla="*/ 821719 w 823912"/>
                <a:gd name="connsiteY29" fmla="*/ 153779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027 h 503724"/>
                <a:gd name="connsiteX34" fmla="*/ 822816 w 823912"/>
                <a:gd name="connsiteY34" fmla="*/ 199364 h 503724"/>
                <a:gd name="connsiteX35" fmla="*/ 821719 w 823912"/>
                <a:gd name="connsiteY35" fmla="*/ 207603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440 h 503724"/>
                <a:gd name="connsiteX41" fmla="*/ 806920 w 823912"/>
                <a:gd name="connsiteY41" fmla="*/ 258679 h 503724"/>
                <a:gd name="connsiteX42" fmla="*/ 803083 w 823912"/>
                <a:gd name="connsiteY42" fmla="*/ 266367 h 503724"/>
                <a:gd name="connsiteX43" fmla="*/ 798698 w 823912"/>
                <a:gd name="connsiteY43" fmla="*/ 274056 h 503724"/>
                <a:gd name="connsiteX44" fmla="*/ 794312 w 823912"/>
                <a:gd name="connsiteY44" fmla="*/ 281196 h 503724"/>
                <a:gd name="connsiteX45" fmla="*/ 788830 w 823912"/>
                <a:gd name="connsiteY45" fmla="*/ 288336 h 503724"/>
                <a:gd name="connsiteX46" fmla="*/ 783898 w 823912"/>
                <a:gd name="connsiteY46" fmla="*/ 295475 h 503724"/>
                <a:gd name="connsiteX47" fmla="*/ 778417 w 823912"/>
                <a:gd name="connsiteY47" fmla="*/ 302067 h 503724"/>
                <a:gd name="connsiteX48" fmla="*/ 772386 w 823912"/>
                <a:gd name="connsiteY48" fmla="*/ 308656 h 503724"/>
                <a:gd name="connsiteX49" fmla="*/ 766357 w 823912"/>
                <a:gd name="connsiteY49" fmla="*/ 315247 h 503724"/>
                <a:gd name="connsiteX50" fmla="*/ 759779 w 823912"/>
                <a:gd name="connsiteY50" fmla="*/ 320739 h 503724"/>
                <a:gd name="connsiteX51" fmla="*/ 753203 w 823912"/>
                <a:gd name="connsiteY51" fmla="*/ 326231 h 503724"/>
                <a:gd name="connsiteX52" fmla="*/ 745528 w 823912"/>
                <a:gd name="connsiteY52" fmla="*/ 331175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8 h 503724"/>
                <a:gd name="connsiteX57" fmla="*/ 706061 w 823912"/>
                <a:gd name="connsiteY57" fmla="*/ 352044 h 503724"/>
                <a:gd name="connsiteX58" fmla="*/ 697839 w 823912"/>
                <a:gd name="connsiteY58" fmla="*/ 355339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37853 h 503724"/>
                <a:gd name="connsiteX63" fmla="*/ 15818 w 823912"/>
                <a:gd name="connsiteY63" fmla="*/ 235153 h 503724"/>
                <a:gd name="connsiteX64" fmla="*/ 78739 w 823912"/>
                <a:gd name="connsiteY64" fmla="*/ 223235 h 503724"/>
                <a:gd name="connsiteX65" fmla="*/ 142206 w 823912"/>
                <a:gd name="connsiteY65" fmla="*/ 210234 h 503724"/>
                <a:gd name="connsiteX66" fmla="*/ 205674 w 823912"/>
                <a:gd name="connsiteY66" fmla="*/ 197774 h 503724"/>
                <a:gd name="connsiteX67" fmla="*/ 268046 w 823912"/>
                <a:gd name="connsiteY67" fmla="*/ 183690 h 503724"/>
                <a:gd name="connsiteX68" fmla="*/ 330967 w 823912"/>
                <a:gd name="connsiteY68" fmla="*/ 169063 h 503724"/>
                <a:gd name="connsiteX69" fmla="*/ 393341 w 823912"/>
                <a:gd name="connsiteY69" fmla="*/ 154437 h 503724"/>
                <a:gd name="connsiteX70" fmla="*/ 455712 w 823912"/>
                <a:gd name="connsiteY70" fmla="*/ 138185 h 503724"/>
                <a:gd name="connsiteX71" fmla="*/ 486900 w 823912"/>
                <a:gd name="connsiteY71" fmla="*/ 128975 h 503724"/>
                <a:gd name="connsiteX72" fmla="*/ 518086 w 823912"/>
                <a:gd name="connsiteY72" fmla="*/ 120308 h 503724"/>
                <a:gd name="connsiteX73" fmla="*/ 549272 w 823912"/>
                <a:gd name="connsiteY73" fmla="*/ 111641 h 503724"/>
                <a:gd name="connsiteX74" fmla="*/ 579912 w 823912"/>
                <a:gd name="connsiteY74" fmla="*/ 101347 h 503724"/>
                <a:gd name="connsiteX75" fmla="*/ 547631 w 823912"/>
                <a:gd name="connsiteY75" fmla="*/ 104056 h 503724"/>
                <a:gd name="connsiteX76" fmla="*/ 515350 w 823912"/>
                <a:gd name="connsiteY76" fmla="*/ 106765 h 503724"/>
                <a:gd name="connsiteX77" fmla="*/ 483069 w 823912"/>
                <a:gd name="connsiteY77" fmla="*/ 110015 h 503724"/>
                <a:gd name="connsiteX78" fmla="*/ 451336 w 823912"/>
                <a:gd name="connsiteY78" fmla="*/ 113806 h 503724"/>
                <a:gd name="connsiteX79" fmla="*/ 387322 w 823912"/>
                <a:gd name="connsiteY79" fmla="*/ 121391 h 503724"/>
                <a:gd name="connsiteX80" fmla="*/ 323308 w 823912"/>
                <a:gd name="connsiteY80" fmla="*/ 130600 h 503724"/>
                <a:gd name="connsiteX81" fmla="*/ 259292 w 823912"/>
                <a:gd name="connsiteY81" fmla="*/ 140352 h 503724"/>
                <a:gd name="connsiteX82" fmla="*/ 195825 w 823912"/>
                <a:gd name="connsiteY82" fmla="*/ 150644 h 503724"/>
                <a:gd name="connsiteX83" fmla="*/ 132904 w 823912"/>
                <a:gd name="connsiteY83" fmla="*/ 162020 h 503724"/>
                <a:gd name="connsiteX84" fmla="*/ 69438 w 823912"/>
                <a:gd name="connsiteY84" fmla="*/ 173938 h 503724"/>
                <a:gd name="connsiteX85" fmla="*/ 6519 w 823912"/>
                <a:gd name="connsiteY85" fmla="*/ 186399 h 503724"/>
                <a:gd name="connsiteX86" fmla="*/ 0 w 823912"/>
                <a:gd name="connsiteY86" fmla="*/ 187746 h 503724"/>
                <a:gd name="connsiteX87" fmla="*/ 0 w 823912"/>
                <a:gd name="connsiteY87" fmla="*/ 131439 h 503724"/>
                <a:gd name="connsiteX88" fmla="*/ 604654 w 823912"/>
                <a:gd name="connsiteY88" fmla="*/ 3844 h 503724"/>
                <a:gd name="connsiteX89" fmla="*/ 613973 w 823912"/>
                <a:gd name="connsiteY89" fmla="*/ 2196 h 503724"/>
                <a:gd name="connsiteX90" fmla="*/ 622743 w 823912"/>
                <a:gd name="connsiteY90" fmla="*/ 1099 h 503724"/>
                <a:gd name="connsiteX91" fmla="*/ 632611 w 823912"/>
                <a:gd name="connsiteY91" fmla="*/ 550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4943"/>
                  </a:lnTo>
                  <a:lnTo>
                    <a:pt x="694002" y="8239"/>
                  </a:lnTo>
                  <a:lnTo>
                    <a:pt x="702224" y="10435"/>
                  </a:lnTo>
                  <a:lnTo>
                    <a:pt x="710446" y="13731"/>
                  </a:lnTo>
                  <a:lnTo>
                    <a:pt x="718668" y="17027"/>
                  </a:lnTo>
                  <a:lnTo>
                    <a:pt x="726343" y="20871"/>
                  </a:lnTo>
                  <a:lnTo>
                    <a:pt x="734016" y="24715"/>
                  </a:lnTo>
                  <a:lnTo>
                    <a:pt x="741143" y="30207"/>
                  </a:lnTo>
                  <a:lnTo>
                    <a:pt x="748269" y="34600"/>
                  </a:lnTo>
                  <a:lnTo>
                    <a:pt x="755394" y="40092"/>
                  </a:lnTo>
                  <a:lnTo>
                    <a:pt x="761972" y="45584"/>
                  </a:lnTo>
                  <a:lnTo>
                    <a:pt x="768550" y="51627"/>
                  </a:lnTo>
                  <a:lnTo>
                    <a:pt x="775127" y="57667"/>
                  </a:lnTo>
                  <a:lnTo>
                    <a:pt x="780608" y="64259"/>
                  </a:lnTo>
                  <a:lnTo>
                    <a:pt x="786090" y="71398"/>
                  </a:lnTo>
                  <a:lnTo>
                    <a:pt x="791024" y="78537"/>
                  </a:lnTo>
                  <a:lnTo>
                    <a:pt x="796505" y="85676"/>
                  </a:lnTo>
                  <a:lnTo>
                    <a:pt x="800890" y="93367"/>
                  </a:lnTo>
                  <a:lnTo>
                    <a:pt x="804727" y="101055"/>
                  </a:lnTo>
                  <a:lnTo>
                    <a:pt x="808564" y="109843"/>
                  </a:lnTo>
                  <a:lnTo>
                    <a:pt x="811853" y="118080"/>
                  </a:lnTo>
                  <a:lnTo>
                    <a:pt x="815143" y="126319"/>
                  </a:lnTo>
                  <a:lnTo>
                    <a:pt x="817883" y="135655"/>
                  </a:lnTo>
                  <a:lnTo>
                    <a:pt x="820075" y="144443"/>
                  </a:lnTo>
                  <a:lnTo>
                    <a:pt x="821719" y="153779"/>
                  </a:lnTo>
                  <a:lnTo>
                    <a:pt x="822816" y="163116"/>
                  </a:lnTo>
                  <a:lnTo>
                    <a:pt x="823365" y="172452"/>
                  </a:lnTo>
                  <a:lnTo>
                    <a:pt x="823912" y="181240"/>
                  </a:lnTo>
                  <a:lnTo>
                    <a:pt x="823365" y="190027"/>
                  </a:lnTo>
                  <a:lnTo>
                    <a:pt x="822816" y="199364"/>
                  </a:lnTo>
                  <a:lnTo>
                    <a:pt x="821719" y="207603"/>
                  </a:lnTo>
                  <a:lnTo>
                    <a:pt x="820624" y="216939"/>
                  </a:lnTo>
                  <a:lnTo>
                    <a:pt x="818431" y="225176"/>
                  </a:lnTo>
                  <a:lnTo>
                    <a:pt x="816237" y="233964"/>
                  </a:lnTo>
                  <a:lnTo>
                    <a:pt x="812949" y="242203"/>
                  </a:lnTo>
                  <a:lnTo>
                    <a:pt x="810209" y="250440"/>
                  </a:lnTo>
                  <a:lnTo>
                    <a:pt x="806920" y="258679"/>
                  </a:lnTo>
                  <a:lnTo>
                    <a:pt x="803083" y="266367"/>
                  </a:lnTo>
                  <a:lnTo>
                    <a:pt x="798698" y="274056"/>
                  </a:lnTo>
                  <a:lnTo>
                    <a:pt x="794312" y="281196"/>
                  </a:lnTo>
                  <a:lnTo>
                    <a:pt x="788830" y="288336"/>
                  </a:lnTo>
                  <a:lnTo>
                    <a:pt x="783898" y="295475"/>
                  </a:lnTo>
                  <a:lnTo>
                    <a:pt x="778417" y="302067"/>
                  </a:lnTo>
                  <a:lnTo>
                    <a:pt x="772386" y="308656"/>
                  </a:lnTo>
                  <a:lnTo>
                    <a:pt x="766357" y="315247"/>
                  </a:lnTo>
                  <a:lnTo>
                    <a:pt x="759779" y="320739"/>
                  </a:lnTo>
                  <a:lnTo>
                    <a:pt x="753203" y="326231"/>
                  </a:lnTo>
                  <a:lnTo>
                    <a:pt x="745528" y="331175"/>
                  </a:lnTo>
                  <a:lnTo>
                    <a:pt x="738402" y="336667"/>
                  </a:lnTo>
                  <a:lnTo>
                    <a:pt x="730180" y="341060"/>
                  </a:lnTo>
                  <a:lnTo>
                    <a:pt x="722505" y="344904"/>
                  </a:lnTo>
                  <a:lnTo>
                    <a:pt x="714832" y="348748"/>
                  </a:lnTo>
                  <a:lnTo>
                    <a:pt x="706061" y="352044"/>
                  </a:lnTo>
                  <a:lnTo>
                    <a:pt x="697839" y="355339"/>
                  </a:lnTo>
                  <a:lnTo>
                    <a:pt x="688520" y="358085"/>
                  </a:lnTo>
                  <a:lnTo>
                    <a:pt x="679750" y="360283"/>
                  </a:lnTo>
                  <a:lnTo>
                    <a:pt x="0" y="503724"/>
                  </a:lnTo>
                  <a:lnTo>
                    <a:pt x="0" y="237853"/>
                  </a:lnTo>
                  <a:lnTo>
                    <a:pt x="15818" y="235153"/>
                  </a:lnTo>
                  <a:lnTo>
                    <a:pt x="78739" y="223235"/>
                  </a:lnTo>
                  <a:lnTo>
                    <a:pt x="142206" y="210234"/>
                  </a:lnTo>
                  <a:lnTo>
                    <a:pt x="205674" y="197774"/>
                  </a:lnTo>
                  <a:lnTo>
                    <a:pt x="268046" y="183690"/>
                  </a:lnTo>
                  <a:lnTo>
                    <a:pt x="330967" y="169063"/>
                  </a:lnTo>
                  <a:lnTo>
                    <a:pt x="393341" y="154437"/>
                  </a:lnTo>
                  <a:lnTo>
                    <a:pt x="455712" y="138185"/>
                  </a:lnTo>
                  <a:lnTo>
                    <a:pt x="486900" y="128975"/>
                  </a:lnTo>
                  <a:lnTo>
                    <a:pt x="518086" y="120308"/>
                  </a:lnTo>
                  <a:lnTo>
                    <a:pt x="549272" y="111641"/>
                  </a:lnTo>
                  <a:lnTo>
                    <a:pt x="579912" y="101347"/>
                  </a:lnTo>
                  <a:lnTo>
                    <a:pt x="547631" y="104056"/>
                  </a:lnTo>
                  <a:lnTo>
                    <a:pt x="515350" y="106765"/>
                  </a:lnTo>
                  <a:lnTo>
                    <a:pt x="483069" y="110015"/>
                  </a:lnTo>
                  <a:lnTo>
                    <a:pt x="451336" y="113806"/>
                  </a:lnTo>
                  <a:lnTo>
                    <a:pt x="387322" y="121391"/>
                  </a:lnTo>
                  <a:lnTo>
                    <a:pt x="323308" y="130600"/>
                  </a:lnTo>
                  <a:lnTo>
                    <a:pt x="259292" y="140352"/>
                  </a:lnTo>
                  <a:lnTo>
                    <a:pt x="195825" y="150644"/>
                  </a:lnTo>
                  <a:lnTo>
                    <a:pt x="132904" y="162020"/>
                  </a:lnTo>
                  <a:lnTo>
                    <a:pt x="69438" y="173938"/>
                  </a:lnTo>
                  <a:lnTo>
                    <a:pt x="6519" y="186399"/>
                  </a:lnTo>
                  <a:lnTo>
                    <a:pt x="0" y="187746"/>
                  </a:lnTo>
                  <a:lnTo>
                    <a:pt x="0" y="131439"/>
                  </a:lnTo>
                  <a:lnTo>
                    <a:pt x="604654" y="3844"/>
                  </a:lnTo>
                  <a:lnTo>
                    <a:pt x="613973" y="2196"/>
                  </a:lnTo>
                  <a:lnTo>
                    <a:pt x="622743" y="1099"/>
                  </a:lnTo>
                  <a:lnTo>
                    <a:pt x="632611" y="550"/>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134238" y="3389007"/>
              <a:ext cx="1450" cy="306"/>
            </a:xfrm>
            <a:custGeom>
              <a:avLst/>
              <a:gdLst>
                <a:gd name="connsiteX0" fmla="*/ 1450 w 1450"/>
                <a:gd name="connsiteY0" fmla="*/ 0 h 306"/>
                <a:gd name="connsiteX1" fmla="*/ 1450 w 1450"/>
                <a:gd name="connsiteY1" fmla="*/ 306 h 306"/>
                <a:gd name="connsiteX2" fmla="*/ 0 w 1450"/>
                <a:gd name="connsiteY2" fmla="*/ 306 h 306"/>
                <a:gd name="connsiteX3" fmla="*/ 1450 w 1450"/>
                <a:gd name="connsiteY3" fmla="*/ 0 h 306"/>
              </a:gdLst>
              <a:ahLst/>
              <a:cxnLst>
                <a:cxn ang="0">
                  <a:pos x="connsiteX0" y="connsiteY0"/>
                </a:cxn>
                <a:cxn ang="0">
                  <a:pos x="connsiteX1" y="connsiteY1"/>
                </a:cxn>
                <a:cxn ang="0">
                  <a:pos x="connsiteX2" y="connsiteY2"/>
                </a:cxn>
                <a:cxn ang="0">
                  <a:pos x="connsiteX3" y="connsiteY3"/>
                </a:cxn>
              </a:cxnLst>
              <a:rect l="l" t="t" r="r" b="b"/>
              <a:pathLst>
                <a:path w="1450" h="306">
                  <a:moveTo>
                    <a:pt x="1450" y="0"/>
                  </a:moveTo>
                  <a:lnTo>
                    <a:pt x="1450" y="306"/>
                  </a:lnTo>
                  <a:lnTo>
                    <a:pt x="0" y="306"/>
                  </a:lnTo>
                  <a:lnTo>
                    <a:pt x="145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272283" y="3849688"/>
            <a:ext cx="784031" cy="1899540"/>
            <a:chOff x="5272283" y="3468688"/>
            <a:chExt cx="784031" cy="1899540"/>
          </a:xfrm>
          <a:solidFill>
            <a:srgbClr val="3A3A3A"/>
          </a:solidFill>
        </p:grpSpPr>
        <p:sp>
          <p:nvSpPr>
            <p:cNvPr id="24" name="任意多边形 23"/>
            <p:cNvSpPr/>
            <p:nvPr/>
          </p:nvSpPr>
          <p:spPr>
            <a:xfrm>
              <a:off x="5272283" y="3468688"/>
              <a:ext cx="485806" cy="68507"/>
            </a:xfrm>
            <a:custGeom>
              <a:avLst/>
              <a:gdLst>
                <a:gd name="connsiteX0" fmla="*/ 0 w 485806"/>
                <a:gd name="connsiteY0" fmla="*/ 0 h 68507"/>
                <a:gd name="connsiteX1" fmla="*/ 485806 w 485806"/>
                <a:gd name="connsiteY1" fmla="*/ 0 h 68507"/>
                <a:gd name="connsiteX2" fmla="*/ 179375 w 485806"/>
                <a:gd name="connsiteY2" fmla="*/ 64663 h 68507"/>
                <a:gd name="connsiteX3" fmla="*/ 169509 w 485806"/>
                <a:gd name="connsiteY3" fmla="*/ 66311 h 68507"/>
                <a:gd name="connsiteX4" fmla="*/ 160190 w 485806"/>
                <a:gd name="connsiteY4" fmla="*/ 67410 h 68507"/>
                <a:gd name="connsiteX5" fmla="*/ 150871 w 485806"/>
                <a:gd name="connsiteY5" fmla="*/ 67959 h 68507"/>
                <a:gd name="connsiteX6" fmla="*/ 141552 w 485806"/>
                <a:gd name="connsiteY6" fmla="*/ 68507 h 68507"/>
                <a:gd name="connsiteX7" fmla="*/ 133330 w 485806"/>
                <a:gd name="connsiteY7" fmla="*/ 67959 h 68507"/>
                <a:gd name="connsiteX8" fmla="*/ 125657 w 485806"/>
                <a:gd name="connsiteY8" fmla="*/ 67410 h 68507"/>
                <a:gd name="connsiteX9" fmla="*/ 110308 w 485806"/>
                <a:gd name="connsiteY9" fmla="*/ 65762 h 68507"/>
                <a:gd name="connsiteX10" fmla="*/ 95509 w 485806"/>
                <a:gd name="connsiteY10" fmla="*/ 62467 h 68507"/>
                <a:gd name="connsiteX11" fmla="*/ 81257 w 485806"/>
                <a:gd name="connsiteY11" fmla="*/ 58072 h 68507"/>
                <a:gd name="connsiteX12" fmla="*/ 66456 w 485806"/>
                <a:gd name="connsiteY12" fmla="*/ 52031 h 68507"/>
                <a:gd name="connsiteX13" fmla="*/ 52753 w 485806"/>
                <a:gd name="connsiteY13" fmla="*/ 45442 h 68507"/>
                <a:gd name="connsiteX14" fmla="*/ 40146 w 485806"/>
                <a:gd name="connsiteY14" fmla="*/ 37751 h 68507"/>
                <a:gd name="connsiteX15" fmla="*/ 28088 w 485806"/>
                <a:gd name="connsiteY15" fmla="*/ 28415 h 68507"/>
                <a:gd name="connsiteX16" fmla="*/ 16576 w 485806"/>
                <a:gd name="connsiteY16" fmla="*/ 18530 h 68507"/>
                <a:gd name="connsiteX17" fmla="*/ 6162 w 485806"/>
                <a:gd name="connsiteY17" fmla="*/ 7546 h 68507"/>
                <a:gd name="connsiteX18" fmla="*/ 0 w 485806"/>
                <a:gd name="connsiteY18" fmla="*/ 0 h 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806" h="68507">
                  <a:moveTo>
                    <a:pt x="0" y="0"/>
                  </a:moveTo>
                  <a:lnTo>
                    <a:pt x="485806" y="0"/>
                  </a:lnTo>
                  <a:lnTo>
                    <a:pt x="179375" y="64663"/>
                  </a:lnTo>
                  <a:lnTo>
                    <a:pt x="169509" y="66311"/>
                  </a:lnTo>
                  <a:lnTo>
                    <a:pt x="160190" y="67410"/>
                  </a:lnTo>
                  <a:lnTo>
                    <a:pt x="150871" y="67959"/>
                  </a:lnTo>
                  <a:lnTo>
                    <a:pt x="141552" y="68507"/>
                  </a:lnTo>
                  <a:lnTo>
                    <a:pt x="133330" y="67959"/>
                  </a:lnTo>
                  <a:lnTo>
                    <a:pt x="125657" y="67410"/>
                  </a:lnTo>
                  <a:lnTo>
                    <a:pt x="110308" y="65762"/>
                  </a:lnTo>
                  <a:lnTo>
                    <a:pt x="95509" y="62467"/>
                  </a:lnTo>
                  <a:lnTo>
                    <a:pt x="81257" y="58072"/>
                  </a:lnTo>
                  <a:lnTo>
                    <a:pt x="66456" y="52031"/>
                  </a:lnTo>
                  <a:lnTo>
                    <a:pt x="52753" y="45442"/>
                  </a:lnTo>
                  <a:lnTo>
                    <a:pt x="40146" y="37751"/>
                  </a:lnTo>
                  <a:lnTo>
                    <a:pt x="28088" y="28415"/>
                  </a:lnTo>
                  <a:lnTo>
                    <a:pt x="16576" y="18530"/>
                  </a:lnTo>
                  <a:lnTo>
                    <a:pt x="6162" y="754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459952" y="3575542"/>
              <a:ext cx="323507" cy="254740"/>
            </a:xfrm>
            <a:custGeom>
              <a:avLst/>
              <a:gdLst>
                <a:gd name="connsiteX0" fmla="*/ 292147 w 323507"/>
                <a:gd name="connsiteY0" fmla="*/ 0 h 254740"/>
                <a:gd name="connsiteX1" fmla="*/ 295447 w 323507"/>
                <a:gd name="connsiteY1" fmla="*/ 550 h 254740"/>
                <a:gd name="connsiteX2" fmla="*/ 299299 w 323507"/>
                <a:gd name="connsiteY2" fmla="*/ 1099 h 254740"/>
                <a:gd name="connsiteX3" fmla="*/ 302601 w 323507"/>
                <a:gd name="connsiteY3" fmla="*/ 2200 h 254740"/>
                <a:gd name="connsiteX4" fmla="*/ 305352 w 323507"/>
                <a:gd name="connsiteY4" fmla="*/ 3851 h 254740"/>
                <a:gd name="connsiteX5" fmla="*/ 308652 w 323507"/>
                <a:gd name="connsiteY5" fmla="*/ 5501 h 254740"/>
                <a:gd name="connsiteX6" fmla="*/ 311403 w 323507"/>
                <a:gd name="connsiteY6" fmla="*/ 7152 h 254740"/>
                <a:gd name="connsiteX7" fmla="*/ 314705 w 323507"/>
                <a:gd name="connsiteY7" fmla="*/ 10453 h 254740"/>
                <a:gd name="connsiteX8" fmla="*/ 316905 w 323507"/>
                <a:gd name="connsiteY8" fmla="*/ 12654 h 254740"/>
                <a:gd name="connsiteX9" fmla="*/ 318556 w 323507"/>
                <a:gd name="connsiteY9" fmla="*/ 15405 h 254740"/>
                <a:gd name="connsiteX10" fmla="*/ 320207 w 323507"/>
                <a:gd name="connsiteY10" fmla="*/ 18705 h 254740"/>
                <a:gd name="connsiteX11" fmla="*/ 321856 w 323507"/>
                <a:gd name="connsiteY11" fmla="*/ 22008 h 254740"/>
                <a:gd name="connsiteX12" fmla="*/ 322956 w 323507"/>
                <a:gd name="connsiteY12" fmla="*/ 25309 h 254740"/>
                <a:gd name="connsiteX13" fmla="*/ 323507 w 323507"/>
                <a:gd name="connsiteY13" fmla="*/ 29710 h 254740"/>
                <a:gd name="connsiteX14" fmla="*/ 323507 w 323507"/>
                <a:gd name="connsiteY14" fmla="*/ 33561 h 254740"/>
                <a:gd name="connsiteX15" fmla="*/ 323507 w 323507"/>
                <a:gd name="connsiteY15" fmla="*/ 214025 h 254740"/>
                <a:gd name="connsiteX16" fmla="*/ 323507 w 323507"/>
                <a:gd name="connsiteY16" fmla="*/ 217876 h 254740"/>
                <a:gd name="connsiteX17" fmla="*/ 322956 w 323507"/>
                <a:gd name="connsiteY17" fmla="*/ 221727 h 254740"/>
                <a:gd name="connsiteX18" fmla="*/ 321856 w 323507"/>
                <a:gd name="connsiteY18" fmla="*/ 225580 h 254740"/>
                <a:gd name="connsiteX19" fmla="*/ 320756 w 323507"/>
                <a:gd name="connsiteY19" fmla="*/ 229431 h 254740"/>
                <a:gd name="connsiteX20" fmla="*/ 319105 w 323507"/>
                <a:gd name="connsiteY20" fmla="*/ 233282 h 254740"/>
                <a:gd name="connsiteX21" fmla="*/ 316905 w 323507"/>
                <a:gd name="connsiteY21" fmla="*/ 236583 h 254740"/>
                <a:gd name="connsiteX22" fmla="*/ 314705 w 323507"/>
                <a:gd name="connsiteY22" fmla="*/ 239884 h 254740"/>
                <a:gd name="connsiteX23" fmla="*/ 311403 w 323507"/>
                <a:gd name="connsiteY23" fmla="*/ 242636 h 254740"/>
                <a:gd name="connsiteX24" fmla="*/ 308652 w 323507"/>
                <a:gd name="connsiteY24" fmla="*/ 244836 h 254740"/>
                <a:gd name="connsiteX25" fmla="*/ 305901 w 323507"/>
                <a:gd name="connsiteY25" fmla="*/ 247037 h 254740"/>
                <a:gd name="connsiteX26" fmla="*/ 302601 w 323507"/>
                <a:gd name="connsiteY26" fmla="*/ 249237 h 254740"/>
                <a:gd name="connsiteX27" fmla="*/ 299299 w 323507"/>
                <a:gd name="connsiteY27" fmla="*/ 250889 h 254740"/>
                <a:gd name="connsiteX28" fmla="*/ 295447 w 323507"/>
                <a:gd name="connsiteY28" fmla="*/ 252538 h 254740"/>
                <a:gd name="connsiteX29" fmla="*/ 291047 w 323507"/>
                <a:gd name="connsiteY29" fmla="*/ 253639 h 254740"/>
                <a:gd name="connsiteX30" fmla="*/ 287196 w 323507"/>
                <a:gd name="connsiteY30" fmla="*/ 254189 h 254740"/>
                <a:gd name="connsiteX31" fmla="*/ 283345 w 323507"/>
                <a:gd name="connsiteY31" fmla="*/ 254740 h 254740"/>
                <a:gd name="connsiteX32" fmla="*/ 40163 w 323507"/>
                <a:gd name="connsiteY32" fmla="*/ 254740 h 254740"/>
                <a:gd name="connsiteX33" fmla="*/ 36312 w 323507"/>
                <a:gd name="connsiteY33" fmla="*/ 254189 h 254740"/>
                <a:gd name="connsiteX34" fmla="*/ 32461 w 323507"/>
                <a:gd name="connsiteY34" fmla="*/ 253639 h 254740"/>
                <a:gd name="connsiteX35" fmla="*/ 28609 w 323507"/>
                <a:gd name="connsiteY35" fmla="*/ 252538 h 254740"/>
                <a:gd name="connsiteX36" fmla="*/ 24209 w 323507"/>
                <a:gd name="connsiteY36" fmla="*/ 250889 h 254740"/>
                <a:gd name="connsiteX37" fmla="*/ 20907 w 323507"/>
                <a:gd name="connsiteY37" fmla="*/ 249237 h 254740"/>
                <a:gd name="connsiteX38" fmla="*/ 17607 w 323507"/>
                <a:gd name="connsiteY38" fmla="*/ 247037 h 254740"/>
                <a:gd name="connsiteX39" fmla="*/ 14856 w 323507"/>
                <a:gd name="connsiteY39" fmla="*/ 244836 h 254740"/>
                <a:gd name="connsiteX40" fmla="*/ 12105 w 323507"/>
                <a:gd name="connsiteY40" fmla="*/ 242636 h 254740"/>
                <a:gd name="connsiteX41" fmla="*/ 9353 w 323507"/>
                <a:gd name="connsiteY41" fmla="*/ 239884 h 254740"/>
                <a:gd name="connsiteX42" fmla="*/ 7153 w 323507"/>
                <a:gd name="connsiteY42" fmla="*/ 236583 h 254740"/>
                <a:gd name="connsiteX43" fmla="*/ 4402 w 323507"/>
                <a:gd name="connsiteY43" fmla="*/ 233282 h 254740"/>
                <a:gd name="connsiteX44" fmla="*/ 2751 w 323507"/>
                <a:gd name="connsiteY44" fmla="*/ 229431 h 254740"/>
                <a:gd name="connsiteX45" fmla="*/ 1651 w 323507"/>
                <a:gd name="connsiteY45" fmla="*/ 225580 h 254740"/>
                <a:gd name="connsiteX46" fmla="*/ 551 w 323507"/>
                <a:gd name="connsiteY46" fmla="*/ 221727 h 254740"/>
                <a:gd name="connsiteX47" fmla="*/ 0 w 323507"/>
                <a:gd name="connsiteY47" fmla="*/ 217876 h 254740"/>
                <a:gd name="connsiteX48" fmla="*/ 0 w 323507"/>
                <a:gd name="connsiteY48" fmla="*/ 214025 h 254740"/>
                <a:gd name="connsiteX49" fmla="*/ 0 w 323507"/>
                <a:gd name="connsiteY49" fmla="*/ 101235 h 254740"/>
                <a:gd name="connsiteX50" fmla="*/ 0 w 323507"/>
                <a:gd name="connsiteY50" fmla="*/ 97384 h 254740"/>
                <a:gd name="connsiteX51" fmla="*/ 551 w 323507"/>
                <a:gd name="connsiteY51" fmla="*/ 92982 h 254740"/>
                <a:gd name="connsiteX52" fmla="*/ 1651 w 323507"/>
                <a:gd name="connsiteY52" fmla="*/ 88580 h 254740"/>
                <a:gd name="connsiteX53" fmla="*/ 2751 w 323507"/>
                <a:gd name="connsiteY53" fmla="*/ 84179 h 254740"/>
                <a:gd name="connsiteX54" fmla="*/ 4402 w 323507"/>
                <a:gd name="connsiteY54" fmla="*/ 80878 h 254740"/>
                <a:gd name="connsiteX55" fmla="*/ 6602 w 323507"/>
                <a:gd name="connsiteY55" fmla="*/ 77027 h 254740"/>
                <a:gd name="connsiteX56" fmla="*/ 8803 w 323507"/>
                <a:gd name="connsiteY56" fmla="*/ 73726 h 254740"/>
                <a:gd name="connsiteX57" fmla="*/ 11004 w 323507"/>
                <a:gd name="connsiteY57" fmla="*/ 70424 h 254740"/>
                <a:gd name="connsiteX58" fmla="*/ 13754 w 323507"/>
                <a:gd name="connsiteY58" fmla="*/ 66572 h 254740"/>
                <a:gd name="connsiteX59" fmla="*/ 17056 w 323507"/>
                <a:gd name="connsiteY59" fmla="*/ 63822 h 254740"/>
                <a:gd name="connsiteX60" fmla="*/ 19807 w 323507"/>
                <a:gd name="connsiteY60" fmla="*/ 61072 h 254740"/>
                <a:gd name="connsiteX61" fmla="*/ 23658 w 323507"/>
                <a:gd name="connsiteY61" fmla="*/ 58870 h 254740"/>
                <a:gd name="connsiteX62" fmla="*/ 27509 w 323507"/>
                <a:gd name="connsiteY62" fmla="*/ 57219 h 254740"/>
                <a:gd name="connsiteX63" fmla="*/ 31360 w 323507"/>
                <a:gd name="connsiteY63" fmla="*/ 55019 h 254740"/>
                <a:gd name="connsiteX64" fmla="*/ 35212 w 323507"/>
                <a:gd name="connsiteY64" fmla="*/ 53918 h 254740"/>
                <a:gd name="connsiteX65" fmla="*/ 39614 w 323507"/>
                <a:gd name="connsiteY65" fmla="*/ 52819 h 254740"/>
                <a:gd name="connsiteX66" fmla="*/ 283894 w 323507"/>
                <a:gd name="connsiteY66" fmla="*/ 1099 h 254740"/>
                <a:gd name="connsiteX67" fmla="*/ 287745 w 323507"/>
                <a:gd name="connsiteY67" fmla="*/ 550 h 254740"/>
                <a:gd name="connsiteX68" fmla="*/ 292147 w 323507"/>
                <a:gd name="connsiteY68" fmla="*/ 0 h 2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07" h="254740">
                  <a:moveTo>
                    <a:pt x="292147" y="0"/>
                  </a:moveTo>
                  <a:lnTo>
                    <a:pt x="295447" y="550"/>
                  </a:lnTo>
                  <a:lnTo>
                    <a:pt x="299299" y="1099"/>
                  </a:lnTo>
                  <a:lnTo>
                    <a:pt x="302601" y="2200"/>
                  </a:lnTo>
                  <a:lnTo>
                    <a:pt x="305352" y="3851"/>
                  </a:lnTo>
                  <a:lnTo>
                    <a:pt x="308652" y="5501"/>
                  </a:lnTo>
                  <a:lnTo>
                    <a:pt x="311403" y="7152"/>
                  </a:lnTo>
                  <a:lnTo>
                    <a:pt x="314705" y="10453"/>
                  </a:lnTo>
                  <a:lnTo>
                    <a:pt x="316905" y="12654"/>
                  </a:lnTo>
                  <a:lnTo>
                    <a:pt x="318556" y="15405"/>
                  </a:lnTo>
                  <a:lnTo>
                    <a:pt x="320207" y="18705"/>
                  </a:lnTo>
                  <a:lnTo>
                    <a:pt x="321856" y="22008"/>
                  </a:lnTo>
                  <a:lnTo>
                    <a:pt x="322956" y="25309"/>
                  </a:lnTo>
                  <a:lnTo>
                    <a:pt x="323507" y="29710"/>
                  </a:lnTo>
                  <a:lnTo>
                    <a:pt x="323507" y="33561"/>
                  </a:lnTo>
                  <a:lnTo>
                    <a:pt x="323507" y="214025"/>
                  </a:lnTo>
                  <a:lnTo>
                    <a:pt x="323507" y="217876"/>
                  </a:lnTo>
                  <a:lnTo>
                    <a:pt x="322956" y="221727"/>
                  </a:lnTo>
                  <a:lnTo>
                    <a:pt x="321856" y="225580"/>
                  </a:lnTo>
                  <a:lnTo>
                    <a:pt x="320756" y="229431"/>
                  </a:lnTo>
                  <a:lnTo>
                    <a:pt x="319105" y="233282"/>
                  </a:lnTo>
                  <a:lnTo>
                    <a:pt x="316905" y="236583"/>
                  </a:lnTo>
                  <a:lnTo>
                    <a:pt x="314705" y="239884"/>
                  </a:lnTo>
                  <a:lnTo>
                    <a:pt x="311403" y="242636"/>
                  </a:lnTo>
                  <a:lnTo>
                    <a:pt x="308652" y="244836"/>
                  </a:lnTo>
                  <a:lnTo>
                    <a:pt x="305901" y="247037"/>
                  </a:lnTo>
                  <a:lnTo>
                    <a:pt x="302601" y="249237"/>
                  </a:lnTo>
                  <a:lnTo>
                    <a:pt x="299299" y="250889"/>
                  </a:lnTo>
                  <a:lnTo>
                    <a:pt x="295447" y="252538"/>
                  </a:lnTo>
                  <a:lnTo>
                    <a:pt x="291047" y="253639"/>
                  </a:lnTo>
                  <a:lnTo>
                    <a:pt x="287196" y="254189"/>
                  </a:lnTo>
                  <a:lnTo>
                    <a:pt x="283345" y="254740"/>
                  </a:lnTo>
                  <a:lnTo>
                    <a:pt x="40163" y="254740"/>
                  </a:lnTo>
                  <a:lnTo>
                    <a:pt x="36312" y="254189"/>
                  </a:lnTo>
                  <a:lnTo>
                    <a:pt x="32461" y="253639"/>
                  </a:lnTo>
                  <a:lnTo>
                    <a:pt x="28609" y="252538"/>
                  </a:lnTo>
                  <a:lnTo>
                    <a:pt x="24209" y="250889"/>
                  </a:lnTo>
                  <a:lnTo>
                    <a:pt x="20907" y="249237"/>
                  </a:lnTo>
                  <a:lnTo>
                    <a:pt x="17607" y="247037"/>
                  </a:lnTo>
                  <a:lnTo>
                    <a:pt x="14856" y="244836"/>
                  </a:lnTo>
                  <a:lnTo>
                    <a:pt x="12105" y="242636"/>
                  </a:lnTo>
                  <a:lnTo>
                    <a:pt x="9353" y="239884"/>
                  </a:lnTo>
                  <a:lnTo>
                    <a:pt x="7153" y="236583"/>
                  </a:lnTo>
                  <a:lnTo>
                    <a:pt x="4402" y="233282"/>
                  </a:lnTo>
                  <a:lnTo>
                    <a:pt x="2751" y="229431"/>
                  </a:lnTo>
                  <a:lnTo>
                    <a:pt x="1651" y="225580"/>
                  </a:lnTo>
                  <a:lnTo>
                    <a:pt x="551" y="221727"/>
                  </a:lnTo>
                  <a:lnTo>
                    <a:pt x="0" y="217876"/>
                  </a:lnTo>
                  <a:lnTo>
                    <a:pt x="0" y="214025"/>
                  </a:lnTo>
                  <a:lnTo>
                    <a:pt x="0" y="101235"/>
                  </a:lnTo>
                  <a:lnTo>
                    <a:pt x="0" y="97384"/>
                  </a:lnTo>
                  <a:lnTo>
                    <a:pt x="551" y="92982"/>
                  </a:lnTo>
                  <a:lnTo>
                    <a:pt x="1651" y="88580"/>
                  </a:lnTo>
                  <a:lnTo>
                    <a:pt x="2751" y="84179"/>
                  </a:lnTo>
                  <a:lnTo>
                    <a:pt x="4402" y="80878"/>
                  </a:lnTo>
                  <a:lnTo>
                    <a:pt x="6602" y="77027"/>
                  </a:lnTo>
                  <a:lnTo>
                    <a:pt x="8803" y="73726"/>
                  </a:lnTo>
                  <a:lnTo>
                    <a:pt x="11004" y="70424"/>
                  </a:lnTo>
                  <a:lnTo>
                    <a:pt x="13754" y="66572"/>
                  </a:lnTo>
                  <a:lnTo>
                    <a:pt x="17056" y="63822"/>
                  </a:lnTo>
                  <a:lnTo>
                    <a:pt x="19807" y="61072"/>
                  </a:lnTo>
                  <a:lnTo>
                    <a:pt x="23658" y="58870"/>
                  </a:lnTo>
                  <a:lnTo>
                    <a:pt x="27509" y="57219"/>
                  </a:lnTo>
                  <a:lnTo>
                    <a:pt x="31360" y="55019"/>
                  </a:lnTo>
                  <a:lnTo>
                    <a:pt x="35212" y="53918"/>
                  </a:lnTo>
                  <a:lnTo>
                    <a:pt x="39614" y="52819"/>
                  </a:lnTo>
                  <a:lnTo>
                    <a:pt x="283894" y="1099"/>
                  </a:lnTo>
                  <a:lnTo>
                    <a:pt x="287745" y="550"/>
                  </a:lnTo>
                  <a:lnTo>
                    <a:pt x="292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413345" y="3912455"/>
              <a:ext cx="642968" cy="597129"/>
            </a:xfrm>
            <a:custGeom>
              <a:avLst/>
              <a:gdLst>
                <a:gd name="connsiteX0" fmla="*/ 1646 w 642968"/>
                <a:gd name="connsiteY0" fmla="*/ 0 h 597129"/>
                <a:gd name="connsiteX1" fmla="*/ 642968 w 642968"/>
                <a:gd name="connsiteY1" fmla="*/ 0 h 597129"/>
                <a:gd name="connsiteX2" fmla="*/ 642968 w 642968"/>
                <a:gd name="connsiteY2" fmla="*/ 597129 h 597129"/>
                <a:gd name="connsiteX3" fmla="*/ 184309 w 642968"/>
                <a:gd name="connsiteY3" fmla="*/ 597129 h 597129"/>
                <a:gd name="connsiteX4" fmla="*/ 173887 w 642968"/>
                <a:gd name="connsiteY4" fmla="*/ 585667 h 597129"/>
                <a:gd name="connsiteX5" fmla="*/ 163464 w 642968"/>
                <a:gd name="connsiteY5" fmla="*/ 573660 h 597129"/>
                <a:gd name="connsiteX6" fmla="*/ 153591 w 642968"/>
                <a:gd name="connsiteY6" fmla="*/ 562198 h 597129"/>
                <a:gd name="connsiteX7" fmla="*/ 143718 w 642968"/>
                <a:gd name="connsiteY7" fmla="*/ 549644 h 597129"/>
                <a:gd name="connsiteX8" fmla="*/ 133843 w 642968"/>
                <a:gd name="connsiteY8" fmla="*/ 537090 h 597129"/>
                <a:gd name="connsiteX9" fmla="*/ 125066 w 642968"/>
                <a:gd name="connsiteY9" fmla="*/ 524535 h 597129"/>
                <a:gd name="connsiteX10" fmla="*/ 116290 w 642968"/>
                <a:gd name="connsiteY10" fmla="*/ 511436 h 597129"/>
                <a:gd name="connsiteX11" fmla="*/ 107513 w 642968"/>
                <a:gd name="connsiteY11" fmla="*/ 497791 h 597129"/>
                <a:gd name="connsiteX12" fmla="*/ 99286 w 642968"/>
                <a:gd name="connsiteY12" fmla="*/ 485237 h 597129"/>
                <a:gd name="connsiteX13" fmla="*/ 91057 w 642968"/>
                <a:gd name="connsiteY13" fmla="*/ 471045 h 597129"/>
                <a:gd name="connsiteX14" fmla="*/ 83377 w 642968"/>
                <a:gd name="connsiteY14" fmla="*/ 457399 h 597129"/>
                <a:gd name="connsiteX15" fmla="*/ 76246 w 642968"/>
                <a:gd name="connsiteY15" fmla="*/ 443754 h 597129"/>
                <a:gd name="connsiteX16" fmla="*/ 68568 w 642968"/>
                <a:gd name="connsiteY16" fmla="*/ 429562 h 597129"/>
                <a:gd name="connsiteX17" fmla="*/ 61985 w 642968"/>
                <a:gd name="connsiteY17" fmla="*/ 414825 h 597129"/>
                <a:gd name="connsiteX18" fmla="*/ 55951 w 642968"/>
                <a:gd name="connsiteY18" fmla="*/ 400634 h 597129"/>
                <a:gd name="connsiteX19" fmla="*/ 49369 w 642968"/>
                <a:gd name="connsiteY19" fmla="*/ 385897 h 597129"/>
                <a:gd name="connsiteX20" fmla="*/ 43883 w 642968"/>
                <a:gd name="connsiteY20" fmla="*/ 371160 h 597129"/>
                <a:gd name="connsiteX21" fmla="*/ 38398 w 642968"/>
                <a:gd name="connsiteY21" fmla="*/ 355876 h 597129"/>
                <a:gd name="connsiteX22" fmla="*/ 33460 w 642968"/>
                <a:gd name="connsiteY22" fmla="*/ 341139 h 597129"/>
                <a:gd name="connsiteX23" fmla="*/ 27975 w 642968"/>
                <a:gd name="connsiteY23" fmla="*/ 325857 h 597129"/>
                <a:gd name="connsiteX24" fmla="*/ 24136 w 642968"/>
                <a:gd name="connsiteY24" fmla="*/ 310028 h 597129"/>
                <a:gd name="connsiteX25" fmla="*/ 19748 w 642968"/>
                <a:gd name="connsiteY25" fmla="*/ 294198 h 597129"/>
                <a:gd name="connsiteX26" fmla="*/ 16456 w 642968"/>
                <a:gd name="connsiteY26" fmla="*/ 278916 h 597129"/>
                <a:gd name="connsiteX27" fmla="*/ 13165 w 642968"/>
                <a:gd name="connsiteY27" fmla="*/ 262540 h 597129"/>
                <a:gd name="connsiteX28" fmla="*/ 9873 w 642968"/>
                <a:gd name="connsiteY28" fmla="*/ 246713 h 597129"/>
                <a:gd name="connsiteX29" fmla="*/ 7131 w 642968"/>
                <a:gd name="connsiteY29" fmla="*/ 230337 h 597129"/>
                <a:gd name="connsiteX30" fmla="*/ 4937 w 642968"/>
                <a:gd name="connsiteY30" fmla="*/ 213962 h 597129"/>
                <a:gd name="connsiteX31" fmla="*/ 3292 w 642968"/>
                <a:gd name="connsiteY31" fmla="*/ 197588 h 597129"/>
                <a:gd name="connsiteX32" fmla="*/ 2195 w 642968"/>
                <a:gd name="connsiteY32" fmla="*/ 181214 h 597129"/>
                <a:gd name="connsiteX33" fmla="*/ 1097 w 642968"/>
                <a:gd name="connsiteY33" fmla="*/ 164292 h 597129"/>
                <a:gd name="connsiteX34" fmla="*/ 549 w 642968"/>
                <a:gd name="connsiteY34" fmla="*/ 147373 h 597129"/>
                <a:gd name="connsiteX35" fmla="*/ 0 w 642968"/>
                <a:gd name="connsiteY35" fmla="*/ 130451 h 597129"/>
                <a:gd name="connsiteX36" fmla="*/ 549 w 642968"/>
                <a:gd name="connsiteY36" fmla="*/ 63316 h 597129"/>
                <a:gd name="connsiteX37" fmla="*/ 1646 w 642968"/>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968" h="597129">
                  <a:moveTo>
                    <a:pt x="1646" y="0"/>
                  </a:moveTo>
                  <a:lnTo>
                    <a:pt x="642968" y="0"/>
                  </a:lnTo>
                  <a:lnTo>
                    <a:pt x="642968" y="597129"/>
                  </a:lnTo>
                  <a:lnTo>
                    <a:pt x="184309" y="597129"/>
                  </a:lnTo>
                  <a:lnTo>
                    <a:pt x="173887" y="585667"/>
                  </a:lnTo>
                  <a:lnTo>
                    <a:pt x="163464" y="573660"/>
                  </a:lnTo>
                  <a:lnTo>
                    <a:pt x="153591" y="562198"/>
                  </a:lnTo>
                  <a:lnTo>
                    <a:pt x="143718" y="549644"/>
                  </a:lnTo>
                  <a:lnTo>
                    <a:pt x="133843" y="537090"/>
                  </a:lnTo>
                  <a:lnTo>
                    <a:pt x="125066" y="524535"/>
                  </a:lnTo>
                  <a:lnTo>
                    <a:pt x="116290" y="511436"/>
                  </a:lnTo>
                  <a:lnTo>
                    <a:pt x="107513" y="497791"/>
                  </a:lnTo>
                  <a:lnTo>
                    <a:pt x="99286" y="485237"/>
                  </a:lnTo>
                  <a:lnTo>
                    <a:pt x="91057" y="471045"/>
                  </a:lnTo>
                  <a:lnTo>
                    <a:pt x="83377" y="457399"/>
                  </a:lnTo>
                  <a:lnTo>
                    <a:pt x="76246" y="443754"/>
                  </a:lnTo>
                  <a:lnTo>
                    <a:pt x="68568" y="429562"/>
                  </a:lnTo>
                  <a:lnTo>
                    <a:pt x="61985" y="414825"/>
                  </a:lnTo>
                  <a:lnTo>
                    <a:pt x="55951" y="400634"/>
                  </a:lnTo>
                  <a:lnTo>
                    <a:pt x="49369" y="385897"/>
                  </a:lnTo>
                  <a:lnTo>
                    <a:pt x="43883" y="371160"/>
                  </a:lnTo>
                  <a:lnTo>
                    <a:pt x="38398" y="355876"/>
                  </a:lnTo>
                  <a:lnTo>
                    <a:pt x="33460" y="341139"/>
                  </a:lnTo>
                  <a:lnTo>
                    <a:pt x="27975" y="325857"/>
                  </a:lnTo>
                  <a:lnTo>
                    <a:pt x="24136" y="310028"/>
                  </a:lnTo>
                  <a:lnTo>
                    <a:pt x="19748" y="294198"/>
                  </a:lnTo>
                  <a:lnTo>
                    <a:pt x="16456" y="278916"/>
                  </a:lnTo>
                  <a:lnTo>
                    <a:pt x="13165" y="262540"/>
                  </a:lnTo>
                  <a:lnTo>
                    <a:pt x="9873" y="246713"/>
                  </a:lnTo>
                  <a:lnTo>
                    <a:pt x="7131" y="230337"/>
                  </a:lnTo>
                  <a:lnTo>
                    <a:pt x="4937" y="213962"/>
                  </a:lnTo>
                  <a:lnTo>
                    <a:pt x="3292" y="197588"/>
                  </a:lnTo>
                  <a:lnTo>
                    <a:pt x="2195" y="181214"/>
                  </a:lnTo>
                  <a:lnTo>
                    <a:pt x="1097" y="164292"/>
                  </a:lnTo>
                  <a:lnTo>
                    <a:pt x="549" y="147373"/>
                  </a:lnTo>
                  <a:lnTo>
                    <a:pt x="0" y="130451"/>
                  </a:lnTo>
                  <a:lnTo>
                    <a:pt x="549" y="63316"/>
                  </a:lnTo>
                  <a:lnTo>
                    <a:pt x="16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605257" y="459175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6 h 191739"/>
                <a:gd name="connsiteX5" fmla="*/ 75709 w 451057"/>
                <a:gd name="connsiteY5" fmla="*/ 189560 h 191739"/>
                <a:gd name="connsiteX6" fmla="*/ 66933 w 451057"/>
                <a:gd name="connsiteY6" fmla="*/ 187382 h 191739"/>
                <a:gd name="connsiteX7" fmla="*/ 57605 w 451057"/>
                <a:gd name="connsiteY7" fmla="*/ 183569 h 191739"/>
                <a:gd name="connsiteX8" fmla="*/ 49376 w 451057"/>
                <a:gd name="connsiteY8" fmla="*/ 179756 h 191739"/>
                <a:gd name="connsiteX9" fmla="*/ 41695 w 451057"/>
                <a:gd name="connsiteY9" fmla="*/ 175398 h 191739"/>
                <a:gd name="connsiteX10" fmla="*/ 34564 w 451057"/>
                <a:gd name="connsiteY10" fmla="*/ 169950 h 191739"/>
                <a:gd name="connsiteX11" fmla="*/ 27981 w 451057"/>
                <a:gd name="connsiteY11" fmla="*/ 163414 h 191739"/>
                <a:gd name="connsiteX12" fmla="*/ 21396 w 451057"/>
                <a:gd name="connsiteY12" fmla="*/ 156879 h 191739"/>
                <a:gd name="connsiteX13" fmla="*/ 15911 w 451057"/>
                <a:gd name="connsiteY13" fmla="*/ 149252 h 191739"/>
                <a:gd name="connsiteX14" fmla="*/ 11521 w 451057"/>
                <a:gd name="connsiteY14" fmla="*/ 141082 h 191739"/>
                <a:gd name="connsiteX15" fmla="*/ 7680 w 451057"/>
                <a:gd name="connsiteY15" fmla="*/ 132911 h 191739"/>
                <a:gd name="connsiteX16" fmla="*/ 3841 w 451057"/>
                <a:gd name="connsiteY16" fmla="*/ 124195 h 191739"/>
                <a:gd name="connsiteX17" fmla="*/ 1646 w 451057"/>
                <a:gd name="connsiteY17" fmla="*/ 114935 h 191739"/>
                <a:gd name="connsiteX18" fmla="*/ 0 w 451057"/>
                <a:gd name="connsiteY18" fmla="*/ 105675 h 191739"/>
                <a:gd name="connsiteX19" fmla="*/ 0 w 451057"/>
                <a:gd name="connsiteY19" fmla="*/ 95871 h 191739"/>
                <a:gd name="connsiteX20" fmla="*/ 0 w 451057"/>
                <a:gd name="connsiteY20" fmla="*/ 86065 h 191739"/>
                <a:gd name="connsiteX21" fmla="*/ 1646 w 451057"/>
                <a:gd name="connsiteY21" fmla="*/ 76261 h 191739"/>
                <a:gd name="connsiteX22" fmla="*/ 3841 w 451057"/>
                <a:gd name="connsiteY22" fmla="*/ 67546 h 191739"/>
                <a:gd name="connsiteX23" fmla="*/ 7680 w 451057"/>
                <a:gd name="connsiteY23" fmla="*/ 58285 h 191739"/>
                <a:gd name="connsiteX24" fmla="*/ 11521 w 451057"/>
                <a:gd name="connsiteY24" fmla="*/ 50114 h 191739"/>
                <a:gd name="connsiteX25" fmla="*/ 15911 w 451057"/>
                <a:gd name="connsiteY25" fmla="*/ 41944 h 191739"/>
                <a:gd name="connsiteX26" fmla="*/ 21396 w 451057"/>
                <a:gd name="connsiteY26" fmla="*/ 34863 h 191739"/>
                <a:gd name="connsiteX27" fmla="*/ 27981 w 451057"/>
                <a:gd name="connsiteY27" fmla="*/ 28325 h 191739"/>
                <a:gd name="connsiteX28" fmla="*/ 34564 w 451057"/>
                <a:gd name="connsiteY28" fmla="*/ 21789 h 191739"/>
                <a:gd name="connsiteX29" fmla="*/ 41695 w 451057"/>
                <a:gd name="connsiteY29" fmla="*/ 16342 h 191739"/>
                <a:gd name="connsiteX30" fmla="*/ 49376 w 451057"/>
                <a:gd name="connsiteY30" fmla="*/ 11440 h 191739"/>
                <a:gd name="connsiteX31" fmla="*/ 57605 w 451057"/>
                <a:gd name="connsiteY31" fmla="*/ 7627 h 191739"/>
                <a:gd name="connsiteX32" fmla="*/ 66933 w 451057"/>
                <a:gd name="connsiteY32" fmla="*/ 3814 h 191739"/>
                <a:gd name="connsiteX33" fmla="*/ 75709 w 451057"/>
                <a:gd name="connsiteY33" fmla="*/ 1634 h 191739"/>
                <a:gd name="connsiteX34" fmla="*/ 84488 w 451057"/>
                <a:gd name="connsiteY34" fmla="*/ 546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6"/>
                  </a:lnTo>
                  <a:lnTo>
                    <a:pt x="75709" y="189560"/>
                  </a:lnTo>
                  <a:lnTo>
                    <a:pt x="66933" y="187382"/>
                  </a:lnTo>
                  <a:lnTo>
                    <a:pt x="57605" y="183569"/>
                  </a:lnTo>
                  <a:lnTo>
                    <a:pt x="49376" y="179756"/>
                  </a:lnTo>
                  <a:lnTo>
                    <a:pt x="41695" y="175398"/>
                  </a:lnTo>
                  <a:lnTo>
                    <a:pt x="34564" y="169950"/>
                  </a:lnTo>
                  <a:lnTo>
                    <a:pt x="27981" y="163414"/>
                  </a:lnTo>
                  <a:lnTo>
                    <a:pt x="21396" y="156879"/>
                  </a:lnTo>
                  <a:lnTo>
                    <a:pt x="15911" y="149252"/>
                  </a:lnTo>
                  <a:lnTo>
                    <a:pt x="11521" y="141082"/>
                  </a:lnTo>
                  <a:lnTo>
                    <a:pt x="7680" y="132911"/>
                  </a:lnTo>
                  <a:lnTo>
                    <a:pt x="3841" y="124195"/>
                  </a:lnTo>
                  <a:lnTo>
                    <a:pt x="1646" y="114935"/>
                  </a:lnTo>
                  <a:lnTo>
                    <a:pt x="0" y="105675"/>
                  </a:lnTo>
                  <a:lnTo>
                    <a:pt x="0" y="95871"/>
                  </a:lnTo>
                  <a:lnTo>
                    <a:pt x="0" y="86065"/>
                  </a:lnTo>
                  <a:lnTo>
                    <a:pt x="1646" y="76261"/>
                  </a:lnTo>
                  <a:lnTo>
                    <a:pt x="3841" y="67546"/>
                  </a:lnTo>
                  <a:lnTo>
                    <a:pt x="7680" y="58285"/>
                  </a:lnTo>
                  <a:lnTo>
                    <a:pt x="11521" y="50114"/>
                  </a:lnTo>
                  <a:lnTo>
                    <a:pt x="15911" y="41944"/>
                  </a:lnTo>
                  <a:lnTo>
                    <a:pt x="21396" y="34863"/>
                  </a:lnTo>
                  <a:lnTo>
                    <a:pt x="27981" y="28325"/>
                  </a:lnTo>
                  <a:lnTo>
                    <a:pt x="34564" y="21789"/>
                  </a:lnTo>
                  <a:lnTo>
                    <a:pt x="41695" y="16342"/>
                  </a:lnTo>
                  <a:lnTo>
                    <a:pt x="49376" y="11440"/>
                  </a:lnTo>
                  <a:lnTo>
                    <a:pt x="57605" y="7627"/>
                  </a:lnTo>
                  <a:lnTo>
                    <a:pt x="66933" y="3814"/>
                  </a:lnTo>
                  <a:lnTo>
                    <a:pt x="75709" y="1634"/>
                  </a:lnTo>
                  <a:lnTo>
                    <a:pt x="84488" y="546"/>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605257" y="484649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4 h 191739"/>
                <a:gd name="connsiteX5" fmla="*/ 75709 w 451057"/>
                <a:gd name="connsiteY5" fmla="*/ 190100 h 191739"/>
                <a:gd name="connsiteX6" fmla="*/ 66933 w 451057"/>
                <a:gd name="connsiteY6" fmla="*/ 187368 h 191739"/>
                <a:gd name="connsiteX7" fmla="*/ 57605 w 451057"/>
                <a:gd name="connsiteY7" fmla="*/ 184639 h 191739"/>
                <a:gd name="connsiteX8" fmla="*/ 49376 w 451057"/>
                <a:gd name="connsiteY8" fmla="*/ 180268 h 191739"/>
                <a:gd name="connsiteX9" fmla="*/ 41695 w 451057"/>
                <a:gd name="connsiteY9" fmla="*/ 175898 h 191739"/>
                <a:gd name="connsiteX10" fmla="*/ 34564 w 451057"/>
                <a:gd name="connsiteY10" fmla="*/ 169888 h 191739"/>
                <a:gd name="connsiteX11" fmla="*/ 27981 w 451057"/>
                <a:gd name="connsiteY11" fmla="*/ 163880 h 191739"/>
                <a:gd name="connsiteX12" fmla="*/ 21396 w 451057"/>
                <a:gd name="connsiteY12" fmla="*/ 157325 h 191739"/>
                <a:gd name="connsiteX13" fmla="*/ 15911 w 451057"/>
                <a:gd name="connsiteY13" fmla="*/ 149676 h 191739"/>
                <a:gd name="connsiteX14" fmla="*/ 11521 w 451057"/>
                <a:gd name="connsiteY14" fmla="*/ 142029 h 191739"/>
                <a:gd name="connsiteX15" fmla="*/ 7680 w 451057"/>
                <a:gd name="connsiteY15" fmla="*/ 133290 h 191739"/>
                <a:gd name="connsiteX16" fmla="*/ 3841 w 451057"/>
                <a:gd name="connsiteY16" fmla="*/ 124549 h 191739"/>
                <a:gd name="connsiteX17" fmla="*/ 1646 w 451057"/>
                <a:gd name="connsiteY17" fmla="*/ 115262 h 191739"/>
                <a:gd name="connsiteX18" fmla="*/ 0 w 451057"/>
                <a:gd name="connsiteY18" fmla="*/ 105429 h 191739"/>
                <a:gd name="connsiteX19" fmla="*/ 0 w 451057"/>
                <a:gd name="connsiteY19" fmla="*/ 96143 h 191739"/>
                <a:gd name="connsiteX20" fmla="*/ 0 w 451057"/>
                <a:gd name="connsiteY20" fmla="*/ 85764 h 191739"/>
                <a:gd name="connsiteX21" fmla="*/ 1646 w 451057"/>
                <a:gd name="connsiteY21" fmla="*/ 76478 h 191739"/>
                <a:gd name="connsiteX22" fmla="*/ 3841 w 451057"/>
                <a:gd name="connsiteY22" fmla="*/ 67190 h 191739"/>
                <a:gd name="connsiteX23" fmla="*/ 7680 w 451057"/>
                <a:gd name="connsiteY23" fmla="*/ 58451 h 191739"/>
                <a:gd name="connsiteX24" fmla="*/ 11521 w 451057"/>
                <a:gd name="connsiteY24" fmla="*/ 49710 h 191739"/>
                <a:gd name="connsiteX25" fmla="*/ 15911 w 451057"/>
                <a:gd name="connsiteY25" fmla="*/ 42063 h 191739"/>
                <a:gd name="connsiteX26" fmla="*/ 21396 w 451057"/>
                <a:gd name="connsiteY26" fmla="*/ 34961 h 191739"/>
                <a:gd name="connsiteX27" fmla="*/ 27981 w 451057"/>
                <a:gd name="connsiteY27" fmla="*/ 27861 h 191739"/>
                <a:gd name="connsiteX28" fmla="*/ 34564 w 451057"/>
                <a:gd name="connsiteY28" fmla="*/ 21851 h 191739"/>
                <a:gd name="connsiteX29" fmla="*/ 41695 w 451057"/>
                <a:gd name="connsiteY29" fmla="*/ 16388 h 191739"/>
                <a:gd name="connsiteX30" fmla="*/ 49376 w 451057"/>
                <a:gd name="connsiteY30" fmla="*/ 10925 h 191739"/>
                <a:gd name="connsiteX31" fmla="*/ 57605 w 451057"/>
                <a:gd name="connsiteY31" fmla="*/ 7102 h 191739"/>
                <a:gd name="connsiteX32" fmla="*/ 66933 w 451057"/>
                <a:gd name="connsiteY32" fmla="*/ 4371 h 191739"/>
                <a:gd name="connsiteX33" fmla="*/ 75709 w 451057"/>
                <a:gd name="connsiteY33" fmla="*/ 1639 h 191739"/>
                <a:gd name="connsiteX34" fmla="*/ 84488 w 451057"/>
                <a:gd name="connsiteY34" fmla="*/ 547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4"/>
                  </a:lnTo>
                  <a:lnTo>
                    <a:pt x="75709" y="190100"/>
                  </a:lnTo>
                  <a:lnTo>
                    <a:pt x="66933" y="187368"/>
                  </a:lnTo>
                  <a:lnTo>
                    <a:pt x="57605" y="184639"/>
                  </a:lnTo>
                  <a:lnTo>
                    <a:pt x="49376" y="180268"/>
                  </a:lnTo>
                  <a:lnTo>
                    <a:pt x="41695" y="175898"/>
                  </a:lnTo>
                  <a:lnTo>
                    <a:pt x="34564" y="169888"/>
                  </a:lnTo>
                  <a:lnTo>
                    <a:pt x="27981" y="163880"/>
                  </a:lnTo>
                  <a:lnTo>
                    <a:pt x="21396" y="157325"/>
                  </a:lnTo>
                  <a:lnTo>
                    <a:pt x="15911" y="149676"/>
                  </a:lnTo>
                  <a:lnTo>
                    <a:pt x="11521" y="142029"/>
                  </a:lnTo>
                  <a:lnTo>
                    <a:pt x="7680" y="133290"/>
                  </a:lnTo>
                  <a:lnTo>
                    <a:pt x="3841" y="124549"/>
                  </a:lnTo>
                  <a:lnTo>
                    <a:pt x="1646" y="115262"/>
                  </a:lnTo>
                  <a:lnTo>
                    <a:pt x="0" y="105429"/>
                  </a:lnTo>
                  <a:lnTo>
                    <a:pt x="0" y="96143"/>
                  </a:lnTo>
                  <a:lnTo>
                    <a:pt x="0" y="85764"/>
                  </a:lnTo>
                  <a:lnTo>
                    <a:pt x="1646" y="76478"/>
                  </a:lnTo>
                  <a:lnTo>
                    <a:pt x="3841" y="67190"/>
                  </a:lnTo>
                  <a:lnTo>
                    <a:pt x="7680" y="58451"/>
                  </a:lnTo>
                  <a:lnTo>
                    <a:pt x="11521" y="49710"/>
                  </a:lnTo>
                  <a:lnTo>
                    <a:pt x="15911" y="42063"/>
                  </a:lnTo>
                  <a:lnTo>
                    <a:pt x="21396" y="34961"/>
                  </a:lnTo>
                  <a:lnTo>
                    <a:pt x="27981" y="27861"/>
                  </a:lnTo>
                  <a:lnTo>
                    <a:pt x="34564" y="21851"/>
                  </a:lnTo>
                  <a:lnTo>
                    <a:pt x="41695" y="16388"/>
                  </a:lnTo>
                  <a:lnTo>
                    <a:pt x="49376" y="10925"/>
                  </a:lnTo>
                  <a:lnTo>
                    <a:pt x="57605" y="7102"/>
                  </a:lnTo>
                  <a:lnTo>
                    <a:pt x="66933" y="4371"/>
                  </a:lnTo>
                  <a:lnTo>
                    <a:pt x="75709" y="1639"/>
                  </a:lnTo>
                  <a:lnTo>
                    <a:pt x="84488" y="547"/>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753303" y="5120411"/>
              <a:ext cx="303011" cy="247817"/>
            </a:xfrm>
            <a:custGeom>
              <a:avLst/>
              <a:gdLst>
                <a:gd name="connsiteX0" fmla="*/ 0 w 303011"/>
                <a:gd name="connsiteY0" fmla="*/ 0 h 247817"/>
                <a:gd name="connsiteX1" fmla="*/ 303011 w 303011"/>
                <a:gd name="connsiteY1" fmla="*/ 0 h 247817"/>
                <a:gd name="connsiteX2" fmla="*/ 303011 w 303011"/>
                <a:gd name="connsiteY2" fmla="*/ 247817 h 247817"/>
                <a:gd name="connsiteX3" fmla="*/ 289280 w 303011"/>
                <a:gd name="connsiteY3" fmla="*/ 246535 h 247817"/>
                <a:gd name="connsiteX4" fmla="*/ 272843 w 303011"/>
                <a:gd name="connsiteY4" fmla="*/ 243807 h 247817"/>
                <a:gd name="connsiteX5" fmla="*/ 255859 w 303011"/>
                <a:gd name="connsiteY5" fmla="*/ 241081 h 247817"/>
                <a:gd name="connsiteX6" fmla="*/ 239422 w 303011"/>
                <a:gd name="connsiteY6" fmla="*/ 237808 h 247817"/>
                <a:gd name="connsiteX7" fmla="*/ 224081 w 303011"/>
                <a:gd name="connsiteY7" fmla="*/ 233989 h 247817"/>
                <a:gd name="connsiteX8" fmla="*/ 208742 w 303011"/>
                <a:gd name="connsiteY8" fmla="*/ 229626 h 247817"/>
                <a:gd name="connsiteX9" fmla="*/ 193401 w 303011"/>
                <a:gd name="connsiteY9" fmla="*/ 224172 h 247817"/>
                <a:gd name="connsiteX10" fmla="*/ 178608 w 303011"/>
                <a:gd name="connsiteY10" fmla="*/ 219263 h 247817"/>
                <a:gd name="connsiteX11" fmla="*/ 164364 w 303011"/>
                <a:gd name="connsiteY11" fmla="*/ 213263 h 247817"/>
                <a:gd name="connsiteX12" fmla="*/ 150667 w 303011"/>
                <a:gd name="connsiteY12" fmla="*/ 206719 h 247817"/>
                <a:gd name="connsiteX13" fmla="*/ 136969 w 303011"/>
                <a:gd name="connsiteY13" fmla="*/ 199627 h 247817"/>
                <a:gd name="connsiteX14" fmla="*/ 124369 w 303011"/>
                <a:gd name="connsiteY14" fmla="*/ 192537 h 247817"/>
                <a:gd name="connsiteX15" fmla="*/ 111767 w 303011"/>
                <a:gd name="connsiteY15" fmla="*/ 184355 h 247817"/>
                <a:gd name="connsiteX16" fmla="*/ 100262 w 303011"/>
                <a:gd name="connsiteY16" fmla="*/ 176173 h 247817"/>
                <a:gd name="connsiteX17" fmla="*/ 88756 w 303011"/>
                <a:gd name="connsiteY17" fmla="*/ 167993 h 247817"/>
                <a:gd name="connsiteX18" fmla="*/ 77799 w 303011"/>
                <a:gd name="connsiteY18" fmla="*/ 158721 h 247817"/>
                <a:gd name="connsiteX19" fmla="*/ 67936 w 303011"/>
                <a:gd name="connsiteY19" fmla="*/ 149448 h 247817"/>
                <a:gd name="connsiteX20" fmla="*/ 58075 w 303011"/>
                <a:gd name="connsiteY20" fmla="*/ 139085 h 247817"/>
                <a:gd name="connsiteX21" fmla="*/ 49309 w 303011"/>
                <a:gd name="connsiteY21" fmla="*/ 129268 h 247817"/>
                <a:gd name="connsiteX22" fmla="*/ 41090 w 303011"/>
                <a:gd name="connsiteY22" fmla="*/ 118905 h 247817"/>
                <a:gd name="connsiteX23" fmla="*/ 33420 w 303011"/>
                <a:gd name="connsiteY23" fmla="*/ 108540 h 247817"/>
                <a:gd name="connsiteX24" fmla="*/ 26846 w 303011"/>
                <a:gd name="connsiteY24" fmla="*/ 97086 h 247817"/>
                <a:gd name="connsiteX25" fmla="*/ 20819 w 303011"/>
                <a:gd name="connsiteY25" fmla="*/ 86178 h 247817"/>
                <a:gd name="connsiteX26" fmla="*/ 15341 w 303011"/>
                <a:gd name="connsiteY26" fmla="*/ 74178 h 247817"/>
                <a:gd name="connsiteX27" fmla="*/ 10410 w 303011"/>
                <a:gd name="connsiteY27" fmla="*/ 62179 h 247817"/>
                <a:gd name="connsiteX28" fmla="*/ 7122 w 303011"/>
                <a:gd name="connsiteY28" fmla="*/ 50726 h 247817"/>
                <a:gd name="connsiteX29" fmla="*/ 3835 w 303011"/>
                <a:gd name="connsiteY29" fmla="*/ 38180 h 247817"/>
                <a:gd name="connsiteX30" fmla="*/ 1644 w 303011"/>
                <a:gd name="connsiteY30" fmla="*/ 26181 h 247817"/>
                <a:gd name="connsiteX31" fmla="*/ 547 w 303011"/>
                <a:gd name="connsiteY31" fmla="*/ 13091 h 247817"/>
                <a:gd name="connsiteX32" fmla="*/ 0 w 303011"/>
                <a:gd name="connsiteY32" fmla="*/ 0 h 2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11" h="247817">
                  <a:moveTo>
                    <a:pt x="0" y="0"/>
                  </a:moveTo>
                  <a:lnTo>
                    <a:pt x="303011" y="0"/>
                  </a:lnTo>
                  <a:lnTo>
                    <a:pt x="303011" y="247817"/>
                  </a:lnTo>
                  <a:lnTo>
                    <a:pt x="289280" y="246535"/>
                  </a:lnTo>
                  <a:lnTo>
                    <a:pt x="272843" y="243807"/>
                  </a:lnTo>
                  <a:lnTo>
                    <a:pt x="255859" y="241081"/>
                  </a:lnTo>
                  <a:lnTo>
                    <a:pt x="239422" y="237808"/>
                  </a:lnTo>
                  <a:lnTo>
                    <a:pt x="224081" y="233989"/>
                  </a:lnTo>
                  <a:lnTo>
                    <a:pt x="208742" y="229626"/>
                  </a:lnTo>
                  <a:lnTo>
                    <a:pt x="193401" y="224172"/>
                  </a:lnTo>
                  <a:lnTo>
                    <a:pt x="178608" y="219263"/>
                  </a:lnTo>
                  <a:lnTo>
                    <a:pt x="164364" y="213263"/>
                  </a:lnTo>
                  <a:lnTo>
                    <a:pt x="150667" y="206719"/>
                  </a:lnTo>
                  <a:lnTo>
                    <a:pt x="136969" y="199627"/>
                  </a:lnTo>
                  <a:lnTo>
                    <a:pt x="124369" y="192537"/>
                  </a:lnTo>
                  <a:lnTo>
                    <a:pt x="111767" y="184355"/>
                  </a:lnTo>
                  <a:lnTo>
                    <a:pt x="100262" y="176173"/>
                  </a:lnTo>
                  <a:lnTo>
                    <a:pt x="88756" y="167993"/>
                  </a:lnTo>
                  <a:lnTo>
                    <a:pt x="77799" y="158721"/>
                  </a:lnTo>
                  <a:lnTo>
                    <a:pt x="67936" y="149448"/>
                  </a:lnTo>
                  <a:lnTo>
                    <a:pt x="58075" y="139085"/>
                  </a:lnTo>
                  <a:lnTo>
                    <a:pt x="49309" y="129268"/>
                  </a:lnTo>
                  <a:lnTo>
                    <a:pt x="41090" y="118905"/>
                  </a:lnTo>
                  <a:lnTo>
                    <a:pt x="33420" y="108540"/>
                  </a:lnTo>
                  <a:lnTo>
                    <a:pt x="26846" y="97086"/>
                  </a:lnTo>
                  <a:lnTo>
                    <a:pt x="20819" y="86178"/>
                  </a:lnTo>
                  <a:lnTo>
                    <a:pt x="15341" y="74178"/>
                  </a:lnTo>
                  <a:lnTo>
                    <a:pt x="10410" y="62179"/>
                  </a:lnTo>
                  <a:lnTo>
                    <a:pt x="7122" y="50726"/>
                  </a:lnTo>
                  <a:lnTo>
                    <a:pt x="3835" y="38180"/>
                  </a:lnTo>
                  <a:lnTo>
                    <a:pt x="1644" y="26181"/>
                  </a:lnTo>
                  <a:lnTo>
                    <a:pt x="547" y="1309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6135688" y="3849688"/>
            <a:ext cx="640228" cy="1899316"/>
            <a:chOff x="6135688" y="3468688"/>
            <a:chExt cx="640228" cy="1899316"/>
          </a:xfrm>
        </p:grpSpPr>
        <p:sp>
          <p:nvSpPr>
            <p:cNvPr id="22" name="任意多边形 21"/>
            <p:cNvSpPr/>
            <p:nvPr/>
          </p:nvSpPr>
          <p:spPr>
            <a:xfrm>
              <a:off x="6307103" y="3468688"/>
              <a:ext cx="386565" cy="361595"/>
            </a:xfrm>
            <a:custGeom>
              <a:avLst/>
              <a:gdLst>
                <a:gd name="connsiteX0" fmla="*/ 26016 w 386565"/>
                <a:gd name="connsiteY0" fmla="*/ 0 h 361595"/>
                <a:gd name="connsiteX1" fmla="*/ 316895 w 386565"/>
                <a:gd name="connsiteY1" fmla="*/ 0 h 361595"/>
                <a:gd name="connsiteX2" fmla="*/ 385472 w 386565"/>
                <a:gd name="connsiteY2" fmla="*/ 302430 h 361595"/>
                <a:gd name="connsiteX3" fmla="*/ 386565 w 386565"/>
                <a:gd name="connsiteY3" fmla="*/ 307908 h 361595"/>
                <a:gd name="connsiteX4" fmla="*/ 386565 w 386565"/>
                <a:gd name="connsiteY4" fmla="*/ 313386 h 361595"/>
                <a:gd name="connsiteX5" fmla="*/ 386018 w 386565"/>
                <a:gd name="connsiteY5" fmla="*/ 319411 h 361595"/>
                <a:gd name="connsiteX6" fmla="*/ 385472 w 386565"/>
                <a:gd name="connsiteY6" fmla="*/ 324343 h 361595"/>
                <a:gd name="connsiteX7" fmla="*/ 383831 w 386565"/>
                <a:gd name="connsiteY7" fmla="*/ 329272 h 361595"/>
                <a:gd name="connsiteX8" fmla="*/ 381645 w 386565"/>
                <a:gd name="connsiteY8" fmla="*/ 334203 h 361595"/>
                <a:gd name="connsiteX9" fmla="*/ 379457 w 386565"/>
                <a:gd name="connsiteY9" fmla="*/ 339133 h 361595"/>
                <a:gd name="connsiteX10" fmla="*/ 375630 w 386565"/>
                <a:gd name="connsiteY10" fmla="*/ 342969 h 361595"/>
                <a:gd name="connsiteX11" fmla="*/ 372349 w 386565"/>
                <a:gd name="connsiteY11" fmla="*/ 346803 h 361595"/>
                <a:gd name="connsiteX12" fmla="*/ 368522 w 386565"/>
                <a:gd name="connsiteY12" fmla="*/ 350638 h 361595"/>
                <a:gd name="connsiteX13" fmla="*/ 364695 w 386565"/>
                <a:gd name="connsiteY13" fmla="*/ 353376 h 361595"/>
                <a:gd name="connsiteX14" fmla="*/ 359773 w 386565"/>
                <a:gd name="connsiteY14" fmla="*/ 356116 h 361595"/>
                <a:gd name="connsiteX15" fmla="*/ 354852 w 386565"/>
                <a:gd name="connsiteY15" fmla="*/ 358308 h 361595"/>
                <a:gd name="connsiteX16" fmla="*/ 349385 w 386565"/>
                <a:gd name="connsiteY16" fmla="*/ 359950 h 361595"/>
                <a:gd name="connsiteX17" fmla="*/ 343917 w 386565"/>
                <a:gd name="connsiteY17" fmla="*/ 361046 h 361595"/>
                <a:gd name="connsiteX18" fmla="*/ 338450 w 386565"/>
                <a:gd name="connsiteY18" fmla="*/ 361595 h 361595"/>
                <a:gd name="connsiteX19" fmla="*/ 129037 w 386565"/>
                <a:gd name="connsiteY19" fmla="*/ 361595 h 361595"/>
                <a:gd name="connsiteX20" fmla="*/ 122476 w 386565"/>
                <a:gd name="connsiteY20" fmla="*/ 361046 h 361595"/>
                <a:gd name="connsiteX21" fmla="*/ 116461 w 386565"/>
                <a:gd name="connsiteY21" fmla="*/ 360499 h 361595"/>
                <a:gd name="connsiteX22" fmla="*/ 109900 w 386565"/>
                <a:gd name="connsiteY22" fmla="*/ 358308 h 361595"/>
                <a:gd name="connsiteX23" fmla="*/ 103885 w 386565"/>
                <a:gd name="connsiteY23" fmla="*/ 356663 h 361595"/>
                <a:gd name="connsiteX24" fmla="*/ 97872 w 386565"/>
                <a:gd name="connsiteY24" fmla="*/ 354472 h 361595"/>
                <a:gd name="connsiteX25" fmla="*/ 91857 w 386565"/>
                <a:gd name="connsiteY25" fmla="*/ 351734 h 361595"/>
                <a:gd name="connsiteX26" fmla="*/ 86937 w 386565"/>
                <a:gd name="connsiteY26" fmla="*/ 348447 h 361595"/>
                <a:gd name="connsiteX27" fmla="*/ 82015 w 386565"/>
                <a:gd name="connsiteY27" fmla="*/ 344611 h 361595"/>
                <a:gd name="connsiteX28" fmla="*/ 77642 w 386565"/>
                <a:gd name="connsiteY28" fmla="*/ 340777 h 361595"/>
                <a:gd name="connsiteX29" fmla="*/ 72720 w 386565"/>
                <a:gd name="connsiteY29" fmla="*/ 335846 h 361595"/>
                <a:gd name="connsiteX30" fmla="*/ 68893 w 386565"/>
                <a:gd name="connsiteY30" fmla="*/ 330916 h 361595"/>
                <a:gd name="connsiteX31" fmla="*/ 65066 w 386565"/>
                <a:gd name="connsiteY31" fmla="*/ 325985 h 361595"/>
                <a:gd name="connsiteX32" fmla="*/ 62332 w 386565"/>
                <a:gd name="connsiteY32" fmla="*/ 320507 h 361595"/>
                <a:gd name="connsiteX33" fmla="*/ 59599 w 386565"/>
                <a:gd name="connsiteY33" fmla="*/ 314482 h 361595"/>
                <a:gd name="connsiteX34" fmla="*/ 57411 w 386565"/>
                <a:gd name="connsiteY34" fmla="*/ 308455 h 361595"/>
                <a:gd name="connsiteX35" fmla="*/ 55770 w 386565"/>
                <a:gd name="connsiteY35" fmla="*/ 302430 h 361595"/>
                <a:gd name="connsiteX36" fmla="*/ 1094 w 386565"/>
                <a:gd name="connsiteY36" fmla="*/ 62480 h 361595"/>
                <a:gd name="connsiteX37" fmla="*/ 548 w 386565"/>
                <a:gd name="connsiteY37" fmla="*/ 56455 h 361595"/>
                <a:gd name="connsiteX38" fmla="*/ 0 w 386565"/>
                <a:gd name="connsiteY38" fmla="*/ 49881 h 361595"/>
                <a:gd name="connsiteX39" fmla="*/ 0 w 386565"/>
                <a:gd name="connsiteY39" fmla="*/ 44403 h 361595"/>
                <a:gd name="connsiteX40" fmla="*/ 1094 w 386565"/>
                <a:gd name="connsiteY40" fmla="*/ 38376 h 361595"/>
                <a:gd name="connsiteX41" fmla="*/ 2187 w 386565"/>
                <a:gd name="connsiteY41" fmla="*/ 32351 h 361595"/>
                <a:gd name="connsiteX42" fmla="*/ 3827 w 386565"/>
                <a:gd name="connsiteY42" fmla="*/ 26873 h 361595"/>
                <a:gd name="connsiteX43" fmla="*/ 6015 w 386565"/>
                <a:gd name="connsiteY43" fmla="*/ 21941 h 361595"/>
                <a:gd name="connsiteX44" fmla="*/ 9295 w 386565"/>
                <a:gd name="connsiteY44" fmla="*/ 17012 h 361595"/>
                <a:gd name="connsiteX45" fmla="*/ 12029 w 386565"/>
                <a:gd name="connsiteY45" fmla="*/ 12080 h 361595"/>
                <a:gd name="connsiteX46" fmla="*/ 16403 w 386565"/>
                <a:gd name="connsiteY46" fmla="*/ 7698 h 361595"/>
                <a:gd name="connsiteX47" fmla="*/ 20778 w 386565"/>
                <a:gd name="connsiteY47" fmla="*/ 3864 h 361595"/>
                <a:gd name="connsiteX48" fmla="*/ 25152 w 386565"/>
                <a:gd name="connsiteY48" fmla="*/ 577 h 361595"/>
                <a:gd name="connsiteX49" fmla="*/ 26016 w 386565"/>
                <a:gd name="connsiteY49" fmla="*/ 0 h 3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6565" h="361595">
                  <a:moveTo>
                    <a:pt x="26016" y="0"/>
                  </a:moveTo>
                  <a:lnTo>
                    <a:pt x="316895" y="0"/>
                  </a:lnTo>
                  <a:lnTo>
                    <a:pt x="385472" y="302430"/>
                  </a:lnTo>
                  <a:lnTo>
                    <a:pt x="386565" y="307908"/>
                  </a:lnTo>
                  <a:lnTo>
                    <a:pt x="386565" y="313386"/>
                  </a:lnTo>
                  <a:lnTo>
                    <a:pt x="386018" y="319411"/>
                  </a:lnTo>
                  <a:lnTo>
                    <a:pt x="385472" y="324343"/>
                  </a:lnTo>
                  <a:lnTo>
                    <a:pt x="383831" y="329272"/>
                  </a:lnTo>
                  <a:lnTo>
                    <a:pt x="381645" y="334203"/>
                  </a:lnTo>
                  <a:lnTo>
                    <a:pt x="379457" y="339133"/>
                  </a:lnTo>
                  <a:lnTo>
                    <a:pt x="375630" y="342969"/>
                  </a:lnTo>
                  <a:lnTo>
                    <a:pt x="372349" y="346803"/>
                  </a:lnTo>
                  <a:lnTo>
                    <a:pt x="368522" y="350638"/>
                  </a:lnTo>
                  <a:lnTo>
                    <a:pt x="364695" y="353376"/>
                  </a:lnTo>
                  <a:lnTo>
                    <a:pt x="359773" y="356116"/>
                  </a:lnTo>
                  <a:lnTo>
                    <a:pt x="354852" y="358308"/>
                  </a:lnTo>
                  <a:lnTo>
                    <a:pt x="349385" y="359950"/>
                  </a:lnTo>
                  <a:lnTo>
                    <a:pt x="343917" y="361046"/>
                  </a:lnTo>
                  <a:lnTo>
                    <a:pt x="338450" y="361595"/>
                  </a:lnTo>
                  <a:lnTo>
                    <a:pt x="129037" y="361595"/>
                  </a:lnTo>
                  <a:lnTo>
                    <a:pt x="122476" y="361046"/>
                  </a:lnTo>
                  <a:lnTo>
                    <a:pt x="116461" y="360499"/>
                  </a:lnTo>
                  <a:lnTo>
                    <a:pt x="109900" y="358308"/>
                  </a:lnTo>
                  <a:lnTo>
                    <a:pt x="103885" y="356663"/>
                  </a:lnTo>
                  <a:lnTo>
                    <a:pt x="97872" y="354472"/>
                  </a:lnTo>
                  <a:lnTo>
                    <a:pt x="91857" y="351734"/>
                  </a:lnTo>
                  <a:lnTo>
                    <a:pt x="86937" y="348447"/>
                  </a:lnTo>
                  <a:lnTo>
                    <a:pt x="82015" y="344611"/>
                  </a:lnTo>
                  <a:lnTo>
                    <a:pt x="77642" y="340777"/>
                  </a:lnTo>
                  <a:lnTo>
                    <a:pt x="72720" y="335846"/>
                  </a:lnTo>
                  <a:lnTo>
                    <a:pt x="68893" y="330916"/>
                  </a:lnTo>
                  <a:lnTo>
                    <a:pt x="65066" y="325985"/>
                  </a:lnTo>
                  <a:lnTo>
                    <a:pt x="62332" y="320507"/>
                  </a:lnTo>
                  <a:lnTo>
                    <a:pt x="59599" y="314482"/>
                  </a:lnTo>
                  <a:lnTo>
                    <a:pt x="57411" y="308455"/>
                  </a:lnTo>
                  <a:lnTo>
                    <a:pt x="55770" y="302430"/>
                  </a:lnTo>
                  <a:lnTo>
                    <a:pt x="1094" y="62480"/>
                  </a:lnTo>
                  <a:lnTo>
                    <a:pt x="548" y="56455"/>
                  </a:lnTo>
                  <a:lnTo>
                    <a:pt x="0" y="49881"/>
                  </a:lnTo>
                  <a:lnTo>
                    <a:pt x="0" y="44403"/>
                  </a:lnTo>
                  <a:lnTo>
                    <a:pt x="1094" y="38376"/>
                  </a:lnTo>
                  <a:lnTo>
                    <a:pt x="2187" y="32351"/>
                  </a:lnTo>
                  <a:lnTo>
                    <a:pt x="3827" y="26873"/>
                  </a:lnTo>
                  <a:lnTo>
                    <a:pt x="6015" y="21941"/>
                  </a:lnTo>
                  <a:lnTo>
                    <a:pt x="9295" y="17012"/>
                  </a:lnTo>
                  <a:lnTo>
                    <a:pt x="12029" y="12080"/>
                  </a:lnTo>
                  <a:lnTo>
                    <a:pt x="16403" y="7698"/>
                  </a:lnTo>
                  <a:lnTo>
                    <a:pt x="20778" y="3864"/>
                  </a:lnTo>
                  <a:lnTo>
                    <a:pt x="25152" y="577"/>
                  </a:lnTo>
                  <a:lnTo>
                    <a:pt x="26016"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35689" y="3912455"/>
              <a:ext cx="640227" cy="597129"/>
            </a:xfrm>
            <a:custGeom>
              <a:avLst/>
              <a:gdLst>
                <a:gd name="connsiteX0" fmla="*/ 0 w 640227"/>
                <a:gd name="connsiteY0" fmla="*/ 0 h 597129"/>
                <a:gd name="connsiteX1" fmla="*/ 639130 w 640227"/>
                <a:gd name="connsiteY1" fmla="*/ 0 h 597129"/>
                <a:gd name="connsiteX2" fmla="*/ 640227 w 640227"/>
                <a:gd name="connsiteY2" fmla="*/ 63316 h 597129"/>
                <a:gd name="connsiteX3" fmla="*/ 640227 w 640227"/>
                <a:gd name="connsiteY3" fmla="*/ 130451 h 597129"/>
                <a:gd name="connsiteX4" fmla="*/ 640227 w 640227"/>
                <a:gd name="connsiteY4" fmla="*/ 147373 h 597129"/>
                <a:gd name="connsiteX5" fmla="*/ 639678 w 640227"/>
                <a:gd name="connsiteY5" fmla="*/ 164292 h 597129"/>
                <a:gd name="connsiteX6" fmla="*/ 638581 w 640227"/>
                <a:gd name="connsiteY6" fmla="*/ 181214 h 597129"/>
                <a:gd name="connsiteX7" fmla="*/ 637484 w 640227"/>
                <a:gd name="connsiteY7" fmla="*/ 197588 h 597129"/>
                <a:gd name="connsiteX8" fmla="*/ 635289 w 640227"/>
                <a:gd name="connsiteY8" fmla="*/ 213962 h 597129"/>
                <a:gd name="connsiteX9" fmla="*/ 633096 w 640227"/>
                <a:gd name="connsiteY9" fmla="*/ 230337 h 597129"/>
                <a:gd name="connsiteX10" fmla="*/ 630901 w 640227"/>
                <a:gd name="connsiteY10" fmla="*/ 246713 h 597129"/>
                <a:gd name="connsiteX11" fmla="*/ 627611 w 640227"/>
                <a:gd name="connsiteY11" fmla="*/ 262540 h 597129"/>
                <a:gd name="connsiteX12" fmla="*/ 624319 w 640227"/>
                <a:gd name="connsiteY12" fmla="*/ 278916 h 597129"/>
                <a:gd name="connsiteX13" fmla="*/ 620479 w 640227"/>
                <a:gd name="connsiteY13" fmla="*/ 294198 h 597129"/>
                <a:gd name="connsiteX14" fmla="*/ 616640 w 640227"/>
                <a:gd name="connsiteY14" fmla="*/ 310028 h 597129"/>
                <a:gd name="connsiteX15" fmla="*/ 612251 w 640227"/>
                <a:gd name="connsiteY15" fmla="*/ 325857 h 597129"/>
                <a:gd name="connsiteX16" fmla="*/ 607314 w 640227"/>
                <a:gd name="connsiteY16" fmla="*/ 341139 h 597129"/>
                <a:gd name="connsiteX17" fmla="*/ 602378 w 640227"/>
                <a:gd name="connsiteY17" fmla="*/ 355876 h 597129"/>
                <a:gd name="connsiteX18" fmla="*/ 596891 w 640227"/>
                <a:gd name="connsiteY18" fmla="*/ 371160 h 597129"/>
                <a:gd name="connsiteX19" fmla="*/ 591407 w 640227"/>
                <a:gd name="connsiteY19" fmla="*/ 385897 h 597129"/>
                <a:gd name="connsiteX20" fmla="*/ 584825 w 640227"/>
                <a:gd name="connsiteY20" fmla="*/ 400634 h 597129"/>
                <a:gd name="connsiteX21" fmla="*/ 578791 w 640227"/>
                <a:gd name="connsiteY21" fmla="*/ 414825 h 597129"/>
                <a:gd name="connsiteX22" fmla="*/ 571659 w 640227"/>
                <a:gd name="connsiteY22" fmla="*/ 429562 h 597129"/>
                <a:gd name="connsiteX23" fmla="*/ 564528 w 640227"/>
                <a:gd name="connsiteY23" fmla="*/ 443754 h 597129"/>
                <a:gd name="connsiteX24" fmla="*/ 557397 w 640227"/>
                <a:gd name="connsiteY24" fmla="*/ 457399 h 597129"/>
                <a:gd name="connsiteX25" fmla="*/ 549717 w 640227"/>
                <a:gd name="connsiteY25" fmla="*/ 471045 h 597129"/>
                <a:gd name="connsiteX26" fmla="*/ 541490 w 640227"/>
                <a:gd name="connsiteY26" fmla="*/ 485237 h 597129"/>
                <a:gd name="connsiteX27" fmla="*/ 533262 w 640227"/>
                <a:gd name="connsiteY27" fmla="*/ 497791 h 597129"/>
                <a:gd name="connsiteX28" fmla="*/ 524484 w 640227"/>
                <a:gd name="connsiteY28" fmla="*/ 511436 h 597129"/>
                <a:gd name="connsiteX29" fmla="*/ 515708 w 640227"/>
                <a:gd name="connsiteY29" fmla="*/ 524535 h 597129"/>
                <a:gd name="connsiteX30" fmla="*/ 505835 w 640227"/>
                <a:gd name="connsiteY30" fmla="*/ 537090 h 597129"/>
                <a:gd name="connsiteX31" fmla="*/ 497058 w 640227"/>
                <a:gd name="connsiteY31" fmla="*/ 549644 h 597129"/>
                <a:gd name="connsiteX32" fmla="*/ 486636 w 640227"/>
                <a:gd name="connsiteY32" fmla="*/ 562198 h 597129"/>
                <a:gd name="connsiteX33" fmla="*/ 476762 w 640227"/>
                <a:gd name="connsiteY33" fmla="*/ 573660 h 597129"/>
                <a:gd name="connsiteX34" fmla="*/ 466340 w 640227"/>
                <a:gd name="connsiteY34" fmla="*/ 585667 h 597129"/>
                <a:gd name="connsiteX35" fmla="*/ 455918 w 640227"/>
                <a:gd name="connsiteY35" fmla="*/ 597129 h 597129"/>
                <a:gd name="connsiteX36" fmla="*/ 0 w 640227"/>
                <a:gd name="connsiteY36" fmla="*/ 597129 h 597129"/>
                <a:gd name="connsiteX37" fmla="*/ 0 w 640227"/>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227" h="597129">
                  <a:moveTo>
                    <a:pt x="0" y="0"/>
                  </a:moveTo>
                  <a:lnTo>
                    <a:pt x="639130" y="0"/>
                  </a:lnTo>
                  <a:lnTo>
                    <a:pt x="640227" y="63316"/>
                  </a:lnTo>
                  <a:lnTo>
                    <a:pt x="640227" y="130451"/>
                  </a:lnTo>
                  <a:lnTo>
                    <a:pt x="640227" y="147373"/>
                  </a:lnTo>
                  <a:lnTo>
                    <a:pt x="639678" y="164292"/>
                  </a:lnTo>
                  <a:lnTo>
                    <a:pt x="638581" y="181214"/>
                  </a:lnTo>
                  <a:lnTo>
                    <a:pt x="637484" y="197588"/>
                  </a:lnTo>
                  <a:lnTo>
                    <a:pt x="635289" y="213962"/>
                  </a:lnTo>
                  <a:lnTo>
                    <a:pt x="633096" y="230337"/>
                  </a:lnTo>
                  <a:lnTo>
                    <a:pt x="630901" y="246713"/>
                  </a:lnTo>
                  <a:lnTo>
                    <a:pt x="627611" y="262540"/>
                  </a:lnTo>
                  <a:lnTo>
                    <a:pt x="624319" y="278916"/>
                  </a:lnTo>
                  <a:lnTo>
                    <a:pt x="620479" y="294198"/>
                  </a:lnTo>
                  <a:lnTo>
                    <a:pt x="616640" y="310028"/>
                  </a:lnTo>
                  <a:lnTo>
                    <a:pt x="612251" y="325857"/>
                  </a:lnTo>
                  <a:lnTo>
                    <a:pt x="607314" y="341139"/>
                  </a:lnTo>
                  <a:lnTo>
                    <a:pt x="602378" y="355876"/>
                  </a:lnTo>
                  <a:lnTo>
                    <a:pt x="596891" y="371160"/>
                  </a:lnTo>
                  <a:lnTo>
                    <a:pt x="591407" y="385897"/>
                  </a:lnTo>
                  <a:lnTo>
                    <a:pt x="584825" y="400634"/>
                  </a:lnTo>
                  <a:lnTo>
                    <a:pt x="578791" y="414825"/>
                  </a:lnTo>
                  <a:lnTo>
                    <a:pt x="571659" y="429562"/>
                  </a:lnTo>
                  <a:lnTo>
                    <a:pt x="564528" y="443754"/>
                  </a:lnTo>
                  <a:lnTo>
                    <a:pt x="557397" y="457399"/>
                  </a:lnTo>
                  <a:lnTo>
                    <a:pt x="549717" y="471045"/>
                  </a:lnTo>
                  <a:lnTo>
                    <a:pt x="541490" y="485237"/>
                  </a:lnTo>
                  <a:lnTo>
                    <a:pt x="533262" y="497791"/>
                  </a:lnTo>
                  <a:lnTo>
                    <a:pt x="524484" y="511436"/>
                  </a:lnTo>
                  <a:lnTo>
                    <a:pt x="515708" y="524535"/>
                  </a:lnTo>
                  <a:lnTo>
                    <a:pt x="505835" y="537090"/>
                  </a:lnTo>
                  <a:lnTo>
                    <a:pt x="497058" y="549644"/>
                  </a:lnTo>
                  <a:lnTo>
                    <a:pt x="486636" y="562198"/>
                  </a:lnTo>
                  <a:lnTo>
                    <a:pt x="476762" y="573660"/>
                  </a:lnTo>
                  <a:lnTo>
                    <a:pt x="466340" y="585667"/>
                  </a:lnTo>
                  <a:lnTo>
                    <a:pt x="455918" y="597129"/>
                  </a:lnTo>
                  <a:lnTo>
                    <a:pt x="0" y="59712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135688" y="4591758"/>
              <a:ext cx="451056" cy="191739"/>
            </a:xfrm>
            <a:custGeom>
              <a:avLst/>
              <a:gdLst>
                <a:gd name="connsiteX0" fmla="*/ 0 w 451056"/>
                <a:gd name="connsiteY0" fmla="*/ 0 h 191739"/>
                <a:gd name="connsiteX1" fmla="*/ 356145 w 451056"/>
                <a:gd name="connsiteY1" fmla="*/ 0 h 191739"/>
                <a:gd name="connsiteX2" fmla="*/ 366020 w 451056"/>
                <a:gd name="connsiteY2" fmla="*/ 546 h 191739"/>
                <a:gd name="connsiteX3" fmla="*/ 375345 w 451056"/>
                <a:gd name="connsiteY3" fmla="*/ 1634 h 191739"/>
                <a:gd name="connsiteX4" fmla="*/ 384124 w 451056"/>
                <a:gd name="connsiteY4" fmla="*/ 3814 h 191739"/>
                <a:gd name="connsiteX5" fmla="*/ 393451 w 451056"/>
                <a:gd name="connsiteY5" fmla="*/ 7627 h 191739"/>
                <a:gd name="connsiteX6" fmla="*/ 401131 w 451056"/>
                <a:gd name="connsiteY6" fmla="*/ 11440 h 191739"/>
                <a:gd name="connsiteX7" fmla="*/ 409360 w 451056"/>
                <a:gd name="connsiteY7" fmla="*/ 16342 h 191739"/>
                <a:gd name="connsiteX8" fmla="*/ 416492 w 451056"/>
                <a:gd name="connsiteY8" fmla="*/ 21789 h 191739"/>
                <a:gd name="connsiteX9" fmla="*/ 423076 w 451056"/>
                <a:gd name="connsiteY9" fmla="*/ 28325 h 191739"/>
                <a:gd name="connsiteX10" fmla="*/ 429661 w 451056"/>
                <a:gd name="connsiteY10" fmla="*/ 34863 h 191739"/>
                <a:gd name="connsiteX11" fmla="*/ 434598 w 451056"/>
                <a:gd name="connsiteY11" fmla="*/ 41944 h 191739"/>
                <a:gd name="connsiteX12" fmla="*/ 439536 w 451056"/>
                <a:gd name="connsiteY12" fmla="*/ 50114 h 191739"/>
                <a:gd name="connsiteX13" fmla="*/ 443375 w 451056"/>
                <a:gd name="connsiteY13" fmla="*/ 58285 h 191739"/>
                <a:gd name="connsiteX14" fmla="*/ 446668 w 451056"/>
                <a:gd name="connsiteY14" fmla="*/ 67546 h 191739"/>
                <a:gd name="connsiteX15" fmla="*/ 449410 w 451056"/>
                <a:gd name="connsiteY15" fmla="*/ 76261 h 191739"/>
                <a:gd name="connsiteX16" fmla="*/ 450507 w 451056"/>
                <a:gd name="connsiteY16" fmla="*/ 86065 h 191739"/>
                <a:gd name="connsiteX17" fmla="*/ 451056 w 451056"/>
                <a:gd name="connsiteY17" fmla="*/ 95871 h 191739"/>
                <a:gd name="connsiteX18" fmla="*/ 450507 w 451056"/>
                <a:gd name="connsiteY18" fmla="*/ 105675 h 191739"/>
                <a:gd name="connsiteX19" fmla="*/ 449410 w 451056"/>
                <a:gd name="connsiteY19" fmla="*/ 114935 h 191739"/>
                <a:gd name="connsiteX20" fmla="*/ 446668 w 451056"/>
                <a:gd name="connsiteY20" fmla="*/ 124195 h 191739"/>
                <a:gd name="connsiteX21" fmla="*/ 443375 w 451056"/>
                <a:gd name="connsiteY21" fmla="*/ 132911 h 191739"/>
                <a:gd name="connsiteX22" fmla="*/ 439536 w 451056"/>
                <a:gd name="connsiteY22" fmla="*/ 141082 h 191739"/>
                <a:gd name="connsiteX23" fmla="*/ 434598 w 451056"/>
                <a:gd name="connsiteY23" fmla="*/ 149252 h 191739"/>
                <a:gd name="connsiteX24" fmla="*/ 429661 w 451056"/>
                <a:gd name="connsiteY24" fmla="*/ 156879 h 191739"/>
                <a:gd name="connsiteX25" fmla="*/ 423076 w 451056"/>
                <a:gd name="connsiteY25" fmla="*/ 163414 h 191739"/>
                <a:gd name="connsiteX26" fmla="*/ 416492 w 451056"/>
                <a:gd name="connsiteY26" fmla="*/ 169950 h 191739"/>
                <a:gd name="connsiteX27" fmla="*/ 409360 w 451056"/>
                <a:gd name="connsiteY27" fmla="*/ 175398 h 191739"/>
                <a:gd name="connsiteX28" fmla="*/ 401131 w 451056"/>
                <a:gd name="connsiteY28" fmla="*/ 179756 h 191739"/>
                <a:gd name="connsiteX29" fmla="*/ 393451 w 451056"/>
                <a:gd name="connsiteY29" fmla="*/ 183569 h 191739"/>
                <a:gd name="connsiteX30" fmla="*/ 384124 w 451056"/>
                <a:gd name="connsiteY30" fmla="*/ 187382 h 191739"/>
                <a:gd name="connsiteX31" fmla="*/ 375345 w 451056"/>
                <a:gd name="connsiteY31" fmla="*/ 189560 h 191739"/>
                <a:gd name="connsiteX32" fmla="*/ 366020 w 451056"/>
                <a:gd name="connsiteY32" fmla="*/ 191196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6"/>
                  </a:lnTo>
                  <a:lnTo>
                    <a:pt x="375345" y="1634"/>
                  </a:lnTo>
                  <a:lnTo>
                    <a:pt x="384124" y="3814"/>
                  </a:lnTo>
                  <a:lnTo>
                    <a:pt x="393451" y="7627"/>
                  </a:lnTo>
                  <a:lnTo>
                    <a:pt x="401131" y="11440"/>
                  </a:lnTo>
                  <a:lnTo>
                    <a:pt x="409360" y="16342"/>
                  </a:lnTo>
                  <a:lnTo>
                    <a:pt x="416492" y="21789"/>
                  </a:lnTo>
                  <a:lnTo>
                    <a:pt x="423076" y="28325"/>
                  </a:lnTo>
                  <a:lnTo>
                    <a:pt x="429661" y="34863"/>
                  </a:lnTo>
                  <a:lnTo>
                    <a:pt x="434598" y="41944"/>
                  </a:lnTo>
                  <a:lnTo>
                    <a:pt x="439536" y="50114"/>
                  </a:lnTo>
                  <a:lnTo>
                    <a:pt x="443375" y="58285"/>
                  </a:lnTo>
                  <a:lnTo>
                    <a:pt x="446668" y="67546"/>
                  </a:lnTo>
                  <a:lnTo>
                    <a:pt x="449410" y="76261"/>
                  </a:lnTo>
                  <a:lnTo>
                    <a:pt x="450507" y="86065"/>
                  </a:lnTo>
                  <a:lnTo>
                    <a:pt x="451056" y="95871"/>
                  </a:lnTo>
                  <a:lnTo>
                    <a:pt x="450507" y="105675"/>
                  </a:lnTo>
                  <a:lnTo>
                    <a:pt x="449410" y="114935"/>
                  </a:lnTo>
                  <a:lnTo>
                    <a:pt x="446668" y="124195"/>
                  </a:lnTo>
                  <a:lnTo>
                    <a:pt x="443375" y="132911"/>
                  </a:lnTo>
                  <a:lnTo>
                    <a:pt x="439536" y="141082"/>
                  </a:lnTo>
                  <a:lnTo>
                    <a:pt x="434598" y="149252"/>
                  </a:lnTo>
                  <a:lnTo>
                    <a:pt x="429661" y="156879"/>
                  </a:lnTo>
                  <a:lnTo>
                    <a:pt x="423076" y="163414"/>
                  </a:lnTo>
                  <a:lnTo>
                    <a:pt x="416492" y="169950"/>
                  </a:lnTo>
                  <a:lnTo>
                    <a:pt x="409360" y="175398"/>
                  </a:lnTo>
                  <a:lnTo>
                    <a:pt x="401131" y="179756"/>
                  </a:lnTo>
                  <a:lnTo>
                    <a:pt x="393451" y="183569"/>
                  </a:lnTo>
                  <a:lnTo>
                    <a:pt x="384124" y="187382"/>
                  </a:lnTo>
                  <a:lnTo>
                    <a:pt x="375345" y="189560"/>
                  </a:lnTo>
                  <a:lnTo>
                    <a:pt x="366020" y="191196"/>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35688" y="4846498"/>
              <a:ext cx="451056" cy="191739"/>
            </a:xfrm>
            <a:custGeom>
              <a:avLst/>
              <a:gdLst>
                <a:gd name="connsiteX0" fmla="*/ 0 w 451056"/>
                <a:gd name="connsiteY0" fmla="*/ 0 h 191739"/>
                <a:gd name="connsiteX1" fmla="*/ 356145 w 451056"/>
                <a:gd name="connsiteY1" fmla="*/ 0 h 191739"/>
                <a:gd name="connsiteX2" fmla="*/ 366020 w 451056"/>
                <a:gd name="connsiteY2" fmla="*/ 547 h 191739"/>
                <a:gd name="connsiteX3" fmla="*/ 375345 w 451056"/>
                <a:gd name="connsiteY3" fmla="*/ 1639 h 191739"/>
                <a:gd name="connsiteX4" fmla="*/ 384124 w 451056"/>
                <a:gd name="connsiteY4" fmla="*/ 4371 h 191739"/>
                <a:gd name="connsiteX5" fmla="*/ 393451 w 451056"/>
                <a:gd name="connsiteY5" fmla="*/ 7102 h 191739"/>
                <a:gd name="connsiteX6" fmla="*/ 401131 w 451056"/>
                <a:gd name="connsiteY6" fmla="*/ 10925 h 191739"/>
                <a:gd name="connsiteX7" fmla="*/ 409360 w 451056"/>
                <a:gd name="connsiteY7" fmla="*/ 16388 h 191739"/>
                <a:gd name="connsiteX8" fmla="*/ 416492 w 451056"/>
                <a:gd name="connsiteY8" fmla="*/ 21851 h 191739"/>
                <a:gd name="connsiteX9" fmla="*/ 423076 w 451056"/>
                <a:gd name="connsiteY9" fmla="*/ 27861 h 191739"/>
                <a:gd name="connsiteX10" fmla="*/ 429661 w 451056"/>
                <a:gd name="connsiteY10" fmla="*/ 34961 h 191739"/>
                <a:gd name="connsiteX11" fmla="*/ 434598 w 451056"/>
                <a:gd name="connsiteY11" fmla="*/ 42063 h 191739"/>
                <a:gd name="connsiteX12" fmla="*/ 439536 w 451056"/>
                <a:gd name="connsiteY12" fmla="*/ 49710 h 191739"/>
                <a:gd name="connsiteX13" fmla="*/ 443375 w 451056"/>
                <a:gd name="connsiteY13" fmla="*/ 58451 h 191739"/>
                <a:gd name="connsiteX14" fmla="*/ 446668 w 451056"/>
                <a:gd name="connsiteY14" fmla="*/ 67190 h 191739"/>
                <a:gd name="connsiteX15" fmla="*/ 449410 w 451056"/>
                <a:gd name="connsiteY15" fmla="*/ 76478 h 191739"/>
                <a:gd name="connsiteX16" fmla="*/ 450507 w 451056"/>
                <a:gd name="connsiteY16" fmla="*/ 85764 h 191739"/>
                <a:gd name="connsiteX17" fmla="*/ 451056 w 451056"/>
                <a:gd name="connsiteY17" fmla="*/ 96143 h 191739"/>
                <a:gd name="connsiteX18" fmla="*/ 450507 w 451056"/>
                <a:gd name="connsiteY18" fmla="*/ 105429 h 191739"/>
                <a:gd name="connsiteX19" fmla="*/ 449410 w 451056"/>
                <a:gd name="connsiteY19" fmla="*/ 115262 h 191739"/>
                <a:gd name="connsiteX20" fmla="*/ 446668 w 451056"/>
                <a:gd name="connsiteY20" fmla="*/ 124549 h 191739"/>
                <a:gd name="connsiteX21" fmla="*/ 443375 w 451056"/>
                <a:gd name="connsiteY21" fmla="*/ 133290 h 191739"/>
                <a:gd name="connsiteX22" fmla="*/ 439536 w 451056"/>
                <a:gd name="connsiteY22" fmla="*/ 142029 h 191739"/>
                <a:gd name="connsiteX23" fmla="*/ 434598 w 451056"/>
                <a:gd name="connsiteY23" fmla="*/ 149676 h 191739"/>
                <a:gd name="connsiteX24" fmla="*/ 429661 w 451056"/>
                <a:gd name="connsiteY24" fmla="*/ 157325 h 191739"/>
                <a:gd name="connsiteX25" fmla="*/ 423076 w 451056"/>
                <a:gd name="connsiteY25" fmla="*/ 163880 h 191739"/>
                <a:gd name="connsiteX26" fmla="*/ 416492 w 451056"/>
                <a:gd name="connsiteY26" fmla="*/ 169888 h 191739"/>
                <a:gd name="connsiteX27" fmla="*/ 409360 w 451056"/>
                <a:gd name="connsiteY27" fmla="*/ 175898 h 191739"/>
                <a:gd name="connsiteX28" fmla="*/ 401131 w 451056"/>
                <a:gd name="connsiteY28" fmla="*/ 180268 h 191739"/>
                <a:gd name="connsiteX29" fmla="*/ 393451 w 451056"/>
                <a:gd name="connsiteY29" fmla="*/ 184639 h 191739"/>
                <a:gd name="connsiteX30" fmla="*/ 384124 w 451056"/>
                <a:gd name="connsiteY30" fmla="*/ 187368 h 191739"/>
                <a:gd name="connsiteX31" fmla="*/ 375345 w 451056"/>
                <a:gd name="connsiteY31" fmla="*/ 190100 h 191739"/>
                <a:gd name="connsiteX32" fmla="*/ 366020 w 451056"/>
                <a:gd name="connsiteY32" fmla="*/ 191194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7"/>
                  </a:lnTo>
                  <a:lnTo>
                    <a:pt x="375345" y="1639"/>
                  </a:lnTo>
                  <a:lnTo>
                    <a:pt x="384124" y="4371"/>
                  </a:lnTo>
                  <a:lnTo>
                    <a:pt x="393451" y="7102"/>
                  </a:lnTo>
                  <a:lnTo>
                    <a:pt x="401131" y="10925"/>
                  </a:lnTo>
                  <a:lnTo>
                    <a:pt x="409360" y="16388"/>
                  </a:lnTo>
                  <a:lnTo>
                    <a:pt x="416492" y="21851"/>
                  </a:lnTo>
                  <a:lnTo>
                    <a:pt x="423076" y="27861"/>
                  </a:lnTo>
                  <a:lnTo>
                    <a:pt x="429661" y="34961"/>
                  </a:lnTo>
                  <a:lnTo>
                    <a:pt x="434598" y="42063"/>
                  </a:lnTo>
                  <a:lnTo>
                    <a:pt x="439536" y="49710"/>
                  </a:lnTo>
                  <a:lnTo>
                    <a:pt x="443375" y="58451"/>
                  </a:lnTo>
                  <a:lnTo>
                    <a:pt x="446668" y="67190"/>
                  </a:lnTo>
                  <a:lnTo>
                    <a:pt x="449410" y="76478"/>
                  </a:lnTo>
                  <a:lnTo>
                    <a:pt x="450507" y="85764"/>
                  </a:lnTo>
                  <a:lnTo>
                    <a:pt x="451056" y="96143"/>
                  </a:lnTo>
                  <a:lnTo>
                    <a:pt x="450507" y="105429"/>
                  </a:lnTo>
                  <a:lnTo>
                    <a:pt x="449410" y="115262"/>
                  </a:lnTo>
                  <a:lnTo>
                    <a:pt x="446668" y="124549"/>
                  </a:lnTo>
                  <a:lnTo>
                    <a:pt x="443375" y="133290"/>
                  </a:lnTo>
                  <a:lnTo>
                    <a:pt x="439536" y="142029"/>
                  </a:lnTo>
                  <a:lnTo>
                    <a:pt x="434598" y="149676"/>
                  </a:lnTo>
                  <a:lnTo>
                    <a:pt x="429661" y="157325"/>
                  </a:lnTo>
                  <a:lnTo>
                    <a:pt x="423076" y="163880"/>
                  </a:lnTo>
                  <a:lnTo>
                    <a:pt x="416492" y="169888"/>
                  </a:lnTo>
                  <a:lnTo>
                    <a:pt x="409360" y="175898"/>
                  </a:lnTo>
                  <a:lnTo>
                    <a:pt x="401131" y="180268"/>
                  </a:lnTo>
                  <a:lnTo>
                    <a:pt x="393451" y="184639"/>
                  </a:lnTo>
                  <a:lnTo>
                    <a:pt x="384124" y="187368"/>
                  </a:lnTo>
                  <a:lnTo>
                    <a:pt x="375345" y="190100"/>
                  </a:lnTo>
                  <a:lnTo>
                    <a:pt x="366020" y="191194"/>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135688" y="5120410"/>
              <a:ext cx="300270" cy="247594"/>
            </a:xfrm>
            <a:custGeom>
              <a:avLst/>
              <a:gdLst>
                <a:gd name="connsiteX0" fmla="*/ 0 w 300270"/>
                <a:gd name="connsiteY0" fmla="*/ 0 h 247594"/>
                <a:gd name="connsiteX1" fmla="*/ 300270 w 300270"/>
                <a:gd name="connsiteY1" fmla="*/ 0 h 247594"/>
                <a:gd name="connsiteX2" fmla="*/ 300270 w 300270"/>
                <a:gd name="connsiteY2" fmla="*/ 13091 h 247594"/>
                <a:gd name="connsiteX3" fmla="*/ 298626 w 300270"/>
                <a:gd name="connsiteY3" fmla="*/ 26181 h 247594"/>
                <a:gd name="connsiteX4" fmla="*/ 296434 w 300270"/>
                <a:gd name="connsiteY4" fmla="*/ 38180 h 247594"/>
                <a:gd name="connsiteX5" fmla="*/ 293695 w 300270"/>
                <a:gd name="connsiteY5" fmla="*/ 50726 h 247594"/>
                <a:gd name="connsiteX6" fmla="*/ 289860 w 300270"/>
                <a:gd name="connsiteY6" fmla="*/ 62179 h 247594"/>
                <a:gd name="connsiteX7" fmla="*/ 285477 w 300270"/>
                <a:gd name="connsiteY7" fmla="*/ 74178 h 247594"/>
                <a:gd name="connsiteX8" fmla="*/ 279999 w 300270"/>
                <a:gd name="connsiteY8" fmla="*/ 86178 h 247594"/>
                <a:gd name="connsiteX9" fmla="*/ 273971 w 300270"/>
                <a:gd name="connsiteY9" fmla="*/ 97086 h 247594"/>
                <a:gd name="connsiteX10" fmla="*/ 267397 w 300270"/>
                <a:gd name="connsiteY10" fmla="*/ 108540 h 247594"/>
                <a:gd name="connsiteX11" fmla="*/ 259180 w 300270"/>
                <a:gd name="connsiteY11" fmla="*/ 118905 h 247594"/>
                <a:gd name="connsiteX12" fmla="*/ 251508 w 300270"/>
                <a:gd name="connsiteY12" fmla="*/ 129268 h 247594"/>
                <a:gd name="connsiteX13" fmla="*/ 242195 w 300270"/>
                <a:gd name="connsiteY13" fmla="*/ 139085 h 247594"/>
                <a:gd name="connsiteX14" fmla="*/ 232881 w 300270"/>
                <a:gd name="connsiteY14" fmla="*/ 149448 h 247594"/>
                <a:gd name="connsiteX15" fmla="*/ 222471 w 300270"/>
                <a:gd name="connsiteY15" fmla="*/ 158721 h 247594"/>
                <a:gd name="connsiteX16" fmla="*/ 212061 w 300270"/>
                <a:gd name="connsiteY16" fmla="*/ 167993 h 247594"/>
                <a:gd name="connsiteX17" fmla="*/ 200556 w 300270"/>
                <a:gd name="connsiteY17" fmla="*/ 176173 h 247594"/>
                <a:gd name="connsiteX18" fmla="*/ 189050 w 300270"/>
                <a:gd name="connsiteY18" fmla="*/ 184355 h 247594"/>
                <a:gd name="connsiteX19" fmla="*/ 176449 w 300270"/>
                <a:gd name="connsiteY19" fmla="*/ 192537 h 247594"/>
                <a:gd name="connsiteX20" fmla="*/ 163848 w 300270"/>
                <a:gd name="connsiteY20" fmla="*/ 199627 h 247594"/>
                <a:gd name="connsiteX21" fmla="*/ 150152 w 300270"/>
                <a:gd name="connsiteY21" fmla="*/ 206719 h 247594"/>
                <a:gd name="connsiteX22" fmla="*/ 135906 w 300270"/>
                <a:gd name="connsiteY22" fmla="*/ 213263 h 247594"/>
                <a:gd name="connsiteX23" fmla="*/ 121662 w 300270"/>
                <a:gd name="connsiteY23" fmla="*/ 219263 h 247594"/>
                <a:gd name="connsiteX24" fmla="*/ 107418 w 300270"/>
                <a:gd name="connsiteY24" fmla="*/ 224172 h 247594"/>
                <a:gd name="connsiteX25" fmla="*/ 92077 w 300270"/>
                <a:gd name="connsiteY25" fmla="*/ 229626 h 247594"/>
                <a:gd name="connsiteX26" fmla="*/ 76189 w 300270"/>
                <a:gd name="connsiteY26" fmla="*/ 233989 h 247594"/>
                <a:gd name="connsiteX27" fmla="*/ 60299 w 300270"/>
                <a:gd name="connsiteY27" fmla="*/ 237808 h 247594"/>
                <a:gd name="connsiteX28" fmla="*/ 44410 w 300270"/>
                <a:gd name="connsiteY28" fmla="*/ 241081 h 247594"/>
                <a:gd name="connsiteX29" fmla="*/ 27975 w 300270"/>
                <a:gd name="connsiteY29" fmla="*/ 243807 h 247594"/>
                <a:gd name="connsiteX30" fmla="*/ 10990 w 300270"/>
                <a:gd name="connsiteY30" fmla="*/ 246535 h 247594"/>
                <a:gd name="connsiteX31" fmla="*/ 0 w 300270"/>
                <a:gd name="connsiteY31" fmla="*/ 247594 h 247594"/>
                <a:gd name="connsiteX32" fmla="*/ 0 w 300270"/>
                <a:gd name="connsiteY32" fmla="*/ 0 h 2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270" h="247594">
                  <a:moveTo>
                    <a:pt x="0" y="0"/>
                  </a:moveTo>
                  <a:lnTo>
                    <a:pt x="300270" y="0"/>
                  </a:lnTo>
                  <a:lnTo>
                    <a:pt x="300270" y="13091"/>
                  </a:lnTo>
                  <a:lnTo>
                    <a:pt x="298626" y="26181"/>
                  </a:lnTo>
                  <a:lnTo>
                    <a:pt x="296434" y="38180"/>
                  </a:lnTo>
                  <a:lnTo>
                    <a:pt x="293695" y="50726"/>
                  </a:lnTo>
                  <a:lnTo>
                    <a:pt x="289860" y="62179"/>
                  </a:lnTo>
                  <a:lnTo>
                    <a:pt x="285477" y="74178"/>
                  </a:lnTo>
                  <a:lnTo>
                    <a:pt x="279999" y="86178"/>
                  </a:lnTo>
                  <a:lnTo>
                    <a:pt x="273971" y="97086"/>
                  </a:lnTo>
                  <a:lnTo>
                    <a:pt x="267397" y="108540"/>
                  </a:lnTo>
                  <a:lnTo>
                    <a:pt x="259180" y="118905"/>
                  </a:lnTo>
                  <a:lnTo>
                    <a:pt x="251508" y="129268"/>
                  </a:lnTo>
                  <a:lnTo>
                    <a:pt x="242195" y="139085"/>
                  </a:lnTo>
                  <a:lnTo>
                    <a:pt x="232881" y="149448"/>
                  </a:lnTo>
                  <a:lnTo>
                    <a:pt x="222471" y="158721"/>
                  </a:lnTo>
                  <a:lnTo>
                    <a:pt x="212061" y="167993"/>
                  </a:lnTo>
                  <a:lnTo>
                    <a:pt x="200556" y="176173"/>
                  </a:lnTo>
                  <a:lnTo>
                    <a:pt x="189050" y="184355"/>
                  </a:lnTo>
                  <a:lnTo>
                    <a:pt x="176449" y="192537"/>
                  </a:lnTo>
                  <a:lnTo>
                    <a:pt x="163848" y="199627"/>
                  </a:lnTo>
                  <a:lnTo>
                    <a:pt x="150152" y="206719"/>
                  </a:lnTo>
                  <a:lnTo>
                    <a:pt x="135906" y="213263"/>
                  </a:lnTo>
                  <a:lnTo>
                    <a:pt x="121662" y="219263"/>
                  </a:lnTo>
                  <a:lnTo>
                    <a:pt x="107418" y="224172"/>
                  </a:lnTo>
                  <a:lnTo>
                    <a:pt x="92077" y="229626"/>
                  </a:lnTo>
                  <a:lnTo>
                    <a:pt x="76189" y="233989"/>
                  </a:lnTo>
                  <a:lnTo>
                    <a:pt x="60299" y="237808"/>
                  </a:lnTo>
                  <a:lnTo>
                    <a:pt x="44410" y="241081"/>
                  </a:lnTo>
                  <a:lnTo>
                    <a:pt x="27975" y="243807"/>
                  </a:lnTo>
                  <a:lnTo>
                    <a:pt x="10990" y="246535"/>
                  </a:lnTo>
                  <a:lnTo>
                    <a:pt x="0" y="247594"/>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文本框 5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5" name="组合 4"/>
          <p:cNvGrpSpPr/>
          <p:nvPr/>
        </p:nvGrpSpPr>
        <p:grpSpPr>
          <a:xfrm>
            <a:off x="945552" y="2182146"/>
            <a:ext cx="3626848" cy="1265321"/>
            <a:chOff x="1513275" y="2182146"/>
            <a:chExt cx="3626848" cy="1265321"/>
          </a:xfrm>
        </p:grpSpPr>
        <p:sp>
          <p:nvSpPr>
            <p:cNvPr id="77" name="KSO_Shape"/>
            <p:cNvSpPr/>
            <p:nvPr/>
          </p:nvSpPr>
          <p:spPr bwMode="auto">
            <a:xfrm>
              <a:off x="2100127" y="2182146"/>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6" name="文本框 45"/>
            <p:cNvSpPr txBox="1"/>
            <p:nvPr/>
          </p:nvSpPr>
          <p:spPr>
            <a:xfrm>
              <a:off x="1513275" y="2285408"/>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2" name="矩形 1"/>
            <p:cNvSpPr/>
            <p:nvPr/>
          </p:nvSpPr>
          <p:spPr>
            <a:xfrm>
              <a:off x="2002161" y="2574920"/>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3" name="组合 2"/>
          <p:cNvGrpSpPr/>
          <p:nvPr/>
        </p:nvGrpSpPr>
        <p:grpSpPr>
          <a:xfrm>
            <a:off x="7588722" y="2168364"/>
            <a:ext cx="3626848" cy="1279103"/>
            <a:chOff x="6845218" y="2168364"/>
            <a:chExt cx="3626848" cy="1279103"/>
          </a:xfrm>
        </p:grpSpPr>
        <p:sp>
          <p:nvSpPr>
            <p:cNvPr id="78" name="KSO_Shape"/>
            <p:cNvSpPr/>
            <p:nvPr/>
          </p:nvSpPr>
          <p:spPr bwMode="auto">
            <a:xfrm>
              <a:off x="9392236" y="2168364"/>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FFC00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7" name="文本框 46"/>
            <p:cNvSpPr txBox="1"/>
            <p:nvPr/>
          </p:nvSpPr>
          <p:spPr>
            <a:xfrm>
              <a:off x="6845218" y="217804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2" name="矩形 51"/>
            <p:cNvSpPr/>
            <p:nvPr/>
          </p:nvSpPr>
          <p:spPr>
            <a:xfrm>
              <a:off x="6959600" y="2574920"/>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4" name="组合 3"/>
          <p:cNvGrpSpPr/>
          <p:nvPr/>
        </p:nvGrpSpPr>
        <p:grpSpPr>
          <a:xfrm>
            <a:off x="7588722" y="4219632"/>
            <a:ext cx="3626848" cy="1254723"/>
            <a:chOff x="6914520" y="4219632"/>
            <a:chExt cx="3626848" cy="1254723"/>
          </a:xfrm>
        </p:grpSpPr>
        <p:sp>
          <p:nvSpPr>
            <p:cNvPr id="79" name="KSO_Shape"/>
            <p:cNvSpPr/>
            <p:nvPr/>
          </p:nvSpPr>
          <p:spPr bwMode="auto">
            <a:xfrm>
              <a:off x="9497932" y="4272902"/>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8" name="文本框 47"/>
            <p:cNvSpPr txBox="1"/>
            <p:nvPr/>
          </p:nvSpPr>
          <p:spPr>
            <a:xfrm>
              <a:off x="6914520" y="4219632"/>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4" name="矩形 53"/>
            <p:cNvSpPr/>
            <p:nvPr/>
          </p:nvSpPr>
          <p:spPr>
            <a:xfrm>
              <a:off x="6959600" y="4601808"/>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6" name="组合 5"/>
          <p:cNvGrpSpPr/>
          <p:nvPr/>
        </p:nvGrpSpPr>
        <p:grpSpPr>
          <a:xfrm>
            <a:off x="945552" y="4272902"/>
            <a:ext cx="3626848" cy="1201453"/>
            <a:chOff x="1513275" y="4272902"/>
            <a:chExt cx="3626848" cy="1201453"/>
          </a:xfrm>
        </p:grpSpPr>
        <p:sp>
          <p:nvSpPr>
            <p:cNvPr id="80" name="KSO_Shape"/>
            <p:cNvSpPr/>
            <p:nvPr/>
          </p:nvSpPr>
          <p:spPr>
            <a:xfrm>
              <a:off x="2145839" y="4272902"/>
              <a:ext cx="438522" cy="32890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9" name="文本框 48"/>
            <p:cNvSpPr txBox="1"/>
            <p:nvPr/>
          </p:nvSpPr>
          <p:spPr>
            <a:xfrm>
              <a:off x="1513275" y="432700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6" name="矩形 55"/>
            <p:cNvSpPr/>
            <p:nvPr/>
          </p:nvSpPr>
          <p:spPr>
            <a:xfrm>
              <a:off x="2002161" y="4601808"/>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文本框 27"/>
          <p:cNvSpPr txBox="1"/>
          <p:nvPr/>
        </p:nvSpPr>
        <p:spPr>
          <a:xfrm>
            <a:off x="6813060" y="2102705"/>
            <a:ext cx="362684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9" name="文本框 28"/>
          <p:cNvSpPr txBox="1"/>
          <p:nvPr/>
        </p:nvSpPr>
        <p:spPr>
          <a:xfrm>
            <a:off x="6469730" y="2625925"/>
            <a:ext cx="5074570" cy="932563"/>
          </a:xfrm>
          <a:prstGeom prst="rect">
            <a:avLst/>
          </a:prstGeom>
          <a:noFill/>
        </p:spPr>
        <p:txBody>
          <a:bodyPr wrap="square" rtlCol="0">
            <a:spAutoFit/>
          </a:bodyPr>
          <a:lstStyle/>
          <a:p>
            <a:pPr algn="just">
              <a:lnSpc>
                <a:spcPct val="130000"/>
              </a:lnSpc>
            </a:pPr>
            <a:r>
              <a:rPr lang="en-US" altLang="zh-CN" sz="14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400" dirty="0">
              <a:solidFill>
                <a:schemeClr val="bg1"/>
              </a:solidFill>
              <a:latin typeface="Calibri Light" panose="020F0302020204030204" pitchFamily="34" charset="0"/>
            </a:endParaRPr>
          </a:p>
        </p:txBody>
      </p:sp>
      <p:sp>
        <p:nvSpPr>
          <p:cNvPr id="32" name="KSO_Shape"/>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5" name="矩形 4"/>
            <p:cNvSpPr/>
            <p:nvPr/>
          </p:nvSpPr>
          <p:spPr>
            <a:xfrm>
              <a:off x="980429" y="4605462"/>
              <a:ext cx="483222" cy="45719"/>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52486"/>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Whatever is worth doing is worth doing well. Believe in yourself. Believe in yourself. Action speak louder than words.</a:t>
            </a:r>
            <a:endParaRPr lang="zh-CN" altLang="en-US" sz="1400" b="1" dirty="0">
              <a:solidFill>
                <a:srgbClr val="3A3A3A"/>
              </a:solidFill>
              <a:latin typeface="Calibri Light" panose="020F0302020204030204" pitchFamily="34" charset="0"/>
            </a:endParaRPr>
          </a:p>
        </p:txBody>
      </p:sp>
      <p:cxnSp>
        <p:nvCxnSpPr>
          <p:cNvPr id="3" name="直接连接符 2"/>
          <p:cNvCxnSpPr/>
          <p:nvPr/>
        </p:nvCxnSpPr>
        <p:spPr>
          <a:xfrm flipH="1">
            <a:off x="3790991" y="1855129"/>
            <a:ext cx="2075474" cy="3765792"/>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363" y="5580080"/>
            <a:ext cx="2302246"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017486" y="3429000"/>
            <a:ext cx="8157029" cy="0"/>
          </a:xfrm>
          <a:prstGeom prst="line">
            <a:avLst/>
          </a:prstGeom>
          <a:ln w="104775">
            <a:solidFill>
              <a:srgbClr val="565656"/>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52979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3029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1593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46374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66500"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32966"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39" name="文本框 38"/>
          <p:cNvSpPr txBox="1"/>
          <p:nvPr/>
        </p:nvSpPr>
        <p:spPr>
          <a:xfrm>
            <a:off x="1500657"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0" name="文本框 39"/>
          <p:cNvSpPr txBox="1"/>
          <p:nvPr/>
        </p:nvSpPr>
        <p:spPr>
          <a:xfrm>
            <a:off x="2406831" y="1844443"/>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1" name="文本框 40"/>
          <p:cNvSpPr txBox="1"/>
          <p:nvPr/>
        </p:nvSpPr>
        <p:spPr>
          <a:xfrm>
            <a:off x="3374522" y="2175704"/>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2" name="文本框 41"/>
          <p:cNvSpPr txBox="1"/>
          <p:nvPr/>
        </p:nvSpPr>
        <p:spPr>
          <a:xfrm>
            <a:off x="3952149"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3" name="文本框 42"/>
          <p:cNvSpPr txBox="1"/>
          <p:nvPr/>
        </p:nvSpPr>
        <p:spPr>
          <a:xfrm>
            <a:off x="4919840"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4" name="文本框 43"/>
          <p:cNvSpPr txBox="1"/>
          <p:nvPr/>
        </p:nvSpPr>
        <p:spPr>
          <a:xfrm>
            <a:off x="5432606" y="1820880"/>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5" name="文本框 44"/>
          <p:cNvSpPr txBox="1"/>
          <p:nvPr/>
        </p:nvSpPr>
        <p:spPr>
          <a:xfrm>
            <a:off x="6400297" y="2152141"/>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6" name="文本框 45"/>
          <p:cNvSpPr txBox="1"/>
          <p:nvPr/>
        </p:nvSpPr>
        <p:spPr>
          <a:xfrm>
            <a:off x="7309369" y="3912939"/>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7" name="文本框 46"/>
          <p:cNvSpPr txBox="1"/>
          <p:nvPr/>
        </p:nvSpPr>
        <p:spPr>
          <a:xfrm>
            <a:off x="8277060" y="4244200"/>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2" name="文本框 1"/>
          <p:cNvSpPr txBox="1"/>
          <p:nvPr/>
        </p:nvSpPr>
        <p:spPr>
          <a:xfrm>
            <a:off x="2361409" y="2922101"/>
            <a:ext cx="671979" cy="369332"/>
          </a:xfrm>
          <a:prstGeom prst="rect">
            <a:avLst/>
          </a:prstGeom>
          <a:noFill/>
        </p:spPr>
        <p:txBody>
          <a:bodyPr wrap="none" rtlCol="0">
            <a:spAutoFit/>
          </a:bodyPr>
          <a:lstStyle/>
          <a:p>
            <a:r>
              <a:rPr lang="en-US" altLang="zh-CN" dirty="0"/>
              <a:t>2012</a:t>
            </a:r>
            <a:endParaRPr lang="zh-CN" altLang="en-US" dirty="0"/>
          </a:p>
        </p:txBody>
      </p:sp>
      <p:sp>
        <p:nvSpPr>
          <p:cNvPr id="22" name="文本框 21"/>
          <p:cNvSpPr txBox="1"/>
          <p:nvPr/>
        </p:nvSpPr>
        <p:spPr>
          <a:xfrm>
            <a:off x="4240757" y="3503193"/>
            <a:ext cx="671979" cy="369332"/>
          </a:xfrm>
          <a:prstGeom prst="rect">
            <a:avLst/>
          </a:prstGeom>
          <a:noFill/>
        </p:spPr>
        <p:txBody>
          <a:bodyPr wrap="none" rtlCol="0">
            <a:spAutoFit/>
          </a:bodyPr>
          <a:lstStyle/>
          <a:p>
            <a:r>
              <a:rPr lang="en-US" altLang="zh-CN" dirty="0"/>
              <a:t>2013</a:t>
            </a:r>
            <a:endParaRPr lang="zh-CN" altLang="en-US" dirty="0"/>
          </a:p>
        </p:txBody>
      </p:sp>
      <p:sp>
        <p:nvSpPr>
          <p:cNvPr id="23" name="文本框 22"/>
          <p:cNvSpPr txBox="1"/>
          <p:nvPr/>
        </p:nvSpPr>
        <p:spPr>
          <a:xfrm>
            <a:off x="7275059" y="3545443"/>
            <a:ext cx="671979" cy="369332"/>
          </a:xfrm>
          <a:prstGeom prst="rect">
            <a:avLst/>
          </a:prstGeom>
          <a:noFill/>
        </p:spPr>
        <p:txBody>
          <a:bodyPr wrap="none" rtlCol="0">
            <a:spAutoFit/>
          </a:bodyPr>
          <a:lstStyle/>
          <a:p>
            <a:r>
              <a:rPr lang="en-US" altLang="zh-CN" dirty="0"/>
              <a:t>2015</a:t>
            </a:r>
            <a:endParaRPr lang="zh-CN" altLang="en-US" dirty="0"/>
          </a:p>
        </p:txBody>
      </p:sp>
      <p:sp>
        <p:nvSpPr>
          <p:cNvPr id="24" name="文本框 23"/>
          <p:cNvSpPr txBox="1"/>
          <p:nvPr/>
        </p:nvSpPr>
        <p:spPr>
          <a:xfrm>
            <a:off x="9232659" y="2933224"/>
            <a:ext cx="671979" cy="369332"/>
          </a:xfrm>
          <a:prstGeom prst="rect">
            <a:avLst/>
          </a:prstGeom>
          <a:noFill/>
        </p:spPr>
        <p:txBody>
          <a:bodyPr wrap="none" rtlCol="0">
            <a:spAutoFit/>
          </a:bodyPr>
          <a:lstStyle/>
          <a:p>
            <a:r>
              <a:rPr lang="en-US" altLang="zh-CN" dirty="0"/>
              <a:t>2016</a:t>
            </a:r>
            <a:endParaRPr lang="zh-CN" altLang="en-US" dirty="0"/>
          </a:p>
        </p:txBody>
      </p:sp>
      <p:sp>
        <p:nvSpPr>
          <p:cNvPr id="25" name="文本框 24"/>
          <p:cNvSpPr txBox="1"/>
          <p:nvPr/>
        </p:nvSpPr>
        <p:spPr>
          <a:xfrm>
            <a:off x="5733747" y="2933224"/>
            <a:ext cx="671979" cy="369332"/>
          </a:xfrm>
          <a:prstGeom prst="rect">
            <a:avLst/>
          </a:prstGeom>
          <a:noFill/>
        </p:spPr>
        <p:txBody>
          <a:bodyPr wrap="none" rtlCol="0">
            <a:spAutoFit/>
          </a:bodyPr>
          <a:lstStyle/>
          <a:p>
            <a:r>
              <a:rPr lang="en-US" altLang="zh-CN" dirty="0"/>
              <a:t>2014</a:t>
            </a:r>
            <a:endParaRPr lang="zh-CN" altLang="en-US" dirty="0"/>
          </a:p>
        </p:txBody>
      </p:sp>
      <p:cxnSp>
        <p:nvCxnSpPr>
          <p:cNvPr id="7" name="直接连接符 6"/>
          <p:cNvCxnSpPr/>
          <p:nvPr/>
        </p:nvCxnSpPr>
        <p:spPr>
          <a:xfrm>
            <a:off x="3033388" y="3291433"/>
            <a:ext cx="884451"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5003" y="3291433"/>
            <a:ext cx="533568"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073209" y="3559957"/>
            <a:ext cx="35939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016536" y="3559957"/>
            <a:ext cx="1465942"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29" name="直接连接符 28"/>
          <p:cNvCxnSpPr/>
          <p:nvPr/>
        </p:nvCxnSpPr>
        <p:spPr>
          <a:xfrm>
            <a:off x="551544" y="3267438"/>
            <a:ext cx="1582056"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895"/>
            <a:ext cx="2531462"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9" name="文本框 8"/>
          <p:cNvSpPr txBox="1"/>
          <p:nvPr/>
        </p:nvSpPr>
        <p:spPr>
          <a:xfrm>
            <a:off x="6707222" y="3052717"/>
            <a:ext cx="2405152" cy="600164"/>
          </a:xfrm>
          <a:prstGeom prst="rect">
            <a:avLst/>
          </a:prstGeom>
          <a:noFill/>
        </p:spPr>
        <p:txBody>
          <a:bodyPr wrap="square" rtlCol="0">
            <a:spAutoFit/>
          </a:bodyPr>
          <a:lstStyle/>
          <a:p>
            <a:pPr algn="just"/>
            <a:r>
              <a:rPr lang="en-US" altLang="zh-CN" sz="1100" dirty="0">
                <a:solidFill>
                  <a:srgbClr val="3A3A3A"/>
                </a:solidFill>
                <a:latin typeface="Calibri Light" panose="020F0302020204030204" pitchFamily="34" charset="0"/>
              </a:rPr>
              <a:t>True mastery of any skill takes a lifetime. Sweat is the lubricant of success, speak louder than words.</a:t>
            </a:r>
            <a:endParaRPr lang="zh-CN" altLang="en-US" sz="1100" dirty="0">
              <a:solidFill>
                <a:srgbClr val="3A3A3A"/>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393331" y="10206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2" name="文本框 11"/>
          <p:cNvSpPr txBox="1"/>
          <p:nvPr/>
        </p:nvSpPr>
        <p:spPr>
          <a:xfrm>
            <a:off x="2412441" y="148229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09664"/>
            <a:ext cx="3841062" cy="923332"/>
            <a:chOff x="1469019" y="852991"/>
            <a:chExt cx="3841062" cy="923332"/>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366069" y="85299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9" name="文本框 18"/>
            <p:cNvSpPr txBox="1"/>
            <p:nvPr/>
          </p:nvSpPr>
          <p:spPr>
            <a:xfrm>
              <a:off x="2385179" y="131465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224423" y="4181985"/>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29" name="文本框 28"/>
          <p:cNvSpPr txBox="1"/>
          <p:nvPr/>
        </p:nvSpPr>
        <p:spPr>
          <a:xfrm>
            <a:off x="2113874" y="4643652"/>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6817771" y="4931006"/>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33" name="文本框 32"/>
          <p:cNvSpPr txBox="1"/>
          <p:nvPr/>
        </p:nvSpPr>
        <p:spPr>
          <a:xfrm>
            <a:off x="6707222" y="5392673"/>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5860185" y="1902403"/>
            <a:ext cx="5280254" cy="3518445"/>
            <a:chOff x="5860185" y="1902403"/>
            <a:chExt cx="5280254" cy="3518445"/>
          </a:xfrm>
        </p:grpSpPr>
        <p:sp>
          <p:nvSpPr>
            <p:cNvPr id="16" name="文本框 15"/>
            <p:cNvSpPr txBox="1"/>
            <p:nvPr/>
          </p:nvSpPr>
          <p:spPr>
            <a:xfrm>
              <a:off x="5860185" y="2328916"/>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18" name="文本框 17"/>
            <p:cNvSpPr txBox="1"/>
            <p:nvPr/>
          </p:nvSpPr>
          <p:spPr>
            <a:xfrm>
              <a:off x="6745472" y="2982534"/>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1" name="KSO_Shape"/>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23" name="文本框 22"/>
            <p:cNvSpPr txBox="1"/>
            <p:nvPr/>
          </p:nvSpPr>
          <p:spPr>
            <a:xfrm>
              <a:off x="6458045" y="2610072"/>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sp>
          <p:nvSpPr>
            <p:cNvPr id="24" name="文本框 23"/>
            <p:cNvSpPr txBox="1"/>
            <p:nvPr/>
          </p:nvSpPr>
          <p:spPr>
            <a:xfrm>
              <a:off x="5860185" y="4154755"/>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25" name="文本框 24"/>
            <p:cNvSpPr txBox="1"/>
            <p:nvPr/>
          </p:nvSpPr>
          <p:spPr>
            <a:xfrm>
              <a:off x="6745473" y="4808373"/>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6" name="文本框 25"/>
            <p:cNvSpPr txBox="1"/>
            <p:nvPr/>
          </p:nvSpPr>
          <p:spPr>
            <a:xfrm>
              <a:off x="6458045" y="4435911"/>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grpSp>
      <p:sp>
        <p:nvSpPr>
          <p:cNvPr id="27"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14061" y="3009214"/>
            <a:ext cx="989373"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353287" y="3277056"/>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rPr>
              <a:t>YOUR TEXT HERE</a:t>
            </a:r>
            <a:endParaRPr kumimoji="0" lang="zh-CN" altLang="en-US" sz="2000" i="0" u="none" strike="noStrike" kern="0" cap="none" spc="0" normalizeH="0" baseline="0" noProof="0" dirty="0">
              <a:ln>
                <a:noFill/>
              </a:ln>
              <a:solidFill>
                <a:schemeClr val="bg1"/>
              </a:solidFill>
              <a:effectLst/>
              <a:uLnTx/>
              <a:uFillTx/>
            </a:endParaRPr>
          </a:p>
        </p:txBody>
      </p:sp>
      <p:sp>
        <p:nvSpPr>
          <p:cNvPr id="8" name="文本框 7"/>
          <p:cNvSpPr txBox="1"/>
          <p:nvPr/>
        </p:nvSpPr>
        <p:spPr>
          <a:xfrm>
            <a:off x="399982" y="3561156"/>
            <a:ext cx="4696324" cy="851515"/>
          </a:xfrm>
          <a:prstGeom prst="rect">
            <a:avLst/>
          </a:prstGeom>
          <a:noFill/>
        </p:spPr>
        <p:txBody>
          <a:bodyPr wrap="square" rtlCol="0">
            <a:spAutoFit/>
          </a:bodyPr>
          <a:lstStyle/>
          <a:p>
            <a:pPr>
              <a:lnSpc>
                <a:spcPct val="13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chemeClr val="bg1"/>
              </a:solidFill>
              <a:latin typeface="Calibri Light" panose="020F0302020204030204" pitchFamily="34" charset="0"/>
            </a:endParaRPr>
          </a:p>
        </p:txBody>
      </p:sp>
      <p:sp>
        <p:nvSpPr>
          <p:cNvPr id="17" name="文本框 16"/>
          <p:cNvSpPr txBox="1"/>
          <p:nvPr/>
        </p:nvSpPr>
        <p:spPr>
          <a:xfrm>
            <a:off x="6179300" y="4237455"/>
            <a:ext cx="58450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rgbClr val="3A3A3A"/>
              </a:solidFill>
              <a:latin typeface="Calibri Light" panose="020F0302020204030204" pitchFamily="34" charset="0"/>
            </a:endParaRPr>
          </a:p>
        </p:txBody>
      </p:sp>
      <p:cxnSp>
        <p:nvCxnSpPr>
          <p:cNvPr id="9" name="直接连接符 8"/>
          <p:cNvCxnSpPr/>
          <p:nvPr/>
        </p:nvCxnSpPr>
        <p:spPr>
          <a:xfrm flipH="1">
            <a:off x="4466686" y="1523577"/>
            <a:ext cx="3253421" cy="333588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365573" y="3929548"/>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3A3A3A"/>
                </a:solidFill>
                <a:effectLst/>
                <a:uLnTx/>
                <a:uFillTx/>
              </a:rPr>
              <a:t>YOUR TEXT HERE</a:t>
            </a:r>
            <a:endParaRPr kumimoji="0" lang="zh-CN" altLang="en-US" sz="2000" i="0" u="none" strike="noStrike" kern="0" cap="none" spc="0" normalizeH="0" baseline="0" noProof="0" dirty="0">
              <a:ln>
                <a:noFill/>
              </a:ln>
              <a:solidFill>
                <a:srgbClr val="3A3A3A"/>
              </a:solidFill>
              <a:effectLst/>
              <a:uLnTx/>
              <a:uFillTx/>
            </a:endParaRP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rgbClr val="3A3A3A"/>
                  </a:solidFill>
                </a:rPr>
                <a:t>93,440</a:t>
              </a:r>
              <a:endParaRPr lang="zh-CN" altLang="en-US" sz="4400" dirty="0">
                <a:solidFill>
                  <a:srgbClr val="3A3A3A"/>
                </a:solidFill>
              </a:endParaRP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rgbClr val="3A3A3A"/>
                  </a:solidFill>
                </a:rPr>
                <a:t>$</a:t>
              </a:r>
              <a:endParaRPr lang="zh-CN" altLang="en-US" sz="2800" dirty="0">
                <a:solidFill>
                  <a:srgbClr val="3A3A3A"/>
                </a:solidFill>
              </a:endParaRPr>
            </a:p>
          </p:txBody>
        </p:sp>
      </p:grpSp>
      <p:sp>
        <p:nvSpPr>
          <p:cNvPr id="3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912383"/>
            <a:ext cx="4203450" cy="2803701"/>
          </a:xfrm>
          <a:prstGeom prst="rect">
            <a:avLst/>
          </a:prstGeom>
        </p:spPr>
      </p:pic>
      <p:pic>
        <p:nvPicPr>
          <p:cNvPr id="5" name="图片 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57121" y="0"/>
            <a:ext cx="3315238" cy="2108491"/>
          </a:xfrm>
          <a:prstGeom prst="rect">
            <a:avLst/>
          </a:prstGeom>
        </p:spPr>
      </p:pic>
      <p:pic>
        <p:nvPicPr>
          <p:cNvPr id="6" name="图片 5"/>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357121" y="2314233"/>
            <a:ext cx="4147719" cy="2770547"/>
          </a:xfrm>
          <a:prstGeom prst="rect">
            <a:avLst/>
          </a:prstGeom>
        </p:spPr>
      </p:pic>
      <p:sp>
        <p:nvSpPr>
          <p:cNvPr id="7" name="矩形 6"/>
          <p:cNvSpPr/>
          <p:nvPr/>
        </p:nvSpPr>
        <p:spPr>
          <a:xfrm>
            <a:off x="4357121" y="0"/>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43685" y="4525054"/>
            <a:ext cx="4059765" cy="1132618"/>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a:t>
            </a:r>
            <a:endParaRPr lang="zh-CN" altLang="en-US" sz="1300" b="1" dirty="0">
              <a:solidFill>
                <a:srgbClr val="3A3A3A"/>
              </a:solidFill>
              <a:latin typeface="Calibri Light" panose="020F0302020204030204" pitchFamily="34" charset="0"/>
            </a:endParaRPr>
          </a:p>
        </p:txBody>
      </p:sp>
      <p:sp>
        <p:nvSpPr>
          <p:cNvPr id="9" name="文本框 8"/>
          <p:cNvSpPr txBox="1"/>
          <p:nvPr/>
        </p:nvSpPr>
        <p:spPr>
          <a:xfrm>
            <a:off x="-382413" y="4013890"/>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0" name="矩形 9"/>
          <p:cNvSpPr/>
          <p:nvPr/>
        </p:nvSpPr>
        <p:spPr>
          <a:xfrm>
            <a:off x="0" y="578155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KSO_Shape"/>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2" name="文本框 11"/>
          <p:cNvSpPr txBox="1"/>
          <p:nvPr/>
        </p:nvSpPr>
        <p:spPr>
          <a:xfrm>
            <a:off x="8833437" y="2462411"/>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3" name="文本框 12"/>
          <p:cNvSpPr txBox="1"/>
          <p:nvPr/>
        </p:nvSpPr>
        <p:spPr>
          <a:xfrm>
            <a:off x="9069572" y="3839226"/>
            <a:ext cx="284657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14" name="文本框 13"/>
          <p:cNvSpPr txBox="1"/>
          <p:nvPr/>
        </p:nvSpPr>
        <p:spPr>
          <a:xfrm>
            <a:off x="9033833" y="2768791"/>
            <a:ext cx="2882313"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15" name="文本框 14"/>
          <p:cNvSpPr txBox="1"/>
          <p:nvPr/>
        </p:nvSpPr>
        <p:spPr>
          <a:xfrm>
            <a:off x="8954447" y="1381051"/>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27730" y="5022987"/>
            <a:ext cx="6282324" cy="758412"/>
            <a:chOff x="-556969" y="4705211"/>
            <a:chExt cx="6282324" cy="758412"/>
          </a:xfrm>
        </p:grpSpPr>
        <p:sp>
          <p:nvSpPr>
            <p:cNvPr id="15" name="文本框 14"/>
            <p:cNvSpPr txBox="1"/>
            <p:nvPr/>
          </p:nvSpPr>
          <p:spPr>
            <a:xfrm>
              <a:off x="-556969" y="4940403"/>
              <a:ext cx="6282324" cy="523220"/>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a:t>
              </a:r>
              <a:r>
                <a:rPr lang="en-US" altLang="zh-CN" sz="1400" dirty="0">
                  <a:solidFill>
                    <a:srgbClr val="3A3A3A"/>
                  </a:solidFill>
                  <a:latin typeface="Calibri Light" panose="020F0302020204030204" pitchFamily="34" charset="0"/>
                </a:rPr>
                <a:t> worth doing is worth doing well. Believe in yourself. Believe in yourself. Action speak louder than words. Never say die.</a:t>
              </a:r>
              <a:endParaRPr lang="zh-CN" altLang="en-US" sz="1300" b="1" dirty="0">
                <a:solidFill>
                  <a:srgbClr val="3A3A3A"/>
                </a:solidFill>
                <a:latin typeface="Calibri Light" panose="020F0302020204030204" pitchFamily="34" charset="0"/>
              </a:endParaRPr>
            </a:p>
          </p:txBody>
        </p:sp>
        <p:sp>
          <p:nvSpPr>
            <p:cNvPr id="16" name="文本框 15"/>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17" name="六边形 16"/>
          <p:cNvSpPr/>
          <p:nvPr/>
        </p:nvSpPr>
        <p:spPr>
          <a:xfrm rot="16200000">
            <a:off x="4271292" y="905844"/>
            <a:ext cx="3595201" cy="3099311"/>
          </a:xfrm>
          <a:prstGeom prst="hexagon">
            <a:avLst>
              <a:gd name="adj" fmla="val 29478"/>
              <a:gd name="vf" fmla="val 115470"/>
            </a:avLst>
          </a:prstGeom>
          <a:blipFill dpi="0" rotWithShape="0">
            <a:blip r:embed="rId3" cstate="print">
              <a:extLst>
                <a:ext uri="{BEBA8EAE-BF5A-486C-A8C5-ECC9F3942E4B}">
                  <a14:imgProps xmlns:a14="http://schemas.microsoft.com/office/drawing/2010/main">
                    <a14:imgLayer r:embed="rId4">
                      <a14:imgEffect>
                        <a14:colorTemperature colorTemp="2803"/>
                      </a14:imgEffect>
                      <a14:imgEffect>
                        <a14:saturation sat="0"/>
                      </a14:imgEffect>
                    </a14:imgLayer>
                  </a14:imgProps>
                </a:ext>
              </a:extLst>
            </a:blip>
            <a:srcRect/>
            <a:stretch>
              <a:fillRect l="-23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六边形 11"/>
          <p:cNvSpPr/>
          <p:nvPr/>
        </p:nvSpPr>
        <p:spPr>
          <a:xfrm rot="16200000">
            <a:off x="4403818" y="1020091"/>
            <a:ext cx="3330148" cy="2870818"/>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9" name="直接连接符 18"/>
          <p:cNvCxnSpPr/>
          <p:nvPr/>
        </p:nvCxnSpPr>
        <p:spPr>
          <a:xfrm>
            <a:off x="2102139"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77421" y="4346738"/>
            <a:ext cx="3626848" cy="584775"/>
          </a:xfrm>
          <a:prstGeom prst="rect">
            <a:avLst/>
          </a:prstGeom>
          <a:noFill/>
        </p:spPr>
        <p:txBody>
          <a:bodyPr wrap="square" rtlCol="0">
            <a:spAutoFit/>
          </a:bodyPr>
          <a:lstStyle/>
          <a:p>
            <a:pPr algn="ctr"/>
            <a:r>
              <a:rPr lang="en-US" altLang="zh-CN" sz="3200" dirty="0">
                <a:solidFill>
                  <a:srgbClr val="3A3A3A"/>
                </a:solidFill>
                <a:latin typeface="Calibri Light" panose="020F0302020204030204" pitchFamily="34" charset="0"/>
              </a:rPr>
              <a:t>OUR TEAM</a:t>
            </a:r>
            <a:endParaRPr lang="zh-CN" altLang="en-US" sz="3200" dirty="0">
              <a:solidFill>
                <a:srgbClr val="3A3A3A"/>
              </a:solidFill>
              <a:latin typeface="Calibri Light" panose="020F0302020204030204" pitchFamily="34" charset="0"/>
            </a:endParaRPr>
          </a:p>
        </p:txBody>
      </p:sp>
      <p:cxnSp>
        <p:nvCxnSpPr>
          <p:cNvPr id="22" name="直接连接符 21"/>
          <p:cNvCxnSpPr/>
          <p:nvPr/>
        </p:nvCxnSpPr>
        <p:spPr>
          <a:xfrm>
            <a:off x="7205081"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16" name="图片 15"/>
          <p:cNvPicPr>
            <a:picLocks noChangeAspect="1"/>
          </p:cNvPicPr>
          <p:nvPr/>
        </p:nvPicPr>
        <p:blipFill>
          <a:blip r:embed="rId4"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14" name="图片 13"/>
          <p:cNvPicPr>
            <a:picLocks noChangeAspect="1"/>
          </p:cNvPicPr>
          <p:nvPr/>
        </p:nvPicPr>
        <p:blipFill>
          <a:blip r:embed="rId5"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8" name="六边形 7"/>
          <p:cNvSpPr/>
          <p:nvPr/>
        </p:nvSpPr>
        <p:spPr>
          <a:xfrm rot="16200000">
            <a:off x="1871231"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六边形 16"/>
          <p:cNvSpPr/>
          <p:nvPr/>
        </p:nvSpPr>
        <p:spPr>
          <a:xfrm rot="16200000">
            <a:off x="8494083"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六边形 17"/>
          <p:cNvSpPr/>
          <p:nvPr/>
        </p:nvSpPr>
        <p:spPr>
          <a:xfrm rot="16200000">
            <a:off x="4735794" y="1785198"/>
            <a:ext cx="2521586" cy="2173781"/>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KSO_Shape"/>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3" name="KSO_Shape"/>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KSO_Shape"/>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a:xfrm>
            <a:off x="856470" y="4700016"/>
            <a:ext cx="3626848" cy="927689"/>
            <a:chOff x="692722" y="4705211"/>
            <a:chExt cx="3626848" cy="927689"/>
          </a:xfrm>
        </p:grpSpPr>
        <p:sp>
          <p:nvSpPr>
            <p:cNvPr id="19" name="文本框 18"/>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25" name="文本框 24"/>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29" name="组合 28"/>
          <p:cNvGrpSpPr/>
          <p:nvPr/>
        </p:nvGrpSpPr>
        <p:grpSpPr>
          <a:xfrm>
            <a:off x="7551726" y="4700016"/>
            <a:ext cx="3626848" cy="927689"/>
            <a:chOff x="692722" y="4705211"/>
            <a:chExt cx="3626848" cy="927689"/>
          </a:xfrm>
        </p:grpSpPr>
        <p:sp>
          <p:nvSpPr>
            <p:cNvPr id="30" name="文本框 29"/>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1" name="文本框 30"/>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35" name="组合 34"/>
          <p:cNvGrpSpPr/>
          <p:nvPr/>
        </p:nvGrpSpPr>
        <p:grpSpPr>
          <a:xfrm>
            <a:off x="4183163" y="5029477"/>
            <a:ext cx="3626848" cy="727635"/>
            <a:chOff x="692722" y="4705211"/>
            <a:chExt cx="3626848" cy="727635"/>
          </a:xfrm>
        </p:grpSpPr>
        <p:sp>
          <p:nvSpPr>
            <p:cNvPr id="36" name="文本框 35"/>
            <p:cNvSpPr txBox="1"/>
            <p:nvPr/>
          </p:nvSpPr>
          <p:spPr>
            <a:xfrm>
              <a:off x="1028796" y="4940403"/>
              <a:ext cx="2943216" cy="492443"/>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7" name="文本框 36"/>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3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文本框 3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1005607" y="3007247"/>
            <a:ext cx="4059765" cy="2012859"/>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a:t>
            </a:r>
            <a:endParaRPr lang="zh-CN" altLang="en-US" sz="1600" b="1" dirty="0">
              <a:solidFill>
                <a:srgbClr val="3A3A3A"/>
              </a:solidFill>
              <a:latin typeface="Calibri Light" panose="020F0302020204030204" pitchFamily="34" charset="0"/>
            </a:endParaRPr>
          </a:p>
        </p:txBody>
      </p:sp>
      <p:sp>
        <p:nvSpPr>
          <p:cNvPr id="19" name="文本框 18"/>
          <p:cNvSpPr txBox="1"/>
          <p:nvPr/>
        </p:nvSpPr>
        <p:spPr>
          <a:xfrm>
            <a:off x="479509" y="24960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2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3850" r="5004"/>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4" name="矩形 3"/>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07669" y="5554980"/>
            <a:ext cx="2812331"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1" name="矩形 10"/>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Calibri Light" panose="020F0302020204030204" pitchFamily="34" charset="0"/>
              </a:rPr>
              <a:t>True mastery of any skill takes lifetime. </a:t>
            </a:r>
            <a:endParaRPr lang="zh-CN" altLang="en-US" sz="1200" dirty="0">
              <a:solidFill>
                <a:schemeClr val="bg1"/>
              </a:solidFill>
            </a:endParaRPr>
          </a:p>
        </p:txBody>
      </p:sp>
      <p:sp>
        <p:nvSpPr>
          <p:cNvPr id="12" name="文本框 11"/>
          <p:cNvSpPr txBox="1"/>
          <p:nvPr/>
        </p:nvSpPr>
        <p:spPr>
          <a:xfrm>
            <a:off x="6213834" y="2835390"/>
            <a:ext cx="5004728" cy="1392689"/>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 life is wasted.</a:t>
            </a:r>
            <a:endParaRPr lang="zh-CN" altLang="en-US" sz="1300" b="1" dirty="0">
              <a:solidFill>
                <a:srgbClr val="3A3A3A"/>
              </a:solidFill>
              <a:latin typeface="Calibri Light" panose="020F0302020204030204" pitchFamily="34" charset="0"/>
            </a:endParaRPr>
          </a:p>
        </p:txBody>
      </p:sp>
      <p:grpSp>
        <p:nvGrpSpPr>
          <p:cNvPr id="13" name="组合 12"/>
          <p:cNvGrpSpPr/>
          <p:nvPr/>
        </p:nvGrpSpPr>
        <p:grpSpPr>
          <a:xfrm>
            <a:off x="6305274" y="2206882"/>
            <a:ext cx="580145" cy="580145"/>
            <a:chOff x="6406936" y="2433233"/>
            <a:chExt cx="794145" cy="794145"/>
          </a:xfrm>
        </p:grpSpPr>
        <p:sp>
          <p:nvSpPr>
            <p:cNvPr id="14"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45866" y="2206882"/>
            <a:ext cx="580145" cy="580145"/>
            <a:chOff x="7352080" y="2433233"/>
            <a:chExt cx="794145" cy="794145"/>
          </a:xfrm>
        </p:grpSpPr>
        <p:sp>
          <p:nvSpPr>
            <p:cNvPr id="18"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986458" y="2206882"/>
            <a:ext cx="579123" cy="580145"/>
            <a:chOff x="8301418" y="2433233"/>
            <a:chExt cx="792746" cy="794145"/>
          </a:xfrm>
        </p:grpSpPr>
        <p:sp>
          <p:nvSpPr>
            <p:cNvPr id="22"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3"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04774" y="1882817"/>
            <a:ext cx="4382453" cy="830997"/>
          </a:xfrm>
          <a:prstGeom prst="rect">
            <a:avLst/>
          </a:prstGeom>
          <a:noFill/>
        </p:spPr>
        <p:txBody>
          <a:bodyPr wrap="square" rtlCol="0">
            <a:spAutoFit/>
          </a:bodyPr>
          <a:lstStyle/>
          <a:p>
            <a:pPr algn="ctr"/>
            <a:r>
              <a:rPr lang="en-US" altLang="zh-CN" sz="4800" b="1" dirty="0">
                <a:solidFill>
                  <a:srgbClr val="3A3A3A"/>
                </a:solidFill>
                <a:latin typeface="Calibri Light" panose="020F0302020204030204" pitchFamily="34" charset="0"/>
              </a:rPr>
              <a:t>THANK YOU !</a:t>
            </a:r>
            <a:endParaRPr lang="zh-CN" altLang="en-US" sz="4800" b="1" dirty="0">
              <a:solidFill>
                <a:srgbClr val="3A3A3A"/>
              </a:solidFill>
              <a:latin typeface="Calibri Light" panose="020F0302020204030204" pitchFamily="34" charset="0"/>
            </a:endParaRPr>
          </a:p>
        </p:txBody>
      </p:sp>
      <p:cxnSp>
        <p:nvCxnSpPr>
          <p:cNvPr id="6" name="直接连接符 5"/>
          <p:cNvCxnSpPr/>
          <p:nvPr/>
        </p:nvCxnSpPr>
        <p:spPr>
          <a:xfrm>
            <a:off x="5090827" y="2668094"/>
            <a:ext cx="1671484" cy="0"/>
          </a:xfrm>
          <a:prstGeom prst="line">
            <a:avLst/>
          </a:prstGeom>
          <a:ln w="22225">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a:spLocks noChangeArrowheads="1"/>
          </p:cNvSpPr>
          <p:nvPr/>
        </p:nvSpPr>
        <p:spPr bwMode="auto">
          <a:xfrm>
            <a:off x="4656782" y="2735775"/>
            <a:ext cx="339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000" dirty="0">
                <a:solidFill>
                  <a:srgbClr val="3A3A3A"/>
                </a:solidFill>
                <a:latin typeface="Arial Rounded MT Bold" panose="020F0704030504030204" pitchFamily="34" charset="0"/>
              </a:rPr>
              <a:t>BEATIT’S PPT STUDIO</a:t>
            </a:r>
            <a:endParaRPr lang="zh-CN" altLang="en-US" sz="2000" dirty="0">
              <a:solidFill>
                <a:srgbClr val="3A3A3A"/>
              </a:solidFill>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43897" y="1533832"/>
            <a:ext cx="3362632" cy="3805084"/>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p:cNvPicPr>
            <a:picLocks noChangeAspect="1"/>
          </p:cNvPicPr>
          <p:nvPr/>
        </p:nvPicPr>
        <p:blipFill>
          <a:blip r:embed="rId3" cstate="print">
            <a:grayscl/>
            <a:extLst>
              <a:ext uri="{28A0092B-C50C-407E-A947-70E740481C1C}">
                <a14:useLocalDpi xmlns:a14="http://schemas.microsoft.com/office/drawing/2010/main" val="0"/>
              </a:ext>
            </a:extLst>
          </a:blip>
          <a:srcRect t="30179" r="29172" b="30179"/>
          <a:stretch>
            <a:fillRect/>
          </a:stretch>
        </p:blipFill>
        <p:spPr>
          <a:xfrm>
            <a:off x="9438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p:cNvPicPr>
            <a:picLocks noChangeAspect="1"/>
          </p:cNvPicPr>
          <p:nvPr/>
        </p:nvPicPr>
        <p:blipFill>
          <a:blip r:embed="rId4" cstate="print">
            <a:grayscl/>
            <a:extLst>
              <a:ext uri="{28A0092B-C50C-407E-A947-70E740481C1C}">
                <a14:useLocalDpi xmlns:a14="http://schemas.microsoft.com/office/drawing/2010/main" val="0"/>
              </a:ext>
            </a:extLst>
          </a:blip>
          <a:srcRect l="5985" t="29561" r="18205" b="29561"/>
          <a:stretch>
            <a:fillRect/>
          </a:stretch>
        </p:blipFill>
        <p:spPr>
          <a:xfrm>
            <a:off x="9438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13" name="文本框 12"/>
          <p:cNvSpPr txBox="1"/>
          <p:nvPr/>
        </p:nvSpPr>
        <p:spPr>
          <a:xfrm>
            <a:off x="5983536" y="2300181"/>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14" name="文本框 13"/>
          <p:cNvSpPr txBox="1"/>
          <p:nvPr/>
        </p:nvSpPr>
        <p:spPr>
          <a:xfrm>
            <a:off x="5921469" y="1592295"/>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17" name="KSO_Shape"/>
          <p:cNvSpPr/>
          <p:nvPr/>
        </p:nvSpPr>
        <p:spPr bwMode="auto">
          <a:xfrm>
            <a:off x="4383423" y="3776444"/>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2210956" y="2805387"/>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9" name="文本框 18"/>
          <p:cNvSpPr txBox="1"/>
          <p:nvPr/>
        </p:nvSpPr>
        <p:spPr>
          <a:xfrm>
            <a:off x="1113175" y="4229173"/>
            <a:ext cx="319335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0" name="文本框 19"/>
          <p:cNvSpPr txBox="1"/>
          <p:nvPr/>
        </p:nvSpPr>
        <p:spPr>
          <a:xfrm>
            <a:off x="2411352" y="3111767"/>
            <a:ext cx="3162236"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21" name="文本框 20"/>
          <p:cNvSpPr txBox="1"/>
          <p:nvPr/>
        </p:nvSpPr>
        <p:spPr>
          <a:xfrm>
            <a:off x="2331966" y="1724027"/>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
        <p:nvSpPr>
          <p:cNvPr id="22" name="矩形 21"/>
          <p:cNvSpPr/>
          <p:nvPr/>
        </p:nvSpPr>
        <p:spPr>
          <a:xfrm>
            <a:off x="5983536" y="3711931"/>
            <a:ext cx="5806632" cy="600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8082116" y="4264352"/>
            <a:ext cx="3708052"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312256" y="47066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659257" y="408955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3432625" y="4189071"/>
            <a:ext cx="619726" cy="619726"/>
            <a:chOff x="7832651" y="2413369"/>
            <a:chExt cx="619726" cy="619726"/>
          </a:xfrm>
        </p:grpSpPr>
        <p:sp>
          <p:nvSpPr>
            <p:cNvPr id="7" name="椭圆 6"/>
            <p:cNvSpPr/>
            <p:nvPr/>
          </p:nvSpPr>
          <p:spPr>
            <a:xfrm>
              <a:off x="7832651"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2" name="文本框 41"/>
            <p:cNvSpPr txBox="1"/>
            <p:nvPr/>
          </p:nvSpPr>
          <p:spPr>
            <a:xfrm>
              <a:off x="7883469" y="2538566"/>
              <a:ext cx="518091" cy="369332"/>
            </a:xfrm>
            <a:prstGeom prst="rect">
              <a:avLst/>
            </a:prstGeom>
            <a:noFill/>
          </p:spPr>
          <p:txBody>
            <a:bodyPr wrap="none" rtlCol="0">
              <a:spAutoFit/>
            </a:bodyPr>
            <a:lstStyle/>
            <a:p>
              <a:pPr algn="ctr"/>
              <a:r>
                <a:rPr lang="en-US" altLang="zh-CN" dirty="0">
                  <a:solidFill>
                    <a:schemeClr val="bg1"/>
                  </a:solidFill>
                </a:rPr>
                <a:t>96</a:t>
              </a:r>
              <a:r>
                <a:rPr lang="en-US" altLang="zh-CN" sz="1200" dirty="0">
                  <a:solidFill>
                    <a:schemeClr val="bg1"/>
                  </a:solidFill>
                </a:rPr>
                <a:t>%</a:t>
              </a:r>
              <a:endParaRPr lang="zh-CN" altLang="en-US" dirty="0">
                <a:solidFill>
                  <a:schemeClr val="bg1"/>
                </a:solidFill>
              </a:endParaRPr>
            </a:p>
          </p:txBody>
        </p:sp>
      </p:grpSp>
      <p:grpSp>
        <p:nvGrpSpPr>
          <p:cNvPr id="43" name="组合 42"/>
          <p:cNvGrpSpPr/>
          <p:nvPr/>
        </p:nvGrpSpPr>
        <p:grpSpPr>
          <a:xfrm>
            <a:off x="5215243" y="3168887"/>
            <a:ext cx="619726" cy="619726"/>
            <a:chOff x="9862165" y="2413369"/>
            <a:chExt cx="619726" cy="619726"/>
          </a:xfrm>
        </p:grpSpPr>
        <p:sp>
          <p:nvSpPr>
            <p:cNvPr id="132" name="椭圆 131"/>
            <p:cNvSpPr/>
            <p:nvPr/>
          </p:nvSpPr>
          <p:spPr>
            <a:xfrm>
              <a:off x="9862165"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3" name="文本框 132"/>
            <p:cNvSpPr txBox="1"/>
            <p:nvPr/>
          </p:nvSpPr>
          <p:spPr>
            <a:xfrm>
              <a:off x="9919394" y="2538566"/>
              <a:ext cx="505268" cy="369332"/>
            </a:xfrm>
            <a:prstGeom prst="rect">
              <a:avLst/>
            </a:prstGeom>
            <a:noFill/>
          </p:spPr>
          <p:txBody>
            <a:bodyPr wrap="none" rtlCol="0">
              <a:spAutoFit/>
            </a:bodyPr>
            <a:lstStyle/>
            <a:p>
              <a:pPr algn="ctr"/>
              <a:r>
                <a:rPr lang="en-US" altLang="zh-CN" dirty="0">
                  <a:solidFill>
                    <a:schemeClr val="bg1"/>
                  </a:solidFill>
                </a:rPr>
                <a:t>29</a:t>
              </a:r>
              <a:r>
                <a:rPr lang="en-US" altLang="zh-CN" sz="1200" dirty="0">
                  <a:solidFill>
                    <a:schemeClr val="bg1"/>
                  </a:solidFill>
                </a:rPr>
                <a:t>%</a:t>
              </a:r>
              <a:endParaRPr lang="zh-CN" altLang="en-US" dirty="0">
                <a:solidFill>
                  <a:schemeClr val="bg1"/>
                </a:solidFill>
              </a:endParaRPr>
            </a:p>
          </p:txBody>
        </p:sp>
      </p:grpSp>
      <p:sp>
        <p:nvSpPr>
          <p:cNvPr id="134" name="文本框 133"/>
          <p:cNvSpPr txBox="1"/>
          <p:nvPr/>
        </p:nvSpPr>
        <p:spPr>
          <a:xfrm>
            <a:off x="6965471" y="2800284"/>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Whatever is worth doing is worth doing well. </a:t>
            </a:r>
            <a:endParaRPr lang="zh-CN" altLang="en-US" sz="1200" dirty="0">
              <a:latin typeface="Calibri Light" panose="020F0302020204030204" pitchFamily="34" charset="0"/>
            </a:endParaRPr>
          </a:p>
        </p:txBody>
      </p:sp>
      <p:sp>
        <p:nvSpPr>
          <p:cNvPr id="135" name="文本框 134"/>
          <p:cNvSpPr txBox="1"/>
          <p:nvPr/>
        </p:nvSpPr>
        <p:spPr>
          <a:xfrm>
            <a:off x="6965471" y="2381773"/>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矩形 44"/>
          <p:cNvSpPr/>
          <p:nvPr/>
        </p:nvSpPr>
        <p:spPr>
          <a:xfrm>
            <a:off x="6965471" y="4494310"/>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p:txBody>
      </p:sp>
      <p:sp>
        <p:nvSpPr>
          <p:cNvPr id="136" name="文本框 135"/>
          <p:cNvSpPr txBox="1"/>
          <p:nvPr/>
        </p:nvSpPr>
        <p:spPr>
          <a:xfrm>
            <a:off x="6965471" y="4122950"/>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cxnSp>
        <p:nvCxnSpPr>
          <p:cNvPr id="47" name="直接连接符 46"/>
          <p:cNvCxnSpPr/>
          <p:nvPr/>
        </p:nvCxnSpPr>
        <p:spPr>
          <a:xfrm>
            <a:off x="7068458" y="3841073"/>
            <a:ext cx="59508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893028" y="233899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3" name="组合 2"/>
          <p:cNvGrpSpPr/>
          <p:nvPr/>
        </p:nvGrpSpPr>
        <p:grpSpPr>
          <a:xfrm>
            <a:off x="1577340" y="1879600"/>
            <a:ext cx="1689680" cy="1676400"/>
            <a:chOff x="797560" y="1739900"/>
            <a:chExt cx="2355311" cy="2336800"/>
          </a:xfrm>
        </p:grpSpPr>
        <p:sp>
          <p:nvSpPr>
            <p:cNvPr id="2" name="椭圆 1"/>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a:stCxn id="2"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5" name="KSO_Shape"/>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7"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34" name="矩形 33"/>
          <p:cNvSpPr/>
          <p:nvPr/>
        </p:nvSpPr>
        <p:spPr>
          <a:xfrm>
            <a:off x="3651877" y="217047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5" name="文本框 34"/>
          <p:cNvSpPr txBox="1"/>
          <p:nvPr/>
        </p:nvSpPr>
        <p:spPr>
          <a:xfrm>
            <a:off x="3603667" y="247021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6" name="矩形 35"/>
          <p:cNvSpPr/>
          <p:nvPr/>
        </p:nvSpPr>
        <p:spPr>
          <a:xfrm>
            <a:off x="8680823" y="2341056"/>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8" name="文本框 37"/>
          <p:cNvSpPr txBox="1"/>
          <p:nvPr/>
        </p:nvSpPr>
        <p:spPr>
          <a:xfrm>
            <a:off x="8632613" y="2640798"/>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6" name="矩形 45"/>
          <p:cNvSpPr/>
          <p:nvPr/>
        </p:nvSpPr>
        <p:spPr>
          <a:xfrm>
            <a:off x="6126661"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48" name="文本框 47"/>
          <p:cNvSpPr txBox="1"/>
          <p:nvPr/>
        </p:nvSpPr>
        <p:spPr>
          <a:xfrm>
            <a:off x="6078451"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9" name="矩形 48"/>
          <p:cNvSpPr/>
          <p:nvPr/>
        </p:nvSpPr>
        <p:spPr>
          <a:xfrm>
            <a:off x="1133935"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51" name="文本框 50"/>
          <p:cNvSpPr txBox="1"/>
          <p:nvPr/>
        </p:nvSpPr>
        <p:spPr>
          <a:xfrm>
            <a:off x="1085725"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473178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任意多边形 39"/>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1" name="图片 40"/>
          <p:cNvPicPr>
            <a:picLocks noChangeAspect="1"/>
          </p:cNvPicPr>
          <p:nvPr/>
        </p:nvPicPr>
        <p:blipFill rotWithShape="1">
          <a:blip r:embed="rId3" cstate="print"/>
          <a:srcRect l="55555" t="27613" r="36774" b="25299"/>
          <a:stretch>
            <a:fillRect/>
          </a:stretch>
        </p:blipFill>
        <p:spPr>
          <a:xfrm rot="18808215" flipV="1">
            <a:off x="6553018" y="-975306"/>
            <a:ext cx="251106" cy="5712628"/>
          </a:xfrm>
          <a:prstGeom prst="rect">
            <a:avLst/>
          </a:prstGeom>
        </p:spPr>
      </p:pic>
      <p:sp>
        <p:nvSpPr>
          <p:cNvPr id="36" name="任意多边形 35"/>
          <p:cNvSpPr/>
          <p:nvPr/>
        </p:nvSpPr>
        <p:spPr>
          <a:xfrm>
            <a:off x="791966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7" name="任意多边形 36"/>
          <p:cNvSpPr/>
          <p:nvPr/>
        </p:nvSpPr>
        <p:spPr>
          <a:xfrm>
            <a:off x="850960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8" name="图片 37"/>
          <p:cNvPicPr>
            <a:picLocks noChangeAspect="1"/>
          </p:cNvPicPr>
          <p:nvPr/>
        </p:nvPicPr>
        <p:blipFill rotWithShape="1">
          <a:blip r:embed="rId3" cstate="print"/>
          <a:srcRect l="55555" t="27613" r="36774" b="25299"/>
          <a:stretch>
            <a:fillRect/>
          </a:stretch>
        </p:blipFill>
        <p:spPr>
          <a:xfrm rot="18808215" flipV="1">
            <a:off x="9740898" y="-990546"/>
            <a:ext cx="251106" cy="5712628"/>
          </a:xfrm>
          <a:prstGeom prst="rect">
            <a:avLst/>
          </a:prstGeom>
        </p:spPr>
      </p:pic>
      <p:sp>
        <p:nvSpPr>
          <p:cNvPr id="33" name="任意多边形 32"/>
          <p:cNvSpPr/>
          <p:nvPr/>
        </p:nvSpPr>
        <p:spPr>
          <a:xfrm>
            <a:off x="1489369"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30"/>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521752"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1" name="文本框 10"/>
          <p:cNvSpPr txBox="1"/>
          <p:nvPr/>
        </p:nvSpPr>
        <p:spPr>
          <a:xfrm>
            <a:off x="885055"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2" name="文本框 11"/>
          <p:cNvSpPr txBox="1"/>
          <p:nvPr/>
        </p:nvSpPr>
        <p:spPr>
          <a:xfrm>
            <a:off x="4754166"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3" name="文本框 12"/>
          <p:cNvSpPr txBox="1"/>
          <p:nvPr/>
        </p:nvSpPr>
        <p:spPr>
          <a:xfrm>
            <a:off x="4117469"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4" name="文本框 13"/>
          <p:cNvSpPr txBox="1"/>
          <p:nvPr/>
        </p:nvSpPr>
        <p:spPr>
          <a:xfrm>
            <a:off x="7951445"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5" name="文本框 14"/>
          <p:cNvSpPr txBox="1"/>
          <p:nvPr/>
        </p:nvSpPr>
        <p:spPr>
          <a:xfrm>
            <a:off x="7314748"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pic>
        <p:nvPicPr>
          <p:cNvPr id="18" name="图片 17"/>
          <p:cNvPicPr>
            <a:picLocks noChangeAspect="1"/>
          </p:cNvPicPr>
          <p:nvPr/>
        </p:nvPicPr>
        <p:blipFill rotWithShape="1">
          <a:blip r:embed="rId3" cstate="print"/>
          <a:srcRect l="55555" t="27613" r="36774" b="25299"/>
          <a:stretch>
            <a:fillRect/>
          </a:stretch>
        </p:blipFill>
        <p:spPr>
          <a:xfrm rot="18808215" flipV="1">
            <a:off x="3310602" y="-990546"/>
            <a:ext cx="251106" cy="5712628"/>
          </a:xfrm>
          <a:prstGeom prst="rect">
            <a:avLst/>
          </a:prstGeom>
        </p:spPr>
      </p:pic>
      <p:sp>
        <p:nvSpPr>
          <p:cNvPr id="42" name="KSO_Shape"/>
          <p:cNvSpPr/>
          <p:nvPr/>
        </p:nvSpPr>
        <p:spPr bwMode="auto">
          <a:xfrm>
            <a:off x="2394972" y="3371534"/>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3" name="KSO_Shape"/>
          <p:cNvSpPr/>
          <p:nvPr/>
        </p:nvSpPr>
        <p:spPr bwMode="auto">
          <a:xfrm>
            <a:off x="5628203" y="3281298"/>
            <a:ext cx="835326" cy="596345"/>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4" name="KSO_Shape"/>
          <p:cNvSpPr/>
          <p:nvPr/>
        </p:nvSpPr>
        <p:spPr bwMode="auto">
          <a:xfrm>
            <a:off x="8871339" y="3399290"/>
            <a:ext cx="709249" cy="4173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5" name="文本框 44"/>
          <p:cNvSpPr txBox="1"/>
          <p:nvPr/>
        </p:nvSpPr>
        <p:spPr>
          <a:xfrm>
            <a:off x="2417426" y="1712115"/>
            <a:ext cx="671979" cy="646331"/>
          </a:xfrm>
          <a:prstGeom prst="rect">
            <a:avLst/>
          </a:prstGeom>
          <a:noFill/>
        </p:spPr>
        <p:txBody>
          <a:bodyPr wrap="none" rtlCol="0">
            <a:spAutoFit/>
          </a:bodyPr>
          <a:lstStyle/>
          <a:p>
            <a:r>
              <a:rPr lang="en-US" altLang="zh-CN" sz="3600" dirty="0">
                <a:solidFill>
                  <a:schemeClr val="bg1"/>
                </a:solidFill>
              </a:rPr>
              <a:t>01</a:t>
            </a:r>
            <a:endParaRPr lang="zh-CN" altLang="en-US" sz="3600" dirty="0">
              <a:solidFill>
                <a:schemeClr val="bg1"/>
              </a:solidFill>
            </a:endParaRPr>
          </a:p>
        </p:txBody>
      </p:sp>
      <p:sp>
        <p:nvSpPr>
          <p:cNvPr id="46" name="文本框 45"/>
          <p:cNvSpPr txBox="1"/>
          <p:nvPr/>
        </p:nvSpPr>
        <p:spPr>
          <a:xfrm>
            <a:off x="5661791" y="1712115"/>
            <a:ext cx="671979" cy="646331"/>
          </a:xfrm>
          <a:prstGeom prst="rect">
            <a:avLst/>
          </a:prstGeom>
          <a:noFill/>
        </p:spPr>
        <p:txBody>
          <a:bodyPr wrap="none" rtlCol="0">
            <a:spAutoFit/>
          </a:bodyPr>
          <a:lstStyle/>
          <a:p>
            <a:r>
              <a:rPr lang="en-US" altLang="zh-CN" sz="3600" dirty="0">
                <a:solidFill>
                  <a:schemeClr val="bg1"/>
                </a:solidFill>
              </a:rPr>
              <a:t>02</a:t>
            </a:r>
            <a:endParaRPr lang="zh-CN" altLang="en-US" sz="3600" dirty="0">
              <a:solidFill>
                <a:schemeClr val="bg1"/>
              </a:solidFill>
            </a:endParaRPr>
          </a:p>
        </p:txBody>
      </p:sp>
      <p:sp>
        <p:nvSpPr>
          <p:cNvPr id="47" name="文本框 46"/>
          <p:cNvSpPr txBox="1"/>
          <p:nvPr/>
        </p:nvSpPr>
        <p:spPr>
          <a:xfrm>
            <a:off x="8876423" y="1712115"/>
            <a:ext cx="671979" cy="646331"/>
          </a:xfrm>
          <a:prstGeom prst="rect">
            <a:avLst/>
          </a:prstGeom>
          <a:noFill/>
        </p:spPr>
        <p:txBody>
          <a:bodyPr wrap="none" rtlCol="0">
            <a:spAutoFit/>
          </a:bodyPr>
          <a:lstStyle/>
          <a:p>
            <a:r>
              <a:rPr lang="en-US" altLang="zh-CN" sz="3600" dirty="0">
                <a:solidFill>
                  <a:schemeClr val="bg1"/>
                </a:solidFill>
              </a:rPr>
              <a:t>03</a:t>
            </a:r>
            <a:endParaRPr lang="zh-CN" altLang="en-US" sz="3600" dirty="0">
              <a:solidFill>
                <a:schemeClr val="bg1"/>
              </a:solidFill>
            </a:endParaRPr>
          </a:p>
        </p:txBody>
      </p: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914400" y="1356852"/>
          <a:ext cx="6133133" cy="4247058"/>
        </p:xfrm>
        <a:graphic>
          <a:graphicData uri="http://schemas.openxmlformats.org/drawingml/2006/chart">
            <c:chart xmlns:c="http://schemas.openxmlformats.org/drawingml/2006/chart" xmlns:r="http://schemas.openxmlformats.org/officeDocument/2006/relationships" r:id="rId3"/>
          </a:graphicData>
        </a:graphic>
      </p:graphicFrame>
      <p:sp>
        <p:nvSpPr>
          <p:cNvPr id="52" name="文本框 51"/>
          <p:cNvSpPr txBox="1"/>
          <p:nvPr/>
        </p:nvSpPr>
        <p:spPr>
          <a:xfrm>
            <a:off x="6479618" y="2784500"/>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53" name="KSO_Shape"/>
          <p:cNvSpPr>
            <a:spLocks noChangeArrowheads="1"/>
          </p:cNvSpPr>
          <p:nvPr/>
        </p:nvSpPr>
        <p:spPr bwMode="auto">
          <a:xfrm>
            <a:off x="7425865" y="2357987"/>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54" name="文本框 53"/>
          <p:cNvSpPr txBox="1"/>
          <p:nvPr/>
        </p:nvSpPr>
        <p:spPr>
          <a:xfrm>
            <a:off x="7364905" y="3014052"/>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67" name="KSO_Shape"/>
          <p:cNvSpPr/>
          <p:nvPr/>
        </p:nvSpPr>
        <p:spPr bwMode="auto">
          <a:xfrm>
            <a:off x="7454582" y="3820817"/>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69" name="文本框 68"/>
          <p:cNvSpPr txBox="1"/>
          <p:nvPr/>
        </p:nvSpPr>
        <p:spPr>
          <a:xfrm>
            <a:off x="6479618" y="4179547"/>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70" name="文本框 69"/>
          <p:cNvSpPr txBox="1"/>
          <p:nvPr/>
        </p:nvSpPr>
        <p:spPr>
          <a:xfrm>
            <a:off x="7364906" y="4438596"/>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7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文本框 72"/>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52161" y="299016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40.欧美简约风清新模板静态精选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宽屏</PresentationFormat>
  <Paragraphs>215</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Segoe UI Light 8</vt:lpstr>
      <vt:lpstr>Yu Gothic UI Light</vt:lpstr>
      <vt:lpstr>等线</vt:lpstr>
      <vt:lpstr>等线 Light</vt:lpstr>
      <vt:lpstr>微软雅黑</vt:lpstr>
      <vt:lpstr>Arial</vt:lpstr>
      <vt:lpstr>Arial Black</vt:lpstr>
      <vt:lpstr>Arial Rounded MT Bold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1440.欧美简约风清新模板静态精选PPT模板</dc:title>
  <dc:creator/>
  <cp:lastModifiedBy>天 下</cp:lastModifiedBy>
  <cp:revision>283</cp:revision>
  <dcterms:created xsi:type="dcterms:W3CDTF">2016-06-07T15:36:00Z</dcterms:created>
  <dcterms:modified xsi:type="dcterms:W3CDTF">2021-01-06T00:42:02Z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