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95" r:id="rId2"/>
    <p:sldId id="3232" r:id="rId3"/>
    <p:sldId id="3233" r:id="rId4"/>
    <p:sldId id="3203" r:id="rId5"/>
    <p:sldId id="3205" r:id="rId6"/>
    <p:sldId id="3209" r:id="rId7"/>
    <p:sldId id="3216" r:id="rId8"/>
    <p:sldId id="3234" r:id="rId9"/>
    <p:sldId id="3202" r:id="rId10"/>
    <p:sldId id="3208" r:id="rId11"/>
    <p:sldId id="3211" r:id="rId12"/>
    <p:sldId id="3212" r:id="rId13"/>
    <p:sldId id="3235" r:id="rId14"/>
    <p:sldId id="3204" r:id="rId15"/>
    <p:sldId id="3207" r:id="rId16"/>
    <p:sldId id="3213" r:id="rId17"/>
    <p:sldId id="3215" r:id="rId18"/>
    <p:sldId id="3236" r:id="rId19"/>
    <p:sldId id="3206" r:id="rId20"/>
    <p:sldId id="3210" r:id="rId21"/>
    <p:sldId id="3214" r:id="rId22"/>
    <p:sldId id="3196"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45">
          <p15:clr>
            <a:srgbClr val="A4A3A4"/>
          </p15:clr>
        </p15:guide>
        <p15:guide id="4" orient="horz" pos="4183">
          <p15:clr>
            <a:srgbClr val="A4A3A4"/>
          </p15:clr>
        </p15:guide>
        <p15:guide id="5" pos="7497">
          <p15:clr>
            <a:srgbClr val="A4A3A4"/>
          </p15:clr>
        </p15:guide>
        <p15:guide id="6" pos="6924">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480"/>
    <a:srgbClr val="F7B444"/>
    <a:srgbClr val="58241A"/>
    <a:srgbClr val="163C64"/>
    <a:srgbClr val="93745D"/>
    <a:srgbClr val="575778"/>
    <a:srgbClr val="D2841F"/>
    <a:srgbClr val="2093D9"/>
    <a:srgbClr val="CA8F4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3" autoAdjust="0"/>
    <p:restoredTop sz="95317" autoAdjust="0"/>
  </p:normalViewPr>
  <p:slideViewPr>
    <p:cSldViewPr>
      <p:cViewPr varScale="1">
        <p:scale>
          <a:sx n="86" d="100"/>
          <a:sy n="86" d="100"/>
        </p:scale>
        <p:origin x="264" y="90"/>
      </p:cViewPr>
      <p:guideLst>
        <p:guide orient="horz" pos="328"/>
        <p:guide pos="4050"/>
        <p:guide pos="545"/>
        <p:guide orient="horz" pos="4183"/>
        <p:guide pos="7497"/>
        <p:guide pos="6924"/>
      </p:guideLst>
    </p:cSldViewPr>
  </p:slideViewPr>
  <p:outlineViewPr>
    <p:cViewPr>
      <p:scale>
        <a:sx n="100" d="100"/>
        <a:sy n="100" d="100"/>
      </p:scale>
      <p:origin x="0" y="-9972"/>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994108874899"/>
          <c:y val="3.8630148300261999E-2"/>
          <c:w val="0.80892898018146098"/>
          <c:h val="0.66295128203466303"/>
        </c:manualLayout>
      </c:layout>
      <c:barChart>
        <c:barDir val="col"/>
        <c:grouping val="percentStack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1-2EAA-45F6-AEAA-D7A8AD6AC6A8}"/>
              </c:ext>
            </c:extLst>
          </c:dPt>
          <c:dPt>
            <c:idx val="2"/>
            <c:invertIfNegative val="0"/>
            <c:bubble3D val="0"/>
            <c:spPr>
              <a:solidFill>
                <a:schemeClr val="accent3"/>
              </a:solidFill>
            </c:spPr>
            <c:extLst>
              <c:ext xmlns:c16="http://schemas.microsoft.com/office/drawing/2014/chart" uri="{C3380CC4-5D6E-409C-BE32-E72D297353CC}">
                <c16:uniqueId val="{00000003-2EAA-45F6-AEAA-D7A8AD6AC6A8}"/>
              </c:ext>
            </c:extLst>
          </c:dPt>
          <c:dPt>
            <c:idx val="3"/>
            <c:invertIfNegative val="0"/>
            <c:bubble3D val="0"/>
            <c:spPr>
              <a:solidFill>
                <a:schemeClr val="accent4"/>
              </a:solidFill>
            </c:spPr>
            <c:extLst>
              <c:ext xmlns:c16="http://schemas.microsoft.com/office/drawing/2014/chart" uri="{C3380CC4-5D6E-409C-BE32-E72D297353CC}">
                <c16:uniqueId val="{00000005-2EAA-45F6-AEAA-D7A8AD6AC6A8}"/>
              </c:ext>
            </c:extLst>
          </c:dPt>
          <c:val>
            <c:numRef>
              <c:f>Sheet1!$B$2:$B$5</c:f>
              <c:numCache>
                <c:formatCode>0%</c:formatCode>
                <c:ptCount val="4"/>
                <c:pt idx="0">
                  <c:v>2</c:v>
                </c:pt>
                <c:pt idx="1">
                  <c:v>2.5</c:v>
                </c:pt>
                <c:pt idx="2">
                  <c:v>3.5</c:v>
                </c:pt>
                <c:pt idx="3">
                  <c:v>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6-2EAA-45F6-AEAA-D7A8AD6AC6A8}"/>
            </c:ext>
          </c:extLst>
        </c:ser>
        <c:ser>
          <c:idx val="1"/>
          <c:order val="1"/>
          <c:spPr>
            <a:solidFill>
              <a:srgbClr val="237DB9">
                <a:alpha val="58039"/>
              </a:srgbClr>
            </a:solidFill>
          </c:spPr>
          <c:invertIfNegative val="0"/>
          <c:dPt>
            <c:idx val="1"/>
            <c:invertIfNegative val="0"/>
            <c:bubble3D val="0"/>
            <c:spPr>
              <a:solidFill>
                <a:schemeClr val="accent2">
                  <a:alpha val="58039"/>
                </a:schemeClr>
              </a:solidFill>
            </c:spPr>
            <c:extLst>
              <c:ext xmlns:c16="http://schemas.microsoft.com/office/drawing/2014/chart" uri="{C3380CC4-5D6E-409C-BE32-E72D297353CC}">
                <c16:uniqueId val="{00000008-2EAA-45F6-AEAA-D7A8AD6AC6A8}"/>
              </c:ext>
            </c:extLst>
          </c:dPt>
          <c:dPt>
            <c:idx val="2"/>
            <c:invertIfNegative val="0"/>
            <c:bubble3D val="0"/>
            <c:spPr>
              <a:solidFill>
                <a:schemeClr val="accent3">
                  <a:alpha val="58039"/>
                </a:schemeClr>
              </a:solidFill>
            </c:spPr>
            <c:extLst>
              <c:ext xmlns:c16="http://schemas.microsoft.com/office/drawing/2014/chart" uri="{C3380CC4-5D6E-409C-BE32-E72D297353CC}">
                <c16:uniqueId val="{0000000A-2EAA-45F6-AEAA-D7A8AD6AC6A8}"/>
              </c:ext>
            </c:extLst>
          </c:dPt>
          <c:dPt>
            <c:idx val="3"/>
            <c:invertIfNegative val="0"/>
            <c:bubble3D val="0"/>
            <c:spPr>
              <a:solidFill>
                <a:schemeClr val="accent4">
                  <a:alpha val="58039"/>
                </a:schemeClr>
              </a:solidFill>
            </c:spPr>
            <c:extLst>
              <c:ext xmlns:c16="http://schemas.microsoft.com/office/drawing/2014/chart" uri="{C3380CC4-5D6E-409C-BE32-E72D297353CC}">
                <c16:uniqueId val="{0000000C-2EAA-45F6-AEAA-D7A8AD6AC6A8}"/>
              </c:ext>
            </c:extLst>
          </c:dPt>
          <c:val>
            <c:numRef>
              <c:f>Sheet1!$C$2:$C$5</c:f>
              <c:numCache>
                <c:formatCode>0%</c:formatCode>
                <c:ptCount val="4"/>
                <c:pt idx="0">
                  <c:v>2</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D-2EAA-45F6-AEAA-D7A8AD6AC6A8}"/>
            </c:ext>
          </c:extLst>
        </c:ser>
        <c:dLbls>
          <c:showLegendKey val="0"/>
          <c:showVal val="0"/>
          <c:showCatName val="0"/>
          <c:showSerName val="0"/>
          <c:showPercent val="0"/>
          <c:showBubbleSize val="0"/>
        </c:dLbls>
        <c:gapWidth val="161"/>
        <c:overlap val="100"/>
        <c:axId val="222094080"/>
        <c:axId val="222095616"/>
      </c:barChart>
      <c:catAx>
        <c:axId val="22209408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22095616"/>
        <c:crosses val="autoZero"/>
        <c:auto val="1"/>
        <c:lblAlgn val="ctr"/>
        <c:lblOffset val="100"/>
        <c:noMultiLvlLbl val="0"/>
      </c:catAx>
      <c:valAx>
        <c:axId val="222095616"/>
        <c:scaling>
          <c:orientation val="minMax"/>
        </c:scaling>
        <c:delete val="0"/>
        <c:axPos val="l"/>
        <c:majorGridlines>
          <c:spPr>
            <a:ln w="6350" cap="flat" cmpd="sng" algn="ctr">
              <a:solidFill>
                <a:schemeClr val="tx1">
                  <a:lumMod val="25000"/>
                  <a:lumOff val="75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22094080"/>
        <c:crosses val="autoZero"/>
        <c:crossBetween val="between"/>
      </c:valAx>
      <c:spPr>
        <a:noFill/>
        <a:ln>
          <a:noFill/>
        </a:ln>
        <a:effectLst/>
      </c:spPr>
    </c:plotArea>
    <c:plotVisOnly val="1"/>
    <c:dispBlanksAs val="gap"/>
    <c:showDLblsOverMax val="0"/>
  </c:chart>
  <c:txPr>
    <a:bodyPr/>
    <a:lstStyle/>
    <a:p>
      <a:pPr>
        <a:defRPr lang="zh-CN" sz="16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59"/>
          <p:cNvSpPr>
            <a:spLocks noChangeArrowheads="1"/>
          </p:cNvSpPr>
          <p:nvPr/>
        </p:nvSpPr>
        <p:spPr bwMode="auto">
          <a:xfrm>
            <a:off x="1867497" y="4198863"/>
            <a:ext cx="912375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dirty="0">
                <a:solidFill>
                  <a:schemeClr val="accent1"/>
                </a:solidFill>
                <a:effectLst>
                  <a:outerShdw blurRad="38100" dist="25400" dir="5400000" algn="ctr" rotWithShape="0">
                    <a:srgbClr val="6E747A">
                      <a:alpha val="43000"/>
                    </a:srgbClr>
                  </a:outerShdw>
                </a:effectLst>
                <a:cs typeface="Arial" panose="020B0604020202020204" pitchFamily="34" charset="0"/>
              </a:rPr>
              <a:t>部队军事战争</a:t>
            </a:r>
            <a:r>
              <a:rPr lang="en-US" altLang="zh-CN" sz="7200" b="1" dirty="0">
                <a:solidFill>
                  <a:schemeClr val="accent1"/>
                </a:solidFill>
                <a:effectLst>
                  <a:outerShdw blurRad="38100" dist="25400" dir="5400000" algn="ctr" rotWithShape="0">
                    <a:srgbClr val="6E747A">
                      <a:alpha val="43000"/>
                    </a:srgbClr>
                  </a:outerShdw>
                </a:effectLst>
                <a:cs typeface="Arial" panose="020B0604020202020204" pitchFamily="34" charset="0"/>
              </a:rPr>
              <a:t>PPT</a:t>
            </a:r>
            <a:r>
              <a:rPr lang="zh-CN" altLang="en-US" sz="7200" b="1" dirty="0">
                <a:solidFill>
                  <a:schemeClr val="accent1"/>
                </a:solidFill>
                <a:effectLst>
                  <a:outerShdw blurRad="38100" dist="25400" dir="5400000" algn="ctr" rotWithShape="0">
                    <a:srgbClr val="6E747A">
                      <a:alpha val="43000"/>
                    </a:srgbClr>
                  </a:outerShdw>
                </a:effectLst>
                <a:cs typeface="Arial" panose="020B0604020202020204" pitchFamily="34" charset="0"/>
              </a:rPr>
              <a:t>模版</a:t>
            </a:r>
          </a:p>
        </p:txBody>
      </p:sp>
      <p:sp>
        <p:nvSpPr>
          <p:cNvPr id="16" name="矩形 259"/>
          <p:cNvSpPr>
            <a:spLocks noChangeArrowheads="1"/>
          </p:cNvSpPr>
          <p:nvPr/>
        </p:nvSpPr>
        <p:spPr bwMode="auto">
          <a:xfrm>
            <a:off x="1956332" y="5304650"/>
            <a:ext cx="8946089"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soft" dir="t">
                <a:rot lat="0" lon="0" rev="15600000"/>
              </a:lightRig>
            </a:scene3d>
            <a:sp3d extrusionH="57150" prstMaterial="softEdge">
              <a:bevelT w="25400" h="38100"/>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 dirty="0">
                <a:solidFill>
                  <a:schemeClr val="accent4"/>
                </a:solidFill>
                <a:effectLst/>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
        <p:nvSpPr>
          <p:cNvPr id="17" name="矩形 259"/>
          <p:cNvSpPr>
            <a:spLocks noChangeArrowheads="1"/>
          </p:cNvSpPr>
          <p:nvPr/>
        </p:nvSpPr>
        <p:spPr bwMode="auto">
          <a:xfrm>
            <a:off x="3739485" y="3862491"/>
            <a:ext cx="53797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soft" dir="t">
                <a:rot lat="0" lon="0" rev="15600000"/>
              </a:lightRig>
            </a:scene3d>
            <a:sp3d extrusionH="57150" prstMaterial="softEdge">
              <a:bevelT w="25400" h="38100"/>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dirty="0">
                <a:solidFill>
                  <a:schemeClr val="accent4"/>
                </a:solidFill>
                <a:effectLst/>
                <a:cs typeface="Arial" panose="020B0604020202020204" pitchFamily="34" charset="0"/>
              </a:rPr>
              <a:t>INVESTMENT ANALYSIS PPT TEMPLATE</a:t>
            </a:r>
          </a:p>
        </p:txBody>
      </p:sp>
      <p:sp>
        <p:nvSpPr>
          <p:cNvPr id="18" name="矩形 259"/>
          <p:cNvSpPr>
            <a:spLocks noChangeArrowheads="1"/>
          </p:cNvSpPr>
          <p:nvPr/>
        </p:nvSpPr>
        <p:spPr bwMode="auto">
          <a:xfrm>
            <a:off x="3911005" y="6306973"/>
            <a:ext cx="1979830" cy="25527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panose="020B0604020202020204" pitchFamily="34" charset="0"/>
              </a:rPr>
              <a:t>汇报</a:t>
            </a:r>
            <a:r>
              <a:rPr lang="en-US" altLang="zh-CN" sz="1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panose="020B0604020202020204" pitchFamily="34" charset="0"/>
              </a:rPr>
              <a:t>:xiazaii</a:t>
            </a:r>
            <a:endParaRPr lang="zh-CN" alt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9" name="矩形 259"/>
          <p:cNvSpPr>
            <a:spLocks noChangeArrowheads="1"/>
          </p:cNvSpPr>
          <p:nvPr/>
        </p:nvSpPr>
        <p:spPr bwMode="auto">
          <a:xfrm>
            <a:off x="6652834" y="6306973"/>
            <a:ext cx="2111778" cy="257369"/>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panose="020B0604020202020204" pitchFamily="34" charset="0"/>
              </a:rPr>
              <a:t>Report: xxx</a:t>
            </a:r>
          </a:p>
        </p:txBody>
      </p:sp>
      <p:sp>
        <p:nvSpPr>
          <p:cNvPr id="9" name="矩形 259"/>
          <p:cNvSpPr>
            <a:spLocks noChangeArrowheads="1"/>
          </p:cNvSpPr>
          <p:nvPr/>
        </p:nvSpPr>
        <p:spPr bwMode="auto">
          <a:xfrm>
            <a:off x="4629152" y="1467146"/>
            <a:ext cx="360044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dirty="0">
                <a:solidFill>
                  <a:schemeClr val="accent1"/>
                </a:solidFill>
                <a:effectLst>
                  <a:outerShdw blurRad="38100" dist="25400" dir="5400000" algn="ctr" rotWithShape="0">
                    <a:srgbClr val="6E747A">
                      <a:alpha val="43000"/>
                    </a:srgbClr>
                  </a:outerShdw>
                </a:effectLst>
                <a:latin typeface="Impact" panose="020B0806030902050204" pitchFamily="34" charset="0"/>
                <a:cs typeface="Arial" panose="020B0604020202020204" pitchFamily="34" charset="0"/>
              </a:rPr>
              <a:t>20XX</a:t>
            </a:r>
          </a:p>
        </p:txBody>
      </p:sp>
      <p:pic>
        <p:nvPicPr>
          <p:cNvPr id="2"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1720000"/>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anim calcmode="lin" valueType="num">
                                      <p:cBhvr>
                                        <p:cTn id="1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9"/>
                                        </p:tgtEl>
                                      </p:cBhvr>
                                    </p:animEffect>
                                  </p:childTnLst>
                                </p:cTn>
                              </p:par>
                            </p:childTnLst>
                          </p:cTn>
                        </p:par>
                        <p:par>
                          <p:cTn id="15" fill="hold">
                            <p:stCondLst>
                              <p:cond delay="6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7"/>
                                        </p:tgtEl>
                                        <p:attrNameLst>
                                          <p:attrName>ppt_y</p:attrName>
                                        </p:attrNameLst>
                                      </p:cBhvr>
                                      <p:tavLst>
                                        <p:tav tm="0">
                                          <p:val>
                                            <p:strVal val="#ppt_y"/>
                                          </p:val>
                                        </p:tav>
                                        <p:tav tm="100000">
                                          <p:val>
                                            <p:strVal val="#ppt_y"/>
                                          </p:val>
                                        </p:tav>
                                      </p:tavLst>
                                    </p:anim>
                                    <p:anim calcmode="lin" valueType="num">
                                      <p:cBhvr>
                                        <p:cTn id="2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7"/>
                                        </p:tgtEl>
                                      </p:cBhvr>
                                    </p:animEffect>
                                  </p:childTnLst>
                                </p:cTn>
                              </p:par>
                            </p:childTnLst>
                          </p:cTn>
                        </p:par>
                        <p:par>
                          <p:cTn id="23" fill="hold">
                            <p:stCondLst>
                              <p:cond delay="27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17"/>
                                        </p:tgtEl>
                                      </p:cBhvr>
                                    </p:animEffect>
                                    <p:animScale>
                                      <p:cBhvr>
                                        <p:cTn id="26" dur="250" autoRev="1" fill="hold"/>
                                        <p:tgtEl>
                                          <p:spTgt spid="17"/>
                                        </p:tgtEl>
                                      </p:cBhvr>
                                      <p:by x="105000" y="105000"/>
                                    </p:animScale>
                                  </p:childTnLst>
                                </p:cTn>
                              </p:par>
                            </p:childTnLst>
                          </p:cTn>
                        </p:par>
                        <p:par>
                          <p:cTn id="27" fill="hold">
                            <p:stCondLst>
                              <p:cond delay="32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anim calcmode="lin" valueType="num">
                                      <p:cBhvr>
                                        <p:cTn id="3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5"/>
                                        </p:tgtEl>
                                      </p:cBhvr>
                                    </p:animEffect>
                                  </p:childTnLst>
                                </p:cTn>
                              </p:par>
                            </p:childTnLst>
                          </p:cTn>
                        </p:par>
                        <p:par>
                          <p:cTn id="35" fill="hold">
                            <p:stCondLst>
                              <p:cond delay="4200"/>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15"/>
                                        </p:tgtEl>
                                      </p:cBhvr>
                                    </p:animEffect>
                                    <p:animScale>
                                      <p:cBhvr>
                                        <p:cTn id="38" dur="250" autoRev="1" fill="hold"/>
                                        <p:tgtEl>
                                          <p:spTgt spid="15"/>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6" repeatCount="indefinite" fill="remove" display="0">
                  <p:stCondLst>
                    <p:cond delay="indefinite"/>
                  </p:stCondLst>
                  <p:endCondLst>
                    <p:cond evt="onStopAudio" delay="0">
                      <p:tgtEl>
                        <p:sldTgt/>
                      </p:tgtEl>
                    </p:cond>
                  </p:endCondLst>
                </p:cTn>
                <p:tgtEl>
                  <p:spTgt spid="2"/>
                </p:tgtEl>
              </p:cMediaNode>
            </p:audio>
          </p:childTnLst>
        </p:cTn>
      </p:par>
    </p:tnLst>
    <p:bldLst>
      <p:bldP spid="15" grpId="0"/>
      <p:bldP spid="15" grpId="1"/>
      <p:bldP spid="16" grpId="0"/>
      <p:bldP spid="17" grpId="0"/>
      <p:bldP spid="17" grpId="1"/>
      <p:bldP spid="18" grpId="0" bldLvl="0" animBg="1"/>
      <p:bldP spid="19" grpId="0" bldLvl="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225" y="3547552"/>
            <a:ext cx="379284" cy="3685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9" name="Group 58"/>
          <p:cNvGrpSpPr/>
          <p:nvPr/>
        </p:nvGrpSpPr>
        <p:grpSpPr>
          <a:xfrm>
            <a:off x="2286227" y="3033946"/>
            <a:ext cx="4374190" cy="663736"/>
            <a:chOff x="643467" y="1947984"/>
            <a:chExt cx="4045562" cy="629355"/>
          </a:xfrm>
        </p:grpSpPr>
        <p:sp>
          <p:nvSpPr>
            <p:cNvPr id="31" name="Right Arrow 30"/>
            <p:cNvSpPr/>
            <p:nvPr/>
          </p:nvSpPr>
          <p:spPr>
            <a:xfrm>
              <a:off x="1003098" y="1947984"/>
              <a:ext cx="3685931" cy="629355"/>
            </a:xfrm>
            <a:prstGeom prst="rightArrow">
              <a:avLst>
                <a:gd name="adj1" fmla="val 54891"/>
                <a:gd name="adj2" fmla="val 581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36" name="Flowchart: Manual Operation 35"/>
            <p:cNvSpPr/>
            <p:nvPr/>
          </p:nvSpPr>
          <p:spPr>
            <a:xfrm rot="10800000">
              <a:off x="643467" y="2089868"/>
              <a:ext cx="1123849" cy="34511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Rectangle 40"/>
          <p:cNvSpPr/>
          <p:nvPr/>
        </p:nvSpPr>
        <p:spPr>
          <a:xfrm>
            <a:off x="2760325" y="4211288"/>
            <a:ext cx="379281" cy="30213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59"/>
          <p:cNvGrpSpPr/>
          <p:nvPr/>
        </p:nvGrpSpPr>
        <p:grpSpPr>
          <a:xfrm>
            <a:off x="2760326" y="3697684"/>
            <a:ext cx="3618822" cy="663737"/>
            <a:chOff x="1093007" y="2577339"/>
            <a:chExt cx="3431368" cy="629356"/>
          </a:xfrm>
        </p:grpSpPr>
        <p:sp>
          <p:nvSpPr>
            <p:cNvPr id="43" name="Right Arrow 42"/>
            <p:cNvSpPr/>
            <p:nvPr/>
          </p:nvSpPr>
          <p:spPr>
            <a:xfrm>
              <a:off x="1452637" y="2577339"/>
              <a:ext cx="3071738" cy="629356"/>
            </a:xfrm>
            <a:prstGeom prst="rightArrow">
              <a:avLst>
                <a:gd name="adj1" fmla="val 54891"/>
                <a:gd name="adj2" fmla="val 58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44" name="Flowchart: Manual Operation 43"/>
            <p:cNvSpPr/>
            <p:nvPr/>
          </p:nvSpPr>
          <p:spPr>
            <a:xfrm rot="10800000">
              <a:off x="1093007" y="2719223"/>
              <a:ext cx="1123849" cy="345115"/>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Rectangle 46"/>
          <p:cNvSpPr/>
          <p:nvPr/>
        </p:nvSpPr>
        <p:spPr>
          <a:xfrm>
            <a:off x="3246423" y="4863004"/>
            <a:ext cx="367280" cy="23696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3234422" y="4349400"/>
            <a:ext cx="2883546" cy="663737"/>
            <a:chOff x="-982317" y="1123950"/>
            <a:chExt cx="3986335" cy="1066800"/>
          </a:xfrm>
        </p:grpSpPr>
        <p:sp>
          <p:nvSpPr>
            <p:cNvPr id="49" name="Right Arrow 48"/>
            <p:cNvSpPr/>
            <p:nvPr/>
          </p:nvSpPr>
          <p:spPr>
            <a:xfrm>
              <a:off x="-372717" y="1123950"/>
              <a:ext cx="3376735" cy="1066800"/>
            </a:xfrm>
            <a:prstGeom prst="rightArrow">
              <a:avLst>
                <a:gd name="adj1" fmla="val 54891"/>
                <a:gd name="adj2" fmla="val 581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0" name="Flowchart: Manual Operation 49"/>
            <p:cNvSpPr/>
            <p:nvPr/>
          </p:nvSpPr>
          <p:spPr>
            <a:xfrm rot="10800000">
              <a:off x="-982317" y="1364453"/>
              <a:ext cx="1905000" cy="584993"/>
            </a:xfrm>
            <a:prstGeom prst="flowChartManualOperat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Rectangle 51"/>
          <p:cNvSpPr/>
          <p:nvPr/>
        </p:nvSpPr>
        <p:spPr>
          <a:xfrm>
            <a:off x="3720521" y="5517644"/>
            <a:ext cx="379279" cy="171500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52"/>
          <p:cNvGrpSpPr/>
          <p:nvPr/>
        </p:nvGrpSpPr>
        <p:grpSpPr>
          <a:xfrm>
            <a:off x="3720522" y="5004038"/>
            <a:ext cx="2173084" cy="663737"/>
            <a:chOff x="304800" y="1123950"/>
            <a:chExt cx="3492723" cy="1066800"/>
          </a:xfrm>
          <a:solidFill>
            <a:schemeClr val="accent4"/>
          </a:solidFill>
        </p:grpSpPr>
        <p:sp>
          <p:nvSpPr>
            <p:cNvPr id="54"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5"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Footer Text"/>
          <p:cNvSpPr txBox="1"/>
          <p:nvPr/>
        </p:nvSpPr>
        <p:spPr>
          <a:xfrm>
            <a:off x="986711" y="2006115"/>
            <a:ext cx="10987802" cy="295466"/>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61" name="Text Placeholder 3"/>
          <p:cNvSpPr txBox="1"/>
          <p:nvPr/>
        </p:nvSpPr>
        <p:spPr>
          <a:xfrm>
            <a:off x="6053283" y="3219751"/>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2" name="Text Placeholder 3"/>
          <p:cNvSpPr txBox="1"/>
          <p:nvPr/>
        </p:nvSpPr>
        <p:spPr>
          <a:xfrm>
            <a:off x="5761969" y="3879304"/>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3" name="Text Placeholder 3"/>
          <p:cNvSpPr txBox="1"/>
          <p:nvPr/>
        </p:nvSpPr>
        <p:spPr>
          <a:xfrm>
            <a:off x="5403392" y="45347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4" name="Text Placeholder 3"/>
          <p:cNvSpPr txBox="1"/>
          <p:nvPr/>
        </p:nvSpPr>
        <p:spPr>
          <a:xfrm>
            <a:off x="5281101" y="51843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70" name="Group 39"/>
          <p:cNvGrpSpPr/>
          <p:nvPr/>
        </p:nvGrpSpPr>
        <p:grpSpPr>
          <a:xfrm>
            <a:off x="7250121" y="3899456"/>
            <a:ext cx="2138152" cy="648987"/>
            <a:chOff x="885153" y="2451246"/>
            <a:chExt cx="2621653" cy="615372"/>
          </a:xfrm>
        </p:grpSpPr>
        <p:sp>
          <p:nvSpPr>
            <p:cNvPr id="71" name="TextBox 70"/>
            <p:cNvSpPr txBox="1"/>
            <p:nvPr/>
          </p:nvSpPr>
          <p:spPr>
            <a:xfrm>
              <a:off x="1876552" y="2451246"/>
              <a:ext cx="1630254" cy="245141"/>
            </a:xfrm>
            <a:prstGeom prst="rect">
              <a:avLst/>
            </a:prstGeom>
            <a:noFill/>
          </p:spPr>
          <p:txBody>
            <a:bodyPr wrap="squar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885153" y="2659265"/>
              <a:ext cx="262165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40"/>
          <p:cNvGrpSpPr/>
          <p:nvPr/>
        </p:nvGrpSpPr>
        <p:grpSpPr>
          <a:xfrm>
            <a:off x="7250121" y="5400600"/>
            <a:ext cx="2138152" cy="648644"/>
            <a:chOff x="885152" y="3469218"/>
            <a:chExt cx="2621653" cy="615042"/>
          </a:xfrm>
        </p:grpSpPr>
        <p:sp>
          <p:nvSpPr>
            <p:cNvPr id="77" name="TextBox 76"/>
            <p:cNvSpPr txBox="1"/>
            <p:nvPr/>
          </p:nvSpPr>
          <p:spPr>
            <a:xfrm>
              <a:off x="1965861" y="3469218"/>
              <a:ext cx="1540944" cy="204282"/>
            </a:xfrm>
            <a:prstGeom prst="rect">
              <a:avLst/>
            </a:prstGeom>
            <a:noFill/>
          </p:spPr>
          <p:txBody>
            <a:bodyPr wrap="none" lIns="0" tIns="0" rIns="0" bIns="0" rtlCol="0" anchor="t" anchorCtr="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885152" y="3676910"/>
              <a:ext cx="2621653" cy="407350"/>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32"/>
          <p:cNvGrpSpPr/>
          <p:nvPr/>
        </p:nvGrpSpPr>
        <p:grpSpPr>
          <a:xfrm>
            <a:off x="7227065" y="3160684"/>
            <a:ext cx="2161210" cy="648992"/>
            <a:chOff x="5638262" y="1443119"/>
            <a:chExt cx="2649925" cy="615376"/>
          </a:xfrm>
        </p:grpSpPr>
        <p:sp>
          <p:nvSpPr>
            <p:cNvPr id="82" name="TextBox 81"/>
            <p:cNvSpPr txBox="1"/>
            <p:nvPr/>
          </p:nvSpPr>
          <p:spPr>
            <a:xfrm>
              <a:off x="6747243" y="1443119"/>
              <a:ext cx="1540944" cy="245141"/>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5638262" y="1651142"/>
              <a:ext cx="264992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68"/>
          <p:cNvGrpSpPr>
            <a:grpSpLocks noChangeAspect="1"/>
          </p:cNvGrpSpPr>
          <p:nvPr/>
        </p:nvGrpSpPr>
        <p:grpSpPr>
          <a:xfrm>
            <a:off x="9660059" y="3916325"/>
            <a:ext cx="528751" cy="513609"/>
            <a:chOff x="6595471" y="2476529"/>
            <a:chExt cx="723797" cy="703077"/>
          </a:xfrm>
        </p:grpSpPr>
        <p:sp>
          <p:nvSpPr>
            <p:cNvPr id="86" name="Oval 85"/>
            <p:cNvSpPr/>
            <p:nvPr/>
          </p:nvSpPr>
          <p:spPr>
            <a:xfrm>
              <a:off x="6595471" y="2476529"/>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45"/>
            <p:cNvSpPr/>
            <p:nvPr/>
          </p:nvSpPr>
          <p:spPr bwMode="auto">
            <a:xfrm>
              <a:off x="6791563" y="2662261"/>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69"/>
          <p:cNvGrpSpPr>
            <a:grpSpLocks noChangeAspect="1"/>
          </p:cNvGrpSpPr>
          <p:nvPr/>
        </p:nvGrpSpPr>
        <p:grpSpPr>
          <a:xfrm>
            <a:off x="9660059" y="5402236"/>
            <a:ext cx="528751" cy="513609"/>
            <a:chOff x="6595471" y="3484651"/>
            <a:chExt cx="723797" cy="703077"/>
          </a:xfrm>
        </p:grpSpPr>
        <p:sp>
          <p:nvSpPr>
            <p:cNvPr id="91" name="Oval 90"/>
            <p:cNvSpPr/>
            <p:nvPr/>
          </p:nvSpPr>
          <p:spPr>
            <a:xfrm>
              <a:off x="6595471" y="3484651"/>
              <a:ext cx="723797" cy="70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75"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91"/>
            <p:cNvSpPr>
              <a:spLocks noEditPoints="1"/>
            </p:cNvSpPr>
            <p:nvPr/>
          </p:nvSpPr>
          <p:spPr bwMode="auto">
            <a:xfrm>
              <a:off x="6809049" y="3619502"/>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67"/>
          <p:cNvGrpSpPr>
            <a:grpSpLocks noChangeAspect="1"/>
          </p:cNvGrpSpPr>
          <p:nvPr/>
        </p:nvGrpSpPr>
        <p:grpSpPr>
          <a:xfrm>
            <a:off x="9660059" y="3173370"/>
            <a:ext cx="528751" cy="513609"/>
            <a:chOff x="8049780" y="1468406"/>
            <a:chExt cx="723797" cy="703077"/>
          </a:xfrm>
        </p:grpSpPr>
        <p:sp>
          <p:nvSpPr>
            <p:cNvPr id="112" name="Oval 111"/>
            <p:cNvSpPr/>
            <p:nvPr/>
          </p:nvSpPr>
          <p:spPr>
            <a:xfrm>
              <a:off x="8049780" y="1468406"/>
              <a:ext cx="723797" cy="7030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53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17"/>
            <p:cNvSpPr>
              <a:spLocks noEditPoints="1"/>
            </p:cNvSpPr>
            <p:nvPr/>
          </p:nvSpPr>
          <p:spPr bwMode="auto">
            <a:xfrm>
              <a:off x="8222238" y="1677864"/>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36"/>
          <p:cNvGrpSpPr/>
          <p:nvPr/>
        </p:nvGrpSpPr>
        <p:grpSpPr>
          <a:xfrm>
            <a:off x="7227065" y="4638027"/>
            <a:ext cx="2161208" cy="672987"/>
            <a:chOff x="5638262" y="2428485"/>
            <a:chExt cx="2649923" cy="638129"/>
          </a:xfrm>
        </p:grpSpPr>
        <p:sp>
          <p:nvSpPr>
            <p:cNvPr id="115" name="TextBox 114"/>
            <p:cNvSpPr txBox="1"/>
            <p:nvPr/>
          </p:nvSpPr>
          <p:spPr>
            <a:xfrm>
              <a:off x="6747241" y="2428485"/>
              <a:ext cx="1540944" cy="204285"/>
            </a:xfrm>
            <a:prstGeom prst="rect">
              <a:avLst/>
            </a:prstGeom>
            <a:noFill/>
          </p:spPr>
          <p:txBody>
            <a:bodyPr wrap="none" lIns="0" tIns="0" rIns="0" bIns="0" rtlCol="0" anchor="t" anchorCtr="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5638262" y="2659261"/>
              <a:ext cx="264992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75"/>
          <p:cNvGrpSpPr>
            <a:grpSpLocks noChangeAspect="1"/>
          </p:cNvGrpSpPr>
          <p:nvPr/>
        </p:nvGrpSpPr>
        <p:grpSpPr>
          <a:xfrm>
            <a:off x="9660059" y="4659280"/>
            <a:ext cx="528751" cy="513609"/>
            <a:chOff x="8049780" y="2476530"/>
            <a:chExt cx="723797" cy="703077"/>
          </a:xfrm>
        </p:grpSpPr>
        <p:sp>
          <p:nvSpPr>
            <p:cNvPr id="118" name="Oval 117"/>
            <p:cNvSpPr/>
            <p:nvPr/>
          </p:nvSpPr>
          <p:spPr>
            <a:xfrm>
              <a:off x="8049780" y="2476530"/>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56"/>
            <p:cNvSpPr>
              <a:spLocks noEditPoints="1"/>
            </p:cNvSpPr>
            <p:nvPr/>
          </p:nvSpPr>
          <p:spPr bwMode="auto">
            <a:xfrm>
              <a:off x="8238857" y="2655247"/>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p:cTn id="27" dur="500" fill="hold"/>
                                        <p:tgtEl>
                                          <p:spTgt spid="111"/>
                                        </p:tgtEl>
                                        <p:attrNameLst>
                                          <p:attrName>ppt_w</p:attrName>
                                        </p:attrNameLst>
                                      </p:cBhvr>
                                      <p:tavLst>
                                        <p:tav tm="0">
                                          <p:val>
                                            <p:fltVal val="0"/>
                                          </p:val>
                                        </p:tav>
                                        <p:tav tm="100000">
                                          <p:val>
                                            <p:strVal val="#ppt_w"/>
                                          </p:val>
                                        </p:tav>
                                      </p:tavLst>
                                    </p:anim>
                                    <p:anim calcmode="lin" valueType="num">
                                      <p:cBhvr>
                                        <p:cTn id="28" dur="500" fill="hold"/>
                                        <p:tgtEl>
                                          <p:spTgt spid="111"/>
                                        </p:tgtEl>
                                        <p:attrNameLst>
                                          <p:attrName>ppt_h</p:attrName>
                                        </p:attrNameLst>
                                      </p:cBhvr>
                                      <p:tavLst>
                                        <p:tav tm="0">
                                          <p:val>
                                            <p:fltVal val="0"/>
                                          </p:val>
                                        </p:tav>
                                        <p:tav tm="100000">
                                          <p:val>
                                            <p:strVal val="#ppt_h"/>
                                          </p:val>
                                        </p:tav>
                                      </p:tavLst>
                                    </p:anim>
                                    <p:animEffect transition="in" filter="fade">
                                      <p:cBhvr>
                                        <p:cTn id="29" dur="500"/>
                                        <p:tgtEl>
                                          <p:spTgt spid="111"/>
                                        </p:tgtEl>
                                      </p:cBhvr>
                                    </p:animEffect>
                                  </p:childTnLst>
                                </p:cTn>
                              </p:par>
                              <p:par>
                                <p:cTn id="30" presetID="2" presetClass="entr" presetSubtype="4" accel="50000" decel="5000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ppt_x"/>
                                          </p:val>
                                        </p:tav>
                                        <p:tav tm="100000">
                                          <p:val>
                                            <p:strVal val="#ppt_x"/>
                                          </p:val>
                                        </p:tav>
                                      </p:tavLst>
                                    </p:anim>
                                    <p:anim calcmode="lin" valueType="num">
                                      <p:cBhvr additive="base">
                                        <p:cTn id="33" dur="500" fill="hold"/>
                                        <p:tgtEl>
                                          <p:spTgt spid="81"/>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p:cTn id="51" dur="500" fill="hold"/>
                                        <p:tgtEl>
                                          <p:spTgt spid="85"/>
                                        </p:tgtEl>
                                        <p:attrNameLst>
                                          <p:attrName>ppt_w</p:attrName>
                                        </p:attrNameLst>
                                      </p:cBhvr>
                                      <p:tavLst>
                                        <p:tav tm="0">
                                          <p:val>
                                            <p:fltVal val="0"/>
                                          </p:val>
                                        </p:tav>
                                        <p:tav tm="100000">
                                          <p:val>
                                            <p:strVal val="#ppt_w"/>
                                          </p:val>
                                        </p:tav>
                                      </p:tavLst>
                                    </p:anim>
                                    <p:anim calcmode="lin" valueType="num">
                                      <p:cBhvr>
                                        <p:cTn id="52" dur="500" fill="hold"/>
                                        <p:tgtEl>
                                          <p:spTgt spid="85"/>
                                        </p:tgtEl>
                                        <p:attrNameLst>
                                          <p:attrName>ppt_h</p:attrName>
                                        </p:attrNameLst>
                                      </p:cBhvr>
                                      <p:tavLst>
                                        <p:tav tm="0">
                                          <p:val>
                                            <p:fltVal val="0"/>
                                          </p:val>
                                        </p:tav>
                                        <p:tav tm="100000">
                                          <p:val>
                                            <p:strVal val="#ppt_h"/>
                                          </p:val>
                                        </p:tav>
                                      </p:tavLst>
                                    </p:anim>
                                    <p:animEffect transition="in" filter="fade">
                                      <p:cBhvr>
                                        <p:cTn id="53" dur="500"/>
                                        <p:tgtEl>
                                          <p:spTgt spid="85"/>
                                        </p:tgtEl>
                                      </p:cBhvr>
                                    </p:animEffect>
                                  </p:childTnLst>
                                </p:cTn>
                              </p:par>
                              <p:par>
                                <p:cTn id="54" presetID="2" presetClass="entr" presetSubtype="4" accel="50000" decel="5000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fill="hold"/>
                                        <p:tgtEl>
                                          <p:spTgt spid="70"/>
                                        </p:tgtEl>
                                        <p:attrNameLst>
                                          <p:attrName>ppt_x</p:attrName>
                                        </p:attrNameLst>
                                      </p:cBhvr>
                                      <p:tavLst>
                                        <p:tav tm="0">
                                          <p:val>
                                            <p:strVal val="#ppt_x"/>
                                          </p:val>
                                        </p:tav>
                                        <p:tav tm="100000">
                                          <p:val>
                                            <p:strVal val="#ppt_x"/>
                                          </p:val>
                                        </p:tav>
                                      </p:tavLst>
                                    </p:anim>
                                    <p:anim calcmode="lin" valueType="num">
                                      <p:cBhvr additive="base">
                                        <p:cTn id="57" dur="500" fill="hold"/>
                                        <p:tgtEl>
                                          <p:spTgt spid="70"/>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p:cTn id="75" dur="500" fill="hold"/>
                                        <p:tgtEl>
                                          <p:spTgt spid="117"/>
                                        </p:tgtEl>
                                        <p:attrNameLst>
                                          <p:attrName>ppt_w</p:attrName>
                                        </p:attrNameLst>
                                      </p:cBhvr>
                                      <p:tavLst>
                                        <p:tav tm="0">
                                          <p:val>
                                            <p:fltVal val="0"/>
                                          </p:val>
                                        </p:tav>
                                        <p:tav tm="100000">
                                          <p:val>
                                            <p:strVal val="#ppt_w"/>
                                          </p:val>
                                        </p:tav>
                                      </p:tavLst>
                                    </p:anim>
                                    <p:anim calcmode="lin" valueType="num">
                                      <p:cBhvr>
                                        <p:cTn id="76" dur="500" fill="hold"/>
                                        <p:tgtEl>
                                          <p:spTgt spid="117"/>
                                        </p:tgtEl>
                                        <p:attrNameLst>
                                          <p:attrName>ppt_h</p:attrName>
                                        </p:attrNameLst>
                                      </p:cBhvr>
                                      <p:tavLst>
                                        <p:tav tm="0">
                                          <p:val>
                                            <p:fltVal val="0"/>
                                          </p:val>
                                        </p:tav>
                                        <p:tav tm="100000">
                                          <p:val>
                                            <p:strVal val="#ppt_h"/>
                                          </p:val>
                                        </p:tav>
                                      </p:tavLst>
                                    </p:anim>
                                    <p:animEffect transition="in" filter="fade">
                                      <p:cBhvr>
                                        <p:cTn id="77" dur="500"/>
                                        <p:tgtEl>
                                          <p:spTgt spid="117"/>
                                        </p:tgtEl>
                                      </p:cBhvr>
                                    </p:animEffect>
                                  </p:childTnLst>
                                </p:cTn>
                              </p:par>
                              <p:par>
                                <p:cTn id="78" presetID="2" presetClass="entr" presetSubtype="4" accel="50000" decel="50000" fill="hold" nodeType="withEffect">
                                  <p:stCondLst>
                                    <p:cond delay="0"/>
                                  </p:stCondLst>
                                  <p:childTnLst>
                                    <p:set>
                                      <p:cBhvr>
                                        <p:cTn id="79" dur="1" fill="hold">
                                          <p:stCondLst>
                                            <p:cond delay="0"/>
                                          </p:stCondLst>
                                        </p:cTn>
                                        <p:tgtEl>
                                          <p:spTgt spid="114"/>
                                        </p:tgtEl>
                                        <p:attrNameLst>
                                          <p:attrName>style.visibility</p:attrName>
                                        </p:attrNameLst>
                                      </p:cBhvr>
                                      <p:to>
                                        <p:strVal val="visible"/>
                                      </p:to>
                                    </p:set>
                                    <p:anim calcmode="lin" valueType="num">
                                      <p:cBhvr additive="base">
                                        <p:cTn id="80" dur="500" fill="hold"/>
                                        <p:tgtEl>
                                          <p:spTgt spid="114"/>
                                        </p:tgtEl>
                                        <p:attrNameLst>
                                          <p:attrName>ppt_x</p:attrName>
                                        </p:attrNameLst>
                                      </p:cBhvr>
                                      <p:tavLst>
                                        <p:tav tm="0">
                                          <p:val>
                                            <p:strVal val="#ppt_x"/>
                                          </p:val>
                                        </p:tav>
                                        <p:tav tm="100000">
                                          <p:val>
                                            <p:strVal val="#ppt_x"/>
                                          </p:val>
                                        </p:tav>
                                      </p:tavLst>
                                    </p:anim>
                                    <p:anim calcmode="lin" valueType="num">
                                      <p:cBhvr additive="base">
                                        <p:cTn id="81" dur="500" fill="hold"/>
                                        <p:tgtEl>
                                          <p:spTgt spid="114"/>
                                        </p:tgtEl>
                                        <p:attrNameLst>
                                          <p:attrName>ppt_y</p:attrName>
                                        </p:attrNameLst>
                                      </p:cBhvr>
                                      <p:tavLst>
                                        <p:tav tm="0">
                                          <p:val>
                                            <p:strVal val="1+#ppt_h/2"/>
                                          </p:val>
                                        </p:tav>
                                        <p:tav tm="100000">
                                          <p:val>
                                            <p:strVal val="#ppt_y"/>
                                          </p:val>
                                        </p:tav>
                                      </p:tavLst>
                                    </p:anim>
                                  </p:childTnLst>
                                </p:cTn>
                              </p:par>
                            </p:childTnLst>
                          </p:cTn>
                        </p:par>
                        <p:par>
                          <p:cTn id="82" fill="hold">
                            <p:stCondLst>
                              <p:cond delay="6500"/>
                            </p:stCondLst>
                            <p:childTnLst>
                              <p:par>
                                <p:cTn id="83" presetID="22" presetClass="entr" presetSubtype="4"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p:cTn id="99" dur="500" fill="hold"/>
                                        <p:tgtEl>
                                          <p:spTgt spid="89"/>
                                        </p:tgtEl>
                                        <p:attrNameLst>
                                          <p:attrName>ppt_w</p:attrName>
                                        </p:attrNameLst>
                                      </p:cBhvr>
                                      <p:tavLst>
                                        <p:tav tm="0">
                                          <p:val>
                                            <p:fltVal val="0"/>
                                          </p:val>
                                        </p:tav>
                                        <p:tav tm="100000">
                                          <p:val>
                                            <p:strVal val="#ppt_w"/>
                                          </p:val>
                                        </p:tav>
                                      </p:tavLst>
                                    </p:anim>
                                    <p:anim calcmode="lin" valueType="num">
                                      <p:cBhvr>
                                        <p:cTn id="100" dur="500" fill="hold"/>
                                        <p:tgtEl>
                                          <p:spTgt spid="89"/>
                                        </p:tgtEl>
                                        <p:attrNameLst>
                                          <p:attrName>ppt_h</p:attrName>
                                        </p:attrNameLst>
                                      </p:cBhvr>
                                      <p:tavLst>
                                        <p:tav tm="0">
                                          <p:val>
                                            <p:fltVal val="0"/>
                                          </p:val>
                                        </p:tav>
                                        <p:tav tm="100000">
                                          <p:val>
                                            <p:strVal val="#ppt_h"/>
                                          </p:val>
                                        </p:tav>
                                      </p:tavLst>
                                    </p:anim>
                                    <p:animEffect transition="in" filter="fade">
                                      <p:cBhvr>
                                        <p:cTn id="101" dur="500"/>
                                        <p:tgtEl>
                                          <p:spTgt spid="89"/>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500" fill="hold"/>
                                        <p:tgtEl>
                                          <p:spTgt spid="76"/>
                                        </p:tgtEl>
                                        <p:attrNameLst>
                                          <p:attrName>ppt_x</p:attrName>
                                        </p:attrNameLst>
                                      </p:cBhvr>
                                      <p:tavLst>
                                        <p:tav tm="0">
                                          <p:val>
                                            <p:strVal val="#ppt_x"/>
                                          </p:val>
                                        </p:tav>
                                        <p:tav tm="100000">
                                          <p:val>
                                            <p:strVal val="#ppt_x"/>
                                          </p:val>
                                        </p:tav>
                                      </p:tavLst>
                                    </p:anim>
                                    <p:anim calcmode="lin" valueType="num">
                                      <p:cBhvr additive="base">
                                        <p:cTn id="10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7" grpId="0" animBg="1"/>
      <p:bldP spid="52" grpId="0" animBg="1"/>
      <p:bldP spid="58"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reeform 5"/>
          <p:cNvSpPr/>
          <p:nvPr/>
        </p:nvSpPr>
        <p:spPr bwMode="auto">
          <a:xfrm>
            <a:off x="1790600" y="2949328"/>
            <a:ext cx="2416351" cy="2352288"/>
          </a:xfrm>
          <a:custGeom>
            <a:avLst/>
            <a:gdLst/>
            <a:ahLst/>
            <a:cxnLst>
              <a:cxn ang="0">
                <a:pos x="265" y="22"/>
              </a:cxn>
              <a:cxn ang="0">
                <a:pos x="399" y="0"/>
              </a:cxn>
              <a:cxn ang="0">
                <a:pos x="644" y="84"/>
              </a:cxn>
              <a:cxn ang="0">
                <a:pos x="682" y="117"/>
              </a:cxn>
              <a:cxn ang="0">
                <a:pos x="778" y="268"/>
              </a:cxn>
              <a:cxn ang="0">
                <a:pos x="799" y="391"/>
              </a:cxn>
              <a:cxn ang="0">
                <a:pos x="754" y="291"/>
              </a:cxn>
              <a:cxn ang="0">
                <a:pos x="644" y="246"/>
              </a:cxn>
              <a:cxn ang="0">
                <a:pos x="644" y="246"/>
              </a:cxn>
              <a:cxn ang="0">
                <a:pos x="643" y="246"/>
              </a:cxn>
              <a:cxn ang="0">
                <a:pos x="510" y="267"/>
              </a:cxn>
              <a:cxn ang="0">
                <a:pos x="360" y="363"/>
              </a:cxn>
              <a:cxn ang="0">
                <a:pos x="326" y="401"/>
              </a:cxn>
              <a:cxn ang="0">
                <a:pos x="243" y="646"/>
              </a:cxn>
              <a:cxn ang="0">
                <a:pos x="264" y="777"/>
              </a:cxn>
              <a:cxn ang="0">
                <a:pos x="117" y="682"/>
              </a:cxn>
              <a:cxn ang="0">
                <a:pos x="0" y="400"/>
              </a:cxn>
              <a:cxn ang="0">
                <a:pos x="117" y="117"/>
              </a:cxn>
              <a:cxn ang="0">
                <a:pos x="265" y="22"/>
              </a:cxn>
            </a:cxnLst>
            <a:rect l="0" t="0" r="r" b="b"/>
            <a:pathLst>
              <a:path w="799" h="777">
                <a:moveTo>
                  <a:pt x="265" y="22"/>
                </a:moveTo>
                <a:cubicBezTo>
                  <a:pt x="307" y="8"/>
                  <a:pt x="351" y="0"/>
                  <a:pt x="399" y="0"/>
                </a:cubicBezTo>
                <a:cubicBezTo>
                  <a:pt x="492" y="0"/>
                  <a:pt x="574" y="28"/>
                  <a:pt x="644" y="84"/>
                </a:cubicBezTo>
                <a:cubicBezTo>
                  <a:pt x="657" y="94"/>
                  <a:pt x="670" y="105"/>
                  <a:pt x="682" y="117"/>
                </a:cubicBezTo>
                <a:cubicBezTo>
                  <a:pt x="727" y="162"/>
                  <a:pt x="759" y="212"/>
                  <a:pt x="778" y="268"/>
                </a:cubicBezTo>
                <a:cubicBezTo>
                  <a:pt x="791" y="306"/>
                  <a:pt x="798" y="347"/>
                  <a:pt x="799" y="391"/>
                </a:cubicBezTo>
                <a:cubicBezTo>
                  <a:pt x="797" y="353"/>
                  <a:pt x="781" y="319"/>
                  <a:pt x="754" y="291"/>
                </a:cubicBezTo>
                <a:cubicBezTo>
                  <a:pt x="723" y="261"/>
                  <a:pt x="687" y="246"/>
                  <a:pt x="644" y="246"/>
                </a:cubicBezTo>
                <a:cubicBezTo>
                  <a:pt x="644" y="246"/>
                  <a:pt x="644" y="246"/>
                  <a:pt x="644" y="246"/>
                </a:cubicBezTo>
                <a:cubicBezTo>
                  <a:pt x="644" y="246"/>
                  <a:pt x="643" y="246"/>
                  <a:pt x="643" y="246"/>
                </a:cubicBezTo>
                <a:cubicBezTo>
                  <a:pt x="596" y="246"/>
                  <a:pt x="552" y="253"/>
                  <a:pt x="510" y="267"/>
                </a:cubicBezTo>
                <a:cubicBezTo>
                  <a:pt x="455" y="286"/>
                  <a:pt x="405" y="318"/>
                  <a:pt x="360" y="363"/>
                </a:cubicBezTo>
                <a:cubicBezTo>
                  <a:pt x="348" y="375"/>
                  <a:pt x="337" y="388"/>
                  <a:pt x="326" y="401"/>
                </a:cubicBezTo>
                <a:cubicBezTo>
                  <a:pt x="271" y="471"/>
                  <a:pt x="243" y="553"/>
                  <a:pt x="243" y="646"/>
                </a:cubicBezTo>
                <a:cubicBezTo>
                  <a:pt x="243" y="693"/>
                  <a:pt x="250" y="736"/>
                  <a:pt x="264" y="777"/>
                </a:cubicBezTo>
                <a:cubicBezTo>
                  <a:pt x="210" y="758"/>
                  <a:pt x="161" y="726"/>
                  <a:pt x="117" y="682"/>
                </a:cubicBezTo>
                <a:cubicBezTo>
                  <a:pt x="39" y="604"/>
                  <a:pt x="0" y="510"/>
                  <a:pt x="0" y="400"/>
                </a:cubicBezTo>
                <a:cubicBezTo>
                  <a:pt x="0" y="290"/>
                  <a:pt x="39" y="195"/>
                  <a:pt x="117" y="117"/>
                </a:cubicBezTo>
                <a:cubicBezTo>
                  <a:pt x="161" y="73"/>
                  <a:pt x="210" y="42"/>
                  <a:pt x="265" y="22"/>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4" name="Freeform 6"/>
          <p:cNvSpPr/>
          <p:nvPr/>
        </p:nvSpPr>
        <p:spPr bwMode="auto">
          <a:xfrm>
            <a:off x="2591380" y="2210609"/>
            <a:ext cx="2352289" cy="2422356"/>
          </a:xfrm>
          <a:custGeom>
            <a:avLst/>
            <a:gdLst/>
            <a:ahLst/>
            <a:cxnLst>
              <a:cxn ang="0">
                <a:pos x="390" y="800"/>
              </a:cxn>
              <a:cxn ang="0">
                <a:pos x="489" y="755"/>
              </a:cxn>
              <a:cxn ang="0">
                <a:pos x="534" y="657"/>
              </a:cxn>
              <a:cxn ang="0">
                <a:pos x="534" y="645"/>
              </a:cxn>
              <a:cxn ang="0">
                <a:pos x="534" y="635"/>
              </a:cxn>
              <a:cxn ang="0">
                <a:pos x="513" y="512"/>
              </a:cxn>
              <a:cxn ang="0">
                <a:pos x="417" y="361"/>
              </a:cxn>
              <a:cxn ang="0">
                <a:pos x="379" y="328"/>
              </a:cxn>
              <a:cxn ang="0">
                <a:pos x="134" y="244"/>
              </a:cxn>
              <a:cxn ang="0">
                <a:pos x="0" y="266"/>
              </a:cxn>
              <a:cxn ang="0">
                <a:pos x="95" y="117"/>
              </a:cxn>
              <a:cxn ang="0">
                <a:pos x="378" y="0"/>
              </a:cxn>
              <a:cxn ang="0">
                <a:pos x="661" y="117"/>
              </a:cxn>
              <a:cxn ang="0">
                <a:pos x="756" y="266"/>
              </a:cxn>
              <a:cxn ang="0">
                <a:pos x="778" y="400"/>
              </a:cxn>
              <a:cxn ang="0">
                <a:pos x="695" y="645"/>
              </a:cxn>
              <a:cxn ang="0">
                <a:pos x="661" y="683"/>
              </a:cxn>
              <a:cxn ang="0">
                <a:pos x="512" y="778"/>
              </a:cxn>
              <a:cxn ang="0">
                <a:pos x="390" y="800"/>
              </a:cxn>
            </a:cxnLst>
            <a:rect l="0" t="0" r="r" b="b"/>
            <a:pathLst>
              <a:path w="778" h="800">
                <a:moveTo>
                  <a:pt x="390" y="800"/>
                </a:moveTo>
                <a:cubicBezTo>
                  <a:pt x="428" y="798"/>
                  <a:pt x="461" y="783"/>
                  <a:pt x="489" y="755"/>
                </a:cubicBezTo>
                <a:cubicBezTo>
                  <a:pt x="516" y="727"/>
                  <a:pt x="531" y="695"/>
                  <a:pt x="534" y="657"/>
                </a:cubicBezTo>
                <a:cubicBezTo>
                  <a:pt x="534" y="653"/>
                  <a:pt x="534" y="649"/>
                  <a:pt x="534" y="645"/>
                </a:cubicBezTo>
                <a:cubicBezTo>
                  <a:pt x="534" y="642"/>
                  <a:pt x="534" y="638"/>
                  <a:pt x="534" y="635"/>
                </a:cubicBezTo>
                <a:cubicBezTo>
                  <a:pt x="533" y="591"/>
                  <a:pt x="526" y="550"/>
                  <a:pt x="513" y="512"/>
                </a:cubicBezTo>
                <a:cubicBezTo>
                  <a:pt x="494" y="456"/>
                  <a:pt x="462" y="406"/>
                  <a:pt x="417" y="361"/>
                </a:cubicBezTo>
                <a:cubicBezTo>
                  <a:pt x="405" y="349"/>
                  <a:pt x="392" y="338"/>
                  <a:pt x="379" y="328"/>
                </a:cubicBezTo>
                <a:cubicBezTo>
                  <a:pt x="309" y="272"/>
                  <a:pt x="227" y="244"/>
                  <a:pt x="134" y="244"/>
                </a:cubicBezTo>
                <a:cubicBezTo>
                  <a:pt x="86" y="244"/>
                  <a:pt x="42" y="252"/>
                  <a:pt x="0" y="266"/>
                </a:cubicBezTo>
                <a:cubicBezTo>
                  <a:pt x="19" y="212"/>
                  <a:pt x="51" y="162"/>
                  <a:pt x="95" y="117"/>
                </a:cubicBezTo>
                <a:cubicBezTo>
                  <a:pt x="173" y="39"/>
                  <a:pt x="268" y="0"/>
                  <a:pt x="378" y="0"/>
                </a:cubicBezTo>
                <a:cubicBezTo>
                  <a:pt x="488" y="0"/>
                  <a:pt x="583" y="39"/>
                  <a:pt x="661" y="117"/>
                </a:cubicBezTo>
                <a:cubicBezTo>
                  <a:pt x="705" y="162"/>
                  <a:pt x="737" y="211"/>
                  <a:pt x="756" y="266"/>
                </a:cubicBezTo>
                <a:cubicBezTo>
                  <a:pt x="771" y="308"/>
                  <a:pt x="778" y="352"/>
                  <a:pt x="778" y="400"/>
                </a:cubicBezTo>
                <a:cubicBezTo>
                  <a:pt x="778" y="493"/>
                  <a:pt x="750" y="575"/>
                  <a:pt x="695" y="645"/>
                </a:cubicBezTo>
                <a:cubicBezTo>
                  <a:pt x="684" y="658"/>
                  <a:pt x="673" y="671"/>
                  <a:pt x="661" y="683"/>
                </a:cubicBezTo>
                <a:cubicBezTo>
                  <a:pt x="616" y="727"/>
                  <a:pt x="567" y="759"/>
                  <a:pt x="512" y="778"/>
                </a:cubicBezTo>
                <a:cubicBezTo>
                  <a:pt x="474" y="792"/>
                  <a:pt x="433" y="799"/>
                  <a:pt x="390" y="800"/>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5" name="Freeform 7"/>
          <p:cNvSpPr/>
          <p:nvPr/>
        </p:nvSpPr>
        <p:spPr bwMode="auto">
          <a:xfrm>
            <a:off x="3270040" y="3017394"/>
            <a:ext cx="2414349" cy="2354288"/>
          </a:xfrm>
          <a:custGeom>
            <a:avLst/>
            <a:gdLst/>
            <a:ahLst/>
            <a:cxnLst>
              <a:cxn ang="0">
                <a:pos x="532" y="0"/>
              </a:cxn>
              <a:cxn ang="0">
                <a:pos x="682" y="95"/>
              </a:cxn>
              <a:cxn ang="0">
                <a:pos x="799" y="378"/>
              </a:cxn>
              <a:cxn ang="0">
                <a:pos x="682" y="660"/>
              </a:cxn>
              <a:cxn ang="0">
                <a:pos x="533" y="756"/>
              </a:cxn>
              <a:cxn ang="0">
                <a:pos x="399" y="778"/>
              </a:cxn>
              <a:cxn ang="0">
                <a:pos x="155" y="694"/>
              </a:cxn>
              <a:cxn ang="0">
                <a:pos x="117" y="660"/>
              </a:cxn>
              <a:cxn ang="0">
                <a:pos x="22" y="513"/>
              </a:cxn>
              <a:cxn ang="0">
                <a:pos x="0" y="391"/>
              </a:cxn>
              <a:cxn ang="0">
                <a:pos x="45" y="489"/>
              </a:cxn>
              <a:cxn ang="0">
                <a:pos x="145" y="534"/>
              </a:cxn>
              <a:cxn ang="0">
                <a:pos x="155" y="534"/>
              </a:cxn>
              <a:cxn ang="0">
                <a:pos x="166" y="534"/>
              </a:cxn>
              <a:cxn ang="0">
                <a:pos x="288" y="512"/>
              </a:cxn>
              <a:cxn ang="0">
                <a:pos x="437" y="417"/>
              </a:cxn>
              <a:cxn ang="0">
                <a:pos x="471" y="379"/>
              </a:cxn>
              <a:cxn ang="0">
                <a:pos x="554" y="134"/>
              </a:cxn>
              <a:cxn ang="0">
                <a:pos x="532" y="0"/>
              </a:cxn>
            </a:cxnLst>
            <a:rect l="0" t="0" r="r" b="b"/>
            <a:pathLst>
              <a:path w="799" h="778">
                <a:moveTo>
                  <a:pt x="532" y="0"/>
                </a:moveTo>
                <a:cubicBezTo>
                  <a:pt x="587" y="19"/>
                  <a:pt x="637" y="51"/>
                  <a:pt x="682" y="95"/>
                </a:cubicBezTo>
                <a:cubicBezTo>
                  <a:pt x="760" y="173"/>
                  <a:pt x="799" y="268"/>
                  <a:pt x="799" y="378"/>
                </a:cubicBezTo>
                <a:cubicBezTo>
                  <a:pt x="799" y="488"/>
                  <a:pt x="760" y="582"/>
                  <a:pt x="682" y="660"/>
                </a:cubicBezTo>
                <a:cubicBezTo>
                  <a:pt x="637" y="705"/>
                  <a:pt x="588" y="737"/>
                  <a:pt x="533" y="756"/>
                </a:cubicBezTo>
                <a:cubicBezTo>
                  <a:pt x="491" y="770"/>
                  <a:pt x="447" y="778"/>
                  <a:pt x="399" y="778"/>
                </a:cubicBezTo>
                <a:cubicBezTo>
                  <a:pt x="306" y="778"/>
                  <a:pt x="225" y="750"/>
                  <a:pt x="155" y="694"/>
                </a:cubicBezTo>
                <a:cubicBezTo>
                  <a:pt x="142" y="684"/>
                  <a:pt x="129" y="673"/>
                  <a:pt x="117" y="660"/>
                </a:cubicBezTo>
                <a:cubicBezTo>
                  <a:pt x="73" y="616"/>
                  <a:pt x="41" y="567"/>
                  <a:pt x="22" y="513"/>
                </a:cubicBezTo>
                <a:cubicBezTo>
                  <a:pt x="9" y="475"/>
                  <a:pt x="1" y="434"/>
                  <a:pt x="0" y="391"/>
                </a:cubicBezTo>
                <a:cubicBezTo>
                  <a:pt x="2" y="429"/>
                  <a:pt x="18" y="461"/>
                  <a:pt x="45" y="489"/>
                </a:cubicBezTo>
                <a:cubicBezTo>
                  <a:pt x="73" y="517"/>
                  <a:pt x="106" y="532"/>
                  <a:pt x="145" y="534"/>
                </a:cubicBezTo>
                <a:cubicBezTo>
                  <a:pt x="148" y="534"/>
                  <a:pt x="151" y="534"/>
                  <a:pt x="155" y="534"/>
                </a:cubicBezTo>
                <a:cubicBezTo>
                  <a:pt x="159" y="534"/>
                  <a:pt x="162" y="534"/>
                  <a:pt x="166" y="534"/>
                </a:cubicBezTo>
                <a:cubicBezTo>
                  <a:pt x="209" y="533"/>
                  <a:pt x="250" y="526"/>
                  <a:pt x="288" y="512"/>
                </a:cubicBezTo>
                <a:cubicBezTo>
                  <a:pt x="343" y="493"/>
                  <a:pt x="392" y="461"/>
                  <a:pt x="437" y="417"/>
                </a:cubicBezTo>
                <a:cubicBezTo>
                  <a:pt x="449" y="405"/>
                  <a:pt x="460" y="392"/>
                  <a:pt x="471" y="379"/>
                </a:cubicBezTo>
                <a:cubicBezTo>
                  <a:pt x="526" y="309"/>
                  <a:pt x="554" y="227"/>
                  <a:pt x="554" y="134"/>
                </a:cubicBezTo>
                <a:cubicBezTo>
                  <a:pt x="554" y="86"/>
                  <a:pt x="547" y="42"/>
                  <a:pt x="532" y="0"/>
                </a:cubicBez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56" name="Freeform 8"/>
          <p:cNvSpPr/>
          <p:nvPr/>
        </p:nvSpPr>
        <p:spPr bwMode="auto">
          <a:xfrm>
            <a:off x="2525315" y="3694052"/>
            <a:ext cx="2354289" cy="2420355"/>
          </a:xfrm>
          <a:custGeom>
            <a:avLst/>
            <a:gdLst/>
            <a:ahLst/>
            <a:cxnLst>
              <a:cxn ang="0">
                <a:pos x="400" y="0"/>
              </a:cxn>
              <a:cxn ang="0">
                <a:pos x="400" y="0"/>
              </a:cxn>
              <a:cxn ang="0">
                <a:pos x="291" y="45"/>
              </a:cxn>
              <a:cxn ang="0">
                <a:pos x="246" y="145"/>
              </a:cxn>
              <a:cxn ang="0">
                <a:pos x="246" y="155"/>
              </a:cxn>
              <a:cxn ang="0">
                <a:pos x="246" y="167"/>
              </a:cxn>
              <a:cxn ang="0">
                <a:pos x="268" y="289"/>
              </a:cxn>
              <a:cxn ang="0">
                <a:pos x="363" y="436"/>
              </a:cxn>
              <a:cxn ang="0">
                <a:pos x="401" y="470"/>
              </a:cxn>
              <a:cxn ang="0">
                <a:pos x="645" y="554"/>
              </a:cxn>
              <a:cxn ang="0">
                <a:pos x="779" y="532"/>
              </a:cxn>
              <a:cxn ang="0">
                <a:pos x="683" y="683"/>
              </a:cxn>
              <a:cxn ang="0">
                <a:pos x="400" y="800"/>
              </a:cxn>
              <a:cxn ang="0">
                <a:pos x="117" y="683"/>
              </a:cxn>
              <a:cxn ang="0">
                <a:pos x="21" y="531"/>
              </a:cxn>
              <a:cxn ang="0">
                <a:pos x="0" y="400"/>
              </a:cxn>
              <a:cxn ang="0">
                <a:pos x="83" y="155"/>
              </a:cxn>
              <a:cxn ang="0">
                <a:pos x="117" y="117"/>
              </a:cxn>
              <a:cxn ang="0">
                <a:pos x="267" y="21"/>
              </a:cxn>
              <a:cxn ang="0">
                <a:pos x="400" y="0"/>
              </a:cxn>
            </a:cxnLst>
            <a:rect l="0" t="0" r="r" b="b"/>
            <a:pathLst>
              <a:path w="779" h="800">
                <a:moveTo>
                  <a:pt x="400" y="0"/>
                </a:moveTo>
                <a:cubicBezTo>
                  <a:pt x="400" y="0"/>
                  <a:pt x="400" y="0"/>
                  <a:pt x="400" y="0"/>
                </a:cubicBezTo>
                <a:cubicBezTo>
                  <a:pt x="358" y="0"/>
                  <a:pt x="321" y="15"/>
                  <a:pt x="291" y="45"/>
                </a:cubicBezTo>
                <a:cubicBezTo>
                  <a:pt x="263" y="73"/>
                  <a:pt x="248" y="107"/>
                  <a:pt x="246" y="145"/>
                </a:cubicBezTo>
                <a:cubicBezTo>
                  <a:pt x="246" y="148"/>
                  <a:pt x="246" y="152"/>
                  <a:pt x="246" y="155"/>
                </a:cubicBezTo>
                <a:cubicBezTo>
                  <a:pt x="246" y="159"/>
                  <a:pt x="246" y="163"/>
                  <a:pt x="246" y="167"/>
                </a:cubicBezTo>
                <a:cubicBezTo>
                  <a:pt x="247" y="210"/>
                  <a:pt x="255" y="251"/>
                  <a:pt x="268" y="289"/>
                </a:cubicBezTo>
                <a:cubicBezTo>
                  <a:pt x="287" y="343"/>
                  <a:pt x="319" y="392"/>
                  <a:pt x="363" y="436"/>
                </a:cubicBezTo>
                <a:cubicBezTo>
                  <a:pt x="375" y="449"/>
                  <a:pt x="388" y="460"/>
                  <a:pt x="401" y="470"/>
                </a:cubicBezTo>
                <a:cubicBezTo>
                  <a:pt x="471" y="526"/>
                  <a:pt x="552" y="554"/>
                  <a:pt x="645" y="554"/>
                </a:cubicBezTo>
                <a:cubicBezTo>
                  <a:pt x="693" y="554"/>
                  <a:pt x="737" y="546"/>
                  <a:pt x="779" y="532"/>
                </a:cubicBezTo>
                <a:cubicBezTo>
                  <a:pt x="760" y="587"/>
                  <a:pt x="728" y="638"/>
                  <a:pt x="683" y="683"/>
                </a:cubicBezTo>
                <a:cubicBezTo>
                  <a:pt x="605" y="761"/>
                  <a:pt x="510" y="800"/>
                  <a:pt x="400" y="800"/>
                </a:cubicBezTo>
                <a:cubicBezTo>
                  <a:pt x="290" y="800"/>
                  <a:pt x="195" y="761"/>
                  <a:pt x="117" y="683"/>
                </a:cubicBezTo>
                <a:cubicBezTo>
                  <a:pt x="72" y="638"/>
                  <a:pt x="40" y="587"/>
                  <a:pt x="21" y="531"/>
                </a:cubicBezTo>
                <a:cubicBezTo>
                  <a:pt x="7" y="490"/>
                  <a:pt x="0" y="447"/>
                  <a:pt x="0" y="400"/>
                </a:cubicBezTo>
                <a:cubicBezTo>
                  <a:pt x="0" y="307"/>
                  <a:pt x="28" y="225"/>
                  <a:pt x="83" y="155"/>
                </a:cubicBezTo>
                <a:cubicBezTo>
                  <a:pt x="94" y="142"/>
                  <a:pt x="105" y="129"/>
                  <a:pt x="117" y="117"/>
                </a:cubicBezTo>
                <a:cubicBezTo>
                  <a:pt x="162" y="72"/>
                  <a:pt x="212" y="40"/>
                  <a:pt x="267" y="21"/>
                </a:cubicBezTo>
                <a:cubicBezTo>
                  <a:pt x="309" y="7"/>
                  <a:pt x="353" y="0"/>
                  <a:pt x="400" y="0"/>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5"/>
          <p:cNvSpPr>
            <a:spLocks noEditPoints="1"/>
          </p:cNvSpPr>
          <p:nvPr/>
        </p:nvSpPr>
        <p:spPr bwMode="auto">
          <a:xfrm>
            <a:off x="2186823" y="3538317"/>
            <a:ext cx="515995" cy="470193"/>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31"/>
          <p:cNvSpPr/>
          <p:nvPr/>
        </p:nvSpPr>
        <p:spPr bwMode="auto">
          <a:xfrm>
            <a:off x="3965855" y="2781490"/>
            <a:ext cx="403026" cy="40913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35"/>
          <p:cNvSpPr>
            <a:spLocks noEditPoints="1"/>
          </p:cNvSpPr>
          <p:nvPr/>
        </p:nvSpPr>
        <p:spPr bwMode="auto">
          <a:xfrm>
            <a:off x="4678589" y="4377339"/>
            <a:ext cx="482410" cy="45187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6"/>
          <p:cNvSpPr>
            <a:spLocks noEditPoints="1"/>
          </p:cNvSpPr>
          <p:nvPr/>
        </p:nvSpPr>
        <p:spPr bwMode="auto">
          <a:xfrm>
            <a:off x="3133604" y="5181826"/>
            <a:ext cx="390813" cy="42439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2" name="Chart 21"/>
          <p:cNvGraphicFramePr/>
          <p:nvPr/>
        </p:nvGraphicFramePr>
        <p:xfrm>
          <a:off x="5231533" y="3041270"/>
          <a:ext cx="6243588" cy="361925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6222388" y="2330059"/>
            <a:ext cx="496622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500" fill="hold"/>
                                        <p:tgtEl>
                                          <p:spTgt spid="2054"/>
                                        </p:tgtEl>
                                        <p:attrNameLst>
                                          <p:attrName>ppt_w</p:attrName>
                                        </p:attrNameLst>
                                      </p:cBhvr>
                                      <p:tavLst>
                                        <p:tav tm="0">
                                          <p:val>
                                            <p:fltVal val="0"/>
                                          </p:val>
                                        </p:tav>
                                        <p:tav tm="100000">
                                          <p:val>
                                            <p:strVal val="#ppt_w"/>
                                          </p:val>
                                        </p:tav>
                                      </p:tavLst>
                                    </p:anim>
                                    <p:anim calcmode="lin" valueType="num">
                                      <p:cBhvr>
                                        <p:cTn id="18" dur="500" fill="hold"/>
                                        <p:tgtEl>
                                          <p:spTgt spid="205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55"/>
                                        </p:tgtEl>
                                        <p:attrNameLst>
                                          <p:attrName>style.visibility</p:attrName>
                                        </p:attrNameLst>
                                      </p:cBhvr>
                                      <p:to>
                                        <p:strVal val="visible"/>
                                      </p:to>
                                    </p:set>
                                    <p:anim calcmode="lin" valueType="num">
                                      <p:cBhvr>
                                        <p:cTn id="27" dur="500" fill="hold"/>
                                        <p:tgtEl>
                                          <p:spTgt spid="2055"/>
                                        </p:tgtEl>
                                        <p:attrNameLst>
                                          <p:attrName>ppt_w</p:attrName>
                                        </p:attrNameLst>
                                      </p:cBhvr>
                                      <p:tavLst>
                                        <p:tav tm="0">
                                          <p:val>
                                            <p:fltVal val="0"/>
                                          </p:val>
                                        </p:tav>
                                        <p:tav tm="100000">
                                          <p:val>
                                            <p:strVal val="#ppt_w"/>
                                          </p:val>
                                        </p:tav>
                                      </p:tavLst>
                                    </p:anim>
                                    <p:anim calcmode="lin" valueType="num">
                                      <p:cBhvr>
                                        <p:cTn id="28" dur="500" fill="hold"/>
                                        <p:tgtEl>
                                          <p:spTgt spid="205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2056"/>
                                        </p:tgtEl>
                                        <p:attrNameLst>
                                          <p:attrName>style.visibility</p:attrName>
                                        </p:attrNameLst>
                                      </p:cBhvr>
                                      <p:to>
                                        <p:strVal val="visible"/>
                                      </p:to>
                                    </p:set>
                                    <p:anim calcmode="lin" valueType="num">
                                      <p:cBhvr>
                                        <p:cTn id="37" dur="500" fill="hold"/>
                                        <p:tgtEl>
                                          <p:spTgt spid="2056"/>
                                        </p:tgtEl>
                                        <p:attrNameLst>
                                          <p:attrName>ppt_w</p:attrName>
                                        </p:attrNameLst>
                                      </p:cBhvr>
                                      <p:tavLst>
                                        <p:tav tm="0">
                                          <p:val>
                                            <p:fltVal val="0"/>
                                          </p:val>
                                        </p:tav>
                                        <p:tav tm="100000">
                                          <p:val>
                                            <p:strVal val="#ppt_w"/>
                                          </p:val>
                                        </p:tav>
                                      </p:tavLst>
                                    </p:anim>
                                    <p:anim calcmode="lin" valueType="num">
                                      <p:cBhvr>
                                        <p:cTn id="38" dur="500" fill="hold"/>
                                        <p:tgtEl>
                                          <p:spTgt spid="2056"/>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lide(fromBottom)">
                                      <p:cBhvr>
                                        <p:cTn id="47" dur="500"/>
                                        <p:tgtEl>
                                          <p:spTgt spid="23"/>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down)">
                                      <p:cBhvr>
                                        <p:cTn id="51" dur="1000"/>
                                        <p:tgtEl>
                                          <p:spTgt spid="22">
                                            <p:graphicEl>
                                              <a:chart seriesIdx="-3" categoryIdx="-3" bldStep="gridLegend"/>
                                            </p:graphicEl>
                                          </p:spTgt>
                                        </p:tgtEl>
                                      </p:cBhvr>
                                    </p:animEffect>
                                  </p:child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ipe(down)">
                                      <p:cBhvr>
                                        <p:cTn id="55" dur="1000"/>
                                        <p:tgtEl>
                                          <p:spTgt spid="22">
                                            <p:graphicEl>
                                              <a:chart seriesIdx="-4" categoryIdx="0" bldStep="category"/>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ipe(down)">
                                      <p:cBhvr>
                                        <p:cTn id="59" dur="1000"/>
                                        <p:tgtEl>
                                          <p:spTgt spid="22">
                                            <p:graphicEl>
                                              <a:chart seriesIdx="-4" categoryIdx="1" bldStep="category"/>
                                            </p:graphicEl>
                                          </p:spTgt>
                                        </p:tgtEl>
                                      </p:cBhvr>
                                    </p:animEffect>
                                  </p:child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22">
                                            <p:graphicEl>
                                              <a:chart seriesIdx="-4" categoryIdx="2" bldStep="category"/>
                                            </p:graphicEl>
                                          </p:spTgt>
                                        </p:tgtEl>
                                        <p:attrNameLst>
                                          <p:attrName>style.visibility</p:attrName>
                                        </p:attrNameLst>
                                      </p:cBhvr>
                                      <p:to>
                                        <p:strVal val="visible"/>
                                      </p:to>
                                    </p:set>
                                    <p:animEffect transition="in" filter="wipe(down)">
                                      <p:cBhvr>
                                        <p:cTn id="63" dur="1000"/>
                                        <p:tgtEl>
                                          <p:spTgt spid="22">
                                            <p:graphicEl>
                                              <a:chart seriesIdx="-4" categoryIdx="2" bldStep="category"/>
                                            </p:graphicEl>
                                          </p:spTgt>
                                        </p:tgtEl>
                                      </p:cBhvr>
                                    </p:animEffect>
                                  </p:childTnLst>
                                </p:cTn>
                              </p:par>
                            </p:childTnLst>
                          </p:cTn>
                        </p:par>
                        <p:par>
                          <p:cTn id="64" fill="hold">
                            <p:stCondLst>
                              <p:cond delay="8500"/>
                            </p:stCondLst>
                            <p:childTnLst>
                              <p:par>
                                <p:cTn id="65" presetID="22" presetClass="entr" presetSubtype="4" fill="hold" grpId="0" nodeType="afterEffect">
                                  <p:stCondLst>
                                    <p:cond delay="0"/>
                                  </p:stCondLst>
                                  <p:childTnLst>
                                    <p:set>
                                      <p:cBhvr>
                                        <p:cTn id="66" dur="1" fill="hold">
                                          <p:stCondLst>
                                            <p:cond delay="0"/>
                                          </p:stCondLst>
                                        </p:cTn>
                                        <p:tgtEl>
                                          <p:spTgt spid="22">
                                            <p:graphicEl>
                                              <a:chart seriesIdx="-4" categoryIdx="3" bldStep="category"/>
                                            </p:graphicEl>
                                          </p:spTgt>
                                        </p:tgtEl>
                                        <p:attrNameLst>
                                          <p:attrName>style.visibility</p:attrName>
                                        </p:attrNameLst>
                                      </p:cBhvr>
                                      <p:to>
                                        <p:strVal val="visible"/>
                                      </p:to>
                                    </p:set>
                                    <p:animEffect transition="in" filter="wipe(down)">
                                      <p:cBhvr>
                                        <p:cTn id="67" dur="1000"/>
                                        <p:tgtEl>
                                          <p:spTgt spid="22">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17" grpId="0" animBg="1"/>
      <p:bldP spid="18" grpId="0" animBg="1"/>
      <p:bldP spid="19" grpId="0" animBg="1"/>
      <p:bldP spid="20" grpId="0" animBg="1"/>
      <p:bldGraphic spid="22"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3349726" y="5535209"/>
            <a:ext cx="598455" cy="598451"/>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05</a:t>
            </a:r>
            <a:endParaRPr lang="en-US" sz="12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Oval 101"/>
          <p:cNvSpPr/>
          <p:nvPr/>
        </p:nvSpPr>
        <p:spPr>
          <a:xfrm>
            <a:off x="4735143" y="5034052"/>
            <a:ext cx="598455" cy="598451"/>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en-US" sz="126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Oval 100"/>
          <p:cNvSpPr/>
          <p:nvPr/>
        </p:nvSpPr>
        <p:spPr>
          <a:xfrm>
            <a:off x="5327692" y="3545533"/>
            <a:ext cx="598455" cy="598451"/>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en-US" sz="126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Oval 99"/>
          <p:cNvSpPr/>
          <p:nvPr/>
        </p:nvSpPr>
        <p:spPr>
          <a:xfrm>
            <a:off x="4623211" y="2113153"/>
            <a:ext cx="598455" cy="598451"/>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sz="126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Oval 98"/>
          <p:cNvSpPr/>
          <p:nvPr/>
        </p:nvSpPr>
        <p:spPr>
          <a:xfrm>
            <a:off x="3340696" y="1607373"/>
            <a:ext cx="598455" cy="598451"/>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grpSp>
        <p:nvGrpSpPr>
          <p:cNvPr id="2" name="Group 92"/>
          <p:cNvGrpSpPr/>
          <p:nvPr/>
        </p:nvGrpSpPr>
        <p:grpSpPr>
          <a:xfrm rot="10800000">
            <a:off x="2481861" y="2708347"/>
            <a:ext cx="2341994" cy="3007174"/>
            <a:chOff x="2577430" y="1009650"/>
            <a:chExt cx="2769942" cy="3556670"/>
          </a:xfrm>
        </p:grpSpPr>
        <p:sp>
          <p:nvSpPr>
            <p:cNvPr id="94" name="Pentagon 93"/>
            <p:cNvSpPr/>
            <p:nvPr/>
          </p:nvSpPr>
          <p:spPr>
            <a:xfrm rot="16200000">
              <a:off x="2990850" y="1714500"/>
              <a:ext cx="1943100" cy="5334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5" name="Oval 94"/>
            <p:cNvSpPr/>
            <p:nvPr/>
          </p:nvSpPr>
          <p:spPr>
            <a:xfrm>
              <a:off x="2577430" y="1796378"/>
              <a:ext cx="2769942" cy="27699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6" name="Oval 95"/>
            <p:cNvSpPr/>
            <p:nvPr/>
          </p:nvSpPr>
          <p:spPr>
            <a:xfrm>
              <a:off x="2719157" y="1938105"/>
              <a:ext cx="2486488" cy="248648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7" name="Pentagon 96"/>
            <p:cNvSpPr/>
            <p:nvPr/>
          </p:nvSpPr>
          <p:spPr>
            <a:xfrm rot="16200000" flipV="1">
              <a:off x="3114675" y="2238374"/>
              <a:ext cx="1695450" cy="7620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7"/>
          <p:cNvGrpSpPr/>
          <p:nvPr/>
        </p:nvGrpSpPr>
        <p:grpSpPr>
          <a:xfrm rot="8100000">
            <a:off x="2977087" y="2773275"/>
            <a:ext cx="1949710" cy="2811032"/>
            <a:chOff x="2809413" y="1009650"/>
            <a:chExt cx="2305976" cy="3324687"/>
          </a:xfrm>
        </p:grpSpPr>
        <p:sp>
          <p:nvSpPr>
            <p:cNvPr id="89" name="Pentagon 88"/>
            <p:cNvSpPr/>
            <p:nvPr/>
          </p:nvSpPr>
          <p:spPr>
            <a:xfrm rot="16200000">
              <a:off x="2990850" y="1714500"/>
              <a:ext cx="1943100" cy="5334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0" name="Oval 89"/>
            <p:cNvSpPr/>
            <p:nvPr/>
          </p:nvSpPr>
          <p:spPr>
            <a:xfrm>
              <a:off x="2809413" y="2028361"/>
              <a:ext cx="2305976" cy="23059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1" name="Oval 90"/>
            <p:cNvSpPr/>
            <p:nvPr/>
          </p:nvSpPr>
          <p:spPr>
            <a:xfrm>
              <a:off x="2927401" y="2146349"/>
              <a:ext cx="2070000" cy="207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2" name="Pentagon 91"/>
            <p:cNvSpPr/>
            <p:nvPr/>
          </p:nvSpPr>
          <p:spPr>
            <a:xfrm rot="16200000" flipV="1">
              <a:off x="3114675" y="2238374"/>
              <a:ext cx="1695450" cy="76201"/>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5"/>
          <p:cNvGrpSpPr/>
          <p:nvPr/>
        </p:nvGrpSpPr>
        <p:grpSpPr>
          <a:xfrm rot="5400000">
            <a:off x="3390656" y="2557245"/>
            <a:ext cx="1578503" cy="2625429"/>
            <a:chOff x="3028931" y="1009650"/>
            <a:chExt cx="1866940" cy="3105170"/>
          </a:xfrm>
        </p:grpSpPr>
        <p:sp>
          <p:nvSpPr>
            <p:cNvPr id="84" name="Pentagon 83"/>
            <p:cNvSpPr/>
            <p:nvPr/>
          </p:nvSpPr>
          <p:spPr>
            <a:xfrm rot="16200000">
              <a:off x="2990850" y="1714500"/>
              <a:ext cx="1943100" cy="5334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5" name="Oval 84"/>
            <p:cNvSpPr/>
            <p:nvPr/>
          </p:nvSpPr>
          <p:spPr>
            <a:xfrm>
              <a:off x="3028931" y="2247880"/>
              <a:ext cx="1866940" cy="18669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6" name="Oval 85"/>
            <p:cNvSpPr/>
            <p:nvPr/>
          </p:nvSpPr>
          <p:spPr>
            <a:xfrm>
              <a:off x="3124454" y="2343403"/>
              <a:ext cx="1675892" cy="167589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7" name="Pentagon 86"/>
            <p:cNvSpPr/>
            <p:nvPr/>
          </p:nvSpPr>
          <p:spPr>
            <a:xfrm rot="16200000" flipV="1">
              <a:off x="3114675" y="2238374"/>
              <a:ext cx="1695450" cy="76201"/>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68"/>
          <p:cNvGrpSpPr/>
          <p:nvPr/>
        </p:nvGrpSpPr>
        <p:grpSpPr>
          <a:xfrm rot="2512506">
            <a:off x="3433937" y="2182814"/>
            <a:ext cx="1234842" cy="2453599"/>
            <a:chOff x="3232159" y="1009650"/>
            <a:chExt cx="1460482" cy="2901941"/>
          </a:xfrm>
        </p:grpSpPr>
        <p:sp>
          <p:nvSpPr>
            <p:cNvPr id="70" name="Pentagon 69"/>
            <p:cNvSpPr/>
            <p:nvPr/>
          </p:nvSpPr>
          <p:spPr>
            <a:xfrm rot="16200000">
              <a:off x="2990850" y="1714500"/>
              <a:ext cx="1943100" cy="5334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2" name="Oval 71"/>
            <p:cNvSpPr/>
            <p:nvPr/>
          </p:nvSpPr>
          <p:spPr>
            <a:xfrm>
              <a:off x="3232159" y="2451109"/>
              <a:ext cx="1460482" cy="14604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3" name="Oval 72"/>
            <p:cNvSpPr/>
            <p:nvPr/>
          </p:nvSpPr>
          <p:spPr>
            <a:xfrm>
              <a:off x="3306886" y="2525835"/>
              <a:ext cx="1311028" cy="1311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5" name="Pentagon 74"/>
            <p:cNvSpPr/>
            <p:nvPr/>
          </p:nvSpPr>
          <p:spPr>
            <a:xfrm rot="16200000" flipV="1">
              <a:off x="3114675" y="2238374"/>
              <a:ext cx="1695450" cy="7620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66"/>
          <p:cNvGrpSpPr/>
          <p:nvPr/>
        </p:nvGrpSpPr>
        <p:grpSpPr>
          <a:xfrm>
            <a:off x="3192032" y="2022836"/>
            <a:ext cx="901983" cy="2287170"/>
            <a:chOff x="3429000" y="1009650"/>
            <a:chExt cx="1066800" cy="2705100"/>
          </a:xfrm>
        </p:grpSpPr>
        <p:sp>
          <p:nvSpPr>
            <p:cNvPr id="61" name="Pentagon 60"/>
            <p:cNvSpPr/>
            <p:nvPr/>
          </p:nvSpPr>
          <p:spPr>
            <a:xfrm rot="16200000">
              <a:off x="2990850" y="1714500"/>
              <a:ext cx="1943100" cy="5334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3429000" y="2647950"/>
              <a:ext cx="1066800" cy="106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4" name="Oval 63"/>
            <p:cNvSpPr/>
            <p:nvPr/>
          </p:nvSpPr>
          <p:spPr>
            <a:xfrm>
              <a:off x="3657600" y="2876550"/>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6" name="Pentagon 65"/>
            <p:cNvSpPr/>
            <p:nvPr/>
          </p:nvSpPr>
          <p:spPr>
            <a:xfrm rot="16200000" flipV="1">
              <a:off x="3114675" y="2238374"/>
              <a:ext cx="1695450" cy="76201"/>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Freeform 45"/>
          <p:cNvSpPr>
            <a:spLocks noEditPoints="1"/>
          </p:cNvSpPr>
          <p:nvPr/>
        </p:nvSpPr>
        <p:spPr bwMode="auto">
          <a:xfrm>
            <a:off x="9531976" y="189247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45"/>
          <p:cNvSpPr>
            <a:spLocks noEditPoints="1"/>
          </p:cNvSpPr>
          <p:nvPr/>
        </p:nvSpPr>
        <p:spPr bwMode="auto">
          <a:xfrm>
            <a:off x="9531976" y="276102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5"/>
          <p:cNvSpPr>
            <a:spLocks noEditPoints="1"/>
          </p:cNvSpPr>
          <p:nvPr/>
        </p:nvSpPr>
        <p:spPr bwMode="auto">
          <a:xfrm>
            <a:off x="9531976" y="362957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5"/>
          <p:cNvSpPr>
            <a:spLocks noEditPoints="1"/>
          </p:cNvSpPr>
          <p:nvPr/>
        </p:nvSpPr>
        <p:spPr bwMode="auto">
          <a:xfrm>
            <a:off x="9531976" y="449812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5"/>
          <p:cNvSpPr>
            <a:spLocks noEditPoints="1"/>
          </p:cNvSpPr>
          <p:nvPr/>
        </p:nvSpPr>
        <p:spPr bwMode="auto">
          <a:xfrm>
            <a:off x="9531976" y="5366681"/>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0"/>
          <p:cNvGrpSpPr/>
          <p:nvPr/>
        </p:nvGrpSpPr>
        <p:grpSpPr>
          <a:xfrm>
            <a:off x="6653746" y="1863066"/>
            <a:ext cx="2765342" cy="548430"/>
            <a:chOff x="-450666" y="1847224"/>
            <a:chExt cx="3582491" cy="520048"/>
          </a:xfrm>
        </p:grpSpPr>
        <p:sp>
          <p:nvSpPr>
            <p:cNvPr id="137" name="Footer Text"/>
            <p:cNvSpPr txBox="1"/>
            <p:nvPr/>
          </p:nvSpPr>
          <p:spPr>
            <a:xfrm>
              <a:off x="-450666" y="2099987"/>
              <a:ext cx="3582491" cy="267285"/>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38" name="TextBox 137"/>
            <p:cNvSpPr txBox="1"/>
            <p:nvPr/>
          </p:nvSpPr>
          <p:spPr>
            <a:xfrm>
              <a:off x="1503705" y="1847224"/>
              <a:ext cx="1628120" cy="204294"/>
            </a:xfrm>
            <a:prstGeom prst="rect">
              <a:avLst/>
            </a:prstGeom>
            <a:noFill/>
          </p:spPr>
          <p:txBody>
            <a:bodyPr wrap="none" lIns="0" tIns="0" rIns="0" bIns="0" rtlCol="0" anchor="ctr">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9"/>
          <p:cNvGrpSpPr/>
          <p:nvPr/>
        </p:nvGrpSpPr>
        <p:grpSpPr>
          <a:xfrm>
            <a:off x="6653746" y="2758661"/>
            <a:ext cx="2765342" cy="547092"/>
            <a:chOff x="-450666" y="1848492"/>
            <a:chExt cx="3582491" cy="518778"/>
          </a:xfrm>
        </p:grpSpPr>
        <p:sp>
          <p:nvSpPr>
            <p:cNvPr id="140"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1" name="TextBox 140"/>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92"/>
          <p:cNvGrpSpPr/>
          <p:nvPr/>
        </p:nvGrpSpPr>
        <p:grpSpPr>
          <a:xfrm>
            <a:off x="6653746" y="3652917"/>
            <a:ext cx="2765342" cy="547092"/>
            <a:chOff x="-450666" y="1848492"/>
            <a:chExt cx="3582491" cy="518778"/>
          </a:xfrm>
        </p:grpSpPr>
        <p:sp>
          <p:nvSpPr>
            <p:cNvPr id="143"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4" name="TextBox 143"/>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44"/>
          <p:cNvGrpSpPr/>
          <p:nvPr/>
        </p:nvGrpSpPr>
        <p:grpSpPr>
          <a:xfrm>
            <a:off x="6653746" y="4547169"/>
            <a:ext cx="2765342" cy="535370"/>
            <a:chOff x="-450666" y="1859608"/>
            <a:chExt cx="3582491" cy="507664"/>
          </a:xfrm>
        </p:grpSpPr>
        <p:sp>
          <p:nvSpPr>
            <p:cNvPr id="146" name="Footer Text"/>
            <p:cNvSpPr txBox="1"/>
            <p:nvPr/>
          </p:nvSpPr>
          <p:spPr>
            <a:xfrm>
              <a:off x="-450666" y="2099987"/>
              <a:ext cx="3582491" cy="267285"/>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7" name="TextBox 146"/>
            <p:cNvSpPr txBox="1"/>
            <p:nvPr/>
          </p:nvSpPr>
          <p:spPr>
            <a:xfrm>
              <a:off x="1503705" y="1859608"/>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47"/>
          <p:cNvGrpSpPr/>
          <p:nvPr/>
        </p:nvGrpSpPr>
        <p:grpSpPr>
          <a:xfrm>
            <a:off x="6653746" y="5429703"/>
            <a:ext cx="2765342" cy="547092"/>
            <a:chOff x="-450666" y="1848492"/>
            <a:chExt cx="3582491" cy="518778"/>
          </a:xfrm>
        </p:grpSpPr>
        <p:sp>
          <p:nvSpPr>
            <p:cNvPr id="149"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50" name="TextBox 149"/>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360"/>
                                          </p:val>
                                        </p:tav>
                                        <p:tav tm="100000">
                                          <p:val>
                                            <p:fltVal val="0"/>
                                          </p:val>
                                        </p:tav>
                                      </p:tavLst>
                                    </p:anim>
                                    <p:animEffect transition="in" filter="fade">
                                      <p:cBhvr>
                                        <p:cTn id="22" dur="10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p:cTn id="25" dur="500" fill="hold"/>
                                        <p:tgtEl>
                                          <p:spTgt spid="100"/>
                                        </p:tgtEl>
                                        <p:attrNameLst>
                                          <p:attrName>ppt_w</p:attrName>
                                        </p:attrNameLst>
                                      </p:cBhvr>
                                      <p:tavLst>
                                        <p:tav tm="0">
                                          <p:val>
                                            <p:fltVal val="0"/>
                                          </p:val>
                                        </p:tav>
                                        <p:tav tm="100000">
                                          <p:val>
                                            <p:strVal val="#ppt_w"/>
                                          </p:val>
                                        </p:tav>
                                      </p:tavLst>
                                    </p:anim>
                                    <p:anim calcmode="lin" valueType="num">
                                      <p:cBhvr>
                                        <p:cTn id="26" dur="500" fill="hold"/>
                                        <p:tgtEl>
                                          <p:spTgt spid="100"/>
                                        </p:tgtEl>
                                        <p:attrNameLst>
                                          <p:attrName>ppt_h</p:attrName>
                                        </p:attrNameLst>
                                      </p:cBhvr>
                                      <p:tavLst>
                                        <p:tav tm="0">
                                          <p:val>
                                            <p:fltVal val="0"/>
                                          </p:val>
                                        </p:tav>
                                        <p:tav tm="100000">
                                          <p:val>
                                            <p:strVal val="#ppt_h"/>
                                          </p:val>
                                        </p:tav>
                                      </p:tavLst>
                                    </p:anim>
                                    <p:animEffect transition="in" filter="fade">
                                      <p:cBhvr>
                                        <p:cTn id="27" dur="500"/>
                                        <p:tgtEl>
                                          <p:spTgt spid="10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360"/>
                                          </p:val>
                                        </p:tav>
                                        <p:tav tm="100000">
                                          <p:val>
                                            <p:fltVal val="0"/>
                                          </p:val>
                                        </p:tav>
                                      </p:tavLst>
                                    </p:anim>
                                    <p:animEffect transition="in" filter="fade">
                                      <p:cBhvr>
                                        <p:cTn id="34" dur="10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360"/>
                                          </p:val>
                                        </p:tav>
                                        <p:tav tm="100000">
                                          <p:val>
                                            <p:fltVal val="0"/>
                                          </p:val>
                                        </p:tav>
                                      </p:tavLst>
                                    </p:anim>
                                    <p:animEffect transition="in" filter="fade">
                                      <p:cBhvr>
                                        <p:cTn id="46" dur="1000"/>
                                        <p:tgtEl>
                                          <p:spTgt spid="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fltVal val="0"/>
                                          </p:val>
                                        </p:tav>
                                        <p:tav tm="100000">
                                          <p:val>
                                            <p:strVal val="#ppt_h"/>
                                          </p:val>
                                        </p:tav>
                                      </p:tavLst>
                                    </p:anim>
                                    <p:animEffect transition="in" filter="fade">
                                      <p:cBhvr>
                                        <p:cTn id="51" dur="500"/>
                                        <p:tgtEl>
                                          <p:spTgt spid="102"/>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360"/>
                                          </p:val>
                                        </p:tav>
                                        <p:tav tm="100000">
                                          <p:val>
                                            <p:fltVal val="0"/>
                                          </p:val>
                                        </p:tav>
                                      </p:tavLst>
                                    </p:anim>
                                    <p:animEffect transition="in" filter="fade">
                                      <p:cBhvr>
                                        <p:cTn id="58" dur="1000"/>
                                        <p:tgtEl>
                                          <p:spTgt spid="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 calcmode="lin" valueType="num">
                                      <p:cBhvr>
                                        <p:cTn id="61" dur="500" fill="hold"/>
                                        <p:tgtEl>
                                          <p:spTgt spid="103"/>
                                        </p:tgtEl>
                                        <p:attrNameLst>
                                          <p:attrName>ppt_w</p:attrName>
                                        </p:attrNameLst>
                                      </p:cBhvr>
                                      <p:tavLst>
                                        <p:tav tm="0">
                                          <p:val>
                                            <p:fltVal val="0"/>
                                          </p:val>
                                        </p:tav>
                                        <p:tav tm="100000">
                                          <p:val>
                                            <p:strVal val="#ppt_w"/>
                                          </p:val>
                                        </p:tav>
                                      </p:tavLst>
                                    </p:anim>
                                    <p:anim calcmode="lin" valueType="num">
                                      <p:cBhvr>
                                        <p:cTn id="62" dur="500" fill="hold"/>
                                        <p:tgtEl>
                                          <p:spTgt spid="103"/>
                                        </p:tgtEl>
                                        <p:attrNameLst>
                                          <p:attrName>ppt_h</p:attrName>
                                        </p:attrNameLst>
                                      </p:cBhvr>
                                      <p:tavLst>
                                        <p:tav tm="0">
                                          <p:val>
                                            <p:fltVal val="0"/>
                                          </p:val>
                                        </p:tav>
                                        <p:tav tm="100000">
                                          <p:val>
                                            <p:strVal val="#ppt_h"/>
                                          </p:val>
                                        </p:tav>
                                      </p:tavLst>
                                    </p:anim>
                                    <p:animEffect transition="in" filter="fade">
                                      <p:cBhvr>
                                        <p:cTn id="63" dur="500"/>
                                        <p:tgtEl>
                                          <p:spTgt spid="10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106"/>
                                        </p:tgtEl>
                                        <p:attrNameLst>
                                          <p:attrName>style.visibility</p:attrName>
                                        </p:attrNameLst>
                                      </p:cBhvr>
                                      <p:to>
                                        <p:strVal val="visible"/>
                                      </p:to>
                                    </p:set>
                                    <p:anim calcmode="lin" valueType="num">
                                      <p:cBhvr>
                                        <p:cTn id="77" dur="500" fill="hold"/>
                                        <p:tgtEl>
                                          <p:spTgt spid="106"/>
                                        </p:tgtEl>
                                        <p:attrNameLst>
                                          <p:attrName>ppt_w</p:attrName>
                                        </p:attrNameLst>
                                      </p:cBhvr>
                                      <p:tavLst>
                                        <p:tav tm="0">
                                          <p:val>
                                            <p:fltVal val="0"/>
                                          </p:val>
                                        </p:tav>
                                        <p:tav tm="100000">
                                          <p:val>
                                            <p:strVal val="#ppt_w"/>
                                          </p:val>
                                        </p:tav>
                                      </p:tavLst>
                                    </p:anim>
                                    <p:anim calcmode="lin" valueType="num">
                                      <p:cBhvr>
                                        <p:cTn id="78" dur="500" fill="hold"/>
                                        <p:tgtEl>
                                          <p:spTgt spid="106"/>
                                        </p:tgtEl>
                                        <p:attrNameLst>
                                          <p:attrName>ppt_h</p:attrName>
                                        </p:attrNameLst>
                                      </p:cBhvr>
                                      <p:tavLst>
                                        <p:tav tm="0">
                                          <p:val>
                                            <p:fltVal val="0"/>
                                          </p:val>
                                        </p:tav>
                                        <p:tav tm="100000">
                                          <p:val>
                                            <p:strVal val="#ppt_h"/>
                                          </p:val>
                                        </p:tav>
                                      </p:tavLst>
                                    </p:anim>
                                    <p:animEffect transition="in" filter="fade">
                                      <p:cBhvr>
                                        <p:cTn id="79" dur="500"/>
                                        <p:tgtEl>
                                          <p:spTgt spid="106"/>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ppt_x"/>
                                          </p:val>
                                        </p:tav>
                                        <p:tav tm="100000">
                                          <p:val>
                                            <p:strVal val="#ppt_x"/>
                                          </p:val>
                                        </p:tav>
                                      </p:tavLst>
                                    </p:anim>
                                    <p:anim calcmode="lin" valueType="num">
                                      <p:cBhvr additive="base">
                                        <p:cTn id="83" dur="5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p:cTn id="87" dur="500" fill="hold"/>
                                        <p:tgtEl>
                                          <p:spTgt spid="117"/>
                                        </p:tgtEl>
                                        <p:attrNameLst>
                                          <p:attrName>ppt_w</p:attrName>
                                        </p:attrNameLst>
                                      </p:cBhvr>
                                      <p:tavLst>
                                        <p:tav tm="0">
                                          <p:val>
                                            <p:fltVal val="0"/>
                                          </p:val>
                                        </p:tav>
                                        <p:tav tm="100000">
                                          <p:val>
                                            <p:strVal val="#ppt_w"/>
                                          </p:val>
                                        </p:tav>
                                      </p:tavLst>
                                    </p:anim>
                                    <p:anim calcmode="lin" valueType="num">
                                      <p:cBhvr>
                                        <p:cTn id="88" dur="500" fill="hold"/>
                                        <p:tgtEl>
                                          <p:spTgt spid="117"/>
                                        </p:tgtEl>
                                        <p:attrNameLst>
                                          <p:attrName>ppt_h</p:attrName>
                                        </p:attrNameLst>
                                      </p:cBhvr>
                                      <p:tavLst>
                                        <p:tav tm="0">
                                          <p:val>
                                            <p:fltVal val="0"/>
                                          </p:val>
                                        </p:tav>
                                        <p:tav tm="100000">
                                          <p:val>
                                            <p:strVal val="#ppt_h"/>
                                          </p:val>
                                        </p:tav>
                                      </p:tavLst>
                                    </p:anim>
                                    <p:animEffect transition="in" filter="fade">
                                      <p:cBhvr>
                                        <p:cTn id="89" dur="500"/>
                                        <p:tgtEl>
                                          <p:spTgt spid="117"/>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34"/>
                                        </p:tgtEl>
                                        <p:attrNameLst>
                                          <p:attrName>style.visibility</p:attrName>
                                        </p:attrNameLst>
                                      </p:cBhvr>
                                      <p:to>
                                        <p:strVal val="visible"/>
                                      </p:to>
                                    </p:set>
                                    <p:anim calcmode="lin" valueType="num">
                                      <p:cBhvr>
                                        <p:cTn id="97" dur="500" fill="hold"/>
                                        <p:tgtEl>
                                          <p:spTgt spid="134"/>
                                        </p:tgtEl>
                                        <p:attrNameLst>
                                          <p:attrName>ppt_w</p:attrName>
                                        </p:attrNameLst>
                                      </p:cBhvr>
                                      <p:tavLst>
                                        <p:tav tm="0">
                                          <p:val>
                                            <p:fltVal val="0"/>
                                          </p:val>
                                        </p:tav>
                                        <p:tav tm="100000">
                                          <p:val>
                                            <p:strVal val="#ppt_w"/>
                                          </p:val>
                                        </p:tav>
                                      </p:tavLst>
                                    </p:anim>
                                    <p:anim calcmode="lin" valueType="num">
                                      <p:cBhvr>
                                        <p:cTn id="98" dur="500" fill="hold"/>
                                        <p:tgtEl>
                                          <p:spTgt spid="134"/>
                                        </p:tgtEl>
                                        <p:attrNameLst>
                                          <p:attrName>ppt_h</p:attrName>
                                        </p:attrNameLst>
                                      </p:cBhvr>
                                      <p:tavLst>
                                        <p:tav tm="0">
                                          <p:val>
                                            <p:fltVal val="0"/>
                                          </p:val>
                                        </p:tav>
                                        <p:tav tm="100000">
                                          <p:val>
                                            <p:strVal val="#ppt_h"/>
                                          </p:val>
                                        </p:tav>
                                      </p:tavLst>
                                    </p:anim>
                                    <p:animEffect transition="in" filter="fade">
                                      <p:cBhvr>
                                        <p:cTn id="99" dur="500"/>
                                        <p:tgtEl>
                                          <p:spTgt spid="134"/>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additive="base">
                                        <p:cTn id="102" dur="500" fill="hold"/>
                                        <p:tgtEl>
                                          <p:spTgt spid="12"/>
                                        </p:tgtEl>
                                        <p:attrNameLst>
                                          <p:attrName>ppt_x</p:attrName>
                                        </p:attrNameLst>
                                      </p:cBhvr>
                                      <p:tavLst>
                                        <p:tav tm="0">
                                          <p:val>
                                            <p:strVal val="#ppt_x"/>
                                          </p:val>
                                        </p:tav>
                                        <p:tav tm="100000">
                                          <p:val>
                                            <p:strVal val="#ppt_x"/>
                                          </p:val>
                                        </p:tav>
                                      </p:tavLst>
                                    </p:anim>
                                    <p:anim calcmode="lin" valueType="num">
                                      <p:cBhvr additive="base">
                                        <p:cTn id="103" dur="500" fill="hold"/>
                                        <p:tgtEl>
                                          <p:spTgt spid="12"/>
                                        </p:tgtEl>
                                        <p:attrNameLst>
                                          <p:attrName>ppt_y</p:attrName>
                                        </p:attrNameLst>
                                      </p:cBhvr>
                                      <p:tavLst>
                                        <p:tav tm="0">
                                          <p:val>
                                            <p:strVal val="1+#ppt_h/2"/>
                                          </p:val>
                                        </p:tav>
                                        <p:tav tm="100000">
                                          <p:val>
                                            <p:strVal val="#ppt_y"/>
                                          </p:val>
                                        </p:tav>
                                      </p:tavLst>
                                    </p:anim>
                                  </p:childTnLst>
                                </p:cTn>
                              </p:par>
                            </p:childTnLst>
                          </p:cTn>
                        </p:par>
                        <p:par>
                          <p:cTn id="104" fill="hold">
                            <p:stCondLst>
                              <p:cond delay="7000"/>
                            </p:stCondLst>
                            <p:childTnLst>
                              <p:par>
                                <p:cTn id="105" presetID="53" presetClass="entr" presetSubtype="16" fill="hold" grpId="0" nodeType="afterEffect">
                                  <p:stCondLst>
                                    <p:cond delay="0"/>
                                  </p:stCondLst>
                                  <p:childTnLst>
                                    <p:set>
                                      <p:cBhvr>
                                        <p:cTn id="106" dur="1" fill="hold">
                                          <p:stCondLst>
                                            <p:cond delay="0"/>
                                          </p:stCondLst>
                                        </p:cTn>
                                        <p:tgtEl>
                                          <p:spTgt spid="135"/>
                                        </p:tgtEl>
                                        <p:attrNameLst>
                                          <p:attrName>style.visibility</p:attrName>
                                        </p:attrNameLst>
                                      </p:cBhvr>
                                      <p:to>
                                        <p:strVal val="visible"/>
                                      </p:to>
                                    </p:set>
                                    <p:anim calcmode="lin" valueType="num">
                                      <p:cBhvr>
                                        <p:cTn id="107" dur="500" fill="hold"/>
                                        <p:tgtEl>
                                          <p:spTgt spid="135"/>
                                        </p:tgtEl>
                                        <p:attrNameLst>
                                          <p:attrName>ppt_w</p:attrName>
                                        </p:attrNameLst>
                                      </p:cBhvr>
                                      <p:tavLst>
                                        <p:tav tm="0">
                                          <p:val>
                                            <p:fltVal val="0"/>
                                          </p:val>
                                        </p:tav>
                                        <p:tav tm="100000">
                                          <p:val>
                                            <p:strVal val="#ppt_w"/>
                                          </p:val>
                                        </p:tav>
                                      </p:tavLst>
                                    </p:anim>
                                    <p:anim calcmode="lin" valueType="num">
                                      <p:cBhvr>
                                        <p:cTn id="108" dur="500" fill="hold"/>
                                        <p:tgtEl>
                                          <p:spTgt spid="135"/>
                                        </p:tgtEl>
                                        <p:attrNameLst>
                                          <p:attrName>ppt_h</p:attrName>
                                        </p:attrNameLst>
                                      </p:cBhvr>
                                      <p:tavLst>
                                        <p:tav tm="0">
                                          <p:val>
                                            <p:fltVal val="0"/>
                                          </p:val>
                                        </p:tav>
                                        <p:tav tm="100000">
                                          <p:val>
                                            <p:strVal val="#ppt_h"/>
                                          </p:val>
                                        </p:tav>
                                      </p:tavLst>
                                    </p:anim>
                                    <p:animEffect transition="in" filter="fade">
                                      <p:cBhvr>
                                        <p:cTn id="109" dur="500"/>
                                        <p:tgtEl>
                                          <p:spTgt spid="135"/>
                                        </p:tgtEl>
                                      </p:cBhvr>
                                    </p:animEffect>
                                  </p:childTnLst>
                                </p:cTn>
                              </p:par>
                              <p:par>
                                <p:cTn id="110" presetID="2" presetClass="entr" presetSubtype="4" accel="50000" decel="50000" fill="hold"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ppt_x"/>
                                          </p:val>
                                        </p:tav>
                                        <p:tav tm="100000">
                                          <p:val>
                                            <p:strVal val="#ppt_x"/>
                                          </p:val>
                                        </p:tav>
                                      </p:tavLst>
                                    </p:anim>
                                    <p:anim calcmode="lin" valueType="num">
                                      <p:cBhvr additive="base">
                                        <p:cTn id="1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1" grpId="0" animBg="1"/>
      <p:bldP spid="100" grpId="0" animBg="1"/>
      <p:bldP spid="99" grpId="0" animBg="1"/>
      <p:bldP spid="105" grpId="0" animBg="1"/>
      <p:bldP spid="106" grpId="0" animBg="1"/>
      <p:bldP spid="117" grpId="0" animBg="1"/>
      <p:bldP spid="134" grpId="0" animBg="1"/>
      <p:bldP spid="1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2">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66348"/>
            <a:ext cx="2506612" cy="351790"/>
          </a:xfrm>
          <a:prstGeom prst="rect">
            <a:avLst/>
          </a:prstGeom>
          <a:noFill/>
        </p:spPr>
        <p:txBody>
          <a:bodyPr wrap="square" lIns="45311" tIns="22656" rIns="45311" bIns="22656" rtlCol="0">
            <a:spAutoFit/>
          </a:bodyPr>
          <a:lstStyle/>
          <a:p>
            <a:pPr>
              <a:tabLst>
                <a:tab pos="989965" algn="l"/>
              </a:tabLst>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2000" dirty="0">
              <a:ln w="12700" cmpd="sng">
                <a:noFill/>
                <a:prstDash val="solid"/>
              </a:ln>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611410"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rPr>
              <a:t>03</a:t>
            </a:r>
            <a:endParaRPr lang="zh-CN" altLang="en-US"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45" grpId="0"/>
      <p:bldP spid="46"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2015</a:t>
            </a: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2016</a:t>
            </a: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2017</a:t>
            </a: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2018</a:t>
            </a: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2019</a:t>
            </a: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14" name="Text Placeholder 3"/>
          <p:cNvSpPr txBox="1"/>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17" name="Text Placeholder 3"/>
          <p:cNvSpPr txBox="1"/>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0" name="Text Placeholder 3"/>
          <p:cNvSpPr txBox="1"/>
          <p:nvPr/>
        </p:nvSpPr>
        <p:spPr>
          <a:xfrm>
            <a:off x="4827400" y="430527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21" name="Text Placeholder 3"/>
          <p:cNvSpPr txBox="1"/>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122" name="Text Placeholder 3"/>
          <p:cNvSpPr txBox="1"/>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123" name="Text Placeholder 3"/>
          <p:cNvSpPr txBox="1"/>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70%</a:t>
            </a:r>
          </a:p>
        </p:txBody>
      </p:sp>
      <p:sp>
        <p:nvSpPr>
          <p:cNvPr id="124" name="Text Placeholder 3"/>
          <p:cNvSpPr txBox="1"/>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60%</a:t>
            </a:r>
          </a:p>
        </p:txBody>
      </p:sp>
      <p:sp>
        <p:nvSpPr>
          <p:cNvPr id="125" name="Text Placeholder 3"/>
          <p:cNvSpPr txBox="1"/>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4"/>
                </a:solidFill>
                <a:latin typeface="Arial" panose="020B0604020202020204" pitchFamily="34" charset="0"/>
                <a:ea typeface="微软雅黑" panose="020B0503020204020204" pitchFamily="34" charset="-122"/>
                <a:sym typeface="Arial" panose="020B0604020202020204" pitchFamily="34" charset="0"/>
              </a:rPr>
              <a:t>30%</a:t>
            </a:r>
          </a:p>
        </p:txBody>
      </p:sp>
      <p:sp>
        <p:nvSpPr>
          <p:cNvPr id="126" name="Text Placeholder 3"/>
          <p:cNvSpPr txBox="1"/>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100%</a:t>
            </a: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p:cNvSpPr/>
          <p:nvPr/>
        </p:nvSpPr>
        <p:spPr bwMode="auto">
          <a:xfrm>
            <a:off x="5667451" y="2219298"/>
            <a:ext cx="1843241" cy="918033"/>
          </a:xfrm>
          <a:custGeom>
            <a:avLst/>
            <a:gdLst/>
            <a:ahLst/>
            <a:cxnLst>
              <a:cxn ang="0">
                <a:pos x="718" y="90"/>
              </a:cxn>
              <a:cxn ang="0">
                <a:pos x="1531" y="333"/>
              </a:cxn>
              <a:cxn ang="0">
                <a:pos x="1529" y="421"/>
              </a:cxn>
              <a:cxn ang="0">
                <a:pos x="1228" y="762"/>
              </a:cxn>
              <a:cxn ang="0">
                <a:pos x="941" y="750"/>
              </a:cxn>
              <a:cxn ang="0">
                <a:pos x="715" y="532"/>
              </a:cxn>
              <a:cxn ang="0">
                <a:pos x="439" y="533"/>
              </a:cxn>
              <a:cxn ang="0">
                <a:pos x="0" y="164"/>
              </a:cxn>
              <a:cxn ang="0">
                <a:pos x="166" y="66"/>
              </a:cxn>
              <a:cxn ang="0">
                <a:pos x="660" y="66"/>
              </a:cxn>
              <a:cxn ang="0">
                <a:pos x="715" y="89"/>
              </a:cxn>
              <a:cxn ang="0">
                <a:pos x="718" y="90"/>
              </a:cxn>
            </a:cxnLst>
            <a:rect l="0" t="0" r="r" b="b"/>
            <a:pathLst>
              <a:path w="1531" h="762">
                <a:moveTo>
                  <a:pt x="718" y="90"/>
                </a:moveTo>
                <a:cubicBezTo>
                  <a:pt x="1081" y="5"/>
                  <a:pt x="1352" y="86"/>
                  <a:pt x="1531" y="333"/>
                </a:cubicBezTo>
                <a:cubicBezTo>
                  <a:pt x="1531" y="383"/>
                  <a:pt x="1530" y="412"/>
                  <a:pt x="1529" y="421"/>
                </a:cubicBezTo>
                <a:cubicBezTo>
                  <a:pt x="1506" y="570"/>
                  <a:pt x="1406" y="684"/>
                  <a:pt x="1228" y="762"/>
                </a:cubicBezTo>
                <a:cubicBezTo>
                  <a:pt x="1130" y="733"/>
                  <a:pt x="1035" y="729"/>
                  <a:pt x="941" y="750"/>
                </a:cubicBezTo>
                <a:cubicBezTo>
                  <a:pt x="905" y="633"/>
                  <a:pt x="830" y="560"/>
                  <a:pt x="715" y="532"/>
                </a:cubicBezTo>
                <a:cubicBezTo>
                  <a:pt x="640" y="513"/>
                  <a:pt x="548" y="514"/>
                  <a:pt x="439" y="533"/>
                </a:cubicBezTo>
                <a:cubicBezTo>
                  <a:pt x="368" y="379"/>
                  <a:pt x="222" y="256"/>
                  <a:pt x="0" y="164"/>
                </a:cubicBezTo>
                <a:cubicBezTo>
                  <a:pt x="54" y="123"/>
                  <a:pt x="110" y="90"/>
                  <a:pt x="166" y="66"/>
                </a:cubicBezTo>
                <a:cubicBezTo>
                  <a:pt x="321" y="0"/>
                  <a:pt x="485" y="0"/>
                  <a:pt x="660" y="66"/>
                </a:cubicBezTo>
                <a:cubicBezTo>
                  <a:pt x="678" y="73"/>
                  <a:pt x="697" y="80"/>
                  <a:pt x="715" y="89"/>
                </a:cubicBezTo>
                <a:cubicBezTo>
                  <a:pt x="716" y="89"/>
                  <a:pt x="717" y="89"/>
                  <a:pt x="718" y="90"/>
                </a:cubicBezTo>
                <a:close/>
              </a:path>
            </a:pathLst>
          </a:custGeom>
          <a:solidFill>
            <a:schemeClr val="accent4"/>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7"/>
          <p:cNvSpPr/>
          <p:nvPr/>
        </p:nvSpPr>
        <p:spPr bwMode="auto">
          <a:xfrm>
            <a:off x="4609559" y="2481082"/>
            <a:ext cx="2079920" cy="1224643"/>
          </a:xfrm>
          <a:custGeom>
            <a:avLst/>
            <a:gdLst/>
            <a:ahLst/>
            <a:cxnLst>
              <a:cxn ang="0">
                <a:pos x="1690" y="555"/>
              </a:cxn>
              <a:cxn ang="0">
                <a:pos x="1690" y="825"/>
              </a:cxn>
              <a:cxn ang="0">
                <a:pos x="1627" y="894"/>
              </a:cxn>
              <a:cxn ang="0">
                <a:pos x="1593" y="918"/>
              </a:cxn>
              <a:cxn ang="0">
                <a:pos x="1400" y="981"/>
              </a:cxn>
              <a:cxn ang="0">
                <a:pos x="1252" y="974"/>
              </a:cxn>
              <a:cxn ang="0">
                <a:pos x="1245" y="973"/>
              </a:cxn>
              <a:cxn ang="0">
                <a:pos x="968" y="1016"/>
              </a:cxn>
              <a:cxn ang="0">
                <a:pos x="769" y="874"/>
              </a:cxn>
              <a:cxn ang="0">
                <a:pos x="0" y="784"/>
              </a:cxn>
              <a:cxn ang="0">
                <a:pos x="223" y="471"/>
              </a:cxn>
              <a:cxn ang="0">
                <a:pos x="684" y="6"/>
              </a:cxn>
              <a:cxn ang="0">
                <a:pos x="667" y="0"/>
              </a:cxn>
              <a:cxn ang="0">
                <a:pos x="684" y="6"/>
              </a:cxn>
              <a:cxn ang="0">
                <a:pos x="684" y="6"/>
              </a:cxn>
              <a:cxn ang="0">
                <a:pos x="1218" y="409"/>
              </a:cxn>
              <a:cxn ang="0">
                <a:pos x="1247" y="443"/>
              </a:cxn>
              <a:cxn ang="0">
                <a:pos x="1291" y="449"/>
              </a:cxn>
              <a:cxn ang="0">
                <a:pos x="1593" y="457"/>
              </a:cxn>
              <a:cxn ang="0">
                <a:pos x="1690" y="555"/>
              </a:cxn>
            </a:cxnLst>
            <a:rect l="0" t="0" r="r" b="b"/>
            <a:pathLst>
              <a:path w="1727" h="1016">
                <a:moveTo>
                  <a:pt x="1690" y="555"/>
                </a:moveTo>
                <a:cubicBezTo>
                  <a:pt x="1727" y="647"/>
                  <a:pt x="1727" y="737"/>
                  <a:pt x="1690" y="825"/>
                </a:cubicBezTo>
                <a:cubicBezTo>
                  <a:pt x="1674" y="850"/>
                  <a:pt x="1653" y="873"/>
                  <a:pt x="1627" y="894"/>
                </a:cubicBezTo>
                <a:cubicBezTo>
                  <a:pt x="1616" y="903"/>
                  <a:pt x="1605" y="911"/>
                  <a:pt x="1593" y="918"/>
                </a:cubicBezTo>
                <a:cubicBezTo>
                  <a:pt x="1537" y="954"/>
                  <a:pt x="1473" y="975"/>
                  <a:pt x="1400" y="981"/>
                </a:cubicBezTo>
                <a:cubicBezTo>
                  <a:pt x="1354" y="985"/>
                  <a:pt x="1305" y="982"/>
                  <a:pt x="1252" y="974"/>
                </a:cubicBezTo>
                <a:cubicBezTo>
                  <a:pt x="1249" y="974"/>
                  <a:pt x="1247" y="974"/>
                  <a:pt x="1245" y="973"/>
                </a:cubicBezTo>
                <a:cubicBezTo>
                  <a:pt x="1145" y="970"/>
                  <a:pt x="1053" y="984"/>
                  <a:pt x="968" y="1016"/>
                </a:cubicBezTo>
                <a:cubicBezTo>
                  <a:pt x="901" y="960"/>
                  <a:pt x="835" y="913"/>
                  <a:pt x="769" y="874"/>
                </a:cubicBezTo>
                <a:cubicBezTo>
                  <a:pt x="507" y="717"/>
                  <a:pt x="250" y="687"/>
                  <a:pt x="0" y="784"/>
                </a:cubicBezTo>
                <a:cubicBezTo>
                  <a:pt x="35" y="673"/>
                  <a:pt x="109" y="569"/>
                  <a:pt x="223" y="471"/>
                </a:cubicBezTo>
                <a:cubicBezTo>
                  <a:pt x="293" y="238"/>
                  <a:pt x="446" y="83"/>
                  <a:pt x="684" y="6"/>
                </a:cubicBezTo>
                <a:cubicBezTo>
                  <a:pt x="679" y="4"/>
                  <a:pt x="673" y="2"/>
                  <a:pt x="667" y="0"/>
                </a:cubicBezTo>
                <a:cubicBezTo>
                  <a:pt x="673" y="2"/>
                  <a:pt x="678" y="4"/>
                  <a:pt x="684" y="6"/>
                </a:cubicBezTo>
                <a:cubicBezTo>
                  <a:pt x="684" y="6"/>
                  <a:pt x="684" y="6"/>
                  <a:pt x="684" y="6"/>
                </a:cubicBezTo>
                <a:cubicBezTo>
                  <a:pt x="983" y="121"/>
                  <a:pt x="1161" y="255"/>
                  <a:pt x="1218" y="409"/>
                </a:cubicBezTo>
                <a:cubicBezTo>
                  <a:pt x="1223" y="424"/>
                  <a:pt x="1233" y="435"/>
                  <a:pt x="1247" y="443"/>
                </a:cubicBezTo>
                <a:cubicBezTo>
                  <a:pt x="1261" y="450"/>
                  <a:pt x="1276" y="453"/>
                  <a:pt x="1291" y="449"/>
                </a:cubicBezTo>
                <a:cubicBezTo>
                  <a:pt x="1422" y="420"/>
                  <a:pt x="1522" y="423"/>
                  <a:pt x="1593" y="457"/>
                </a:cubicBezTo>
                <a:cubicBezTo>
                  <a:pt x="1636" y="478"/>
                  <a:pt x="1668" y="511"/>
                  <a:pt x="1690" y="555"/>
                </a:cubicBezTo>
                <a:close/>
              </a:path>
            </a:pathLst>
          </a:custGeom>
          <a:solidFill>
            <a:schemeClr val="accent2"/>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8"/>
          <p:cNvSpPr/>
          <p:nvPr/>
        </p:nvSpPr>
        <p:spPr bwMode="auto">
          <a:xfrm>
            <a:off x="7311664" y="2785897"/>
            <a:ext cx="851693" cy="1084786"/>
          </a:xfrm>
          <a:custGeom>
            <a:avLst/>
            <a:gdLst/>
            <a:ahLst/>
            <a:cxnLst>
              <a:cxn ang="0">
                <a:pos x="284" y="0"/>
              </a:cxn>
              <a:cxn ang="0">
                <a:pos x="593" y="900"/>
              </a:cxn>
              <a:cxn ang="0">
                <a:pos x="292" y="797"/>
              </a:cxn>
              <a:cxn ang="0">
                <a:pos x="0" y="364"/>
              </a:cxn>
              <a:cxn ang="0">
                <a:pos x="284" y="0"/>
              </a:cxn>
            </a:cxnLst>
            <a:rect l="0" t="0" r="r" b="b"/>
            <a:pathLst>
              <a:path w="707" h="900">
                <a:moveTo>
                  <a:pt x="284" y="0"/>
                </a:moveTo>
                <a:cubicBezTo>
                  <a:pt x="604" y="216"/>
                  <a:pt x="707" y="517"/>
                  <a:pt x="593" y="900"/>
                </a:cubicBezTo>
                <a:cubicBezTo>
                  <a:pt x="496" y="834"/>
                  <a:pt x="396" y="800"/>
                  <a:pt x="292" y="797"/>
                </a:cubicBezTo>
                <a:cubicBezTo>
                  <a:pt x="279" y="629"/>
                  <a:pt x="181" y="485"/>
                  <a:pt x="0" y="364"/>
                </a:cubicBezTo>
                <a:cubicBezTo>
                  <a:pt x="161" y="274"/>
                  <a:pt x="255" y="153"/>
                  <a:pt x="284" y="0"/>
                </a:cubicBezTo>
                <a:close/>
              </a:path>
            </a:pathLst>
          </a:custGeom>
          <a:solidFill>
            <a:schemeClr val="accent5"/>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9"/>
          <p:cNvSpPr/>
          <p:nvPr/>
        </p:nvSpPr>
        <p:spPr bwMode="auto">
          <a:xfrm>
            <a:off x="5574213" y="3250293"/>
            <a:ext cx="2425977" cy="1902411"/>
          </a:xfrm>
          <a:custGeom>
            <a:avLst/>
            <a:gdLst/>
            <a:ahLst/>
            <a:cxnLst>
              <a:cxn ang="0">
                <a:pos x="1678" y="541"/>
              </a:cxn>
              <a:cxn ang="0">
                <a:pos x="2005" y="648"/>
              </a:cxn>
              <a:cxn ang="0">
                <a:pos x="2006" y="648"/>
              </a:cxn>
              <a:cxn ang="0">
                <a:pos x="2009" y="651"/>
              </a:cxn>
              <a:cxn ang="0">
                <a:pos x="1428" y="1227"/>
              </a:cxn>
              <a:cxn ang="0">
                <a:pos x="1520" y="1543"/>
              </a:cxn>
              <a:cxn ang="0">
                <a:pos x="1520" y="1578"/>
              </a:cxn>
              <a:cxn ang="0">
                <a:pos x="963" y="1056"/>
              </a:cxn>
              <a:cxn ang="0">
                <a:pos x="634" y="1030"/>
              </a:cxn>
              <a:cxn ang="0">
                <a:pos x="599" y="1055"/>
              </a:cxn>
              <a:cxn ang="0">
                <a:pos x="0" y="898"/>
              </a:cxn>
              <a:cxn ang="0">
                <a:pos x="2" y="877"/>
              </a:cxn>
              <a:cxn ang="0">
                <a:pos x="5" y="834"/>
              </a:cxn>
              <a:cxn ang="0">
                <a:pos x="108" y="548"/>
              </a:cxn>
              <a:cxn ang="0">
                <a:pos x="179" y="510"/>
              </a:cxn>
              <a:cxn ang="0">
                <a:pos x="181" y="509"/>
              </a:cxn>
              <a:cxn ang="0">
                <a:pos x="181" y="509"/>
              </a:cxn>
              <a:cxn ang="0">
                <a:pos x="183" y="508"/>
              </a:cxn>
              <a:cxn ang="0">
                <a:pos x="435" y="462"/>
              </a:cxn>
              <a:cxn ang="0">
                <a:pos x="599" y="471"/>
              </a:cxn>
              <a:cxn ang="0">
                <a:pos x="792" y="425"/>
              </a:cxn>
              <a:cxn ang="0">
                <a:pos x="906" y="355"/>
              </a:cxn>
              <a:cxn ang="0">
                <a:pos x="1047" y="17"/>
              </a:cxn>
              <a:cxn ang="0">
                <a:pos x="1283" y="32"/>
              </a:cxn>
              <a:cxn ang="0">
                <a:pos x="1609" y="475"/>
              </a:cxn>
              <a:cxn ang="0">
                <a:pos x="1617" y="510"/>
              </a:cxn>
              <a:cxn ang="0">
                <a:pos x="1643" y="534"/>
              </a:cxn>
              <a:cxn ang="0">
                <a:pos x="1678" y="541"/>
              </a:cxn>
            </a:cxnLst>
            <a:rect l="0" t="0" r="r" b="b"/>
            <a:pathLst>
              <a:path w="2013" h="1578">
                <a:moveTo>
                  <a:pt x="1678" y="541"/>
                </a:moveTo>
                <a:cubicBezTo>
                  <a:pt x="1772" y="532"/>
                  <a:pt x="1881" y="568"/>
                  <a:pt x="2005" y="648"/>
                </a:cubicBezTo>
                <a:cubicBezTo>
                  <a:pt x="2000" y="645"/>
                  <a:pt x="2000" y="645"/>
                  <a:pt x="2006" y="648"/>
                </a:cubicBezTo>
                <a:cubicBezTo>
                  <a:pt x="2012" y="651"/>
                  <a:pt x="2013" y="652"/>
                  <a:pt x="2009" y="651"/>
                </a:cubicBezTo>
                <a:cubicBezTo>
                  <a:pt x="1987" y="975"/>
                  <a:pt x="1793" y="1167"/>
                  <a:pt x="1428" y="1227"/>
                </a:cubicBezTo>
                <a:cubicBezTo>
                  <a:pt x="1389" y="1326"/>
                  <a:pt x="1420" y="1432"/>
                  <a:pt x="1520" y="1543"/>
                </a:cubicBezTo>
                <a:cubicBezTo>
                  <a:pt x="1520" y="1578"/>
                  <a:pt x="1520" y="1578"/>
                  <a:pt x="1520" y="1578"/>
                </a:cubicBezTo>
                <a:cubicBezTo>
                  <a:pt x="1203" y="1534"/>
                  <a:pt x="1017" y="1360"/>
                  <a:pt x="963" y="1056"/>
                </a:cubicBezTo>
                <a:cubicBezTo>
                  <a:pt x="844" y="1099"/>
                  <a:pt x="734" y="1090"/>
                  <a:pt x="634" y="1030"/>
                </a:cubicBezTo>
                <a:cubicBezTo>
                  <a:pt x="623" y="1039"/>
                  <a:pt x="611" y="1047"/>
                  <a:pt x="599" y="1055"/>
                </a:cubicBezTo>
                <a:cubicBezTo>
                  <a:pt x="415" y="1175"/>
                  <a:pt x="215" y="1123"/>
                  <a:pt x="0" y="898"/>
                </a:cubicBezTo>
                <a:cubicBezTo>
                  <a:pt x="1" y="890"/>
                  <a:pt x="1" y="883"/>
                  <a:pt x="2" y="877"/>
                </a:cubicBezTo>
                <a:cubicBezTo>
                  <a:pt x="4" y="850"/>
                  <a:pt x="5" y="835"/>
                  <a:pt x="5" y="834"/>
                </a:cubicBezTo>
                <a:cubicBezTo>
                  <a:pt x="8" y="704"/>
                  <a:pt x="42" y="608"/>
                  <a:pt x="108" y="548"/>
                </a:cubicBezTo>
                <a:cubicBezTo>
                  <a:pt x="131" y="533"/>
                  <a:pt x="155" y="520"/>
                  <a:pt x="179" y="510"/>
                </a:cubicBezTo>
                <a:cubicBezTo>
                  <a:pt x="181" y="509"/>
                  <a:pt x="181" y="509"/>
                  <a:pt x="181" y="509"/>
                </a:cubicBezTo>
                <a:cubicBezTo>
                  <a:pt x="181" y="509"/>
                  <a:pt x="181" y="509"/>
                  <a:pt x="181" y="509"/>
                </a:cubicBezTo>
                <a:cubicBezTo>
                  <a:pt x="183" y="508"/>
                  <a:pt x="183" y="508"/>
                  <a:pt x="183" y="508"/>
                </a:cubicBezTo>
                <a:cubicBezTo>
                  <a:pt x="259" y="474"/>
                  <a:pt x="343" y="459"/>
                  <a:pt x="435" y="462"/>
                </a:cubicBezTo>
                <a:cubicBezTo>
                  <a:pt x="493" y="471"/>
                  <a:pt x="548" y="474"/>
                  <a:pt x="599" y="471"/>
                </a:cubicBezTo>
                <a:cubicBezTo>
                  <a:pt x="670" y="467"/>
                  <a:pt x="734" y="452"/>
                  <a:pt x="792" y="425"/>
                </a:cubicBezTo>
                <a:cubicBezTo>
                  <a:pt x="833" y="407"/>
                  <a:pt x="871" y="384"/>
                  <a:pt x="906" y="355"/>
                </a:cubicBezTo>
                <a:cubicBezTo>
                  <a:pt x="1020" y="262"/>
                  <a:pt x="1067" y="149"/>
                  <a:pt x="1047" y="17"/>
                </a:cubicBezTo>
                <a:cubicBezTo>
                  <a:pt x="1124" y="0"/>
                  <a:pt x="1203" y="5"/>
                  <a:pt x="1283" y="32"/>
                </a:cubicBezTo>
                <a:cubicBezTo>
                  <a:pt x="1503" y="150"/>
                  <a:pt x="1611" y="298"/>
                  <a:pt x="1609" y="475"/>
                </a:cubicBezTo>
                <a:cubicBezTo>
                  <a:pt x="1608" y="488"/>
                  <a:pt x="1611" y="499"/>
                  <a:pt x="1617" y="510"/>
                </a:cubicBezTo>
                <a:cubicBezTo>
                  <a:pt x="1624" y="520"/>
                  <a:pt x="1632" y="528"/>
                  <a:pt x="1643" y="534"/>
                </a:cubicBezTo>
                <a:cubicBezTo>
                  <a:pt x="1654" y="540"/>
                  <a:pt x="1666" y="542"/>
                  <a:pt x="1678" y="541"/>
                </a:cubicBezTo>
                <a:close/>
              </a:path>
            </a:pathLst>
          </a:custGeom>
          <a:solidFill>
            <a:schemeClr val="accent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10"/>
          <p:cNvSpPr/>
          <p:nvPr/>
        </p:nvSpPr>
        <p:spPr bwMode="auto">
          <a:xfrm>
            <a:off x="4579078" y="3499526"/>
            <a:ext cx="1045341" cy="765626"/>
          </a:xfrm>
          <a:custGeom>
            <a:avLst/>
            <a:gdLst/>
            <a:ahLst/>
            <a:cxnLst>
              <a:cxn ang="0">
                <a:pos x="861" y="238"/>
              </a:cxn>
              <a:cxn ang="0">
                <a:pos x="855" y="242"/>
              </a:cxn>
              <a:cxn ang="0">
                <a:pos x="703" y="625"/>
              </a:cxn>
              <a:cxn ang="0">
                <a:pos x="703" y="631"/>
              </a:cxn>
              <a:cxn ang="0">
                <a:pos x="424" y="604"/>
              </a:cxn>
              <a:cxn ang="0">
                <a:pos x="21" y="245"/>
              </a:cxn>
              <a:cxn ang="0">
                <a:pos x="0" y="89"/>
              </a:cxn>
              <a:cxn ang="0">
                <a:pos x="32" y="74"/>
              </a:cxn>
              <a:cxn ang="0">
                <a:pos x="453" y="30"/>
              </a:cxn>
              <a:cxn ang="0">
                <a:pos x="867" y="234"/>
              </a:cxn>
              <a:cxn ang="0">
                <a:pos x="861" y="238"/>
              </a:cxn>
            </a:cxnLst>
            <a:rect l="0" t="0" r="r" b="b"/>
            <a:pathLst>
              <a:path w="867" h="635">
                <a:moveTo>
                  <a:pt x="861" y="238"/>
                </a:moveTo>
                <a:cubicBezTo>
                  <a:pt x="859" y="239"/>
                  <a:pt x="857" y="241"/>
                  <a:pt x="855" y="242"/>
                </a:cubicBezTo>
                <a:cubicBezTo>
                  <a:pt x="758" y="321"/>
                  <a:pt x="707" y="448"/>
                  <a:pt x="703" y="625"/>
                </a:cubicBezTo>
                <a:cubicBezTo>
                  <a:pt x="703" y="627"/>
                  <a:pt x="703" y="629"/>
                  <a:pt x="703" y="631"/>
                </a:cubicBezTo>
                <a:cubicBezTo>
                  <a:pt x="600" y="635"/>
                  <a:pt x="507" y="626"/>
                  <a:pt x="424" y="604"/>
                </a:cubicBezTo>
                <a:cubicBezTo>
                  <a:pt x="234" y="554"/>
                  <a:pt x="100" y="434"/>
                  <a:pt x="21" y="245"/>
                </a:cubicBezTo>
                <a:cubicBezTo>
                  <a:pt x="7" y="192"/>
                  <a:pt x="0" y="139"/>
                  <a:pt x="0" y="89"/>
                </a:cubicBezTo>
                <a:cubicBezTo>
                  <a:pt x="17" y="81"/>
                  <a:pt x="28" y="76"/>
                  <a:pt x="32" y="74"/>
                </a:cubicBezTo>
                <a:cubicBezTo>
                  <a:pt x="170" y="15"/>
                  <a:pt x="310" y="0"/>
                  <a:pt x="453" y="30"/>
                </a:cubicBezTo>
                <a:cubicBezTo>
                  <a:pt x="589" y="58"/>
                  <a:pt x="727" y="126"/>
                  <a:pt x="867" y="234"/>
                </a:cubicBezTo>
                <a:cubicBezTo>
                  <a:pt x="865" y="235"/>
                  <a:pt x="863" y="237"/>
                  <a:pt x="861" y="238"/>
                </a:cubicBezTo>
                <a:close/>
              </a:path>
            </a:pathLst>
          </a:custGeom>
          <a:solidFill>
            <a:schemeClr val="accent3"/>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Oval 57"/>
          <p:cNvSpPr/>
          <p:nvPr/>
        </p:nvSpPr>
        <p:spPr>
          <a:xfrm>
            <a:off x="6509805" y="3918612"/>
            <a:ext cx="930529" cy="930529"/>
          </a:xfrm>
          <a:prstGeom prst="ellipse">
            <a:avLst/>
          </a:prstGeom>
          <a:solidFill>
            <a:schemeClr val="bg1">
              <a:lumMod val="95000"/>
              <a:alpha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7441325" y="3074433"/>
            <a:ext cx="658073" cy="658073"/>
          </a:xfrm>
          <a:prstGeom prst="ellipse">
            <a:avLst/>
          </a:prstGeom>
          <a:solidFill>
            <a:schemeClr val="bg1">
              <a:lumMod val="95000"/>
              <a:alpha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59"/>
          <p:cNvSpPr/>
          <p:nvPr/>
        </p:nvSpPr>
        <p:spPr>
          <a:xfrm>
            <a:off x="4717924" y="2386590"/>
            <a:ext cx="856289" cy="856289"/>
          </a:xfrm>
          <a:prstGeom prst="ellipse">
            <a:avLst/>
          </a:prstGeom>
          <a:solidFill>
            <a:schemeClr val="bg1">
              <a:lumMod val="95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60"/>
          <p:cNvSpPr/>
          <p:nvPr/>
        </p:nvSpPr>
        <p:spPr>
          <a:xfrm>
            <a:off x="6509804" y="2057553"/>
            <a:ext cx="658073" cy="658073"/>
          </a:xfrm>
          <a:prstGeom prst="ellipse">
            <a:avLst/>
          </a:prstGeom>
          <a:solidFill>
            <a:schemeClr val="bg1">
              <a:lumMod val="95000"/>
              <a:alpha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Oval 61"/>
          <p:cNvSpPr/>
          <p:nvPr/>
        </p:nvSpPr>
        <p:spPr>
          <a:xfrm>
            <a:off x="4632821" y="3678178"/>
            <a:ext cx="658073" cy="658073"/>
          </a:xfrm>
          <a:prstGeom prst="ellipse">
            <a:avLst/>
          </a:prstGeom>
          <a:solidFill>
            <a:schemeClr val="bg1">
              <a:lumMod val="95000"/>
              <a:alpha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3" name="Straight Connector 62"/>
          <p:cNvCxnSpPr/>
          <p:nvPr/>
        </p:nvCxnSpPr>
        <p:spPr>
          <a:xfrm rot="10800000" flipV="1">
            <a:off x="6849074" y="2384651"/>
            <a:ext cx="1098916" cy="1939"/>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7784730" y="3406822"/>
            <a:ext cx="1098916" cy="1939"/>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V="1">
            <a:off x="4029620" y="2813765"/>
            <a:ext cx="1098916" cy="1939"/>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3858789" y="4006246"/>
            <a:ext cx="1098916" cy="1939"/>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6958886" y="4384846"/>
            <a:ext cx="1843339" cy="3253"/>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9" name="Footer Text"/>
          <p:cNvSpPr txBox="1"/>
          <p:nvPr/>
        </p:nvSpPr>
        <p:spPr>
          <a:xfrm flipH="1">
            <a:off x="2302123" y="3858167"/>
            <a:ext cx="1405454" cy="590931"/>
          </a:xfrm>
          <a:prstGeom prst="rect">
            <a:avLst/>
          </a:prstGeom>
          <a:noFill/>
        </p:spPr>
        <p:txBody>
          <a:bodyPr wrap="square" lIns="0" tIns="0" rIns="0" bIns="0" rtlCol="0">
            <a:spAutoFit/>
          </a:bodyPr>
          <a:lstStyle/>
          <a:p>
            <a:pPr algn="just" defTabSz="1116330">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0" name="Footer Text"/>
          <p:cNvSpPr txBox="1"/>
          <p:nvPr/>
        </p:nvSpPr>
        <p:spPr>
          <a:xfrm flipH="1">
            <a:off x="2453335" y="2683759"/>
            <a:ext cx="1405454" cy="577338"/>
          </a:xfrm>
          <a:prstGeom prst="rect">
            <a:avLst/>
          </a:prstGeom>
          <a:noFill/>
        </p:spPr>
        <p:txBody>
          <a:bodyPr wrap="square" lIns="0" tIns="0" rIns="0" bIns="0" rtlCol="0">
            <a:spAutoFit/>
          </a:bodyPr>
          <a:lstStyle/>
          <a:p>
            <a:pPr algn="just" defTabSz="1116330">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1" name="Footer Text"/>
          <p:cNvSpPr txBox="1"/>
          <p:nvPr/>
        </p:nvSpPr>
        <p:spPr>
          <a:xfrm flipH="1">
            <a:off x="8092697" y="2195233"/>
            <a:ext cx="1426753" cy="577338"/>
          </a:xfrm>
          <a:prstGeom prst="rect">
            <a:avLst/>
          </a:prstGeom>
          <a:noFill/>
        </p:spPr>
        <p:txBody>
          <a:bodyPr wrap="square" lIns="0" tIns="0" rIns="0" bIns="0" rtlCol="0">
            <a:spAutoFit/>
          </a:bodyPr>
          <a:lstStyle/>
          <a:p>
            <a:pPr algn="just" defTabSz="1116330">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2" name="Footer Text"/>
          <p:cNvSpPr txBox="1"/>
          <p:nvPr/>
        </p:nvSpPr>
        <p:spPr>
          <a:xfrm flipH="1">
            <a:off x="8994147" y="3201922"/>
            <a:ext cx="1426753" cy="577338"/>
          </a:xfrm>
          <a:prstGeom prst="rect">
            <a:avLst/>
          </a:prstGeom>
          <a:noFill/>
        </p:spPr>
        <p:txBody>
          <a:bodyPr wrap="square" lIns="0" tIns="0" rIns="0" bIns="0" rtlCol="0">
            <a:spAutoFit/>
          </a:bodyPr>
          <a:lstStyle/>
          <a:p>
            <a:pPr algn="just" defTabSz="1116330">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3" name="Footer Text"/>
          <p:cNvSpPr txBox="1"/>
          <p:nvPr/>
        </p:nvSpPr>
        <p:spPr>
          <a:xfrm flipH="1">
            <a:off x="8912726" y="4203278"/>
            <a:ext cx="1426753" cy="577338"/>
          </a:xfrm>
          <a:prstGeom prst="rect">
            <a:avLst/>
          </a:prstGeom>
          <a:noFill/>
        </p:spPr>
        <p:txBody>
          <a:bodyPr wrap="square" lIns="0" tIns="0" rIns="0" bIns="0" rtlCol="0">
            <a:spAutoFit/>
          </a:bodyPr>
          <a:lstStyle/>
          <a:p>
            <a:pPr algn="just" defTabSz="1116330">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4" name="Text Placeholder 3"/>
          <p:cNvSpPr txBox="1"/>
          <p:nvPr/>
        </p:nvSpPr>
        <p:spPr>
          <a:xfrm>
            <a:off x="2220109" y="5311873"/>
            <a:ext cx="719749" cy="51706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330">
              <a:lnSpc>
                <a:spcPct val="120000"/>
              </a:lnSpc>
              <a:defRPr/>
            </a:pPr>
            <a:r>
              <a:rPr lang="en-US"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75" name="Footer Text"/>
          <p:cNvSpPr txBox="1"/>
          <p:nvPr/>
        </p:nvSpPr>
        <p:spPr>
          <a:xfrm>
            <a:off x="3502439" y="5343947"/>
            <a:ext cx="2632298" cy="281872"/>
          </a:xfrm>
          <a:prstGeom prst="rect">
            <a:avLst/>
          </a:prstGeom>
          <a:noFill/>
        </p:spPr>
        <p:txBody>
          <a:bodyPr wrap="square" lIns="0" tIns="0" rIns="0" bIns="0" rtlCol="0">
            <a:spAutoFit/>
          </a:bodyPr>
          <a:lstStyle/>
          <a:p>
            <a:pPr algn="just" defTabSz="1116330">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76" name="Text Placeholder 3"/>
          <p:cNvSpPr txBox="1"/>
          <p:nvPr/>
        </p:nvSpPr>
        <p:spPr>
          <a:xfrm>
            <a:off x="9889815" y="5311873"/>
            <a:ext cx="719749" cy="51706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330">
              <a:lnSpc>
                <a:spcPct val="120000"/>
              </a:lnSpc>
              <a:defRPr/>
            </a:pPr>
            <a:r>
              <a:rPr lang="en-US"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65%</a:t>
            </a:r>
          </a:p>
        </p:txBody>
      </p:sp>
      <p:grpSp>
        <p:nvGrpSpPr>
          <p:cNvPr id="80" name="Group 79"/>
          <p:cNvGrpSpPr/>
          <p:nvPr/>
        </p:nvGrpSpPr>
        <p:grpSpPr>
          <a:xfrm>
            <a:off x="3035150" y="5188345"/>
            <a:ext cx="324239" cy="696092"/>
            <a:chOff x="5458840" y="2803573"/>
            <a:chExt cx="265516" cy="570022"/>
          </a:xfrm>
          <a:solidFill>
            <a:schemeClr val="tx1">
              <a:lumMod val="25000"/>
              <a:lumOff val="75000"/>
            </a:schemeClr>
          </a:solidFill>
        </p:grpSpPr>
        <p:sp>
          <p:nvSpPr>
            <p:cNvPr id="78" name="Oval 98"/>
            <p:cNvSpPr>
              <a:spLocks noChangeArrowheads="1"/>
            </p:cNvSpPr>
            <p:nvPr/>
          </p:nvSpPr>
          <p:spPr bwMode="auto">
            <a:xfrm>
              <a:off x="5549821" y="2803573"/>
              <a:ext cx="85411" cy="85411"/>
            </a:xfrm>
            <a:prstGeom prst="ellipse">
              <a:avLst/>
            </a:prstGeom>
            <a:grpFill/>
            <a:ln w="9525">
              <a:noFill/>
              <a:round/>
            </a:ln>
          </p:spPr>
          <p:txBody>
            <a:bodyPr vert="horz" wrap="square" lIns="111664" tIns="55832" rIns="111664" bIns="55832" numCol="1" anchor="t" anchorCtr="0" compatLnSpc="1"/>
            <a:lstStyle/>
            <a:p>
              <a:pPr algn="just">
                <a:lnSpc>
                  <a:spcPct val="120000"/>
                </a:lnSpc>
              </a:pPr>
              <a:endParaRPr lang="en-US" sz="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99"/>
            <p:cNvSpPr/>
            <p:nvPr/>
          </p:nvSpPr>
          <p:spPr bwMode="auto">
            <a:xfrm>
              <a:off x="5458840" y="2907551"/>
              <a:ext cx="265516" cy="466044"/>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3" name="Group 82"/>
          <p:cNvGrpSpPr/>
          <p:nvPr/>
        </p:nvGrpSpPr>
        <p:grpSpPr>
          <a:xfrm>
            <a:off x="9548423" y="5185895"/>
            <a:ext cx="273901" cy="700992"/>
            <a:chOff x="5479451" y="3669116"/>
            <a:chExt cx="224294" cy="574034"/>
          </a:xfrm>
          <a:solidFill>
            <a:schemeClr val="tx1">
              <a:lumMod val="25000"/>
              <a:lumOff val="75000"/>
            </a:schemeClr>
          </a:solidFill>
        </p:grpSpPr>
        <p:sp>
          <p:nvSpPr>
            <p:cNvPr id="81" name="Freeform 96"/>
            <p:cNvSpPr/>
            <p:nvPr/>
          </p:nvSpPr>
          <p:spPr bwMode="auto">
            <a:xfrm>
              <a:off x="5479451" y="3766055"/>
              <a:ext cx="224294" cy="477095"/>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Oval 97"/>
            <p:cNvSpPr>
              <a:spLocks noChangeArrowheads="1"/>
            </p:cNvSpPr>
            <p:nvPr/>
          </p:nvSpPr>
          <p:spPr bwMode="auto">
            <a:xfrm>
              <a:off x="5545979" y="3669116"/>
              <a:ext cx="89338" cy="91237"/>
            </a:xfrm>
            <a:prstGeom prst="ellipse">
              <a:avLst/>
            </a:prstGeom>
            <a:grpFill/>
            <a:ln w="9525">
              <a:noFill/>
              <a:round/>
            </a:ln>
          </p:spPr>
          <p:txBody>
            <a:bodyPr vert="horz" wrap="square" lIns="111664" tIns="55832" rIns="111664" bIns="55832" numCol="1" anchor="t" anchorCtr="0" compatLnSpc="1"/>
            <a:lstStyle/>
            <a:p>
              <a:pPr algn="just">
                <a:lnSpc>
                  <a:spcPct val="120000"/>
                </a:lnSpc>
              </a:pPr>
              <a:endParaRPr lang="en-US" sz="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4" name="Footer Text"/>
          <p:cNvSpPr txBox="1"/>
          <p:nvPr/>
        </p:nvSpPr>
        <p:spPr>
          <a:xfrm>
            <a:off x="6776549" y="5343947"/>
            <a:ext cx="2632298" cy="281872"/>
          </a:xfrm>
          <a:prstGeom prst="rect">
            <a:avLst/>
          </a:prstGeom>
          <a:noFill/>
        </p:spPr>
        <p:txBody>
          <a:bodyPr wrap="square" lIns="0" tIns="0" rIns="0" bIns="0" rtlCol="0">
            <a:spAutoFit/>
          </a:bodyPr>
          <a:lstStyle/>
          <a:p>
            <a:pPr algn="just" defTabSz="1116330">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animEffect transition="in" filter="fade">
                                      <p:cBhvr>
                                        <p:cTn id="15" dur="500"/>
                                        <p:tgtEl>
                                          <p:spTgt spid="58"/>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par>
                                <p:cTn id="20" presetID="2" presetClass="entr" presetSubtype="2" accel="50000" decel="5000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1+#ppt_w/2"/>
                                          </p:val>
                                        </p:tav>
                                        <p:tav tm="100000">
                                          <p:val>
                                            <p:strVal val="#ppt_x"/>
                                          </p:val>
                                        </p:tav>
                                      </p:tavLst>
                                    </p:anim>
                                    <p:anim calcmode="lin" valueType="num">
                                      <p:cBhvr additive="base">
                                        <p:cTn id="23" dur="500" fill="hold"/>
                                        <p:tgtEl>
                                          <p:spTgt spid="7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right)">
                                      <p:cBhvr>
                                        <p:cTn id="39" dur="500"/>
                                        <p:tgtEl>
                                          <p:spTgt spid="65"/>
                                        </p:tgtEl>
                                      </p:cBhvr>
                                    </p:animEffect>
                                  </p:childTnLst>
                                </p:cTn>
                              </p:par>
                              <p:par>
                                <p:cTn id="40" presetID="2" presetClass="entr" presetSubtype="8" accel="50000" decel="5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0-#ppt_w/2"/>
                                          </p:val>
                                        </p:tav>
                                        <p:tav tm="100000">
                                          <p:val>
                                            <p:strVal val="#ppt_x"/>
                                          </p:val>
                                        </p:tav>
                                      </p:tavLst>
                                    </p:anim>
                                    <p:anim calcmode="lin" valueType="num">
                                      <p:cBhvr additive="base">
                                        <p:cTn id="43" dur="500" fill="hold"/>
                                        <p:tgtEl>
                                          <p:spTgt spid="70"/>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par>
                          <p:cTn id="56" fill="hold">
                            <p:stCondLst>
                              <p:cond delay="4000"/>
                            </p:stCondLst>
                            <p:childTnLst>
                              <p:par>
                                <p:cTn id="57" presetID="22" presetClass="entr" presetSubtype="2"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right)">
                                      <p:cBhvr>
                                        <p:cTn id="59" dur="500"/>
                                        <p:tgtEl>
                                          <p:spTgt spid="66"/>
                                        </p:tgtEl>
                                      </p:cBhvr>
                                    </p:animEffect>
                                  </p:childTnLst>
                                </p:cTn>
                              </p:par>
                              <p:par>
                                <p:cTn id="60" presetID="2" presetClass="entr" presetSubtype="8" accel="50000" decel="5000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additive="base">
                                        <p:cTn id="62" dur="500" fill="hold"/>
                                        <p:tgtEl>
                                          <p:spTgt spid="69"/>
                                        </p:tgtEl>
                                        <p:attrNameLst>
                                          <p:attrName>ppt_x</p:attrName>
                                        </p:attrNameLst>
                                      </p:cBhvr>
                                      <p:tavLst>
                                        <p:tav tm="0">
                                          <p:val>
                                            <p:strVal val="0-#ppt_w/2"/>
                                          </p:val>
                                        </p:tav>
                                        <p:tav tm="100000">
                                          <p:val>
                                            <p:strVal val="#ppt_x"/>
                                          </p:val>
                                        </p:tav>
                                      </p:tavLst>
                                    </p:anim>
                                    <p:anim calcmode="lin" valueType="num">
                                      <p:cBhvr additive="base">
                                        <p:cTn id="63" dur="500" fill="hold"/>
                                        <p:tgtEl>
                                          <p:spTgt spid="69"/>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5500"/>
                            </p:stCondLst>
                            <p:childTnLst>
                              <p:par>
                                <p:cTn id="77" presetID="22" presetClass="entr" presetSubtype="8"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par>
                                <p:cTn id="80" presetID="2" presetClass="entr" presetSubtype="2" accel="50000" decel="5000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additive="base">
                                        <p:cTn id="82" dur="500" fill="hold"/>
                                        <p:tgtEl>
                                          <p:spTgt spid="71"/>
                                        </p:tgtEl>
                                        <p:attrNameLst>
                                          <p:attrName>ppt_x</p:attrName>
                                        </p:attrNameLst>
                                      </p:cBhvr>
                                      <p:tavLst>
                                        <p:tav tm="0">
                                          <p:val>
                                            <p:strVal val="1+#ppt_w/2"/>
                                          </p:val>
                                        </p:tav>
                                        <p:tav tm="100000">
                                          <p:val>
                                            <p:strVal val="#ppt_x"/>
                                          </p:val>
                                        </p:tav>
                                      </p:tavLst>
                                    </p:anim>
                                    <p:anim calcmode="lin" valueType="num">
                                      <p:cBhvr additive="base">
                                        <p:cTn id="83" dur="500" fill="hold"/>
                                        <p:tgtEl>
                                          <p:spTgt spid="71"/>
                                        </p:tgtEl>
                                        <p:attrNameLst>
                                          <p:attrName>ppt_y</p:attrName>
                                        </p:attrNameLst>
                                      </p:cBhvr>
                                      <p:tavLst>
                                        <p:tav tm="0">
                                          <p:val>
                                            <p:strVal val="#ppt_y"/>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6500"/>
                            </p:stCondLst>
                            <p:childTnLst>
                              <p:par>
                                <p:cTn id="91" presetID="53" presetClass="entr" presetSubtype="16"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500" fill="hold"/>
                                        <p:tgtEl>
                                          <p:spTgt spid="59"/>
                                        </p:tgtEl>
                                        <p:attrNameLst>
                                          <p:attrName>ppt_w</p:attrName>
                                        </p:attrNameLst>
                                      </p:cBhvr>
                                      <p:tavLst>
                                        <p:tav tm="0">
                                          <p:val>
                                            <p:fltVal val="0"/>
                                          </p:val>
                                        </p:tav>
                                        <p:tav tm="100000">
                                          <p:val>
                                            <p:strVal val="#ppt_w"/>
                                          </p:val>
                                        </p:tav>
                                      </p:tavLst>
                                    </p:anim>
                                    <p:anim calcmode="lin" valueType="num">
                                      <p:cBhvr>
                                        <p:cTn id="94" dur="500" fill="hold"/>
                                        <p:tgtEl>
                                          <p:spTgt spid="59"/>
                                        </p:tgtEl>
                                        <p:attrNameLst>
                                          <p:attrName>ppt_h</p:attrName>
                                        </p:attrNameLst>
                                      </p:cBhvr>
                                      <p:tavLst>
                                        <p:tav tm="0">
                                          <p:val>
                                            <p:fltVal val="0"/>
                                          </p:val>
                                        </p:tav>
                                        <p:tav tm="100000">
                                          <p:val>
                                            <p:strVal val="#ppt_h"/>
                                          </p:val>
                                        </p:tav>
                                      </p:tavLst>
                                    </p:anim>
                                    <p:animEffect transition="in" filter="fade">
                                      <p:cBhvr>
                                        <p:cTn id="95" dur="500"/>
                                        <p:tgtEl>
                                          <p:spTgt spid="59"/>
                                        </p:tgtEl>
                                      </p:cBhvr>
                                    </p:animEffect>
                                  </p:childTnLst>
                                </p:cTn>
                              </p:par>
                            </p:childTnLst>
                          </p:cTn>
                        </p:par>
                        <p:par>
                          <p:cTn id="96" fill="hold">
                            <p:stCondLst>
                              <p:cond delay="7000"/>
                            </p:stCondLst>
                            <p:childTnLst>
                              <p:par>
                                <p:cTn id="97" presetID="22" presetClass="entr" presetSubtype="8"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par>
                                <p:cTn id="100" presetID="2" presetClass="entr" presetSubtype="2" accel="50000" decel="50000"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additive="base">
                                        <p:cTn id="102" dur="500" fill="hold"/>
                                        <p:tgtEl>
                                          <p:spTgt spid="72"/>
                                        </p:tgtEl>
                                        <p:attrNameLst>
                                          <p:attrName>ppt_x</p:attrName>
                                        </p:attrNameLst>
                                      </p:cBhvr>
                                      <p:tavLst>
                                        <p:tav tm="0">
                                          <p:val>
                                            <p:strVal val="1+#ppt_w/2"/>
                                          </p:val>
                                        </p:tav>
                                        <p:tav tm="100000">
                                          <p:val>
                                            <p:strVal val="#ppt_x"/>
                                          </p:val>
                                        </p:tav>
                                      </p:tavLst>
                                    </p:anim>
                                    <p:anim calcmode="lin" valueType="num">
                                      <p:cBhvr additive="base">
                                        <p:cTn id="103" dur="500" fill="hold"/>
                                        <p:tgtEl>
                                          <p:spTgt spid="72"/>
                                        </p:tgtEl>
                                        <p:attrNameLst>
                                          <p:attrName>ppt_y</p:attrName>
                                        </p:attrNameLst>
                                      </p:cBhvr>
                                      <p:tavLst>
                                        <p:tav tm="0">
                                          <p:val>
                                            <p:strVal val="#ppt_y"/>
                                          </p:val>
                                        </p:tav>
                                        <p:tav tm="100000">
                                          <p:val>
                                            <p:strVal val="#ppt_y"/>
                                          </p:val>
                                        </p:tav>
                                      </p:tavLst>
                                    </p:anim>
                                  </p:childTnLst>
                                </p:cTn>
                              </p:par>
                            </p:childTnLst>
                          </p:cTn>
                        </p:par>
                        <p:par>
                          <p:cTn id="104" fill="hold">
                            <p:stCondLst>
                              <p:cond delay="7500"/>
                            </p:stCondLst>
                            <p:childTnLst>
                              <p:par>
                                <p:cTn id="105" presetID="53" presetClass="entr" presetSubtype="16" fill="hold" nodeType="after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p:cTn id="107" dur="500" fill="hold"/>
                                        <p:tgtEl>
                                          <p:spTgt spid="83"/>
                                        </p:tgtEl>
                                        <p:attrNameLst>
                                          <p:attrName>ppt_w</p:attrName>
                                        </p:attrNameLst>
                                      </p:cBhvr>
                                      <p:tavLst>
                                        <p:tav tm="0">
                                          <p:val>
                                            <p:fltVal val="0"/>
                                          </p:val>
                                        </p:tav>
                                        <p:tav tm="100000">
                                          <p:val>
                                            <p:strVal val="#ppt_w"/>
                                          </p:val>
                                        </p:tav>
                                      </p:tavLst>
                                    </p:anim>
                                    <p:anim calcmode="lin" valueType="num">
                                      <p:cBhvr>
                                        <p:cTn id="108" dur="500" fill="hold"/>
                                        <p:tgtEl>
                                          <p:spTgt spid="83"/>
                                        </p:tgtEl>
                                        <p:attrNameLst>
                                          <p:attrName>ppt_h</p:attrName>
                                        </p:attrNameLst>
                                      </p:cBhvr>
                                      <p:tavLst>
                                        <p:tav tm="0">
                                          <p:val>
                                            <p:fltVal val="0"/>
                                          </p:val>
                                        </p:tav>
                                        <p:tav tm="100000">
                                          <p:val>
                                            <p:strVal val="#ppt_h"/>
                                          </p:val>
                                        </p:tav>
                                      </p:tavLst>
                                    </p:anim>
                                    <p:animEffect transition="in" filter="fade">
                                      <p:cBhvr>
                                        <p:cTn id="109" dur="500"/>
                                        <p:tgtEl>
                                          <p:spTgt spid="83"/>
                                        </p:tgtEl>
                                      </p:cBhvr>
                                    </p:animEffect>
                                  </p:childTnLst>
                                </p:cTn>
                              </p:par>
                            </p:childTnLst>
                          </p:cTn>
                        </p:par>
                        <p:par>
                          <p:cTn id="110" fill="hold">
                            <p:stCondLst>
                              <p:cond delay="8000"/>
                            </p:stCondLst>
                            <p:childTnLst>
                              <p:par>
                                <p:cTn id="111" presetID="22" presetClass="entr" presetSubtype="2" fill="hold" grpId="0" nodeType="after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wipe(right)">
                                      <p:cBhvr>
                                        <p:cTn id="113" dur="500"/>
                                        <p:tgtEl>
                                          <p:spTgt spid="8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 calcmode="lin" valueType="num">
                                      <p:cBhvr>
                                        <p:cTn id="116" dur="500" fill="hold"/>
                                        <p:tgtEl>
                                          <p:spTgt spid="76"/>
                                        </p:tgtEl>
                                        <p:attrNameLst>
                                          <p:attrName>ppt_w</p:attrName>
                                        </p:attrNameLst>
                                      </p:cBhvr>
                                      <p:tavLst>
                                        <p:tav tm="0">
                                          <p:val>
                                            <p:fltVal val="0"/>
                                          </p:val>
                                        </p:tav>
                                        <p:tav tm="100000">
                                          <p:val>
                                            <p:strVal val="#ppt_w"/>
                                          </p:val>
                                        </p:tav>
                                      </p:tavLst>
                                    </p:anim>
                                    <p:anim calcmode="lin" valueType="num">
                                      <p:cBhvr>
                                        <p:cTn id="117" dur="500" fill="hold"/>
                                        <p:tgtEl>
                                          <p:spTgt spid="76"/>
                                        </p:tgtEl>
                                        <p:attrNameLst>
                                          <p:attrName>ppt_h</p:attrName>
                                        </p:attrNameLst>
                                      </p:cBhvr>
                                      <p:tavLst>
                                        <p:tav tm="0">
                                          <p:val>
                                            <p:fltVal val="0"/>
                                          </p:val>
                                        </p:tav>
                                        <p:tav tm="100000">
                                          <p:val>
                                            <p:strVal val="#ppt_h"/>
                                          </p:val>
                                        </p:tav>
                                      </p:tavLst>
                                    </p:anim>
                                    <p:animEffect transition="in" filter="fade">
                                      <p:cBhvr>
                                        <p:cTn id="118" dur="500"/>
                                        <p:tgtEl>
                                          <p:spTgt spid="76"/>
                                        </p:tgtEl>
                                      </p:cBhvr>
                                    </p:animEffect>
                                  </p:childTnLst>
                                </p:cTn>
                              </p:par>
                            </p:childTnLst>
                          </p:cTn>
                        </p:par>
                        <p:par>
                          <p:cTn id="119" fill="hold">
                            <p:stCondLst>
                              <p:cond delay="8500"/>
                            </p:stCondLst>
                            <p:childTnLst>
                              <p:par>
                                <p:cTn id="120" presetID="53" presetClass="entr" presetSubtype="16" fill="hold" nodeType="afterEffect">
                                  <p:stCondLst>
                                    <p:cond delay="0"/>
                                  </p:stCondLst>
                                  <p:childTnLst>
                                    <p:set>
                                      <p:cBhvr>
                                        <p:cTn id="121" dur="1" fill="hold">
                                          <p:stCondLst>
                                            <p:cond delay="0"/>
                                          </p:stCondLst>
                                        </p:cTn>
                                        <p:tgtEl>
                                          <p:spTgt spid="80"/>
                                        </p:tgtEl>
                                        <p:attrNameLst>
                                          <p:attrName>style.visibility</p:attrName>
                                        </p:attrNameLst>
                                      </p:cBhvr>
                                      <p:to>
                                        <p:strVal val="visible"/>
                                      </p:to>
                                    </p:set>
                                    <p:anim calcmode="lin" valueType="num">
                                      <p:cBhvr>
                                        <p:cTn id="122" dur="500" fill="hold"/>
                                        <p:tgtEl>
                                          <p:spTgt spid="80"/>
                                        </p:tgtEl>
                                        <p:attrNameLst>
                                          <p:attrName>ppt_w</p:attrName>
                                        </p:attrNameLst>
                                      </p:cBhvr>
                                      <p:tavLst>
                                        <p:tav tm="0">
                                          <p:val>
                                            <p:fltVal val="0"/>
                                          </p:val>
                                        </p:tav>
                                        <p:tav tm="100000">
                                          <p:val>
                                            <p:strVal val="#ppt_w"/>
                                          </p:val>
                                        </p:tav>
                                      </p:tavLst>
                                    </p:anim>
                                    <p:anim calcmode="lin" valueType="num">
                                      <p:cBhvr>
                                        <p:cTn id="123" dur="500" fill="hold"/>
                                        <p:tgtEl>
                                          <p:spTgt spid="80"/>
                                        </p:tgtEl>
                                        <p:attrNameLst>
                                          <p:attrName>ppt_h</p:attrName>
                                        </p:attrNameLst>
                                      </p:cBhvr>
                                      <p:tavLst>
                                        <p:tav tm="0">
                                          <p:val>
                                            <p:fltVal val="0"/>
                                          </p:val>
                                        </p:tav>
                                        <p:tav tm="100000">
                                          <p:val>
                                            <p:strVal val="#ppt_h"/>
                                          </p:val>
                                        </p:tav>
                                      </p:tavLst>
                                    </p:anim>
                                    <p:animEffect transition="in" filter="fade">
                                      <p:cBhvr>
                                        <p:cTn id="124" dur="500"/>
                                        <p:tgtEl>
                                          <p:spTgt spid="80"/>
                                        </p:tgtEl>
                                      </p:cBhvr>
                                    </p:animEffect>
                                  </p:childTnLst>
                                </p:cTn>
                              </p:par>
                            </p:childTnLst>
                          </p:cTn>
                        </p:par>
                        <p:par>
                          <p:cTn id="125" fill="hold">
                            <p:stCondLst>
                              <p:cond delay="9000"/>
                            </p:stCondLst>
                            <p:childTnLst>
                              <p:par>
                                <p:cTn id="126" presetID="22" presetClass="entr" presetSubtype="8" fill="hold" grpId="0" nodeType="after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wipe(left)">
                                      <p:cBhvr>
                                        <p:cTn id="128" dur="500"/>
                                        <p:tgtEl>
                                          <p:spTgt spid="75"/>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500" fill="hold"/>
                                        <p:tgtEl>
                                          <p:spTgt spid="74"/>
                                        </p:tgtEl>
                                        <p:attrNameLst>
                                          <p:attrName>ppt_w</p:attrName>
                                        </p:attrNameLst>
                                      </p:cBhvr>
                                      <p:tavLst>
                                        <p:tav tm="0">
                                          <p:val>
                                            <p:fltVal val="0"/>
                                          </p:val>
                                        </p:tav>
                                        <p:tav tm="100000">
                                          <p:val>
                                            <p:strVal val="#ppt_w"/>
                                          </p:val>
                                        </p:tav>
                                      </p:tavLst>
                                    </p:anim>
                                    <p:anim calcmode="lin" valueType="num">
                                      <p:cBhvr>
                                        <p:cTn id="132" dur="500" fill="hold"/>
                                        <p:tgtEl>
                                          <p:spTgt spid="74"/>
                                        </p:tgtEl>
                                        <p:attrNameLst>
                                          <p:attrName>ppt_h</p:attrName>
                                        </p:attrNameLst>
                                      </p:cBhvr>
                                      <p:tavLst>
                                        <p:tav tm="0">
                                          <p:val>
                                            <p:fltVal val="0"/>
                                          </p:val>
                                        </p:tav>
                                        <p:tav tm="100000">
                                          <p:val>
                                            <p:strVal val="#ppt_h"/>
                                          </p:val>
                                        </p:tav>
                                      </p:tavLst>
                                    </p:anim>
                                    <p:animEffect transition="in" filter="fade">
                                      <p:cBhvr>
                                        <p:cTn id="13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1" grpId="0" animBg="1"/>
      <p:bldP spid="52" grpId="0" animBg="1"/>
      <p:bldP spid="53" grpId="0" animBg="1"/>
      <p:bldP spid="58" grpId="0" animBg="1"/>
      <p:bldP spid="59" grpId="0" animBg="1"/>
      <p:bldP spid="60" grpId="0" animBg="1"/>
      <p:bldP spid="61" grpId="0" animBg="1"/>
      <p:bldP spid="62" grpId="0" animBg="1"/>
      <p:bldP spid="69" grpId="0"/>
      <p:bldP spid="70" grpId="0"/>
      <p:bldP spid="71" grpId="0"/>
      <p:bldP spid="72" grpId="0"/>
      <p:bldP spid="73" grpId="0"/>
      <p:bldP spid="74" grpId="0"/>
      <p:bldP spid="75" grpId="0"/>
      <p:bldP spid="76"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880237" y="4705502"/>
            <a:ext cx="2043356" cy="1769966"/>
            <a:chOff x="5097085" y="4489719"/>
            <a:chExt cx="2125426" cy="1841056"/>
          </a:xfrm>
        </p:grpSpPr>
        <p:sp>
          <p:nvSpPr>
            <p:cNvPr id="79" name="Freeform 14"/>
            <p:cNvSpPr/>
            <p:nvPr/>
          </p:nvSpPr>
          <p:spPr bwMode="auto">
            <a:xfrm>
              <a:off x="5451323" y="4693191"/>
              <a:ext cx="1415725" cy="1637583"/>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gradFill>
              <a:gsLst>
                <a:gs pos="0">
                  <a:srgbClr val="AA6F39"/>
                </a:gs>
                <a:gs pos="100000">
                  <a:srgbClr val="9C622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7"/>
            <p:cNvSpPr/>
            <p:nvPr/>
          </p:nvSpPr>
          <p:spPr bwMode="auto">
            <a:xfrm>
              <a:off x="5451323" y="4693191"/>
              <a:ext cx="709701" cy="817566"/>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adFill>
              <a:gsLst>
                <a:gs pos="0">
                  <a:srgbClr val="AA6F39"/>
                </a:gs>
                <a:gs pos="100000">
                  <a:srgbClr val="A16A34"/>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8"/>
            <p:cNvSpPr/>
            <p:nvPr/>
          </p:nvSpPr>
          <p:spPr bwMode="auto">
            <a:xfrm>
              <a:off x="5097085" y="4489719"/>
              <a:ext cx="1061487" cy="614094"/>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9"/>
            <p:cNvSpPr/>
            <p:nvPr/>
          </p:nvSpPr>
          <p:spPr bwMode="auto">
            <a:xfrm>
              <a:off x="6161024" y="4489719"/>
              <a:ext cx="1061487" cy="614094"/>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gradFill>
              <a:gsLst>
                <a:gs pos="0">
                  <a:srgbClr val="DC9D54"/>
                </a:gs>
                <a:gs pos="100000">
                  <a:srgbClr val="FFBB6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6"/>
            <p:cNvSpPr/>
            <p:nvPr/>
          </p:nvSpPr>
          <p:spPr bwMode="auto">
            <a:xfrm>
              <a:off x="5451323" y="5103813"/>
              <a:ext cx="709701" cy="1226962"/>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gradFill>
              <a:gsLst>
                <a:gs pos="0">
                  <a:srgbClr val="CB8F4D"/>
                </a:gs>
                <a:gs pos="100000">
                  <a:srgbClr val="A16C38"/>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20"/>
            <p:cNvSpPr/>
            <p:nvPr/>
          </p:nvSpPr>
          <p:spPr bwMode="auto">
            <a:xfrm>
              <a:off x="5097085" y="5103813"/>
              <a:ext cx="1063939" cy="614094"/>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21"/>
            <p:cNvSpPr/>
            <p:nvPr/>
          </p:nvSpPr>
          <p:spPr bwMode="auto">
            <a:xfrm>
              <a:off x="6161024" y="5103813"/>
              <a:ext cx="1061487" cy="614094"/>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gradFill>
              <a:gsLst>
                <a:gs pos="0">
                  <a:srgbClr val="D99C5B"/>
                </a:gs>
                <a:gs pos="100000">
                  <a:srgbClr val="FEBC6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1948757" y="1741744"/>
            <a:ext cx="3906316" cy="3685116"/>
            <a:chOff x="1593653" y="1193226"/>
            <a:chExt cx="8916937" cy="8412003"/>
          </a:xfrm>
        </p:grpSpPr>
        <p:grpSp>
          <p:nvGrpSpPr>
            <p:cNvPr id="87" name="Group 86"/>
            <p:cNvGrpSpPr/>
            <p:nvPr/>
          </p:nvGrpSpPr>
          <p:grpSpPr>
            <a:xfrm>
              <a:off x="1593653" y="1193226"/>
              <a:ext cx="8916937" cy="8412003"/>
              <a:chOff x="1906641" y="2079025"/>
              <a:chExt cx="8916937" cy="8412003"/>
            </a:xfrm>
          </p:grpSpPr>
          <p:sp>
            <p:nvSpPr>
              <p:cNvPr id="102" name="AutoShape 191"/>
              <p:cNvSpPr/>
              <p:nvPr/>
            </p:nvSpPr>
            <p:spPr bwMode="auto">
              <a:xfrm>
                <a:off x="6352334" y="2079025"/>
                <a:ext cx="1752302" cy="20508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6" y="0"/>
                      <a:pt x="0" y="4131"/>
                      <a:pt x="0" y="9228"/>
                    </a:cubicBezTo>
                    <a:cubicBezTo>
                      <a:pt x="0" y="12674"/>
                      <a:pt x="2212" y="15677"/>
                      <a:pt x="5487" y="17262"/>
                    </a:cubicBezTo>
                    <a:lnTo>
                      <a:pt x="5949" y="21600"/>
                    </a:lnTo>
                    <a:lnTo>
                      <a:pt x="10310" y="18446"/>
                    </a:lnTo>
                    <a:cubicBezTo>
                      <a:pt x="10472" y="18453"/>
                      <a:pt x="10636" y="18457"/>
                      <a:pt x="10800" y="18457"/>
                    </a:cubicBezTo>
                    <a:cubicBezTo>
                      <a:pt x="16764" y="18457"/>
                      <a:pt x="21600" y="14326"/>
                      <a:pt x="21600" y="9228"/>
                    </a:cubicBezTo>
                    <a:cubicBezTo>
                      <a:pt x="21600" y="4131"/>
                      <a:pt x="16764" y="0"/>
                      <a:pt x="10800" y="0"/>
                    </a:cubicBezTo>
                    <a:close/>
                    <a:moveTo>
                      <a:pt x="10800" y="0"/>
                    </a:moveTo>
                  </a:path>
                </a:pathLst>
              </a:custGeom>
              <a:solidFill>
                <a:schemeClr val="accent5"/>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92"/>
              <p:cNvSpPr/>
              <p:nvPr/>
            </p:nvSpPr>
            <p:spPr bwMode="auto">
              <a:xfrm>
                <a:off x="5313302" y="7360485"/>
                <a:ext cx="2674229" cy="31305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2" y="15677"/>
                      <a:pt x="5487" y="17262"/>
                    </a:cubicBezTo>
                    <a:lnTo>
                      <a:pt x="5948" y="21600"/>
                    </a:lnTo>
                    <a:lnTo>
                      <a:pt x="10310" y="18446"/>
                    </a:lnTo>
                    <a:cubicBezTo>
                      <a:pt x="10472" y="18453"/>
                      <a:pt x="10636" y="18457"/>
                      <a:pt x="10800" y="18457"/>
                    </a:cubicBezTo>
                    <a:cubicBezTo>
                      <a:pt x="16765" y="18457"/>
                      <a:pt x="21600" y="14325"/>
                      <a:pt x="21600" y="9228"/>
                    </a:cubicBezTo>
                    <a:cubicBezTo>
                      <a:pt x="21600" y="4131"/>
                      <a:pt x="16765" y="0"/>
                      <a:pt x="10800" y="0"/>
                    </a:cubicBezTo>
                    <a:close/>
                    <a:moveTo>
                      <a:pt x="10800" y="0"/>
                    </a:moveTo>
                  </a:path>
                </a:pathLst>
              </a:custGeom>
              <a:solidFill>
                <a:schemeClr val="accent3"/>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93"/>
              <p:cNvSpPr/>
              <p:nvPr/>
            </p:nvSpPr>
            <p:spPr bwMode="auto">
              <a:xfrm>
                <a:off x="7478662" y="7087894"/>
                <a:ext cx="2186651" cy="2561934"/>
              </a:xfrm>
              <a:custGeom>
                <a:avLst/>
                <a:gdLst/>
                <a:ahLst/>
                <a:cxnLst/>
                <a:rect l="0" t="0" r="r" b="b"/>
                <a:pathLst>
                  <a:path w="21600" h="21600">
                    <a:moveTo>
                      <a:pt x="10800" y="0"/>
                    </a:moveTo>
                    <a:cubicBezTo>
                      <a:pt x="4835" y="0"/>
                      <a:pt x="0" y="4132"/>
                      <a:pt x="0" y="9228"/>
                    </a:cubicBezTo>
                    <a:cubicBezTo>
                      <a:pt x="0" y="12675"/>
                      <a:pt x="2212" y="15677"/>
                      <a:pt x="5486" y="17262"/>
                    </a:cubicBezTo>
                    <a:lnTo>
                      <a:pt x="5948" y="21600"/>
                    </a:lnTo>
                    <a:lnTo>
                      <a:pt x="10310" y="18446"/>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1"/>
              </a:solidFill>
              <a:ln>
                <a:noFill/>
              </a:ln>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94"/>
              <p:cNvSpPr/>
              <p:nvPr/>
            </p:nvSpPr>
            <p:spPr bwMode="auto">
              <a:xfrm>
                <a:off x="6863333" y="4992347"/>
                <a:ext cx="2697650" cy="3158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9"/>
                    </a:cubicBezTo>
                    <a:cubicBezTo>
                      <a:pt x="0" y="12674"/>
                      <a:pt x="2211" y="15677"/>
                      <a:pt x="5486" y="17262"/>
                    </a:cubicBezTo>
                    <a:lnTo>
                      <a:pt x="5948" y="21600"/>
                    </a:lnTo>
                    <a:lnTo>
                      <a:pt x="10310" y="18446"/>
                    </a:lnTo>
                    <a:cubicBezTo>
                      <a:pt x="10472" y="18453"/>
                      <a:pt x="10635" y="18457"/>
                      <a:pt x="10800" y="18457"/>
                    </a:cubicBezTo>
                    <a:cubicBezTo>
                      <a:pt x="16765" y="18457"/>
                      <a:pt x="21600" y="14326"/>
                      <a:pt x="21600" y="9229"/>
                    </a:cubicBezTo>
                    <a:cubicBezTo>
                      <a:pt x="21600" y="4132"/>
                      <a:pt x="16765" y="0"/>
                      <a:pt x="10800" y="0"/>
                    </a:cubicBezTo>
                    <a:close/>
                    <a:moveTo>
                      <a:pt x="10800" y="0"/>
                    </a:moveTo>
                  </a:path>
                </a:pathLst>
              </a:custGeom>
              <a:solidFill>
                <a:schemeClr val="accent5"/>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195"/>
              <p:cNvSpPr/>
              <p:nvPr/>
            </p:nvSpPr>
            <p:spPr bwMode="auto">
              <a:xfrm>
                <a:off x="5551769" y="3476057"/>
                <a:ext cx="2401696" cy="28111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8"/>
                    </a:cubicBezTo>
                    <a:cubicBezTo>
                      <a:pt x="0" y="12674"/>
                      <a:pt x="2211" y="15677"/>
                      <a:pt x="5486" y="17262"/>
                    </a:cubicBezTo>
                    <a:lnTo>
                      <a:pt x="5948" y="21600"/>
                    </a:lnTo>
                    <a:lnTo>
                      <a:pt x="10310" y="18447"/>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4"/>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196"/>
              <p:cNvSpPr/>
              <p:nvPr/>
            </p:nvSpPr>
            <p:spPr bwMode="auto">
              <a:xfrm>
                <a:off x="9043597" y="5418271"/>
                <a:ext cx="1779981" cy="20827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1" y="15677"/>
                      <a:pt x="5486" y="17262"/>
                    </a:cubicBezTo>
                    <a:lnTo>
                      <a:pt x="5948" y="21600"/>
                    </a:lnTo>
                    <a:lnTo>
                      <a:pt x="10309" y="18447"/>
                    </a:lnTo>
                    <a:cubicBezTo>
                      <a:pt x="10472" y="18453"/>
                      <a:pt x="10635" y="18457"/>
                      <a:pt x="10800" y="18457"/>
                    </a:cubicBezTo>
                    <a:cubicBezTo>
                      <a:pt x="16765" y="18457"/>
                      <a:pt x="21600" y="14325"/>
                      <a:pt x="21600" y="9228"/>
                    </a:cubicBezTo>
                    <a:cubicBezTo>
                      <a:pt x="21600" y="4132"/>
                      <a:pt x="16765" y="0"/>
                      <a:pt x="10800" y="0"/>
                    </a:cubicBezTo>
                    <a:close/>
                    <a:moveTo>
                      <a:pt x="10800" y="0"/>
                    </a:moveTo>
                  </a:path>
                </a:pathLst>
              </a:custGeom>
              <a:solidFill>
                <a:schemeClr val="accent2"/>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8" name="AutoShape 197"/>
              <p:cNvSpPr/>
              <p:nvPr/>
            </p:nvSpPr>
            <p:spPr bwMode="auto">
              <a:xfrm>
                <a:off x="1906641" y="4055314"/>
                <a:ext cx="1754431" cy="20529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0" y="0"/>
                    </a:cubicBezTo>
                    <a:cubicBezTo>
                      <a:pt x="4835" y="0"/>
                      <a:pt x="0" y="4132"/>
                      <a:pt x="0" y="9228"/>
                    </a:cubicBezTo>
                    <a:cubicBezTo>
                      <a:pt x="0" y="14326"/>
                      <a:pt x="4835" y="18457"/>
                      <a:pt x="10800" y="18457"/>
                    </a:cubicBezTo>
                    <a:cubicBezTo>
                      <a:pt x="10964" y="18457"/>
                      <a:pt x="11128" y="18453"/>
                      <a:pt x="11290" y="18447"/>
                    </a:cubicBezTo>
                    <a:lnTo>
                      <a:pt x="15652" y="21600"/>
                    </a:lnTo>
                    <a:lnTo>
                      <a:pt x="16114" y="17262"/>
                    </a:lnTo>
                    <a:cubicBezTo>
                      <a:pt x="19388" y="15677"/>
                      <a:pt x="21600" y="12674"/>
                      <a:pt x="21600" y="9228"/>
                    </a:cubicBezTo>
                    <a:close/>
                    <a:moveTo>
                      <a:pt x="21600" y="9228"/>
                    </a:moveTo>
                  </a:path>
                </a:pathLst>
              </a:custGeom>
              <a:solidFill>
                <a:schemeClr val="accent6"/>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9" name="AutoShape 198"/>
              <p:cNvSpPr/>
              <p:nvPr/>
            </p:nvSpPr>
            <p:spPr bwMode="auto">
              <a:xfrm>
                <a:off x="5381436" y="5878269"/>
                <a:ext cx="1907730" cy="22339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5" y="0"/>
                      <a:pt x="0" y="4131"/>
                      <a:pt x="0" y="9228"/>
                    </a:cubicBezTo>
                    <a:cubicBezTo>
                      <a:pt x="0" y="14325"/>
                      <a:pt x="4835" y="18457"/>
                      <a:pt x="10800" y="18457"/>
                    </a:cubicBezTo>
                    <a:cubicBezTo>
                      <a:pt x="10964" y="18457"/>
                      <a:pt x="11128" y="18453"/>
                      <a:pt x="11291" y="18446"/>
                    </a:cubicBezTo>
                    <a:lnTo>
                      <a:pt x="15652" y="21600"/>
                    </a:lnTo>
                    <a:lnTo>
                      <a:pt x="16114" y="17262"/>
                    </a:lnTo>
                    <a:cubicBezTo>
                      <a:pt x="19389" y="15677"/>
                      <a:pt x="21600" y="12674"/>
                      <a:pt x="21600" y="9228"/>
                    </a:cubicBezTo>
                    <a:close/>
                    <a:moveTo>
                      <a:pt x="21600" y="9228"/>
                    </a:moveTo>
                  </a:path>
                </a:pathLst>
              </a:custGeom>
              <a:solidFill>
                <a:schemeClr val="accent2"/>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199"/>
              <p:cNvSpPr/>
              <p:nvPr/>
            </p:nvSpPr>
            <p:spPr bwMode="auto">
              <a:xfrm>
                <a:off x="2074845" y="5912343"/>
                <a:ext cx="1826822" cy="2136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6" y="0"/>
                      <a:pt x="0" y="4131"/>
                      <a:pt x="0" y="9228"/>
                    </a:cubicBezTo>
                    <a:cubicBezTo>
                      <a:pt x="0" y="14325"/>
                      <a:pt x="4836" y="18457"/>
                      <a:pt x="10800" y="18457"/>
                    </a:cubicBezTo>
                    <a:cubicBezTo>
                      <a:pt x="10964" y="18457"/>
                      <a:pt x="11127" y="18453"/>
                      <a:pt x="11290" y="18447"/>
                    </a:cubicBezTo>
                    <a:lnTo>
                      <a:pt x="15652" y="21600"/>
                    </a:lnTo>
                    <a:lnTo>
                      <a:pt x="16114" y="17262"/>
                    </a:lnTo>
                    <a:cubicBezTo>
                      <a:pt x="19389" y="15677"/>
                      <a:pt x="21600" y="12674"/>
                      <a:pt x="21600" y="9228"/>
                    </a:cubicBezTo>
                    <a:close/>
                    <a:moveTo>
                      <a:pt x="21600" y="9228"/>
                    </a:moveTo>
                  </a:path>
                </a:pathLst>
              </a:custGeom>
              <a:solidFill>
                <a:schemeClr val="accent2"/>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1" name="AutoShape 200"/>
              <p:cNvSpPr/>
              <p:nvPr/>
            </p:nvSpPr>
            <p:spPr bwMode="auto">
              <a:xfrm>
                <a:off x="3337439" y="6830210"/>
                <a:ext cx="2376146" cy="2785544"/>
              </a:xfrm>
              <a:custGeom>
                <a:avLst/>
                <a:gdLst/>
                <a:ahLst/>
                <a:cxnLst/>
                <a:rect l="0" t="0" r="r" b="b"/>
                <a:pathLst>
                  <a:path w="21600" h="21600">
                    <a:moveTo>
                      <a:pt x="21600" y="9229"/>
                    </a:moveTo>
                    <a:cubicBezTo>
                      <a:pt x="21600" y="4132"/>
                      <a:pt x="16765" y="0"/>
                      <a:pt x="10800" y="0"/>
                    </a:cubicBezTo>
                    <a:cubicBezTo>
                      <a:pt x="4835" y="0"/>
                      <a:pt x="0" y="4132"/>
                      <a:pt x="0" y="9229"/>
                    </a:cubicBezTo>
                    <a:cubicBezTo>
                      <a:pt x="0" y="14326"/>
                      <a:pt x="4835" y="18457"/>
                      <a:pt x="10800" y="18457"/>
                    </a:cubicBezTo>
                    <a:cubicBezTo>
                      <a:pt x="10964" y="18457"/>
                      <a:pt x="11128" y="18453"/>
                      <a:pt x="11290" y="18446"/>
                    </a:cubicBezTo>
                    <a:lnTo>
                      <a:pt x="15652" y="21600"/>
                    </a:lnTo>
                    <a:lnTo>
                      <a:pt x="16114" y="17262"/>
                    </a:lnTo>
                    <a:cubicBezTo>
                      <a:pt x="19389" y="15677"/>
                      <a:pt x="21600" y="12675"/>
                      <a:pt x="21600" y="9229"/>
                    </a:cubicBezTo>
                    <a:close/>
                    <a:moveTo>
                      <a:pt x="21600" y="9229"/>
                    </a:moveTo>
                  </a:path>
                </a:pathLst>
              </a:custGeom>
              <a:solidFill>
                <a:schemeClr val="accent1"/>
              </a:solidFill>
              <a:ln>
                <a:noFill/>
              </a:ln>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2" name="AutoShape 201"/>
              <p:cNvSpPr/>
              <p:nvPr/>
            </p:nvSpPr>
            <p:spPr bwMode="auto">
              <a:xfrm>
                <a:off x="3133039" y="4172443"/>
                <a:ext cx="2921212" cy="3426560"/>
              </a:xfrm>
              <a:custGeom>
                <a:avLst/>
                <a:gdLst/>
                <a:ahLst/>
                <a:cxnLst/>
                <a:rect l="0" t="0" r="r" b="b"/>
                <a:pathLst>
                  <a:path w="21600" h="21600">
                    <a:moveTo>
                      <a:pt x="21600" y="9228"/>
                    </a:moveTo>
                    <a:cubicBezTo>
                      <a:pt x="21600" y="4132"/>
                      <a:pt x="16765" y="0"/>
                      <a:pt x="10800" y="0"/>
                    </a:cubicBezTo>
                    <a:cubicBezTo>
                      <a:pt x="4836" y="0"/>
                      <a:pt x="0" y="4132"/>
                      <a:pt x="0" y="9228"/>
                    </a:cubicBezTo>
                    <a:cubicBezTo>
                      <a:pt x="0" y="14326"/>
                      <a:pt x="4836" y="18457"/>
                      <a:pt x="10800" y="18457"/>
                    </a:cubicBezTo>
                    <a:cubicBezTo>
                      <a:pt x="10965" y="18457"/>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3"/>
              </a:solidFill>
              <a:ln>
                <a:noFill/>
              </a:ln>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3" name="AutoShape 202"/>
              <p:cNvSpPr/>
              <p:nvPr/>
            </p:nvSpPr>
            <p:spPr bwMode="auto">
              <a:xfrm>
                <a:off x="7921528" y="3099114"/>
                <a:ext cx="2133422" cy="2502305"/>
              </a:xfrm>
              <a:custGeom>
                <a:avLst/>
                <a:gdLst/>
                <a:ahLst/>
                <a:cxnLst/>
                <a:rect l="0" t="0" r="r" b="b"/>
                <a:pathLst>
                  <a:path w="21600" h="21600">
                    <a:moveTo>
                      <a:pt x="10800" y="0"/>
                    </a:moveTo>
                    <a:cubicBezTo>
                      <a:pt x="4835" y="0"/>
                      <a:pt x="0" y="4132"/>
                      <a:pt x="0" y="9228"/>
                    </a:cubicBezTo>
                    <a:cubicBezTo>
                      <a:pt x="0" y="12674"/>
                      <a:pt x="2212" y="15677"/>
                      <a:pt x="5486" y="17262"/>
                    </a:cubicBezTo>
                    <a:lnTo>
                      <a:pt x="5948" y="21600"/>
                    </a:lnTo>
                    <a:lnTo>
                      <a:pt x="10310" y="18447"/>
                    </a:lnTo>
                    <a:cubicBezTo>
                      <a:pt x="10473" y="18453"/>
                      <a:pt x="10636" y="18457"/>
                      <a:pt x="10800" y="18457"/>
                    </a:cubicBezTo>
                    <a:cubicBezTo>
                      <a:pt x="16765" y="18457"/>
                      <a:pt x="21600" y="14326"/>
                      <a:pt x="21600" y="9228"/>
                    </a:cubicBezTo>
                    <a:cubicBezTo>
                      <a:pt x="21600" y="4132"/>
                      <a:pt x="16764" y="0"/>
                      <a:pt x="10800" y="0"/>
                    </a:cubicBezTo>
                    <a:close/>
                    <a:moveTo>
                      <a:pt x="10800" y="0"/>
                    </a:moveTo>
                  </a:path>
                </a:pathLst>
              </a:custGeom>
              <a:solidFill>
                <a:schemeClr val="accent1"/>
              </a:solidFill>
              <a:ln>
                <a:noFill/>
              </a:ln>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4" name="AutoShape 203"/>
              <p:cNvSpPr/>
              <p:nvPr/>
            </p:nvSpPr>
            <p:spPr bwMode="auto">
              <a:xfrm>
                <a:off x="3558872" y="2419765"/>
                <a:ext cx="2146197" cy="2512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1" y="0"/>
                    </a:cubicBezTo>
                    <a:cubicBezTo>
                      <a:pt x="4836" y="0"/>
                      <a:pt x="0" y="4132"/>
                      <a:pt x="0" y="9228"/>
                    </a:cubicBezTo>
                    <a:cubicBezTo>
                      <a:pt x="0" y="14326"/>
                      <a:pt x="4836" y="18458"/>
                      <a:pt x="10801" y="18458"/>
                    </a:cubicBezTo>
                    <a:cubicBezTo>
                      <a:pt x="10965" y="18458"/>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1"/>
              </a:solidFill>
              <a:ln>
                <a:noFill/>
              </a:ln>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Text Placeholder 1"/>
            <p:cNvSpPr txBox="1"/>
            <p:nvPr/>
          </p:nvSpPr>
          <p:spPr>
            <a:xfrm>
              <a:off x="3678521" y="2183853"/>
              <a:ext cx="1222967" cy="905869"/>
            </a:xfrm>
            <a:prstGeom prst="rect">
              <a:avLst/>
            </a:prstGeom>
          </p:spPr>
          <p:txBody>
            <a:bodyPr vert="horz" lIns="0" tIns="30803" rIns="0" bIns="30803" anchor="ctr"/>
            <a:lstStyle>
              <a:lvl1pPr marL="0" indent="0" algn="ctr" defTabSz="457200" rtl="0" eaLnBrk="1" latinLnBrk="0" hangingPunct="1">
                <a:lnSpc>
                  <a:spcPct val="100000"/>
                </a:lnSpc>
                <a:spcBef>
                  <a:spcPts val="0"/>
                </a:spcBef>
                <a:buFont typeface="Arial" panose="020B0604020202020204"/>
                <a:buNone/>
                <a:defRPr sz="3700" b="1" kern="1200">
                  <a:solidFill>
                    <a:schemeClr val="bg1"/>
                  </a:solidFill>
                  <a:latin typeface="FontAwesome"/>
                  <a:ea typeface="+mn-ea"/>
                  <a:cs typeface="FontAwesome"/>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endParaRPr lang="en-US" sz="1095"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88"/>
            <p:cNvSpPr/>
            <p:nvPr/>
          </p:nvSpPr>
          <p:spPr>
            <a:xfrm>
              <a:off x="3235205" y="4018182"/>
              <a:ext cx="2155982" cy="1353454"/>
            </a:xfrm>
            <a:prstGeom prst="rect">
              <a:avLst/>
            </a:prstGeom>
          </p:spPr>
          <p:txBody>
            <a:bodyPr wrap="none">
              <a:spAutoFit/>
            </a:bodyPr>
            <a:lstStyle/>
            <a:p>
              <a:pPr>
                <a:lnSpc>
                  <a:spcPct val="120000"/>
                </a:lnSpc>
              </a:pPr>
              <a:r>
                <a:rPr lang="zh-CN" altLang="en-US" sz="296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总结</a:t>
              </a:r>
              <a:endParaRPr lang="en-US" sz="2965"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89"/>
            <p:cNvSpPr/>
            <p:nvPr/>
          </p:nvSpPr>
          <p:spPr>
            <a:xfrm>
              <a:off x="6952867" y="4770929"/>
              <a:ext cx="1812021" cy="1124536"/>
            </a:xfrm>
            <a:prstGeom prst="rect">
              <a:avLst/>
            </a:prstGeom>
          </p:spPr>
          <p:txBody>
            <a:bodyPr wrap="none">
              <a:spAutoFit/>
            </a:bodyPr>
            <a:lstStyle/>
            <a:p>
              <a:pPr>
                <a:lnSpc>
                  <a:spcPct val="120000"/>
                </a:lnSpc>
              </a:pPr>
              <a:r>
                <a:rPr lang="zh-CN" altLang="en-US" sz="2370"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不足</a:t>
              </a:r>
              <a:endParaRPr lang="en-US" sz="237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90"/>
            <p:cNvSpPr/>
            <p:nvPr/>
          </p:nvSpPr>
          <p:spPr>
            <a:xfrm>
              <a:off x="5404208" y="7235534"/>
              <a:ext cx="1812021" cy="1124536"/>
            </a:xfrm>
            <a:prstGeom prst="rect">
              <a:avLst/>
            </a:prstGeom>
          </p:spPr>
          <p:txBody>
            <a:bodyPr wrap="none">
              <a:spAutoFit/>
            </a:bodyPr>
            <a:lstStyle/>
            <a:p>
              <a:pPr>
                <a:lnSpc>
                  <a:spcPct val="120000"/>
                </a:lnSpc>
              </a:pPr>
              <a:r>
                <a:rPr lang="zh-CN" altLang="en-US" sz="2370"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经验</a:t>
              </a:r>
              <a:endParaRPr lang="en-US" sz="237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91"/>
            <p:cNvSpPr/>
            <p:nvPr/>
          </p:nvSpPr>
          <p:spPr>
            <a:xfrm>
              <a:off x="5601022" y="3218227"/>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情况</a:t>
              </a:r>
              <a:endParaRPr lang="en-US" sz="2075"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92"/>
            <p:cNvSpPr/>
            <p:nvPr/>
          </p:nvSpPr>
          <p:spPr>
            <a:xfrm>
              <a:off x="3493006" y="2013833"/>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目标</a:t>
              </a:r>
              <a:endParaRPr lang="en-US" sz="2075"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95"/>
            <p:cNvSpPr/>
            <p:nvPr/>
          </p:nvSpPr>
          <p:spPr>
            <a:xfrm>
              <a:off x="8860841" y="4939839"/>
              <a:ext cx="1570516" cy="964558"/>
            </a:xfrm>
            <a:prstGeom prst="rect">
              <a:avLst/>
            </a:prstGeom>
          </p:spPr>
          <p:txBody>
            <a:bodyPr wrap="none">
              <a:spAutoFit/>
            </a:bodyPr>
            <a:lstStyle/>
            <a:p>
              <a:pPr algn="ctr">
                <a:lnSpc>
                  <a:spcPct val="120000"/>
                </a:lnSpc>
              </a:pPr>
              <a:r>
                <a:rPr lang="zh-CN" altLang="en-US" sz="195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提升</a:t>
              </a:r>
              <a:endParaRPr lang="en-US" sz="1930"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a:xfrm>
              <a:off x="3501785" y="6561848"/>
              <a:ext cx="1570516" cy="964558"/>
            </a:xfrm>
            <a:prstGeom prst="rect">
              <a:avLst/>
            </a:prstGeom>
          </p:spPr>
          <p:txBody>
            <a:bodyPr wrap="none">
              <a:spAutoFit/>
            </a:bodyPr>
            <a:lstStyle/>
            <a:p>
              <a:pPr algn="ctr">
                <a:lnSpc>
                  <a:spcPct val="120000"/>
                </a:lnSpc>
              </a:pPr>
              <a:r>
                <a:rPr lang="zh-CN" altLang="en-US" sz="195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计划</a:t>
              </a:r>
              <a:endParaRPr lang="en-US" sz="19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Rounded Rectangle 9"/>
          <p:cNvSpPr/>
          <p:nvPr/>
        </p:nvSpPr>
        <p:spPr>
          <a:xfrm>
            <a:off x="6336621" y="2230708"/>
            <a:ext cx="867022" cy="86786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ounded Rectangle 12"/>
          <p:cNvSpPr/>
          <p:nvPr/>
        </p:nvSpPr>
        <p:spPr>
          <a:xfrm>
            <a:off x="6336621" y="3773135"/>
            <a:ext cx="867022" cy="86786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ounded Rectangle 15"/>
          <p:cNvSpPr/>
          <p:nvPr/>
        </p:nvSpPr>
        <p:spPr>
          <a:xfrm>
            <a:off x="6336621" y="5313746"/>
            <a:ext cx="867022" cy="86786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6434028" y="2301876"/>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01</a:t>
            </a:r>
          </a:p>
        </p:txBody>
      </p:sp>
      <p:sp>
        <p:nvSpPr>
          <p:cNvPr id="52" name="Text Placeholder 7"/>
          <p:cNvSpPr txBox="1"/>
          <p:nvPr/>
        </p:nvSpPr>
        <p:spPr>
          <a:xfrm>
            <a:off x="6434028" y="3858023"/>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02</a:t>
            </a:r>
          </a:p>
        </p:txBody>
      </p:sp>
      <p:sp>
        <p:nvSpPr>
          <p:cNvPr id="53" name="Text Placeholder 7"/>
          <p:cNvSpPr txBox="1"/>
          <p:nvPr/>
        </p:nvSpPr>
        <p:spPr>
          <a:xfrm>
            <a:off x="6434028" y="5391379"/>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a:latin typeface="Arial" panose="020B0604020202020204" pitchFamily="34" charset="0"/>
                <a:ea typeface="微软雅黑" panose="020B0503020204020204" pitchFamily="34" charset="-122"/>
                <a:sym typeface="Arial" panose="020B0604020202020204" pitchFamily="34" charset="0"/>
              </a:rPr>
              <a:t>03</a:t>
            </a:r>
          </a:p>
        </p:txBody>
      </p:sp>
      <p:sp>
        <p:nvSpPr>
          <p:cNvPr id="54" name="Text Placeholder 7"/>
          <p:cNvSpPr txBox="1"/>
          <p:nvPr/>
        </p:nvSpPr>
        <p:spPr>
          <a:xfrm>
            <a:off x="7507592" y="2226416"/>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2"/>
          <p:cNvSpPr txBox="1"/>
          <p:nvPr/>
        </p:nvSpPr>
        <p:spPr>
          <a:xfrm>
            <a:off x="7507592" y="2651290"/>
            <a:ext cx="2789469" cy="63353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6" name="Text Placeholder 7"/>
          <p:cNvSpPr txBox="1"/>
          <p:nvPr/>
        </p:nvSpPr>
        <p:spPr>
          <a:xfrm>
            <a:off x="7507592" y="3767935"/>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2"/>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2"/>
          <p:cNvSpPr txBox="1"/>
          <p:nvPr/>
        </p:nvSpPr>
        <p:spPr>
          <a:xfrm>
            <a:off x="7507592" y="4175976"/>
            <a:ext cx="2789469" cy="63353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8" name="Text Placeholder 7"/>
          <p:cNvSpPr txBox="1"/>
          <p:nvPr/>
        </p:nvSpPr>
        <p:spPr>
          <a:xfrm>
            <a:off x="7507592" y="5309454"/>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3"/>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2"/>
          <p:cNvSpPr txBox="1"/>
          <p:nvPr/>
        </p:nvSpPr>
        <p:spPr>
          <a:xfrm>
            <a:off x="7507592" y="5700661"/>
            <a:ext cx="2789469" cy="63353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5"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ppt_x"/>
                                          </p:val>
                                        </p:tav>
                                        <p:tav tm="100000">
                                          <p:val>
                                            <p:strVal val="#ppt_x"/>
                                          </p:val>
                                        </p:tav>
                                      </p:tavLst>
                                    </p:anim>
                                    <p:anim calcmode="lin" valueType="num">
                                      <p:cBhvr additive="base">
                                        <p:cTn id="13" dur="500" fill="hold"/>
                                        <p:tgtEl>
                                          <p:spTgt spid="86"/>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20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p:cTn id="3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51">
                                            <p:txEl>
                                              <p:pRg st="0" end="0"/>
                                            </p:txEl>
                                          </p:spTgt>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2">
                                            <p:txEl>
                                              <p:pRg st="0" end="0"/>
                                            </p:txEl>
                                          </p:spTgt>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53">
                                            <p:txEl>
                                              <p:pRg st="0" end="0"/>
                                            </p:txEl>
                                          </p:spTgt>
                                        </p:tgtEl>
                                        <p:attrNameLst>
                                          <p:attrName>style.visibility</p:attrName>
                                        </p:attrNameLst>
                                      </p:cBhvr>
                                      <p:to>
                                        <p:strVal val="visible"/>
                                      </p:to>
                                    </p:set>
                                    <p:anim calcmode="lin" valueType="num">
                                      <p:cBhvr>
                                        <p:cTn id="4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53">
                                            <p:txEl>
                                              <p:pRg st="0" end="0"/>
                                            </p:txEl>
                                          </p:spTgt>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54">
                                            <p:txEl>
                                              <p:pRg st="0" end="0"/>
                                            </p:txEl>
                                          </p:spTgt>
                                        </p:tgtEl>
                                        <p:attrNameLst>
                                          <p:attrName>style.visibility</p:attrName>
                                        </p:attrNameLst>
                                      </p:cBhvr>
                                      <p:to>
                                        <p:strVal val="visible"/>
                                      </p:to>
                                    </p:set>
                                    <p:anim calcmode="lin" valueType="num">
                                      <p:cBhvr>
                                        <p:cTn id="4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54">
                                            <p:txEl>
                                              <p:pRg st="0" end="0"/>
                                            </p:txEl>
                                          </p:spTgt>
                                        </p:tgtEl>
                                      </p:cBhvr>
                                    </p:animEffect>
                                  </p:childTnLst>
                                </p:cTn>
                              </p:par>
                              <p:par>
                                <p:cTn id="49" presetID="23" presetClass="entr" presetSubtype="16" fill="hold" grpId="0" nodeType="withEffect">
                                  <p:stCondLst>
                                    <p:cond delay="200"/>
                                  </p:stCondLst>
                                  <p:childTnLst>
                                    <p:set>
                                      <p:cBhvr>
                                        <p:cTn id="50" dur="1" fill="hold">
                                          <p:stCondLst>
                                            <p:cond delay="0"/>
                                          </p:stCondLst>
                                        </p:cTn>
                                        <p:tgtEl>
                                          <p:spTgt spid="55">
                                            <p:txEl>
                                              <p:pRg st="0" end="0"/>
                                            </p:txEl>
                                          </p:spTgt>
                                        </p:tgtEl>
                                        <p:attrNameLst>
                                          <p:attrName>style.visibility</p:attrName>
                                        </p:attrNameLst>
                                      </p:cBhvr>
                                      <p:to>
                                        <p:strVal val="visible"/>
                                      </p:to>
                                    </p:set>
                                    <p:anim calcmode="lin" valueType="num">
                                      <p:cBhvr>
                                        <p:cTn id="51"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55">
                                            <p:txEl>
                                              <p:pRg st="0" end="0"/>
                                            </p:txEl>
                                          </p:spTgt>
                                        </p:tgtEl>
                                        <p:attrNameLst>
                                          <p:attrName>ppt_h</p:attrName>
                                        </p:attrNameLst>
                                      </p:cBhvr>
                                      <p:tavLst>
                                        <p:tav tm="0">
                                          <p:val>
                                            <p:fltVal val="0"/>
                                          </p:val>
                                        </p:tav>
                                        <p:tav tm="100000">
                                          <p:val>
                                            <p:strVal val="#ppt_h"/>
                                          </p:val>
                                        </p:tav>
                                      </p:tavLst>
                                    </p:anim>
                                  </p:childTnLst>
                                </p:cTn>
                              </p:par>
                              <p:par>
                                <p:cTn id="53" presetID="53" presetClass="entr" presetSubtype="16" fill="hold" grpId="0" nodeType="withEffect">
                                  <p:stCondLst>
                                    <p:cond delay="200"/>
                                  </p:stCondLst>
                                  <p:childTnLst>
                                    <p:set>
                                      <p:cBhvr>
                                        <p:cTn id="54" dur="1" fill="hold">
                                          <p:stCondLst>
                                            <p:cond delay="0"/>
                                          </p:stCondLst>
                                        </p:cTn>
                                        <p:tgtEl>
                                          <p:spTgt spid="56">
                                            <p:txEl>
                                              <p:pRg st="0" end="0"/>
                                            </p:txEl>
                                          </p:spTgt>
                                        </p:tgtEl>
                                        <p:attrNameLst>
                                          <p:attrName>style.visibility</p:attrName>
                                        </p:attrNameLst>
                                      </p:cBhvr>
                                      <p:to>
                                        <p:strVal val="visible"/>
                                      </p:to>
                                    </p:set>
                                    <p:anim calcmode="lin" valueType="num">
                                      <p:cBhvr>
                                        <p:cTn id="55"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56">
                                            <p:txEl>
                                              <p:pRg st="0" end="0"/>
                                            </p:txEl>
                                          </p:spTgt>
                                        </p:tgtEl>
                                      </p:cBhvr>
                                    </p:animEffect>
                                  </p:childTnLst>
                                </p:cTn>
                              </p:par>
                              <p:par>
                                <p:cTn id="58" presetID="23" presetClass="entr" presetSubtype="16" fill="hold" grpId="0" nodeType="withEffect">
                                  <p:stCondLst>
                                    <p:cond delay="200"/>
                                  </p:stCondLst>
                                  <p:childTnLst>
                                    <p:set>
                                      <p:cBhvr>
                                        <p:cTn id="59" dur="1" fill="hold">
                                          <p:stCondLst>
                                            <p:cond delay="0"/>
                                          </p:stCondLst>
                                        </p:cTn>
                                        <p:tgtEl>
                                          <p:spTgt spid="57">
                                            <p:txEl>
                                              <p:pRg st="0" end="0"/>
                                            </p:txEl>
                                          </p:spTgt>
                                        </p:tgtEl>
                                        <p:attrNameLst>
                                          <p:attrName>style.visibility</p:attrName>
                                        </p:attrNameLst>
                                      </p:cBhvr>
                                      <p:to>
                                        <p:strVal val="visible"/>
                                      </p:to>
                                    </p:set>
                                    <p:anim calcmode="lin" valueType="num">
                                      <p:cBhvr>
                                        <p:cTn id="60"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57">
                                            <p:txEl>
                                              <p:pRg st="0" end="0"/>
                                            </p:txEl>
                                          </p:spTgt>
                                        </p:tgtEl>
                                        <p:attrNameLst>
                                          <p:attrName>ppt_h</p:attrName>
                                        </p:attrNameLst>
                                      </p:cBhvr>
                                      <p:tavLst>
                                        <p:tav tm="0">
                                          <p:val>
                                            <p:fltVal val="0"/>
                                          </p:val>
                                        </p:tav>
                                        <p:tav tm="100000">
                                          <p:val>
                                            <p:strVal val="#ppt_h"/>
                                          </p:val>
                                        </p:tav>
                                      </p:tavLst>
                                    </p:anim>
                                  </p:childTnLst>
                                </p:cTn>
                              </p:par>
                              <p:par>
                                <p:cTn id="62" presetID="53" presetClass="entr" presetSubtype="16" fill="hold" grpId="0" nodeType="withEffect">
                                  <p:stCondLst>
                                    <p:cond delay="200"/>
                                  </p:stCondLst>
                                  <p:childTnLst>
                                    <p:set>
                                      <p:cBhvr>
                                        <p:cTn id="63" dur="1" fill="hold">
                                          <p:stCondLst>
                                            <p:cond delay="0"/>
                                          </p:stCondLst>
                                        </p:cTn>
                                        <p:tgtEl>
                                          <p:spTgt spid="58">
                                            <p:txEl>
                                              <p:pRg st="0" end="0"/>
                                            </p:txEl>
                                          </p:spTgt>
                                        </p:tgtEl>
                                        <p:attrNameLst>
                                          <p:attrName>style.visibility</p:attrName>
                                        </p:attrNameLst>
                                      </p:cBhvr>
                                      <p:to>
                                        <p:strVal val="visible"/>
                                      </p:to>
                                    </p:set>
                                    <p:anim calcmode="lin" valueType="num">
                                      <p:cBhvr>
                                        <p:cTn id="64"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58">
                                            <p:txEl>
                                              <p:pRg st="0" end="0"/>
                                            </p:txEl>
                                          </p:spTgt>
                                        </p:tgtEl>
                                      </p:cBhvr>
                                    </p:animEffect>
                                  </p:childTnLst>
                                </p:cTn>
                              </p:par>
                              <p:par>
                                <p:cTn id="67" presetID="23" presetClass="entr" presetSubtype="16" fill="hold" grpId="0" nodeType="withEffect">
                                  <p:stCondLst>
                                    <p:cond delay="200"/>
                                  </p:stCondLst>
                                  <p:childTnLst>
                                    <p:set>
                                      <p:cBhvr>
                                        <p:cTn id="68" dur="1" fill="hold">
                                          <p:stCondLst>
                                            <p:cond delay="0"/>
                                          </p:stCondLst>
                                        </p:cTn>
                                        <p:tgtEl>
                                          <p:spTgt spid="59">
                                            <p:txEl>
                                              <p:pRg st="0" end="0"/>
                                            </p:txEl>
                                          </p:spTgt>
                                        </p:tgtEl>
                                        <p:attrNameLst>
                                          <p:attrName>style.visibility</p:attrName>
                                        </p:attrNameLst>
                                      </p:cBhvr>
                                      <p:to>
                                        <p:strVal val="visible"/>
                                      </p:to>
                                    </p:set>
                                    <p:anim calcmode="lin" valueType="num">
                                      <p:cBhvr>
                                        <p:cTn id="69"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5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2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childTnLst>
                </p:cTn>
              </p:par>
            </p:tnLst>
          </p:tmpl>
        </p:tmplLst>
      </p:bldP>
      <p:bldP spid="56" grpId="0" build="p">
        <p:tmplLst>
          <p:tmpl lvl="1">
            <p:tnLst>
              <p:par>
                <p:cTn presetID="5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2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childTnLst>
                </p:cTn>
              </p:par>
            </p:tnLst>
          </p:tmpl>
        </p:tmplLst>
      </p:bldP>
      <p:bldP spid="58" grpId="0" build="p">
        <p:tmplLst>
          <p:tmpl lvl="1">
            <p:tnLst>
              <p:par>
                <p:cTn presetID="5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2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5918077" y="3688333"/>
            <a:ext cx="1008934" cy="1011625"/>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Down Arrow 15"/>
          <p:cNvSpPr/>
          <p:nvPr/>
        </p:nvSpPr>
        <p:spPr bwMode="auto">
          <a:xfrm rot="14548862">
            <a:off x="6998647" y="3599864"/>
            <a:ext cx="262123" cy="468231"/>
          </a:xfrm>
          <a:prstGeom prst="downArrow">
            <a:avLst>
              <a:gd name="adj1" fmla="val 63516"/>
              <a:gd name="adj2" fmla="val 50000"/>
            </a:avLst>
          </a:prstGeom>
          <a:solidFill>
            <a:schemeClr val="accent2"/>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20" name="Down Arrow 19"/>
          <p:cNvSpPr/>
          <p:nvPr/>
        </p:nvSpPr>
        <p:spPr bwMode="auto">
          <a:xfrm rot="14548862" flipH="1" flipV="1">
            <a:off x="5591623" y="4293881"/>
            <a:ext cx="262123" cy="484941"/>
          </a:xfrm>
          <a:prstGeom prst="downArrow">
            <a:avLst>
              <a:gd name="adj1" fmla="val 63516"/>
              <a:gd name="adj2" fmla="val 50000"/>
            </a:avLst>
          </a:prstGeom>
          <a:solidFill>
            <a:schemeClr val="accent5"/>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5" name="Down Arrow 44"/>
          <p:cNvSpPr/>
          <p:nvPr/>
        </p:nvSpPr>
        <p:spPr bwMode="auto">
          <a:xfrm rot="10800000">
            <a:off x="6297543" y="3194255"/>
            <a:ext cx="262123" cy="468231"/>
          </a:xfrm>
          <a:prstGeom prst="downArrow">
            <a:avLst>
              <a:gd name="adj1" fmla="val 63516"/>
              <a:gd name="adj2" fmla="val 50000"/>
            </a:avLst>
          </a:prstGeom>
          <a:solidFill>
            <a:schemeClr val="accent1"/>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8" name="Down Arrow 47"/>
          <p:cNvSpPr/>
          <p:nvPr/>
        </p:nvSpPr>
        <p:spPr bwMode="auto">
          <a:xfrm rot="7051138" flipH="1">
            <a:off x="5598927" y="3599305"/>
            <a:ext cx="262123" cy="468231"/>
          </a:xfrm>
          <a:prstGeom prst="downArrow">
            <a:avLst>
              <a:gd name="adj1" fmla="val 63516"/>
              <a:gd name="adj2" fmla="val 50000"/>
            </a:avLst>
          </a:prstGeom>
          <a:solidFill>
            <a:schemeClr val="accent6"/>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56" name="Down Arrow 55"/>
          <p:cNvSpPr/>
          <p:nvPr/>
        </p:nvSpPr>
        <p:spPr bwMode="auto">
          <a:xfrm rot="10800000" flipV="1">
            <a:off x="6297545" y="4725803"/>
            <a:ext cx="262123" cy="468231"/>
          </a:xfrm>
          <a:prstGeom prst="downArrow">
            <a:avLst>
              <a:gd name="adj1" fmla="val 63516"/>
              <a:gd name="adj2" fmla="val 50000"/>
            </a:avLst>
          </a:prstGeom>
          <a:solidFill>
            <a:schemeClr val="accent4"/>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57" name="Down Arrow 56"/>
          <p:cNvSpPr/>
          <p:nvPr/>
        </p:nvSpPr>
        <p:spPr bwMode="auto">
          <a:xfrm rot="7051138" flipV="1">
            <a:off x="6991342" y="4308598"/>
            <a:ext cx="262123" cy="484941"/>
          </a:xfrm>
          <a:prstGeom prst="downArrow">
            <a:avLst>
              <a:gd name="adj1" fmla="val 63516"/>
              <a:gd name="adj2" fmla="val 50000"/>
            </a:avLst>
          </a:prstGeom>
          <a:solidFill>
            <a:schemeClr val="accent3"/>
          </a:solidFill>
          <a:ln w="9525">
            <a:noFill/>
            <a:round/>
          </a:ln>
        </p:spPr>
        <p:txBody>
          <a:bodyPr vert="horz" wrap="square" lIns="99526" tIns="49764" rIns="99526" bIns="49764" numCol="1" rtlCol="0" anchor="t" anchorCtr="0" compatLnSpc="1"/>
          <a:lstStyle/>
          <a:p>
            <a:pPr algn="ct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4"/>
          <p:cNvGrpSpPr/>
          <p:nvPr/>
        </p:nvGrpSpPr>
        <p:grpSpPr>
          <a:xfrm>
            <a:off x="5904272" y="2130695"/>
            <a:ext cx="1062673" cy="106355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8"/>
          <p:cNvGrpSpPr/>
          <p:nvPr/>
        </p:nvGrpSpPr>
        <p:grpSpPr>
          <a:xfrm>
            <a:off x="7281992" y="4371976"/>
            <a:ext cx="1062673" cy="106355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4506526" y="2976898"/>
            <a:ext cx="1062673" cy="106355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5"/>
          <p:cNvGrpSpPr/>
          <p:nvPr/>
        </p:nvGrpSpPr>
        <p:grpSpPr>
          <a:xfrm>
            <a:off x="5898873" y="5190534"/>
            <a:ext cx="1062673" cy="106355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6"/>
          <p:cNvGrpSpPr/>
          <p:nvPr/>
        </p:nvGrpSpPr>
        <p:grpSpPr>
          <a:xfrm>
            <a:off x="4493298" y="4371976"/>
            <a:ext cx="1062673" cy="106355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3"/>
          <p:cNvGrpSpPr/>
          <p:nvPr/>
        </p:nvGrpSpPr>
        <p:grpSpPr>
          <a:xfrm>
            <a:off x="7292358" y="2972014"/>
            <a:ext cx="1062673" cy="106355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25" b="1"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22"/>
          <p:cNvGrpSpPr/>
          <p:nvPr/>
        </p:nvGrpSpPr>
        <p:grpSpPr>
          <a:xfrm>
            <a:off x="1971688" y="3293620"/>
            <a:ext cx="2391087" cy="663798"/>
            <a:chOff x="844734" y="1897307"/>
            <a:chExt cx="2294202" cy="609865"/>
          </a:xfrm>
        </p:grpSpPr>
        <p:sp>
          <p:nvSpPr>
            <p:cNvPr id="92" name="Footer Text"/>
            <p:cNvSpPr txBox="1"/>
            <p:nvPr/>
          </p:nvSpPr>
          <p:spPr>
            <a:xfrm>
              <a:off x="844734" y="2099983"/>
              <a:ext cx="2287091" cy="407189"/>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3" name="TextBox 92"/>
            <p:cNvSpPr txBox="1"/>
            <p:nvPr/>
          </p:nvSpPr>
          <p:spPr>
            <a:xfrm>
              <a:off x="1353376" y="1897307"/>
              <a:ext cx="1785560"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25"/>
          <p:cNvGrpSpPr/>
          <p:nvPr/>
        </p:nvGrpSpPr>
        <p:grpSpPr>
          <a:xfrm>
            <a:off x="1964879" y="4493649"/>
            <a:ext cx="2420365" cy="663800"/>
            <a:chOff x="844734" y="1897308"/>
            <a:chExt cx="2322294" cy="609866"/>
          </a:xfrm>
        </p:grpSpPr>
        <p:sp>
          <p:nvSpPr>
            <p:cNvPr id="95" name="Footer Text"/>
            <p:cNvSpPr txBox="1"/>
            <p:nvPr/>
          </p:nvSpPr>
          <p:spPr>
            <a:xfrm>
              <a:off x="844734" y="2099986"/>
              <a:ext cx="2287092" cy="407188"/>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6" name="TextBox 95"/>
            <p:cNvSpPr txBox="1"/>
            <p:nvPr/>
          </p:nvSpPr>
          <p:spPr>
            <a:xfrm>
              <a:off x="1381467" y="1897308"/>
              <a:ext cx="1785561"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32"/>
          <p:cNvGrpSpPr/>
          <p:nvPr/>
        </p:nvGrpSpPr>
        <p:grpSpPr>
          <a:xfrm>
            <a:off x="8617600" y="3039042"/>
            <a:ext cx="2392206" cy="663798"/>
            <a:chOff x="844734" y="1897308"/>
            <a:chExt cx="2287091" cy="609865"/>
          </a:xfrm>
        </p:grpSpPr>
        <p:sp>
          <p:nvSpPr>
            <p:cNvPr id="98" name="Footer Text"/>
            <p:cNvSpPr txBox="1"/>
            <p:nvPr/>
          </p:nvSpPr>
          <p:spPr>
            <a:xfrm>
              <a:off x="844734" y="2099984"/>
              <a:ext cx="2287091" cy="407189"/>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9" name="TextBox 98"/>
            <p:cNvSpPr txBox="1"/>
            <p:nvPr/>
          </p:nvSpPr>
          <p:spPr>
            <a:xfrm>
              <a:off x="844734" y="1897308"/>
              <a:ext cx="1765067"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5"/>
          <p:cNvGrpSpPr/>
          <p:nvPr/>
        </p:nvGrpSpPr>
        <p:grpSpPr>
          <a:xfrm>
            <a:off x="8617600" y="4238207"/>
            <a:ext cx="2392206" cy="651106"/>
            <a:chOff x="844734" y="1897307"/>
            <a:chExt cx="2287091" cy="598201"/>
          </a:xfrm>
        </p:grpSpPr>
        <p:sp>
          <p:nvSpPr>
            <p:cNvPr id="101" name="Footer Text"/>
            <p:cNvSpPr txBox="1"/>
            <p:nvPr/>
          </p:nvSpPr>
          <p:spPr>
            <a:xfrm>
              <a:off x="844734" y="2099986"/>
              <a:ext cx="2287091" cy="395522"/>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2" name="TextBox 101"/>
            <p:cNvSpPr txBox="1"/>
            <p:nvPr/>
          </p:nvSpPr>
          <p:spPr>
            <a:xfrm>
              <a:off x="844734" y="1897307"/>
              <a:ext cx="1765067" cy="237525"/>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22"/>
          <p:cNvGrpSpPr/>
          <p:nvPr/>
        </p:nvGrpSpPr>
        <p:grpSpPr>
          <a:xfrm>
            <a:off x="3368126" y="2093586"/>
            <a:ext cx="2383676" cy="663802"/>
            <a:chOff x="844734" y="1897307"/>
            <a:chExt cx="2287091" cy="609866"/>
          </a:xfrm>
        </p:grpSpPr>
        <p:sp>
          <p:nvSpPr>
            <p:cNvPr id="104" name="Footer Text"/>
            <p:cNvSpPr txBox="1"/>
            <p:nvPr/>
          </p:nvSpPr>
          <p:spPr>
            <a:xfrm>
              <a:off x="844734" y="2099986"/>
              <a:ext cx="2287091" cy="407187"/>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5" name="TextBox 104"/>
            <p:cNvSpPr txBox="1"/>
            <p:nvPr/>
          </p:nvSpPr>
          <p:spPr>
            <a:xfrm>
              <a:off x="1344911" y="1897307"/>
              <a:ext cx="1785560" cy="237525"/>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35"/>
          <p:cNvGrpSpPr/>
          <p:nvPr/>
        </p:nvGrpSpPr>
        <p:grpSpPr>
          <a:xfrm>
            <a:off x="7202097" y="5437375"/>
            <a:ext cx="2392206" cy="651103"/>
            <a:chOff x="844734" y="1897308"/>
            <a:chExt cx="2287091" cy="598202"/>
          </a:xfrm>
        </p:grpSpPr>
        <p:sp>
          <p:nvSpPr>
            <p:cNvPr id="107" name="Footer Text"/>
            <p:cNvSpPr txBox="1"/>
            <p:nvPr/>
          </p:nvSpPr>
          <p:spPr>
            <a:xfrm>
              <a:off x="844734" y="2099986"/>
              <a:ext cx="2287091" cy="395524"/>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8" name="TextBox 107"/>
            <p:cNvSpPr txBox="1"/>
            <p:nvPr/>
          </p:nvSpPr>
          <p:spPr>
            <a:xfrm>
              <a:off x="844734" y="1897308"/>
              <a:ext cx="1765067"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7500"/>
                            </p:stCondLst>
                            <p:childTnLst>
                              <p:par>
                                <p:cTn id="77" presetID="22" presetClass="entr" presetSubtype="2"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right)">
                                      <p:cBhvr>
                                        <p:cTn id="79" dur="500"/>
                                        <p:tgtEl>
                                          <p:spTgt spid="12"/>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right)">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2">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1790"/>
          </a:xfrm>
          <a:prstGeom prst="rect">
            <a:avLst/>
          </a:prstGeom>
          <a:noFill/>
        </p:spPr>
        <p:txBody>
          <a:bodyPr wrap="square" lIns="45311" tIns="22656" rIns="45311" bIns="22656" rtlCol="0">
            <a:spAutoFit/>
          </a:bodyPr>
          <a:lstStyle/>
          <a:p>
            <a:pPr>
              <a:tabLst>
                <a:tab pos="989965" algn="l"/>
              </a:tabLst>
            </a:pPr>
            <a:r>
              <a:rPr lang="zh-CN" altLang="en-US" sz="2000" dirty="0">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rPr>
              <a:t>明年工作计划</a:t>
            </a:r>
            <a:endParaRPr lang="zh-CN" altLang="en-US" sz="2000" dirty="0">
              <a:ln w="12700" cmpd="sng">
                <a:noFill/>
                <a:prstDash val="solid"/>
              </a:ln>
              <a:solidFill>
                <a:schemeClr val="bg1"/>
              </a:solidFill>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540878"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rPr>
              <a:t>04</a:t>
            </a:r>
            <a:endParaRPr lang="zh-CN" altLang="en-US"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45" grpId="0"/>
      <p:bldP spid="46"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p:cNvGrpSpPr>
            <a:grpSpLocks noChangeAspect="1"/>
          </p:cNvGrpSpPr>
          <p:nvPr/>
        </p:nvGrpSpPr>
        <p:grpSpPr>
          <a:xfrm>
            <a:off x="4755854" y="2347520"/>
            <a:ext cx="3461861" cy="3488835"/>
            <a:chOff x="9134879" y="1164239"/>
            <a:chExt cx="3055938" cy="3079750"/>
          </a:xfrm>
        </p:grpSpPr>
        <p:sp>
          <p:nvSpPr>
            <p:cNvPr id="129" name="AutoShape 3"/>
            <p:cNvSpPr>
              <a:spLocks noChangeAspect="1" noChangeArrowheads="1" noTextEdit="1"/>
            </p:cNvSpPr>
            <p:nvPr/>
          </p:nvSpPr>
          <p:spPr bwMode="auto">
            <a:xfrm>
              <a:off x="9134879" y="1175351"/>
              <a:ext cx="3035300" cy="2971800"/>
            </a:xfrm>
            <a:prstGeom prst="rect">
              <a:avLst/>
            </a:prstGeom>
            <a:noFill/>
            <a:ln w="9525">
              <a:noFill/>
              <a:miter lim="800000"/>
            </a:ln>
          </p:spPr>
          <p:txBody>
            <a:bodyPr vert="horz" wrap="square" lIns="105484" tIns="52741" rIns="105484" bIns="52741"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5"/>
            <p:cNvSpPr/>
            <p:nvPr/>
          </p:nvSpPr>
          <p:spPr bwMode="auto">
            <a:xfrm>
              <a:off x="9134879" y="1164239"/>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1"/>
            </a:solidFill>
            <a:ln w="9525">
              <a:noFill/>
              <a:round/>
            </a:ln>
          </p:spPr>
          <p:txBody>
            <a:bodyPr vert="horz" wrap="square" lIns="105484" tIns="52741" rIns="105484" bIns="52741"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6"/>
            <p:cNvSpPr>
              <a:spLocks noEditPoints="1"/>
            </p:cNvSpPr>
            <p:nvPr/>
          </p:nvSpPr>
          <p:spPr bwMode="auto">
            <a:xfrm>
              <a:off x="9230129" y="1218214"/>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chemeClr val="bg1"/>
            </a:solidFill>
            <a:ln w="27" cap="flat">
              <a:solidFill>
                <a:schemeClr val="bg1"/>
              </a:solidFill>
              <a:prstDash val="solid"/>
              <a:miter lim="800000"/>
            </a:ln>
          </p:spPr>
          <p:txBody>
            <a:bodyPr vert="horz" wrap="square" lIns="105484" tIns="52741" rIns="105484" bIns="52741"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2" name="Group 131"/>
          <p:cNvGrpSpPr/>
          <p:nvPr/>
        </p:nvGrpSpPr>
        <p:grpSpPr>
          <a:xfrm>
            <a:off x="8766238" y="2825006"/>
            <a:ext cx="2729907" cy="967799"/>
            <a:chOff x="5822327" y="1627381"/>
            <a:chExt cx="2836263" cy="838959"/>
          </a:xfrm>
        </p:grpSpPr>
        <p:sp>
          <p:nvSpPr>
            <p:cNvPr id="133" name="Content Placeholder 2"/>
            <p:cNvSpPr txBox="1"/>
            <p:nvPr/>
          </p:nvSpPr>
          <p:spPr>
            <a:xfrm>
              <a:off x="5822327" y="1627381"/>
              <a:ext cx="1546605"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Content Placeholder 2"/>
            <p:cNvSpPr txBox="1"/>
            <p:nvPr/>
          </p:nvSpPr>
          <p:spPr>
            <a:xfrm>
              <a:off x="5846928" y="1885950"/>
              <a:ext cx="2811662" cy="580390"/>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35" name="Group 134"/>
          <p:cNvGrpSpPr/>
          <p:nvPr/>
        </p:nvGrpSpPr>
        <p:grpSpPr>
          <a:xfrm>
            <a:off x="8782465" y="5064761"/>
            <a:ext cx="2729907" cy="963919"/>
            <a:chOff x="5822327" y="1613612"/>
            <a:chExt cx="2836263" cy="835595"/>
          </a:xfrm>
        </p:grpSpPr>
        <p:sp>
          <p:nvSpPr>
            <p:cNvPr id="136" name="Content Placeholder 2"/>
            <p:cNvSpPr txBox="1"/>
            <p:nvPr/>
          </p:nvSpPr>
          <p:spPr>
            <a:xfrm>
              <a:off x="5822327" y="1613612"/>
              <a:ext cx="1529745"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Content Placeholder 2"/>
            <p:cNvSpPr txBox="1"/>
            <p:nvPr/>
          </p:nvSpPr>
          <p:spPr>
            <a:xfrm>
              <a:off x="5846928" y="1885950"/>
              <a:ext cx="2811662" cy="5632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38" name="Group 137"/>
          <p:cNvGrpSpPr/>
          <p:nvPr/>
        </p:nvGrpSpPr>
        <p:grpSpPr>
          <a:xfrm>
            <a:off x="1772768" y="2825007"/>
            <a:ext cx="2666271" cy="967797"/>
            <a:chOff x="6238590" y="1613316"/>
            <a:chExt cx="2753009" cy="838957"/>
          </a:xfrm>
        </p:grpSpPr>
        <p:sp>
          <p:nvSpPr>
            <p:cNvPr id="139" name="Content Placeholder 2"/>
            <p:cNvSpPr txBox="1"/>
            <p:nvPr/>
          </p:nvSpPr>
          <p:spPr>
            <a:xfrm>
              <a:off x="6252657" y="1613316"/>
              <a:ext cx="1514900"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0"/>
                </a:spcAft>
                <a:buNone/>
              </a:pPr>
              <a:r>
                <a:rPr lang="zh-CN" altLang="en-US">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Content Placeholder 2"/>
            <p:cNvSpPr txBox="1"/>
            <p:nvPr/>
          </p:nvSpPr>
          <p:spPr>
            <a:xfrm>
              <a:off x="6238590" y="1885950"/>
              <a:ext cx="2753009" cy="566323"/>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41" name="Group 140"/>
          <p:cNvGrpSpPr/>
          <p:nvPr/>
        </p:nvGrpSpPr>
        <p:grpSpPr>
          <a:xfrm>
            <a:off x="1788998" y="5084927"/>
            <a:ext cx="2666271" cy="976716"/>
            <a:chOff x="6238590" y="1631082"/>
            <a:chExt cx="2753009" cy="846689"/>
          </a:xfrm>
        </p:grpSpPr>
        <p:sp>
          <p:nvSpPr>
            <p:cNvPr id="142" name="Content Placeholder 2"/>
            <p:cNvSpPr txBox="1"/>
            <p:nvPr/>
          </p:nvSpPr>
          <p:spPr>
            <a:xfrm>
              <a:off x="6242866" y="1631082"/>
              <a:ext cx="1726449" cy="31227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0"/>
                </a:spcAft>
                <a:buNone/>
              </a:pPr>
              <a:r>
                <a:rPr lang="zh-CN" altLang="en-US">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Content Placeholder 2"/>
            <p:cNvSpPr txBox="1"/>
            <p:nvPr/>
          </p:nvSpPr>
          <p:spPr>
            <a:xfrm>
              <a:off x="6238590" y="1885950"/>
              <a:ext cx="2753009" cy="591821"/>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44" name="Group 143"/>
          <p:cNvGrpSpPr/>
          <p:nvPr/>
        </p:nvGrpSpPr>
        <p:grpSpPr>
          <a:xfrm flipV="1">
            <a:off x="7582735" y="4919596"/>
            <a:ext cx="1159700" cy="306793"/>
            <a:chOff x="7244862" y="2564012"/>
            <a:chExt cx="1005315" cy="299674"/>
          </a:xfrm>
        </p:grpSpPr>
        <p:cxnSp>
          <p:nvCxnSpPr>
            <p:cNvPr id="145" name="Straight Connector 144"/>
            <p:cNvCxnSpPr/>
            <p:nvPr/>
          </p:nvCxnSpPr>
          <p:spPr>
            <a:xfrm flipV="1">
              <a:off x="7244862" y="2564012"/>
              <a:ext cx="393895" cy="299674"/>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43056" y="2564012"/>
              <a:ext cx="607121" cy="0"/>
            </a:xfrm>
            <a:prstGeom prst="line">
              <a:avLst/>
            </a:prstGeom>
            <a:ln w="6350">
              <a:solidFill>
                <a:schemeClr val="bg1">
                  <a:lumMod val="6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flipH="1" flipV="1">
            <a:off x="4527713" y="4919591"/>
            <a:ext cx="1150986" cy="306793"/>
            <a:chOff x="7244862" y="2564012"/>
            <a:chExt cx="1005315" cy="299674"/>
          </a:xfrm>
        </p:grpSpPr>
        <p:cxnSp>
          <p:nvCxnSpPr>
            <p:cNvPr id="148" name="Straight Connector 147"/>
            <p:cNvCxnSpPr/>
            <p:nvPr/>
          </p:nvCxnSpPr>
          <p:spPr>
            <a:xfrm flipV="1">
              <a:off x="7244862" y="2564012"/>
              <a:ext cx="393895" cy="299674"/>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643056" y="2564012"/>
              <a:ext cx="607121" cy="0"/>
            </a:xfrm>
            <a:prstGeom prst="line">
              <a:avLst/>
            </a:prstGeom>
            <a:ln w="6350">
              <a:solidFill>
                <a:schemeClr val="bg1">
                  <a:lumMod val="6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582730" y="2972338"/>
            <a:ext cx="1159700" cy="345697"/>
            <a:chOff x="7244862" y="2564012"/>
            <a:chExt cx="1005315" cy="299674"/>
          </a:xfrm>
        </p:grpSpPr>
        <p:cxnSp>
          <p:nvCxnSpPr>
            <p:cNvPr id="151" name="Straight Connector 150"/>
            <p:cNvCxnSpPr/>
            <p:nvPr/>
          </p:nvCxnSpPr>
          <p:spPr>
            <a:xfrm flipV="1">
              <a:off x="7244862" y="2564012"/>
              <a:ext cx="393895" cy="299674"/>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643056" y="2564012"/>
              <a:ext cx="607121" cy="0"/>
            </a:xfrm>
            <a:prstGeom prst="line">
              <a:avLst/>
            </a:prstGeom>
            <a:ln w="6350">
              <a:solidFill>
                <a:schemeClr val="bg1">
                  <a:lumMod val="6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flipH="1">
            <a:off x="4527713" y="2972338"/>
            <a:ext cx="1150986" cy="345697"/>
            <a:chOff x="7244862" y="2564012"/>
            <a:chExt cx="1005315" cy="299674"/>
          </a:xfrm>
        </p:grpSpPr>
        <p:cxnSp>
          <p:nvCxnSpPr>
            <p:cNvPr id="154" name="Straight Connector 153"/>
            <p:cNvCxnSpPr/>
            <p:nvPr/>
          </p:nvCxnSpPr>
          <p:spPr>
            <a:xfrm flipV="1">
              <a:off x="7244862" y="2564012"/>
              <a:ext cx="393895" cy="299674"/>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643056" y="2564012"/>
              <a:ext cx="607121" cy="0"/>
            </a:xfrm>
            <a:prstGeom prst="line">
              <a:avLst/>
            </a:prstGeom>
            <a:ln w="6350">
              <a:solidFill>
                <a:schemeClr val="bg1">
                  <a:lumMod val="6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30"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
                                  </p:stCondLst>
                                  <p:childTnLst>
                                    <p:set>
                                      <p:cBhvr>
                                        <p:cTn id="6" dur="1" fill="hold">
                                          <p:stCondLst>
                                            <p:cond delay="0"/>
                                          </p:stCondLst>
                                        </p:cTn>
                                        <p:tgtEl>
                                          <p:spTgt spid="128"/>
                                        </p:tgtEl>
                                        <p:attrNameLst>
                                          <p:attrName>style.visibility</p:attrName>
                                        </p:attrNameLst>
                                      </p:cBhvr>
                                      <p:to>
                                        <p:strVal val="visible"/>
                                      </p:to>
                                    </p:set>
                                    <p:animEffect transition="in" filter="wheel(1)">
                                      <p:cBhvr>
                                        <p:cTn id="7" dur="4400"/>
                                        <p:tgtEl>
                                          <p:spTgt spid="128"/>
                                        </p:tgtEl>
                                      </p:cBhvr>
                                    </p:animEffect>
                                  </p:childTnLst>
                                </p:cTn>
                              </p:par>
                              <p:par>
                                <p:cTn id="8" presetID="22" presetClass="entr" presetSubtype="2" fill="hold" nodeType="withEffect">
                                  <p:stCondLst>
                                    <p:cond delay="4500"/>
                                  </p:stCondLst>
                                  <p:childTnLst>
                                    <p:set>
                                      <p:cBhvr>
                                        <p:cTn id="9" dur="1" fill="hold">
                                          <p:stCondLst>
                                            <p:cond delay="0"/>
                                          </p:stCondLst>
                                        </p:cTn>
                                        <p:tgtEl>
                                          <p:spTgt spid="153"/>
                                        </p:tgtEl>
                                        <p:attrNameLst>
                                          <p:attrName>style.visibility</p:attrName>
                                        </p:attrNameLst>
                                      </p:cBhvr>
                                      <p:to>
                                        <p:strVal val="visible"/>
                                      </p:to>
                                    </p:set>
                                    <p:animEffect transition="in" filter="wipe(right)">
                                      <p:cBhvr>
                                        <p:cTn id="10" dur="500"/>
                                        <p:tgtEl>
                                          <p:spTgt spid="153"/>
                                        </p:tgtEl>
                                      </p:cBhvr>
                                    </p:animEffect>
                                  </p:childTnLst>
                                </p:cTn>
                              </p:par>
                              <p:par>
                                <p:cTn id="11" presetID="22" presetClass="entr" presetSubtype="8" fill="hold" nodeType="withEffect">
                                  <p:stCondLst>
                                    <p:cond delay="5000"/>
                                  </p:stCondLst>
                                  <p:childTnLst>
                                    <p:set>
                                      <p:cBhvr>
                                        <p:cTn id="12" dur="1" fill="hold">
                                          <p:stCondLst>
                                            <p:cond delay="0"/>
                                          </p:stCondLst>
                                        </p:cTn>
                                        <p:tgtEl>
                                          <p:spTgt spid="150"/>
                                        </p:tgtEl>
                                        <p:attrNameLst>
                                          <p:attrName>style.visibility</p:attrName>
                                        </p:attrNameLst>
                                      </p:cBhvr>
                                      <p:to>
                                        <p:strVal val="visible"/>
                                      </p:to>
                                    </p:set>
                                    <p:animEffect transition="in" filter="wipe(left)">
                                      <p:cBhvr>
                                        <p:cTn id="13" dur="500"/>
                                        <p:tgtEl>
                                          <p:spTgt spid="150"/>
                                        </p:tgtEl>
                                      </p:cBhvr>
                                    </p:animEffect>
                                  </p:childTnLst>
                                </p:cTn>
                              </p:par>
                              <p:par>
                                <p:cTn id="14" presetID="22" presetClass="entr" presetSubtype="2" fill="hold" nodeType="withEffect">
                                  <p:stCondLst>
                                    <p:cond delay="5500"/>
                                  </p:stCondLst>
                                  <p:childTnLst>
                                    <p:set>
                                      <p:cBhvr>
                                        <p:cTn id="15" dur="1" fill="hold">
                                          <p:stCondLst>
                                            <p:cond delay="0"/>
                                          </p:stCondLst>
                                        </p:cTn>
                                        <p:tgtEl>
                                          <p:spTgt spid="147"/>
                                        </p:tgtEl>
                                        <p:attrNameLst>
                                          <p:attrName>style.visibility</p:attrName>
                                        </p:attrNameLst>
                                      </p:cBhvr>
                                      <p:to>
                                        <p:strVal val="visible"/>
                                      </p:to>
                                    </p:set>
                                    <p:animEffect transition="in" filter="wipe(right)">
                                      <p:cBhvr>
                                        <p:cTn id="16" dur="500"/>
                                        <p:tgtEl>
                                          <p:spTgt spid="147"/>
                                        </p:tgtEl>
                                      </p:cBhvr>
                                    </p:animEffect>
                                  </p:childTnLst>
                                </p:cTn>
                              </p:par>
                              <p:par>
                                <p:cTn id="17" presetID="22" presetClass="entr" presetSubtype="8" fill="hold" nodeType="withEffect">
                                  <p:stCondLst>
                                    <p:cond delay="6000"/>
                                  </p:stCondLst>
                                  <p:childTnLst>
                                    <p:set>
                                      <p:cBhvr>
                                        <p:cTn id="18" dur="1" fill="hold">
                                          <p:stCondLst>
                                            <p:cond delay="0"/>
                                          </p:stCondLst>
                                        </p:cTn>
                                        <p:tgtEl>
                                          <p:spTgt spid="144"/>
                                        </p:tgtEl>
                                        <p:attrNameLst>
                                          <p:attrName>style.visibility</p:attrName>
                                        </p:attrNameLst>
                                      </p:cBhvr>
                                      <p:to>
                                        <p:strVal val="visible"/>
                                      </p:to>
                                    </p:set>
                                    <p:animEffect transition="in" filter="wipe(left)">
                                      <p:cBhvr>
                                        <p:cTn id="19" dur="500"/>
                                        <p:tgtEl>
                                          <p:spTgt spid="144"/>
                                        </p:tgtEl>
                                      </p:cBhvr>
                                    </p:animEffect>
                                  </p:childTnLst>
                                </p:cTn>
                              </p:par>
                            </p:childTnLst>
                          </p:cTn>
                        </p:par>
                        <p:par>
                          <p:cTn id="20" fill="hold">
                            <p:stCondLst>
                              <p:cond delay="4600"/>
                            </p:stCondLst>
                            <p:childTnLst>
                              <p:par>
                                <p:cTn id="21" presetID="42" presetClass="entr" presetSubtype="0" fill="hold"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1000"/>
                                        <p:tgtEl>
                                          <p:spTgt spid="138"/>
                                        </p:tgtEl>
                                      </p:cBhvr>
                                    </p:animEffect>
                                    <p:anim calcmode="lin" valueType="num">
                                      <p:cBhvr>
                                        <p:cTn id="24" dur="1000" fill="hold"/>
                                        <p:tgtEl>
                                          <p:spTgt spid="138"/>
                                        </p:tgtEl>
                                        <p:attrNameLst>
                                          <p:attrName>ppt_x</p:attrName>
                                        </p:attrNameLst>
                                      </p:cBhvr>
                                      <p:tavLst>
                                        <p:tav tm="0">
                                          <p:val>
                                            <p:strVal val="#ppt_x"/>
                                          </p:val>
                                        </p:tav>
                                        <p:tav tm="100000">
                                          <p:val>
                                            <p:strVal val="#ppt_x"/>
                                          </p:val>
                                        </p:tav>
                                      </p:tavLst>
                                    </p:anim>
                                    <p:anim calcmode="lin" valueType="num">
                                      <p:cBhvr>
                                        <p:cTn id="25" dur="1000" fill="hold"/>
                                        <p:tgtEl>
                                          <p:spTgt spid="138"/>
                                        </p:tgtEl>
                                        <p:attrNameLst>
                                          <p:attrName>ppt_y</p:attrName>
                                        </p:attrNameLst>
                                      </p:cBhvr>
                                      <p:tavLst>
                                        <p:tav tm="0">
                                          <p:val>
                                            <p:strVal val="#ppt_y+.1"/>
                                          </p:val>
                                        </p:tav>
                                        <p:tav tm="100000">
                                          <p:val>
                                            <p:strVal val="#ppt_y"/>
                                          </p:val>
                                        </p:tav>
                                      </p:tavLst>
                                    </p:anim>
                                  </p:childTnLst>
                                </p:cTn>
                              </p:par>
                            </p:childTnLst>
                          </p:cTn>
                        </p:par>
                        <p:par>
                          <p:cTn id="26" fill="hold">
                            <p:stCondLst>
                              <p:cond delay="5600"/>
                            </p:stCondLst>
                            <p:childTnLst>
                              <p:par>
                                <p:cTn id="27" presetID="42" presetClass="entr" presetSubtype="0" fill="hold" nodeType="after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childTnLst>
                          </p:cTn>
                        </p:par>
                        <p:par>
                          <p:cTn id="32" fill="hold">
                            <p:stCondLst>
                              <p:cond delay="6600"/>
                            </p:stCondLst>
                            <p:childTnLst>
                              <p:par>
                                <p:cTn id="33" presetID="42" presetClass="entr" presetSubtype="0" fill="hold" nodeType="after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1000"/>
                                        <p:tgtEl>
                                          <p:spTgt spid="132"/>
                                        </p:tgtEl>
                                      </p:cBhvr>
                                    </p:animEffect>
                                    <p:anim calcmode="lin" valueType="num">
                                      <p:cBhvr>
                                        <p:cTn id="36" dur="1000" fill="hold"/>
                                        <p:tgtEl>
                                          <p:spTgt spid="132"/>
                                        </p:tgtEl>
                                        <p:attrNameLst>
                                          <p:attrName>ppt_x</p:attrName>
                                        </p:attrNameLst>
                                      </p:cBhvr>
                                      <p:tavLst>
                                        <p:tav tm="0">
                                          <p:val>
                                            <p:strVal val="#ppt_x"/>
                                          </p:val>
                                        </p:tav>
                                        <p:tav tm="100000">
                                          <p:val>
                                            <p:strVal val="#ppt_x"/>
                                          </p:val>
                                        </p:tav>
                                      </p:tavLst>
                                    </p:anim>
                                    <p:anim calcmode="lin" valueType="num">
                                      <p:cBhvr>
                                        <p:cTn id="37" dur="1000" fill="hold"/>
                                        <p:tgtEl>
                                          <p:spTgt spid="132"/>
                                        </p:tgtEl>
                                        <p:attrNameLst>
                                          <p:attrName>ppt_y</p:attrName>
                                        </p:attrNameLst>
                                      </p:cBhvr>
                                      <p:tavLst>
                                        <p:tav tm="0">
                                          <p:val>
                                            <p:strVal val="#ppt_y+.1"/>
                                          </p:val>
                                        </p:tav>
                                        <p:tav tm="100000">
                                          <p:val>
                                            <p:strVal val="#ppt_y"/>
                                          </p:val>
                                        </p:tav>
                                      </p:tavLst>
                                    </p:anim>
                                  </p:childTnLst>
                                </p:cTn>
                              </p:par>
                            </p:childTnLst>
                          </p:cTn>
                        </p:par>
                        <p:par>
                          <p:cTn id="38" fill="hold">
                            <p:stCondLst>
                              <p:cond delay="7600"/>
                            </p:stCondLst>
                            <p:childTnLst>
                              <p:par>
                                <p:cTn id="39" presetID="42" presetClass="entr" presetSubtype="0" fill="hold" nodeType="after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1000"/>
                                        <p:tgtEl>
                                          <p:spTgt spid="135"/>
                                        </p:tgtEl>
                                      </p:cBhvr>
                                    </p:animEffect>
                                    <p:anim calcmode="lin" valueType="num">
                                      <p:cBhvr>
                                        <p:cTn id="42" dur="1000" fill="hold"/>
                                        <p:tgtEl>
                                          <p:spTgt spid="135"/>
                                        </p:tgtEl>
                                        <p:attrNameLst>
                                          <p:attrName>ppt_x</p:attrName>
                                        </p:attrNameLst>
                                      </p:cBhvr>
                                      <p:tavLst>
                                        <p:tav tm="0">
                                          <p:val>
                                            <p:strVal val="#ppt_x"/>
                                          </p:val>
                                        </p:tav>
                                        <p:tav tm="100000">
                                          <p:val>
                                            <p:strVal val="#ppt_x"/>
                                          </p:val>
                                        </p:tav>
                                      </p:tavLst>
                                    </p:anim>
                                    <p:anim calcmode="lin" valueType="num">
                                      <p:cBhvr>
                                        <p:cTn id="43"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919"/>
            <a:ext cx="7393781" cy="7230815"/>
          </a:xfrm>
          <a:prstGeom prst="rect">
            <a:avLst/>
          </a:prstGeom>
          <a:blipFill dpi="0" rotWithShape="1">
            <a:blip r:embed="rId2" cstate="print"/>
            <a:srcRect/>
            <a:stretch>
              <a:fillRect/>
            </a:stretch>
          </a:blipFill>
          <a:ln>
            <a:noFill/>
          </a:ln>
          <a:effectLst/>
        </p:spPr>
        <p:txBody>
          <a:bodyPr wrap="none" anchor="ctr"/>
          <a:lstStyle/>
          <a:p>
            <a:pPr>
              <a:defRPr/>
            </a:pPr>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sp>
        <p:nvSpPr>
          <p:cNvPr id="5126" name="Rectangle 4"/>
          <p:cNvSpPr>
            <a:spLocks noChangeArrowheads="1"/>
          </p:cNvSpPr>
          <p:nvPr/>
        </p:nvSpPr>
        <p:spPr bwMode="auto">
          <a:xfrm>
            <a:off x="8146109" y="1589435"/>
            <a:ext cx="25650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accent1"/>
                </a:solidFill>
                <a:ea typeface="微软雅黑" panose="020B0503020204020204" pitchFamily="34" charset="-122"/>
                <a:sym typeface="Arial" panose="020B0604020202020204" pitchFamily="34" charset="0"/>
              </a:rPr>
              <a:t>年度工作概述</a:t>
            </a:r>
            <a:endParaRPr lang="zh-CN" altLang="en-US" dirty="0">
              <a:solidFill>
                <a:schemeClr val="bg1">
                  <a:lumMod val="65000"/>
                </a:schemeClr>
              </a:solidFill>
              <a:ea typeface="微软雅黑" panose="020B0503020204020204" pitchFamily="34" charset="-122"/>
              <a:sym typeface="Arial" panose="020B0604020202020204" pitchFamily="34" charset="0"/>
            </a:endParaRPr>
          </a:p>
        </p:txBody>
      </p:sp>
      <p:grpSp>
        <p:nvGrpSpPr>
          <p:cNvPr id="5127" name="Group 5"/>
          <p:cNvGrpSpPr/>
          <p:nvPr/>
        </p:nvGrpSpPr>
        <p:grpSpPr bwMode="auto">
          <a:xfrm>
            <a:off x="6965157" y="1348930"/>
            <a:ext cx="817066" cy="817066"/>
            <a:chOff x="0" y="0"/>
            <a:chExt cx="366" cy="366"/>
          </a:xfrm>
        </p:grpSpPr>
        <p:sp>
          <p:nvSpPr>
            <p:cNvPr id="5153" name="Oval 6"/>
            <p:cNvSpPr>
              <a:spLocks noChangeArrowheads="1"/>
            </p:cNvSpPr>
            <p:nvPr/>
          </p:nvSpPr>
          <p:spPr bwMode="auto">
            <a:xfrm>
              <a:off x="0" y="0"/>
              <a:ext cx="366" cy="366"/>
            </a:xfrm>
            <a:prstGeom prst="ellipse">
              <a:avLst/>
            </a:prstGeom>
            <a:solidFill>
              <a:schemeClr val="accent1"/>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a:ea typeface="微软雅黑" panose="020B0503020204020204" pitchFamily="34" charset="-122"/>
                <a:sym typeface="Arial" panose="020B0604020202020204" pitchFamily="34" charset="0"/>
              </a:endParaRPr>
            </a:p>
          </p:txBody>
        </p:sp>
        <p:sp>
          <p:nvSpPr>
            <p:cNvPr id="5154" name="Freeform 7"/>
            <p:cNvSpPr>
              <a:spLocks noEditPoints="1"/>
            </p:cNvSpPr>
            <p:nvPr/>
          </p:nvSpPr>
          <p:spPr bwMode="auto">
            <a:xfrm>
              <a:off x="108" y="100"/>
              <a:ext cx="148" cy="164"/>
            </a:xfrm>
            <a:custGeom>
              <a:avLst/>
              <a:gdLst>
                <a:gd name="T0" fmla="*/ 140 w 71"/>
                <a:gd name="T1" fmla="*/ 21 h 79"/>
                <a:gd name="T2" fmla="*/ 144 w 71"/>
                <a:gd name="T3" fmla="*/ 6 h 79"/>
                <a:gd name="T4" fmla="*/ 148 w 71"/>
                <a:gd name="T5" fmla="*/ 17 h 79"/>
                <a:gd name="T6" fmla="*/ 15 w 71"/>
                <a:gd name="T7" fmla="*/ 6 h 79"/>
                <a:gd name="T8" fmla="*/ 60 w 71"/>
                <a:gd name="T9" fmla="*/ 0 h 79"/>
                <a:gd name="T10" fmla="*/ 90 w 71"/>
                <a:gd name="T11" fmla="*/ 6 h 79"/>
                <a:gd name="T12" fmla="*/ 135 w 71"/>
                <a:gd name="T13" fmla="*/ 21 h 79"/>
                <a:gd name="T14" fmla="*/ 15 w 71"/>
                <a:gd name="T15" fmla="*/ 6 h 79"/>
                <a:gd name="T16" fmla="*/ 0 w 71"/>
                <a:gd name="T17" fmla="*/ 10 h 79"/>
                <a:gd name="T18" fmla="*/ 10 w 71"/>
                <a:gd name="T19" fmla="*/ 6 h 79"/>
                <a:gd name="T20" fmla="*/ 6 w 71"/>
                <a:gd name="T21" fmla="*/ 21 h 79"/>
                <a:gd name="T22" fmla="*/ 133 w 71"/>
                <a:gd name="T23" fmla="*/ 27 h 79"/>
                <a:gd name="T24" fmla="*/ 17 w 71"/>
                <a:gd name="T25" fmla="*/ 118 h 79"/>
                <a:gd name="T26" fmla="*/ 133 w 71"/>
                <a:gd name="T27" fmla="*/ 27 h 79"/>
                <a:gd name="T28" fmla="*/ 108 w 71"/>
                <a:gd name="T29" fmla="*/ 102 h 79"/>
                <a:gd name="T30" fmla="*/ 85 w 71"/>
                <a:gd name="T31" fmla="*/ 95 h 79"/>
                <a:gd name="T32" fmla="*/ 85 w 71"/>
                <a:gd name="T33" fmla="*/ 89 h 79"/>
                <a:gd name="T34" fmla="*/ 123 w 71"/>
                <a:gd name="T35" fmla="*/ 83 h 79"/>
                <a:gd name="T36" fmla="*/ 85 w 71"/>
                <a:gd name="T37" fmla="*/ 89 h 79"/>
                <a:gd name="T38" fmla="*/ 123 w 71"/>
                <a:gd name="T39" fmla="*/ 73 h 79"/>
                <a:gd name="T40" fmla="*/ 85 w 71"/>
                <a:gd name="T41" fmla="*/ 66 h 79"/>
                <a:gd name="T42" fmla="*/ 52 w 71"/>
                <a:gd name="T43" fmla="*/ 108 h 79"/>
                <a:gd name="T44" fmla="*/ 48 w 71"/>
                <a:gd name="T45" fmla="*/ 89 h 79"/>
                <a:gd name="T46" fmla="*/ 29 w 71"/>
                <a:gd name="T47" fmla="*/ 85 h 79"/>
                <a:gd name="T48" fmla="*/ 79 w 71"/>
                <a:gd name="T49" fmla="*/ 83 h 79"/>
                <a:gd name="T50" fmla="*/ 54 w 71"/>
                <a:gd name="T51" fmla="*/ 83 h 79"/>
                <a:gd name="T52" fmla="*/ 27 w 71"/>
                <a:gd name="T53" fmla="*/ 46 h 79"/>
                <a:gd name="T54" fmla="*/ 79 w 71"/>
                <a:gd name="T55" fmla="*/ 35 h 79"/>
                <a:gd name="T56" fmla="*/ 27 w 71"/>
                <a:gd name="T57" fmla="*/ 46 h 79"/>
                <a:gd name="T58" fmla="*/ 10 w 71"/>
                <a:gd name="T59" fmla="*/ 135 h 79"/>
                <a:gd name="T60" fmla="*/ 142 w 71"/>
                <a:gd name="T61" fmla="*/ 125 h 79"/>
                <a:gd name="T62" fmla="*/ 65 w 71"/>
                <a:gd name="T63" fmla="*/ 139 h 79"/>
                <a:gd name="T64" fmla="*/ 33 w 71"/>
                <a:gd name="T65" fmla="*/ 164 h 79"/>
                <a:gd name="T66" fmla="*/ 65 w 71"/>
                <a:gd name="T67" fmla="*/ 139 h 79"/>
                <a:gd name="T68" fmla="*/ 100 w 71"/>
                <a:gd name="T69" fmla="*/ 164 h 79"/>
                <a:gd name="T70" fmla="*/ 100 w 71"/>
                <a:gd name="T71" fmla="*/ 139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9">
                  <a:moveTo>
                    <a:pt x="69" y="10"/>
                  </a:moveTo>
                  <a:cubicBezTo>
                    <a:pt x="67" y="10"/>
                    <a:pt x="67" y="10"/>
                    <a:pt x="67" y="10"/>
                  </a:cubicBezTo>
                  <a:cubicBezTo>
                    <a:pt x="67" y="3"/>
                    <a:pt x="67" y="3"/>
                    <a:pt x="67" y="3"/>
                  </a:cubicBezTo>
                  <a:cubicBezTo>
                    <a:pt x="69" y="3"/>
                    <a:pt x="69" y="3"/>
                    <a:pt x="69" y="3"/>
                  </a:cubicBezTo>
                  <a:cubicBezTo>
                    <a:pt x="71" y="5"/>
                    <a:pt x="71" y="5"/>
                    <a:pt x="71" y="5"/>
                  </a:cubicBezTo>
                  <a:cubicBezTo>
                    <a:pt x="71" y="8"/>
                    <a:pt x="71" y="8"/>
                    <a:pt x="71" y="8"/>
                  </a:cubicBezTo>
                  <a:lnTo>
                    <a:pt x="69" y="10"/>
                  </a:lnTo>
                  <a:close/>
                  <a:moveTo>
                    <a:pt x="7" y="3"/>
                  </a:moveTo>
                  <a:cubicBezTo>
                    <a:pt x="29" y="3"/>
                    <a:pt x="29" y="3"/>
                    <a:pt x="29" y="3"/>
                  </a:cubicBezTo>
                  <a:cubicBezTo>
                    <a:pt x="29" y="0"/>
                    <a:pt x="29" y="0"/>
                    <a:pt x="29" y="0"/>
                  </a:cubicBezTo>
                  <a:cubicBezTo>
                    <a:pt x="43" y="0"/>
                    <a:pt x="43" y="0"/>
                    <a:pt x="43" y="0"/>
                  </a:cubicBezTo>
                  <a:cubicBezTo>
                    <a:pt x="43" y="3"/>
                    <a:pt x="43" y="3"/>
                    <a:pt x="43" y="3"/>
                  </a:cubicBezTo>
                  <a:cubicBezTo>
                    <a:pt x="65" y="3"/>
                    <a:pt x="65" y="3"/>
                    <a:pt x="65" y="3"/>
                  </a:cubicBezTo>
                  <a:cubicBezTo>
                    <a:pt x="65" y="10"/>
                    <a:pt x="65" y="10"/>
                    <a:pt x="65" y="10"/>
                  </a:cubicBezTo>
                  <a:cubicBezTo>
                    <a:pt x="7" y="10"/>
                    <a:pt x="7" y="10"/>
                    <a:pt x="7" y="10"/>
                  </a:cubicBezTo>
                  <a:lnTo>
                    <a:pt x="7" y="3"/>
                  </a:lnTo>
                  <a:close/>
                  <a:moveTo>
                    <a:pt x="0" y="8"/>
                  </a:moveTo>
                  <a:cubicBezTo>
                    <a:pt x="0" y="5"/>
                    <a:pt x="0" y="5"/>
                    <a:pt x="0" y="5"/>
                  </a:cubicBezTo>
                  <a:cubicBezTo>
                    <a:pt x="3" y="3"/>
                    <a:pt x="3" y="3"/>
                    <a:pt x="3" y="3"/>
                  </a:cubicBezTo>
                  <a:cubicBezTo>
                    <a:pt x="5" y="3"/>
                    <a:pt x="5" y="3"/>
                    <a:pt x="5" y="3"/>
                  </a:cubicBezTo>
                  <a:cubicBezTo>
                    <a:pt x="5" y="10"/>
                    <a:pt x="5" y="10"/>
                    <a:pt x="5" y="10"/>
                  </a:cubicBezTo>
                  <a:cubicBezTo>
                    <a:pt x="3" y="10"/>
                    <a:pt x="3" y="10"/>
                    <a:pt x="3" y="10"/>
                  </a:cubicBezTo>
                  <a:lnTo>
                    <a:pt x="0" y="8"/>
                  </a:lnTo>
                  <a:close/>
                  <a:moveTo>
                    <a:pt x="64" y="13"/>
                  </a:moveTo>
                  <a:cubicBezTo>
                    <a:pt x="64" y="57"/>
                    <a:pt x="64" y="57"/>
                    <a:pt x="64" y="57"/>
                  </a:cubicBezTo>
                  <a:cubicBezTo>
                    <a:pt x="8" y="57"/>
                    <a:pt x="8" y="57"/>
                    <a:pt x="8" y="57"/>
                  </a:cubicBezTo>
                  <a:cubicBezTo>
                    <a:pt x="8" y="13"/>
                    <a:pt x="8" y="13"/>
                    <a:pt x="8" y="13"/>
                  </a:cubicBezTo>
                  <a:lnTo>
                    <a:pt x="64" y="13"/>
                  </a:lnTo>
                  <a:close/>
                  <a:moveTo>
                    <a:pt x="41" y="49"/>
                  </a:moveTo>
                  <a:cubicBezTo>
                    <a:pt x="52" y="49"/>
                    <a:pt x="52" y="49"/>
                    <a:pt x="52" y="49"/>
                  </a:cubicBezTo>
                  <a:cubicBezTo>
                    <a:pt x="52" y="46"/>
                    <a:pt x="52" y="46"/>
                    <a:pt x="52" y="46"/>
                  </a:cubicBezTo>
                  <a:cubicBezTo>
                    <a:pt x="41" y="46"/>
                    <a:pt x="41" y="46"/>
                    <a:pt x="41" y="46"/>
                  </a:cubicBezTo>
                  <a:lnTo>
                    <a:pt x="41" y="49"/>
                  </a:lnTo>
                  <a:close/>
                  <a:moveTo>
                    <a:pt x="41" y="43"/>
                  </a:moveTo>
                  <a:cubicBezTo>
                    <a:pt x="59" y="43"/>
                    <a:pt x="59" y="43"/>
                    <a:pt x="59" y="43"/>
                  </a:cubicBezTo>
                  <a:cubicBezTo>
                    <a:pt x="59" y="40"/>
                    <a:pt x="59" y="40"/>
                    <a:pt x="59" y="40"/>
                  </a:cubicBezTo>
                  <a:cubicBezTo>
                    <a:pt x="41" y="40"/>
                    <a:pt x="41" y="40"/>
                    <a:pt x="41" y="40"/>
                  </a:cubicBezTo>
                  <a:lnTo>
                    <a:pt x="41" y="43"/>
                  </a:lnTo>
                  <a:close/>
                  <a:moveTo>
                    <a:pt x="41" y="35"/>
                  </a:moveTo>
                  <a:cubicBezTo>
                    <a:pt x="59" y="35"/>
                    <a:pt x="59" y="35"/>
                    <a:pt x="59" y="35"/>
                  </a:cubicBezTo>
                  <a:cubicBezTo>
                    <a:pt x="59" y="32"/>
                    <a:pt x="59" y="32"/>
                    <a:pt x="59" y="32"/>
                  </a:cubicBezTo>
                  <a:cubicBezTo>
                    <a:pt x="41" y="32"/>
                    <a:pt x="41" y="32"/>
                    <a:pt x="41" y="32"/>
                  </a:cubicBezTo>
                  <a:lnTo>
                    <a:pt x="41" y="35"/>
                  </a:lnTo>
                  <a:close/>
                  <a:moveTo>
                    <a:pt x="25" y="52"/>
                  </a:moveTo>
                  <a:cubicBezTo>
                    <a:pt x="30" y="52"/>
                    <a:pt x="35" y="48"/>
                    <a:pt x="36" y="43"/>
                  </a:cubicBezTo>
                  <a:cubicBezTo>
                    <a:pt x="23" y="43"/>
                    <a:pt x="23" y="43"/>
                    <a:pt x="23" y="43"/>
                  </a:cubicBezTo>
                  <a:cubicBezTo>
                    <a:pt x="23" y="30"/>
                    <a:pt x="23" y="30"/>
                    <a:pt x="23" y="30"/>
                  </a:cubicBezTo>
                  <a:cubicBezTo>
                    <a:pt x="17" y="30"/>
                    <a:pt x="14" y="35"/>
                    <a:pt x="14" y="41"/>
                  </a:cubicBezTo>
                  <a:cubicBezTo>
                    <a:pt x="14" y="47"/>
                    <a:pt x="18" y="52"/>
                    <a:pt x="25" y="52"/>
                  </a:cubicBezTo>
                  <a:close/>
                  <a:moveTo>
                    <a:pt x="38" y="40"/>
                  </a:moveTo>
                  <a:cubicBezTo>
                    <a:pt x="38" y="40"/>
                    <a:pt x="38" y="27"/>
                    <a:pt x="26" y="27"/>
                  </a:cubicBezTo>
                  <a:cubicBezTo>
                    <a:pt x="26" y="40"/>
                    <a:pt x="26" y="40"/>
                    <a:pt x="26" y="40"/>
                  </a:cubicBezTo>
                  <a:lnTo>
                    <a:pt x="38" y="40"/>
                  </a:lnTo>
                  <a:close/>
                  <a:moveTo>
                    <a:pt x="13" y="22"/>
                  </a:moveTo>
                  <a:cubicBezTo>
                    <a:pt x="38" y="22"/>
                    <a:pt x="38" y="22"/>
                    <a:pt x="38" y="22"/>
                  </a:cubicBezTo>
                  <a:cubicBezTo>
                    <a:pt x="38" y="17"/>
                    <a:pt x="38" y="17"/>
                    <a:pt x="38" y="17"/>
                  </a:cubicBezTo>
                  <a:cubicBezTo>
                    <a:pt x="13" y="17"/>
                    <a:pt x="13" y="17"/>
                    <a:pt x="13" y="17"/>
                  </a:cubicBezTo>
                  <a:lnTo>
                    <a:pt x="13" y="22"/>
                  </a:lnTo>
                  <a:close/>
                  <a:moveTo>
                    <a:pt x="68" y="65"/>
                  </a:moveTo>
                  <a:cubicBezTo>
                    <a:pt x="5" y="65"/>
                    <a:pt x="5" y="65"/>
                    <a:pt x="5" y="65"/>
                  </a:cubicBezTo>
                  <a:cubicBezTo>
                    <a:pt x="5" y="60"/>
                    <a:pt x="5" y="60"/>
                    <a:pt x="5" y="60"/>
                  </a:cubicBezTo>
                  <a:cubicBezTo>
                    <a:pt x="68" y="60"/>
                    <a:pt x="68" y="60"/>
                    <a:pt x="68" y="60"/>
                  </a:cubicBezTo>
                  <a:lnTo>
                    <a:pt x="68" y="65"/>
                  </a:lnTo>
                  <a:close/>
                  <a:moveTo>
                    <a:pt x="31" y="67"/>
                  </a:moveTo>
                  <a:cubicBezTo>
                    <a:pt x="23" y="79"/>
                    <a:pt x="23" y="79"/>
                    <a:pt x="23" y="79"/>
                  </a:cubicBezTo>
                  <a:cubicBezTo>
                    <a:pt x="16" y="79"/>
                    <a:pt x="16" y="79"/>
                    <a:pt x="16" y="79"/>
                  </a:cubicBezTo>
                  <a:cubicBezTo>
                    <a:pt x="23" y="67"/>
                    <a:pt x="23" y="67"/>
                    <a:pt x="23" y="67"/>
                  </a:cubicBezTo>
                  <a:lnTo>
                    <a:pt x="31" y="67"/>
                  </a:lnTo>
                  <a:close/>
                  <a:moveTo>
                    <a:pt x="55" y="79"/>
                  </a:moveTo>
                  <a:cubicBezTo>
                    <a:pt x="48" y="79"/>
                    <a:pt x="48" y="79"/>
                    <a:pt x="48" y="79"/>
                  </a:cubicBezTo>
                  <a:cubicBezTo>
                    <a:pt x="41" y="67"/>
                    <a:pt x="41" y="67"/>
                    <a:pt x="41" y="67"/>
                  </a:cubicBezTo>
                  <a:cubicBezTo>
                    <a:pt x="48" y="67"/>
                    <a:pt x="48" y="67"/>
                    <a:pt x="48" y="67"/>
                  </a:cubicBezTo>
                  <a:lnTo>
                    <a:pt x="55" y="79"/>
                  </a:lnTo>
                  <a:close/>
                </a:path>
              </a:pathLst>
            </a:custGeom>
            <a:solidFill>
              <a:srgbClr val="FFFFFF"/>
            </a:solidFill>
            <a:ln w="9525">
              <a:noFill/>
              <a:round/>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sp>
        <p:nvSpPr>
          <p:cNvPr id="5128" name="Rectangle 8"/>
          <p:cNvSpPr>
            <a:spLocks noChangeArrowheads="1"/>
          </p:cNvSpPr>
          <p:nvPr/>
        </p:nvSpPr>
        <p:spPr bwMode="auto">
          <a:xfrm>
            <a:off x="8146109" y="2856707"/>
            <a:ext cx="25650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accent2"/>
                </a:solidFill>
                <a:ea typeface="微软雅黑" panose="020B0503020204020204" pitchFamily="34" charset="-122"/>
                <a:sym typeface="Arial" panose="020B0604020202020204" pitchFamily="34" charset="0"/>
              </a:rPr>
              <a:t>工作完成情况</a:t>
            </a:r>
            <a:endParaRPr lang="zh-CN" altLang="en-US" dirty="0">
              <a:solidFill>
                <a:schemeClr val="bg1">
                  <a:lumMod val="65000"/>
                </a:schemeClr>
              </a:solidFill>
              <a:ea typeface="微软雅黑" panose="020B0503020204020204" pitchFamily="34" charset="-122"/>
              <a:sym typeface="Arial" panose="020B0604020202020204" pitchFamily="34" charset="0"/>
            </a:endParaRPr>
          </a:p>
        </p:txBody>
      </p:sp>
      <p:grpSp>
        <p:nvGrpSpPr>
          <p:cNvPr id="5129" name="Group 9"/>
          <p:cNvGrpSpPr/>
          <p:nvPr/>
        </p:nvGrpSpPr>
        <p:grpSpPr bwMode="auto">
          <a:xfrm>
            <a:off x="6987481" y="2648200"/>
            <a:ext cx="817066" cy="817066"/>
            <a:chOff x="0" y="0"/>
            <a:chExt cx="366" cy="366"/>
          </a:xfrm>
        </p:grpSpPr>
        <p:sp>
          <p:nvSpPr>
            <p:cNvPr id="5151" name="Oval 10"/>
            <p:cNvSpPr>
              <a:spLocks noChangeArrowheads="1"/>
            </p:cNvSpPr>
            <p:nvPr/>
          </p:nvSpPr>
          <p:spPr bwMode="auto">
            <a:xfrm>
              <a:off x="0" y="0"/>
              <a:ext cx="366" cy="366"/>
            </a:xfrm>
            <a:prstGeom prst="ellipse">
              <a:avLst/>
            </a:prstGeom>
            <a:solidFill>
              <a:schemeClr val="accent1"/>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a:ea typeface="微软雅黑" panose="020B0503020204020204" pitchFamily="34" charset="-122"/>
                <a:sym typeface="Arial" panose="020B0604020202020204" pitchFamily="34" charset="0"/>
              </a:endParaRPr>
            </a:p>
          </p:txBody>
        </p:sp>
        <p:sp>
          <p:nvSpPr>
            <p:cNvPr id="5152" name="Freeform 11"/>
            <p:cNvSpPr>
              <a:spLocks noEditPoints="1"/>
            </p:cNvSpPr>
            <p:nvPr/>
          </p:nvSpPr>
          <p:spPr bwMode="auto">
            <a:xfrm>
              <a:off x="108" y="100"/>
              <a:ext cx="152" cy="164"/>
            </a:xfrm>
            <a:custGeom>
              <a:avLst/>
              <a:gdLst>
                <a:gd name="T0" fmla="*/ 112 w 73"/>
                <a:gd name="T1" fmla="*/ 164 h 79"/>
                <a:gd name="T2" fmla="*/ 108 w 73"/>
                <a:gd name="T3" fmla="*/ 85 h 79"/>
                <a:gd name="T4" fmla="*/ 102 w 73"/>
                <a:gd name="T5" fmla="*/ 75 h 79"/>
                <a:gd name="T6" fmla="*/ 121 w 73"/>
                <a:gd name="T7" fmla="*/ 69 h 79"/>
                <a:gd name="T8" fmla="*/ 115 w 73"/>
                <a:gd name="T9" fmla="*/ 75 h 79"/>
                <a:gd name="T10" fmla="*/ 137 w 73"/>
                <a:gd name="T11" fmla="*/ 93 h 79"/>
                <a:gd name="T12" fmla="*/ 152 w 73"/>
                <a:gd name="T13" fmla="*/ 93 h 79"/>
                <a:gd name="T14" fmla="*/ 152 w 73"/>
                <a:gd name="T15" fmla="*/ 125 h 79"/>
                <a:gd name="T16" fmla="*/ 79 w 73"/>
                <a:gd name="T17" fmla="*/ 125 h 79"/>
                <a:gd name="T18" fmla="*/ 146 w 73"/>
                <a:gd name="T19" fmla="*/ 125 h 79"/>
                <a:gd name="T20" fmla="*/ 115 w 73"/>
                <a:gd name="T21" fmla="*/ 131 h 79"/>
                <a:gd name="T22" fmla="*/ 108 w 73"/>
                <a:gd name="T23" fmla="*/ 135 h 79"/>
                <a:gd name="T24" fmla="*/ 104 w 73"/>
                <a:gd name="T25" fmla="*/ 125 h 79"/>
                <a:gd name="T26" fmla="*/ 108 w 73"/>
                <a:gd name="T27" fmla="*/ 102 h 79"/>
                <a:gd name="T28" fmla="*/ 115 w 73"/>
                <a:gd name="T29" fmla="*/ 118 h 79"/>
                <a:gd name="T30" fmla="*/ 115 w 73"/>
                <a:gd name="T31" fmla="*/ 131 h 79"/>
                <a:gd name="T32" fmla="*/ 67 w 73"/>
                <a:gd name="T33" fmla="*/ 102 h 79"/>
                <a:gd name="T34" fmla="*/ 23 w 73"/>
                <a:gd name="T35" fmla="*/ 112 h 79"/>
                <a:gd name="T36" fmla="*/ 23 w 73"/>
                <a:gd name="T37" fmla="*/ 102 h 79"/>
                <a:gd name="T38" fmla="*/ 23 w 73"/>
                <a:gd name="T39" fmla="*/ 95 h 79"/>
                <a:gd name="T40" fmla="*/ 23 w 73"/>
                <a:gd name="T41" fmla="*/ 85 h 79"/>
                <a:gd name="T42" fmla="*/ 69 w 73"/>
                <a:gd name="T43" fmla="*/ 95 h 79"/>
                <a:gd name="T44" fmla="*/ 19 w 73"/>
                <a:gd name="T45" fmla="*/ 58 h 79"/>
                <a:gd name="T46" fmla="*/ 90 w 73"/>
                <a:gd name="T47" fmla="*/ 52 h 79"/>
                <a:gd name="T48" fmla="*/ 90 w 73"/>
                <a:gd name="T49" fmla="*/ 62 h 79"/>
                <a:gd name="T50" fmla="*/ 23 w 73"/>
                <a:gd name="T51" fmla="*/ 79 h 79"/>
                <a:gd name="T52" fmla="*/ 23 w 73"/>
                <a:gd name="T53" fmla="*/ 69 h 79"/>
                <a:gd name="T54" fmla="*/ 92 w 73"/>
                <a:gd name="T55" fmla="*/ 69 h 79"/>
                <a:gd name="T56" fmla="*/ 90 w 73"/>
                <a:gd name="T57" fmla="*/ 79 h 79"/>
                <a:gd name="T58" fmla="*/ 104 w 73"/>
                <a:gd name="T59" fmla="*/ 44 h 79"/>
                <a:gd name="T60" fmla="*/ 87 w 73"/>
                <a:gd name="T61" fmla="*/ 27 h 79"/>
                <a:gd name="T62" fmla="*/ 77 w 73"/>
                <a:gd name="T63" fmla="*/ 39 h 79"/>
                <a:gd name="T64" fmla="*/ 25 w 73"/>
                <a:gd name="T65" fmla="*/ 29 h 79"/>
                <a:gd name="T66" fmla="*/ 25 w 73"/>
                <a:gd name="T67" fmla="*/ 27 h 79"/>
                <a:gd name="T68" fmla="*/ 8 w 73"/>
                <a:gd name="T69" fmla="*/ 139 h 79"/>
                <a:gd name="T70" fmla="*/ 71 w 73"/>
                <a:gd name="T71" fmla="*/ 154 h 79"/>
                <a:gd name="T72" fmla="*/ 19 w 73"/>
                <a:gd name="T73" fmla="*/ 164 h 79"/>
                <a:gd name="T74" fmla="*/ 0 w 73"/>
                <a:gd name="T75" fmla="*/ 35 h 79"/>
                <a:gd name="T76" fmla="*/ 29 w 73"/>
                <a:gd name="T77" fmla="*/ 21 h 79"/>
                <a:gd name="T78" fmla="*/ 37 w 73"/>
                <a:gd name="T79" fmla="*/ 17 h 79"/>
                <a:gd name="T80" fmla="*/ 75 w 73"/>
                <a:gd name="T81" fmla="*/ 17 h 79"/>
                <a:gd name="T82" fmla="*/ 85 w 73"/>
                <a:gd name="T83" fmla="*/ 21 h 79"/>
                <a:gd name="T84" fmla="*/ 115 w 73"/>
                <a:gd name="T85" fmla="*/ 35 h 79"/>
                <a:gd name="T86" fmla="*/ 104 w 73"/>
                <a:gd name="T87" fmla="*/ 66 h 79"/>
                <a:gd name="T88" fmla="*/ 56 w 73"/>
                <a:gd name="T89" fmla="*/ 8 h 79"/>
                <a:gd name="T90" fmla="*/ 56 w 73"/>
                <a:gd name="T91" fmla="*/ 27 h 79"/>
                <a:gd name="T92" fmla="*/ 56 w 73"/>
                <a:gd name="T93" fmla="*/ 8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 h="79">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sp>
        <p:nvSpPr>
          <p:cNvPr id="5130" name="Rectangle 12"/>
          <p:cNvSpPr>
            <a:spLocks noChangeArrowheads="1"/>
          </p:cNvSpPr>
          <p:nvPr/>
        </p:nvSpPr>
        <p:spPr bwMode="auto">
          <a:xfrm>
            <a:off x="8172898" y="4123979"/>
            <a:ext cx="25650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accent1"/>
                </a:solidFill>
                <a:ea typeface="微软雅黑" panose="020B0503020204020204" pitchFamily="34" charset="-122"/>
                <a:sym typeface="Arial" panose="020B0604020202020204" pitchFamily="34" charset="0"/>
              </a:rPr>
              <a:t>成功项目展示</a:t>
            </a:r>
            <a:endParaRPr lang="zh-CN" altLang="en-US" dirty="0">
              <a:solidFill>
                <a:schemeClr val="bg1">
                  <a:lumMod val="65000"/>
                </a:schemeClr>
              </a:solidFill>
              <a:ea typeface="微软雅黑" panose="020B0503020204020204" pitchFamily="34" charset="-122"/>
              <a:sym typeface="Arial" panose="020B0604020202020204" pitchFamily="34" charset="0"/>
            </a:endParaRPr>
          </a:p>
        </p:txBody>
      </p:sp>
      <p:grpSp>
        <p:nvGrpSpPr>
          <p:cNvPr id="5131" name="Group 13"/>
          <p:cNvGrpSpPr/>
          <p:nvPr/>
        </p:nvGrpSpPr>
        <p:grpSpPr bwMode="auto">
          <a:xfrm>
            <a:off x="6987481" y="3916215"/>
            <a:ext cx="817066" cy="817066"/>
            <a:chOff x="0" y="0"/>
            <a:chExt cx="366" cy="366"/>
          </a:xfrm>
        </p:grpSpPr>
        <p:sp>
          <p:nvSpPr>
            <p:cNvPr id="5149" name="Oval 14"/>
            <p:cNvSpPr>
              <a:spLocks noChangeArrowheads="1"/>
            </p:cNvSpPr>
            <p:nvPr/>
          </p:nvSpPr>
          <p:spPr bwMode="auto">
            <a:xfrm>
              <a:off x="0" y="0"/>
              <a:ext cx="366" cy="366"/>
            </a:xfrm>
            <a:prstGeom prst="ellipse">
              <a:avLst/>
            </a:prstGeom>
            <a:solidFill>
              <a:schemeClr val="accent1"/>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a:ea typeface="微软雅黑" panose="020B0503020204020204" pitchFamily="34" charset="-122"/>
                <a:sym typeface="Arial" panose="020B0604020202020204" pitchFamily="34" charset="0"/>
              </a:endParaRPr>
            </a:p>
          </p:txBody>
        </p:sp>
        <p:sp>
          <p:nvSpPr>
            <p:cNvPr id="5150" name="Freeform 15"/>
            <p:cNvSpPr>
              <a:spLocks noEditPoints="1"/>
            </p:cNvSpPr>
            <p:nvPr/>
          </p:nvSpPr>
          <p:spPr bwMode="auto">
            <a:xfrm>
              <a:off x="102" y="102"/>
              <a:ext cx="162" cy="162"/>
            </a:xfrm>
            <a:custGeom>
              <a:avLst/>
              <a:gdLst>
                <a:gd name="T0" fmla="*/ 104 w 78"/>
                <a:gd name="T1" fmla="*/ 83 h 78"/>
                <a:gd name="T2" fmla="*/ 120 w 78"/>
                <a:gd name="T3" fmla="*/ 85 h 78"/>
                <a:gd name="T4" fmla="*/ 162 w 78"/>
                <a:gd name="T5" fmla="*/ 44 h 78"/>
                <a:gd name="T6" fmla="*/ 162 w 78"/>
                <a:gd name="T7" fmla="*/ 37 h 78"/>
                <a:gd name="T8" fmla="*/ 133 w 78"/>
                <a:gd name="T9" fmla="*/ 69 h 78"/>
                <a:gd name="T10" fmla="*/ 104 w 78"/>
                <a:gd name="T11" fmla="*/ 64 h 78"/>
                <a:gd name="T12" fmla="*/ 96 w 78"/>
                <a:gd name="T13" fmla="*/ 37 h 78"/>
                <a:gd name="T14" fmla="*/ 127 w 78"/>
                <a:gd name="T15" fmla="*/ 4 h 78"/>
                <a:gd name="T16" fmla="*/ 120 w 78"/>
                <a:gd name="T17" fmla="*/ 2 h 78"/>
                <a:gd name="T18" fmla="*/ 79 w 78"/>
                <a:gd name="T19" fmla="*/ 44 h 78"/>
                <a:gd name="T20" fmla="*/ 83 w 78"/>
                <a:gd name="T21" fmla="*/ 60 h 78"/>
                <a:gd name="T22" fmla="*/ 44 w 78"/>
                <a:gd name="T23" fmla="*/ 110 h 78"/>
                <a:gd name="T24" fmla="*/ 35 w 78"/>
                <a:gd name="T25" fmla="*/ 108 h 78"/>
                <a:gd name="T26" fmla="*/ 10 w 78"/>
                <a:gd name="T27" fmla="*/ 133 h 78"/>
                <a:gd name="T28" fmla="*/ 35 w 78"/>
                <a:gd name="T29" fmla="*/ 160 h 78"/>
                <a:gd name="T30" fmla="*/ 60 w 78"/>
                <a:gd name="T31" fmla="*/ 133 h 78"/>
                <a:gd name="T32" fmla="*/ 60 w 78"/>
                <a:gd name="T33" fmla="*/ 125 h 78"/>
                <a:gd name="T34" fmla="*/ 104 w 78"/>
                <a:gd name="T35" fmla="*/ 83 h 78"/>
                <a:gd name="T36" fmla="*/ 35 w 78"/>
                <a:gd name="T37" fmla="*/ 147 h 78"/>
                <a:gd name="T38" fmla="*/ 23 w 78"/>
                <a:gd name="T39" fmla="*/ 133 h 78"/>
                <a:gd name="T40" fmla="*/ 35 w 78"/>
                <a:gd name="T41" fmla="*/ 120 h 78"/>
                <a:gd name="T42" fmla="*/ 50 w 78"/>
                <a:gd name="T43" fmla="*/ 133 h 78"/>
                <a:gd name="T44" fmla="*/ 35 w 78"/>
                <a:gd name="T45" fmla="*/ 147 h 78"/>
                <a:gd name="T46" fmla="*/ 37 w 78"/>
                <a:gd name="T47" fmla="*/ 50 h 78"/>
                <a:gd name="T48" fmla="*/ 62 w 78"/>
                <a:gd name="T49" fmla="*/ 75 h 78"/>
                <a:gd name="T50" fmla="*/ 75 w 78"/>
                <a:gd name="T51" fmla="*/ 64 h 78"/>
                <a:gd name="T52" fmla="*/ 50 w 78"/>
                <a:gd name="T53" fmla="*/ 39 h 78"/>
                <a:gd name="T54" fmla="*/ 56 w 78"/>
                <a:gd name="T55" fmla="*/ 33 h 78"/>
                <a:gd name="T56" fmla="*/ 23 w 78"/>
                <a:gd name="T57" fmla="*/ 0 h 78"/>
                <a:gd name="T58" fmla="*/ 0 w 78"/>
                <a:gd name="T59" fmla="*/ 25 h 78"/>
                <a:gd name="T60" fmla="*/ 33 w 78"/>
                <a:gd name="T61" fmla="*/ 56 h 78"/>
                <a:gd name="T62" fmla="*/ 37 w 78"/>
                <a:gd name="T63" fmla="*/ 50 h 78"/>
                <a:gd name="T64" fmla="*/ 114 w 78"/>
                <a:gd name="T65" fmla="*/ 87 h 78"/>
                <a:gd name="T66" fmla="*/ 79 w 78"/>
                <a:gd name="T67" fmla="*/ 118 h 78"/>
                <a:gd name="T68" fmla="*/ 116 w 78"/>
                <a:gd name="T69" fmla="*/ 156 h 78"/>
                <a:gd name="T70" fmla="*/ 139 w 78"/>
                <a:gd name="T71" fmla="*/ 156 h 78"/>
                <a:gd name="T72" fmla="*/ 150 w 78"/>
                <a:gd name="T73" fmla="*/ 145 h 78"/>
                <a:gd name="T74" fmla="*/ 150 w 78"/>
                <a:gd name="T75" fmla="*/ 123 h 78"/>
                <a:gd name="T76" fmla="*/ 114 w 78"/>
                <a:gd name="T77" fmla="*/ 87 h 78"/>
                <a:gd name="T78" fmla="*/ 129 w 78"/>
                <a:gd name="T79" fmla="*/ 147 h 78"/>
                <a:gd name="T80" fmla="*/ 125 w 78"/>
                <a:gd name="T81" fmla="*/ 147 h 78"/>
                <a:gd name="T82" fmla="*/ 93 w 78"/>
                <a:gd name="T83" fmla="*/ 118 h 78"/>
                <a:gd name="T84" fmla="*/ 93 w 78"/>
                <a:gd name="T85" fmla="*/ 112 h 78"/>
                <a:gd name="T86" fmla="*/ 100 w 78"/>
                <a:gd name="T87" fmla="*/ 112 h 78"/>
                <a:gd name="T88" fmla="*/ 129 w 78"/>
                <a:gd name="T89" fmla="*/ 143 h 78"/>
                <a:gd name="T90" fmla="*/ 129 w 78"/>
                <a:gd name="T91" fmla="*/ 147 h 78"/>
                <a:gd name="T92" fmla="*/ 143 w 78"/>
                <a:gd name="T93" fmla="*/ 135 h 78"/>
                <a:gd name="T94" fmla="*/ 137 w 78"/>
                <a:gd name="T95" fmla="*/ 135 h 78"/>
                <a:gd name="T96" fmla="*/ 108 w 78"/>
                <a:gd name="T97" fmla="*/ 106 h 78"/>
                <a:gd name="T98" fmla="*/ 108 w 78"/>
                <a:gd name="T99" fmla="*/ 100 h 78"/>
                <a:gd name="T100" fmla="*/ 112 w 78"/>
                <a:gd name="T101" fmla="*/ 100 h 78"/>
                <a:gd name="T102" fmla="*/ 143 w 78"/>
                <a:gd name="T103" fmla="*/ 129 h 78"/>
                <a:gd name="T104" fmla="*/ 143 w 78"/>
                <a:gd name="T105" fmla="*/ 135 h 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8" h="78">
                  <a:moveTo>
                    <a:pt x="50" y="40"/>
                  </a:moveTo>
                  <a:cubicBezTo>
                    <a:pt x="53" y="41"/>
                    <a:pt x="55" y="41"/>
                    <a:pt x="58" y="41"/>
                  </a:cubicBezTo>
                  <a:cubicBezTo>
                    <a:pt x="69" y="41"/>
                    <a:pt x="78" y="32"/>
                    <a:pt x="78" y="21"/>
                  </a:cubicBezTo>
                  <a:cubicBezTo>
                    <a:pt x="78" y="20"/>
                    <a:pt x="78" y="19"/>
                    <a:pt x="78" y="18"/>
                  </a:cubicBezTo>
                  <a:cubicBezTo>
                    <a:pt x="64" y="33"/>
                    <a:pt x="64" y="33"/>
                    <a:pt x="64" y="33"/>
                  </a:cubicBezTo>
                  <a:cubicBezTo>
                    <a:pt x="50" y="31"/>
                    <a:pt x="50" y="31"/>
                    <a:pt x="50" y="31"/>
                  </a:cubicBezTo>
                  <a:cubicBezTo>
                    <a:pt x="46" y="18"/>
                    <a:pt x="46" y="18"/>
                    <a:pt x="46" y="18"/>
                  </a:cubicBezTo>
                  <a:cubicBezTo>
                    <a:pt x="61" y="2"/>
                    <a:pt x="61" y="2"/>
                    <a:pt x="61" y="2"/>
                  </a:cubicBezTo>
                  <a:cubicBezTo>
                    <a:pt x="60" y="2"/>
                    <a:pt x="59" y="1"/>
                    <a:pt x="58" y="1"/>
                  </a:cubicBezTo>
                  <a:cubicBezTo>
                    <a:pt x="47" y="1"/>
                    <a:pt x="38" y="10"/>
                    <a:pt x="38" y="21"/>
                  </a:cubicBezTo>
                  <a:cubicBezTo>
                    <a:pt x="38" y="24"/>
                    <a:pt x="39" y="27"/>
                    <a:pt x="40" y="29"/>
                  </a:cubicBezTo>
                  <a:cubicBezTo>
                    <a:pt x="34" y="40"/>
                    <a:pt x="24" y="49"/>
                    <a:pt x="21" y="53"/>
                  </a:cubicBezTo>
                  <a:cubicBezTo>
                    <a:pt x="20" y="52"/>
                    <a:pt x="18" y="52"/>
                    <a:pt x="17" y="52"/>
                  </a:cubicBezTo>
                  <a:cubicBezTo>
                    <a:pt x="10" y="52"/>
                    <a:pt x="5" y="58"/>
                    <a:pt x="5" y="64"/>
                  </a:cubicBezTo>
                  <a:cubicBezTo>
                    <a:pt x="5" y="71"/>
                    <a:pt x="10" y="77"/>
                    <a:pt x="17" y="77"/>
                  </a:cubicBezTo>
                  <a:cubicBezTo>
                    <a:pt x="24" y="77"/>
                    <a:pt x="29" y="71"/>
                    <a:pt x="29" y="64"/>
                  </a:cubicBezTo>
                  <a:cubicBezTo>
                    <a:pt x="29" y="63"/>
                    <a:pt x="29" y="61"/>
                    <a:pt x="29" y="60"/>
                  </a:cubicBezTo>
                  <a:cubicBezTo>
                    <a:pt x="31" y="56"/>
                    <a:pt x="39" y="47"/>
                    <a:pt x="50" y="40"/>
                  </a:cubicBezTo>
                  <a:close/>
                  <a:moveTo>
                    <a:pt x="17" y="71"/>
                  </a:moveTo>
                  <a:cubicBezTo>
                    <a:pt x="14" y="71"/>
                    <a:pt x="11" y="68"/>
                    <a:pt x="11" y="64"/>
                  </a:cubicBezTo>
                  <a:cubicBezTo>
                    <a:pt x="11" y="61"/>
                    <a:pt x="14" y="58"/>
                    <a:pt x="17" y="58"/>
                  </a:cubicBezTo>
                  <a:cubicBezTo>
                    <a:pt x="21" y="58"/>
                    <a:pt x="24" y="61"/>
                    <a:pt x="24" y="64"/>
                  </a:cubicBezTo>
                  <a:cubicBezTo>
                    <a:pt x="24" y="68"/>
                    <a:pt x="21" y="71"/>
                    <a:pt x="17" y="71"/>
                  </a:cubicBezTo>
                  <a:close/>
                  <a:moveTo>
                    <a:pt x="18" y="24"/>
                  </a:moveTo>
                  <a:cubicBezTo>
                    <a:pt x="30" y="36"/>
                    <a:pt x="30" y="36"/>
                    <a:pt x="30" y="36"/>
                  </a:cubicBezTo>
                  <a:cubicBezTo>
                    <a:pt x="36" y="31"/>
                    <a:pt x="36" y="31"/>
                    <a:pt x="36" y="31"/>
                  </a:cubicBezTo>
                  <a:cubicBezTo>
                    <a:pt x="24" y="19"/>
                    <a:pt x="24" y="19"/>
                    <a:pt x="24" y="19"/>
                  </a:cubicBezTo>
                  <a:cubicBezTo>
                    <a:pt x="27" y="16"/>
                    <a:pt x="27" y="16"/>
                    <a:pt x="27" y="16"/>
                  </a:cubicBezTo>
                  <a:cubicBezTo>
                    <a:pt x="11" y="0"/>
                    <a:pt x="11" y="0"/>
                    <a:pt x="11" y="0"/>
                  </a:cubicBezTo>
                  <a:cubicBezTo>
                    <a:pt x="0" y="12"/>
                    <a:pt x="0" y="12"/>
                    <a:pt x="0" y="12"/>
                  </a:cubicBezTo>
                  <a:cubicBezTo>
                    <a:pt x="16" y="27"/>
                    <a:pt x="16" y="27"/>
                    <a:pt x="16" y="27"/>
                  </a:cubicBezTo>
                  <a:lnTo>
                    <a:pt x="18" y="24"/>
                  </a:lnTo>
                  <a:close/>
                  <a:moveTo>
                    <a:pt x="55" y="42"/>
                  </a:moveTo>
                  <a:cubicBezTo>
                    <a:pt x="55" y="42"/>
                    <a:pt x="45" y="45"/>
                    <a:pt x="38" y="57"/>
                  </a:cubicBezTo>
                  <a:cubicBezTo>
                    <a:pt x="38" y="56"/>
                    <a:pt x="56" y="75"/>
                    <a:pt x="56" y="75"/>
                  </a:cubicBezTo>
                  <a:cubicBezTo>
                    <a:pt x="59" y="78"/>
                    <a:pt x="64" y="78"/>
                    <a:pt x="67" y="75"/>
                  </a:cubicBezTo>
                  <a:cubicBezTo>
                    <a:pt x="72" y="70"/>
                    <a:pt x="72" y="70"/>
                    <a:pt x="72" y="70"/>
                  </a:cubicBezTo>
                  <a:cubicBezTo>
                    <a:pt x="75" y="67"/>
                    <a:pt x="75" y="62"/>
                    <a:pt x="72" y="59"/>
                  </a:cubicBezTo>
                  <a:lnTo>
                    <a:pt x="55" y="42"/>
                  </a:lnTo>
                  <a:close/>
                  <a:moveTo>
                    <a:pt x="62" y="71"/>
                  </a:moveTo>
                  <a:cubicBezTo>
                    <a:pt x="62" y="72"/>
                    <a:pt x="60" y="72"/>
                    <a:pt x="60" y="71"/>
                  </a:cubicBezTo>
                  <a:cubicBezTo>
                    <a:pt x="45" y="57"/>
                    <a:pt x="45" y="57"/>
                    <a:pt x="45" y="57"/>
                  </a:cubicBezTo>
                  <a:cubicBezTo>
                    <a:pt x="44" y="56"/>
                    <a:pt x="44" y="55"/>
                    <a:pt x="45" y="54"/>
                  </a:cubicBezTo>
                  <a:cubicBezTo>
                    <a:pt x="46" y="54"/>
                    <a:pt x="47" y="54"/>
                    <a:pt x="48" y="54"/>
                  </a:cubicBezTo>
                  <a:cubicBezTo>
                    <a:pt x="62" y="69"/>
                    <a:pt x="62" y="69"/>
                    <a:pt x="62" y="69"/>
                  </a:cubicBezTo>
                  <a:cubicBezTo>
                    <a:pt x="63" y="69"/>
                    <a:pt x="63" y="71"/>
                    <a:pt x="62" y="71"/>
                  </a:cubicBezTo>
                  <a:close/>
                  <a:moveTo>
                    <a:pt x="69" y="65"/>
                  </a:moveTo>
                  <a:cubicBezTo>
                    <a:pt x="68" y="66"/>
                    <a:pt x="67" y="66"/>
                    <a:pt x="66" y="65"/>
                  </a:cubicBezTo>
                  <a:cubicBezTo>
                    <a:pt x="52" y="51"/>
                    <a:pt x="52" y="51"/>
                    <a:pt x="52" y="51"/>
                  </a:cubicBezTo>
                  <a:cubicBezTo>
                    <a:pt x="51" y="50"/>
                    <a:pt x="51" y="49"/>
                    <a:pt x="52" y="48"/>
                  </a:cubicBezTo>
                  <a:cubicBezTo>
                    <a:pt x="52" y="47"/>
                    <a:pt x="54" y="47"/>
                    <a:pt x="54" y="48"/>
                  </a:cubicBezTo>
                  <a:cubicBezTo>
                    <a:pt x="69" y="62"/>
                    <a:pt x="69" y="62"/>
                    <a:pt x="69" y="62"/>
                  </a:cubicBezTo>
                  <a:cubicBezTo>
                    <a:pt x="69" y="63"/>
                    <a:pt x="69" y="64"/>
                    <a:pt x="69" y="65"/>
                  </a:cubicBezTo>
                  <a:close/>
                </a:path>
              </a:pathLst>
            </a:custGeom>
            <a:solidFill>
              <a:srgbClr val="FFFFFF"/>
            </a:solidFill>
            <a:ln w="9525">
              <a:noFill/>
              <a:round/>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sp>
        <p:nvSpPr>
          <p:cNvPr id="5132" name="Rectangle 16"/>
          <p:cNvSpPr>
            <a:spLocks noChangeArrowheads="1"/>
          </p:cNvSpPr>
          <p:nvPr/>
        </p:nvSpPr>
        <p:spPr bwMode="auto">
          <a:xfrm>
            <a:off x="8172898" y="5391251"/>
            <a:ext cx="25650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400" dirty="0">
                <a:solidFill>
                  <a:schemeClr val="accent2"/>
                </a:solidFill>
                <a:ea typeface="微软雅黑" panose="020B0503020204020204" pitchFamily="34" charset="-122"/>
                <a:sym typeface="Arial" panose="020B0604020202020204" pitchFamily="34" charset="0"/>
              </a:rPr>
              <a:t>明年工作计划</a:t>
            </a:r>
            <a:endParaRPr lang="zh-CN" altLang="en-US" dirty="0">
              <a:solidFill>
                <a:schemeClr val="bg1">
                  <a:lumMod val="65000"/>
                </a:schemeClr>
              </a:solidFill>
              <a:ea typeface="微软雅黑" panose="020B0503020204020204" pitchFamily="34" charset="-122"/>
              <a:sym typeface="Arial" panose="020B0604020202020204" pitchFamily="34" charset="0"/>
            </a:endParaRPr>
          </a:p>
        </p:txBody>
      </p:sp>
      <p:grpSp>
        <p:nvGrpSpPr>
          <p:cNvPr id="5134" name="Group 18"/>
          <p:cNvGrpSpPr/>
          <p:nvPr/>
        </p:nvGrpSpPr>
        <p:grpSpPr bwMode="auto">
          <a:xfrm>
            <a:off x="6989713" y="5150745"/>
            <a:ext cx="812602" cy="817066"/>
            <a:chOff x="0" y="0"/>
            <a:chExt cx="364" cy="366"/>
          </a:xfrm>
        </p:grpSpPr>
        <p:sp>
          <p:nvSpPr>
            <p:cNvPr id="5147" name="Oval 19"/>
            <p:cNvSpPr>
              <a:spLocks noChangeArrowheads="1"/>
            </p:cNvSpPr>
            <p:nvPr/>
          </p:nvSpPr>
          <p:spPr bwMode="auto">
            <a:xfrm>
              <a:off x="0" y="0"/>
              <a:ext cx="364" cy="366"/>
            </a:xfrm>
            <a:prstGeom prst="ellipse">
              <a:avLst/>
            </a:prstGeom>
            <a:solidFill>
              <a:schemeClr val="accent1"/>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a:ea typeface="微软雅黑" panose="020B0503020204020204" pitchFamily="34" charset="-122"/>
                <a:sym typeface="Arial" panose="020B0604020202020204" pitchFamily="34" charset="0"/>
              </a:endParaRPr>
            </a:p>
          </p:txBody>
        </p:sp>
        <p:sp>
          <p:nvSpPr>
            <p:cNvPr id="5148" name="Freeform 20"/>
            <p:cNvSpPr>
              <a:spLocks noEditPoints="1"/>
            </p:cNvSpPr>
            <p:nvPr/>
          </p:nvSpPr>
          <p:spPr bwMode="auto">
            <a:xfrm>
              <a:off x="108" y="106"/>
              <a:ext cx="148" cy="154"/>
            </a:xfrm>
            <a:custGeom>
              <a:avLst/>
              <a:gdLst>
                <a:gd name="T0" fmla="*/ 135 w 71"/>
                <a:gd name="T1" fmla="*/ 12 h 74"/>
                <a:gd name="T2" fmla="*/ 135 w 71"/>
                <a:gd name="T3" fmla="*/ 10 h 74"/>
                <a:gd name="T4" fmla="*/ 106 w 71"/>
                <a:gd name="T5" fmla="*/ 0 h 74"/>
                <a:gd name="T6" fmla="*/ 79 w 71"/>
                <a:gd name="T7" fmla="*/ 10 h 74"/>
                <a:gd name="T8" fmla="*/ 67 w 71"/>
                <a:gd name="T9" fmla="*/ 23 h 74"/>
                <a:gd name="T10" fmla="*/ 67 w 71"/>
                <a:gd name="T11" fmla="*/ 40 h 74"/>
                <a:gd name="T12" fmla="*/ 85 w 71"/>
                <a:gd name="T13" fmla="*/ 40 h 74"/>
                <a:gd name="T14" fmla="*/ 96 w 71"/>
                <a:gd name="T15" fmla="*/ 27 h 74"/>
                <a:gd name="T16" fmla="*/ 106 w 71"/>
                <a:gd name="T17" fmla="*/ 23 h 74"/>
                <a:gd name="T18" fmla="*/ 117 w 71"/>
                <a:gd name="T19" fmla="*/ 27 h 74"/>
                <a:gd name="T20" fmla="*/ 119 w 71"/>
                <a:gd name="T21" fmla="*/ 29 h 74"/>
                <a:gd name="T22" fmla="*/ 123 w 71"/>
                <a:gd name="T23" fmla="*/ 40 h 74"/>
                <a:gd name="T24" fmla="*/ 119 w 71"/>
                <a:gd name="T25" fmla="*/ 50 h 74"/>
                <a:gd name="T26" fmla="*/ 92 w 71"/>
                <a:gd name="T27" fmla="*/ 79 h 74"/>
                <a:gd name="T28" fmla="*/ 79 w 71"/>
                <a:gd name="T29" fmla="*/ 83 h 74"/>
                <a:gd name="T30" fmla="*/ 69 w 71"/>
                <a:gd name="T31" fmla="*/ 79 h 74"/>
                <a:gd name="T32" fmla="*/ 69 w 71"/>
                <a:gd name="T33" fmla="*/ 77 h 74"/>
                <a:gd name="T34" fmla="*/ 52 w 71"/>
                <a:gd name="T35" fmla="*/ 94 h 74"/>
                <a:gd name="T36" fmla="*/ 52 w 71"/>
                <a:gd name="T37" fmla="*/ 96 h 74"/>
                <a:gd name="T38" fmla="*/ 79 w 71"/>
                <a:gd name="T39" fmla="*/ 106 h 74"/>
                <a:gd name="T40" fmla="*/ 79 w 71"/>
                <a:gd name="T41" fmla="*/ 106 h 74"/>
                <a:gd name="T42" fmla="*/ 108 w 71"/>
                <a:gd name="T43" fmla="*/ 96 h 74"/>
                <a:gd name="T44" fmla="*/ 135 w 71"/>
                <a:gd name="T45" fmla="*/ 67 h 74"/>
                <a:gd name="T46" fmla="*/ 148 w 71"/>
                <a:gd name="T47" fmla="*/ 40 h 74"/>
                <a:gd name="T48" fmla="*/ 135 w 71"/>
                <a:gd name="T49" fmla="*/ 12 h 74"/>
                <a:gd name="T50" fmla="*/ 65 w 71"/>
                <a:gd name="T51" fmla="*/ 114 h 74"/>
                <a:gd name="T52" fmla="*/ 52 w 71"/>
                <a:gd name="T53" fmla="*/ 127 h 74"/>
                <a:gd name="T54" fmla="*/ 42 w 71"/>
                <a:gd name="T55" fmla="*/ 131 h 74"/>
                <a:gd name="T56" fmla="*/ 31 w 71"/>
                <a:gd name="T57" fmla="*/ 127 h 74"/>
                <a:gd name="T58" fmla="*/ 29 w 71"/>
                <a:gd name="T59" fmla="*/ 125 h 74"/>
                <a:gd name="T60" fmla="*/ 25 w 71"/>
                <a:gd name="T61" fmla="*/ 114 h 74"/>
                <a:gd name="T62" fmla="*/ 29 w 71"/>
                <a:gd name="T63" fmla="*/ 104 h 74"/>
                <a:gd name="T64" fmla="*/ 56 w 71"/>
                <a:gd name="T65" fmla="*/ 75 h 74"/>
                <a:gd name="T66" fmla="*/ 69 w 71"/>
                <a:gd name="T67" fmla="*/ 71 h 74"/>
                <a:gd name="T68" fmla="*/ 79 w 71"/>
                <a:gd name="T69" fmla="*/ 75 h 74"/>
                <a:gd name="T70" fmla="*/ 79 w 71"/>
                <a:gd name="T71" fmla="*/ 77 h 74"/>
                <a:gd name="T72" fmla="*/ 79 w 71"/>
                <a:gd name="T73" fmla="*/ 77 h 74"/>
                <a:gd name="T74" fmla="*/ 96 w 71"/>
                <a:gd name="T75" fmla="*/ 60 h 74"/>
                <a:gd name="T76" fmla="*/ 96 w 71"/>
                <a:gd name="T77" fmla="*/ 58 h 74"/>
                <a:gd name="T78" fmla="*/ 94 w 71"/>
                <a:gd name="T79" fmla="*/ 56 h 74"/>
                <a:gd name="T80" fmla="*/ 90 w 71"/>
                <a:gd name="T81" fmla="*/ 54 h 74"/>
                <a:gd name="T82" fmla="*/ 69 w 71"/>
                <a:gd name="T83" fmla="*/ 48 h 74"/>
                <a:gd name="T84" fmla="*/ 40 w 71"/>
                <a:gd name="T85" fmla="*/ 58 h 74"/>
                <a:gd name="T86" fmla="*/ 13 w 71"/>
                <a:gd name="T87" fmla="*/ 87 h 74"/>
                <a:gd name="T88" fmla="*/ 0 w 71"/>
                <a:gd name="T89" fmla="*/ 114 h 74"/>
                <a:gd name="T90" fmla="*/ 13 w 71"/>
                <a:gd name="T91" fmla="*/ 142 h 74"/>
                <a:gd name="T92" fmla="*/ 13 w 71"/>
                <a:gd name="T93" fmla="*/ 144 h 74"/>
                <a:gd name="T94" fmla="*/ 42 w 71"/>
                <a:gd name="T95" fmla="*/ 154 h 74"/>
                <a:gd name="T96" fmla="*/ 42 w 71"/>
                <a:gd name="T97" fmla="*/ 154 h 74"/>
                <a:gd name="T98" fmla="*/ 69 w 71"/>
                <a:gd name="T99" fmla="*/ 144 h 74"/>
                <a:gd name="T100" fmla="*/ 81 w 71"/>
                <a:gd name="T101" fmla="*/ 131 h 74"/>
                <a:gd name="T102" fmla="*/ 81 w 71"/>
                <a:gd name="T103" fmla="*/ 114 h 74"/>
                <a:gd name="T104" fmla="*/ 65 w 71"/>
                <a:gd name="T105" fmla="*/ 114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 h="74">
                  <a:moveTo>
                    <a:pt x="65" y="6"/>
                  </a:moveTo>
                  <a:cubicBezTo>
                    <a:pt x="65" y="5"/>
                    <a:pt x="65" y="5"/>
                    <a:pt x="65" y="5"/>
                  </a:cubicBezTo>
                  <a:cubicBezTo>
                    <a:pt x="61" y="1"/>
                    <a:pt x="56" y="0"/>
                    <a:pt x="51" y="0"/>
                  </a:cubicBezTo>
                  <a:cubicBezTo>
                    <a:pt x="47" y="0"/>
                    <a:pt x="42" y="1"/>
                    <a:pt x="38" y="5"/>
                  </a:cubicBezTo>
                  <a:cubicBezTo>
                    <a:pt x="32" y="11"/>
                    <a:pt x="32" y="11"/>
                    <a:pt x="32" y="11"/>
                  </a:cubicBezTo>
                  <a:cubicBezTo>
                    <a:pt x="30" y="13"/>
                    <a:pt x="30" y="17"/>
                    <a:pt x="32" y="19"/>
                  </a:cubicBezTo>
                  <a:cubicBezTo>
                    <a:pt x="35" y="21"/>
                    <a:pt x="38" y="21"/>
                    <a:pt x="41" y="19"/>
                  </a:cubicBezTo>
                  <a:cubicBezTo>
                    <a:pt x="46" y="13"/>
                    <a:pt x="46" y="13"/>
                    <a:pt x="46" y="13"/>
                  </a:cubicBezTo>
                  <a:cubicBezTo>
                    <a:pt x="48" y="12"/>
                    <a:pt x="50" y="11"/>
                    <a:pt x="51" y="11"/>
                  </a:cubicBezTo>
                  <a:cubicBezTo>
                    <a:pt x="53" y="11"/>
                    <a:pt x="55" y="12"/>
                    <a:pt x="56" y="13"/>
                  </a:cubicBezTo>
                  <a:cubicBezTo>
                    <a:pt x="57" y="14"/>
                    <a:pt x="57" y="14"/>
                    <a:pt x="57" y="14"/>
                  </a:cubicBezTo>
                  <a:cubicBezTo>
                    <a:pt x="58" y="15"/>
                    <a:pt x="59" y="17"/>
                    <a:pt x="59" y="19"/>
                  </a:cubicBezTo>
                  <a:cubicBezTo>
                    <a:pt x="59" y="21"/>
                    <a:pt x="58" y="23"/>
                    <a:pt x="57" y="24"/>
                  </a:cubicBezTo>
                  <a:cubicBezTo>
                    <a:pt x="44" y="38"/>
                    <a:pt x="44" y="38"/>
                    <a:pt x="44" y="38"/>
                  </a:cubicBezTo>
                  <a:cubicBezTo>
                    <a:pt x="42" y="39"/>
                    <a:pt x="40" y="40"/>
                    <a:pt x="38" y="40"/>
                  </a:cubicBezTo>
                  <a:cubicBezTo>
                    <a:pt x="37" y="40"/>
                    <a:pt x="35" y="39"/>
                    <a:pt x="33" y="38"/>
                  </a:cubicBezTo>
                  <a:cubicBezTo>
                    <a:pt x="33" y="37"/>
                    <a:pt x="33" y="37"/>
                    <a:pt x="33" y="37"/>
                  </a:cubicBezTo>
                  <a:cubicBezTo>
                    <a:pt x="25" y="45"/>
                    <a:pt x="25" y="45"/>
                    <a:pt x="25" y="45"/>
                  </a:cubicBezTo>
                  <a:cubicBezTo>
                    <a:pt x="25" y="46"/>
                    <a:pt x="25" y="46"/>
                    <a:pt x="25" y="46"/>
                  </a:cubicBezTo>
                  <a:cubicBezTo>
                    <a:pt x="29" y="50"/>
                    <a:pt x="34" y="51"/>
                    <a:pt x="38" y="51"/>
                  </a:cubicBezTo>
                  <a:cubicBezTo>
                    <a:pt x="38" y="51"/>
                    <a:pt x="38" y="51"/>
                    <a:pt x="38" y="51"/>
                  </a:cubicBezTo>
                  <a:cubicBezTo>
                    <a:pt x="43" y="51"/>
                    <a:pt x="48" y="50"/>
                    <a:pt x="52" y="46"/>
                  </a:cubicBezTo>
                  <a:cubicBezTo>
                    <a:pt x="65" y="32"/>
                    <a:pt x="65" y="32"/>
                    <a:pt x="65" y="32"/>
                  </a:cubicBezTo>
                  <a:cubicBezTo>
                    <a:pt x="69" y="29"/>
                    <a:pt x="71" y="24"/>
                    <a:pt x="71" y="19"/>
                  </a:cubicBezTo>
                  <a:cubicBezTo>
                    <a:pt x="71" y="14"/>
                    <a:pt x="69" y="9"/>
                    <a:pt x="65" y="6"/>
                  </a:cubicBezTo>
                  <a:close/>
                  <a:moveTo>
                    <a:pt x="31" y="55"/>
                  </a:moveTo>
                  <a:cubicBezTo>
                    <a:pt x="25" y="61"/>
                    <a:pt x="25" y="61"/>
                    <a:pt x="25" y="61"/>
                  </a:cubicBezTo>
                  <a:cubicBezTo>
                    <a:pt x="23" y="62"/>
                    <a:pt x="21" y="63"/>
                    <a:pt x="20" y="63"/>
                  </a:cubicBezTo>
                  <a:cubicBezTo>
                    <a:pt x="18" y="63"/>
                    <a:pt x="16" y="62"/>
                    <a:pt x="15" y="61"/>
                  </a:cubicBezTo>
                  <a:cubicBezTo>
                    <a:pt x="14" y="60"/>
                    <a:pt x="14" y="60"/>
                    <a:pt x="14" y="60"/>
                  </a:cubicBezTo>
                  <a:cubicBezTo>
                    <a:pt x="13" y="59"/>
                    <a:pt x="12" y="57"/>
                    <a:pt x="12" y="55"/>
                  </a:cubicBezTo>
                  <a:cubicBezTo>
                    <a:pt x="12" y="53"/>
                    <a:pt x="13" y="51"/>
                    <a:pt x="14" y="50"/>
                  </a:cubicBezTo>
                  <a:cubicBezTo>
                    <a:pt x="27" y="36"/>
                    <a:pt x="27" y="36"/>
                    <a:pt x="27" y="36"/>
                  </a:cubicBezTo>
                  <a:cubicBezTo>
                    <a:pt x="29" y="35"/>
                    <a:pt x="31" y="34"/>
                    <a:pt x="33" y="34"/>
                  </a:cubicBezTo>
                  <a:cubicBezTo>
                    <a:pt x="34" y="34"/>
                    <a:pt x="36" y="35"/>
                    <a:pt x="38" y="36"/>
                  </a:cubicBezTo>
                  <a:cubicBezTo>
                    <a:pt x="38" y="37"/>
                    <a:pt x="38" y="37"/>
                    <a:pt x="38" y="37"/>
                  </a:cubicBezTo>
                  <a:cubicBezTo>
                    <a:pt x="38" y="37"/>
                    <a:pt x="38" y="37"/>
                    <a:pt x="38" y="37"/>
                  </a:cubicBezTo>
                  <a:cubicBezTo>
                    <a:pt x="46" y="29"/>
                    <a:pt x="46" y="29"/>
                    <a:pt x="46" y="29"/>
                  </a:cubicBezTo>
                  <a:cubicBezTo>
                    <a:pt x="46" y="28"/>
                    <a:pt x="46" y="28"/>
                    <a:pt x="46" y="28"/>
                  </a:cubicBezTo>
                  <a:cubicBezTo>
                    <a:pt x="45" y="27"/>
                    <a:pt x="45" y="27"/>
                    <a:pt x="45" y="27"/>
                  </a:cubicBezTo>
                  <a:cubicBezTo>
                    <a:pt x="44" y="27"/>
                    <a:pt x="44" y="26"/>
                    <a:pt x="43" y="26"/>
                  </a:cubicBezTo>
                  <a:cubicBezTo>
                    <a:pt x="40" y="24"/>
                    <a:pt x="36" y="23"/>
                    <a:pt x="33" y="23"/>
                  </a:cubicBezTo>
                  <a:cubicBezTo>
                    <a:pt x="28" y="23"/>
                    <a:pt x="23" y="24"/>
                    <a:pt x="19" y="28"/>
                  </a:cubicBezTo>
                  <a:cubicBezTo>
                    <a:pt x="6" y="42"/>
                    <a:pt x="6" y="42"/>
                    <a:pt x="6" y="42"/>
                  </a:cubicBezTo>
                  <a:cubicBezTo>
                    <a:pt x="2" y="45"/>
                    <a:pt x="0" y="50"/>
                    <a:pt x="0" y="55"/>
                  </a:cubicBezTo>
                  <a:cubicBezTo>
                    <a:pt x="0" y="60"/>
                    <a:pt x="2" y="65"/>
                    <a:pt x="6" y="68"/>
                  </a:cubicBezTo>
                  <a:cubicBezTo>
                    <a:pt x="6" y="69"/>
                    <a:pt x="6" y="69"/>
                    <a:pt x="6" y="69"/>
                  </a:cubicBezTo>
                  <a:cubicBezTo>
                    <a:pt x="10" y="73"/>
                    <a:pt x="15" y="74"/>
                    <a:pt x="20" y="74"/>
                  </a:cubicBezTo>
                  <a:cubicBezTo>
                    <a:pt x="20" y="74"/>
                    <a:pt x="20" y="74"/>
                    <a:pt x="20" y="74"/>
                  </a:cubicBezTo>
                  <a:cubicBezTo>
                    <a:pt x="24" y="74"/>
                    <a:pt x="29" y="73"/>
                    <a:pt x="33" y="69"/>
                  </a:cubicBezTo>
                  <a:cubicBezTo>
                    <a:pt x="39" y="63"/>
                    <a:pt x="39" y="63"/>
                    <a:pt x="39" y="63"/>
                  </a:cubicBezTo>
                  <a:cubicBezTo>
                    <a:pt x="41" y="61"/>
                    <a:pt x="41" y="57"/>
                    <a:pt x="39" y="55"/>
                  </a:cubicBezTo>
                  <a:cubicBezTo>
                    <a:pt x="37" y="53"/>
                    <a:pt x="33" y="53"/>
                    <a:pt x="31" y="55"/>
                  </a:cubicBezTo>
                  <a:close/>
                </a:path>
              </a:pathLst>
            </a:custGeom>
            <a:solidFill>
              <a:schemeClr val="bg1"/>
            </a:solidFill>
            <a:ln w="9525">
              <a:noFill/>
              <a:round/>
            </a:ln>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grpSp>
      <p:sp>
        <p:nvSpPr>
          <p:cNvPr id="5136" name="Text Box 24"/>
          <p:cNvSpPr txBox="1">
            <a:spLocks noChangeArrowheads="1"/>
          </p:cNvSpPr>
          <p:nvPr/>
        </p:nvSpPr>
        <p:spPr bwMode="auto">
          <a:xfrm>
            <a:off x="5681515" y="1259633"/>
            <a:ext cx="986167"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5625">
                <a:solidFill>
                  <a:schemeClr val="bg1"/>
                </a:solidFill>
                <a:ea typeface="微软雅黑" panose="020B0503020204020204" pitchFamily="34" charset="-122"/>
                <a:sym typeface="Arial" panose="020B0604020202020204" pitchFamily="34" charset="0"/>
              </a:rPr>
              <a:t>01</a:t>
            </a:r>
          </a:p>
        </p:txBody>
      </p:sp>
      <p:sp>
        <p:nvSpPr>
          <p:cNvPr id="5137" name="Text Box 25"/>
          <p:cNvSpPr txBox="1">
            <a:spLocks noChangeArrowheads="1"/>
          </p:cNvSpPr>
          <p:nvPr/>
        </p:nvSpPr>
        <p:spPr bwMode="auto">
          <a:xfrm>
            <a:off x="5681515" y="2525417"/>
            <a:ext cx="986167"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5625">
                <a:solidFill>
                  <a:schemeClr val="bg1"/>
                </a:solidFill>
                <a:ea typeface="微软雅黑" panose="020B0503020204020204" pitchFamily="34" charset="-122"/>
                <a:sym typeface="Arial" panose="020B0604020202020204" pitchFamily="34" charset="0"/>
              </a:rPr>
              <a:t>02</a:t>
            </a:r>
          </a:p>
        </p:txBody>
      </p:sp>
      <p:sp>
        <p:nvSpPr>
          <p:cNvPr id="5138" name="Text Box 26"/>
          <p:cNvSpPr txBox="1">
            <a:spLocks noChangeArrowheads="1"/>
          </p:cNvSpPr>
          <p:nvPr/>
        </p:nvSpPr>
        <p:spPr bwMode="auto">
          <a:xfrm>
            <a:off x="5681515" y="3813524"/>
            <a:ext cx="986167"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5625">
                <a:solidFill>
                  <a:schemeClr val="bg1"/>
                </a:solidFill>
                <a:ea typeface="微软雅黑" panose="020B0503020204020204" pitchFamily="34" charset="-122"/>
                <a:sym typeface="Arial" panose="020B0604020202020204" pitchFamily="34" charset="0"/>
              </a:rPr>
              <a:t>03</a:t>
            </a:r>
          </a:p>
        </p:txBody>
      </p:sp>
      <p:sp>
        <p:nvSpPr>
          <p:cNvPr id="5139" name="Text Box 27"/>
          <p:cNvSpPr txBox="1">
            <a:spLocks noChangeArrowheads="1"/>
          </p:cNvSpPr>
          <p:nvPr/>
        </p:nvSpPr>
        <p:spPr bwMode="auto">
          <a:xfrm>
            <a:off x="5681515" y="5034659"/>
            <a:ext cx="986167"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5625">
                <a:solidFill>
                  <a:schemeClr val="bg1"/>
                </a:solidFill>
                <a:ea typeface="微软雅黑" panose="020B0503020204020204" pitchFamily="34" charset="-122"/>
                <a:sym typeface="Arial" panose="020B0604020202020204" pitchFamily="34" charset="0"/>
              </a:rPr>
              <a:t>04</a:t>
            </a:r>
          </a:p>
        </p:txBody>
      </p:sp>
      <p:sp>
        <p:nvSpPr>
          <p:cNvPr id="5141" name="Line 29"/>
          <p:cNvSpPr>
            <a:spLocks noChangeShapeType="1"/>
          </p:cNvSpPr>
          <p:nvPr/>
        </p:nvSpPr>
        <p:spPr bwMode="auto">
          <a:xfrm>
            <a:off x="1409700" y="3100710"/>
            <a:ext cx="321468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2" name="Text Box 30"/>
          <p:cNvSpPr txBox="1">
            <a:spLocks noChangeArrowheads="1"/>
          </p:cNvSpPr>
          <p:nvPr/>
        </p:nvSpPr>
        <p:spPr bwMode="auto">
          <a:xfrm>
            <a:off x="1502033" y="3354538"/>
            <a:ext cx="92333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bg1"/>
                </a:solidFill>
                <a:ea typeface="微软雅黑" panose="020B0503020204020204" pitchFamily="34" charset="-122"/>
                <a:sym typeface="Arial" panose="020B0604020202020204" pitchFamily="34" charset="0"/>
              </a:rPr>
              <a:t>目录</a:t>
            </a:r>
            <a:endParaRPr lang="zh-CN" altLang="zh-CN" sz="3600" b="1" dirty="0">
              <a:solidFill>
                <a:schemeClr val="bg1"/>
              </a:solidFill>
              <a:ea typeface="微软雅黑" panose="020B0503020204020204" pitchFamily="34" charset="-122"/>
              <a:sym typeface="Arial" panose="020B0604020202020204" pitchFamily="34" charset="0"/>
            </a:endParaRPr>
          </a:p>
        </p:txBody>
      </p:sp>
      <p:sp>
        <p:nvSpPr>
          <p:cNvPr id="5143" name="Text Box 31"/>
          <p:cNvSpPr txBox="1">
            <a:spLocks noChangeArrowheads="1"/>
          </p:cNvSpPr>
          <p:nvPr/>
        </p:nvSpPr>
        <p:spPr bwMode="auto">
          <a:xfrm>
            <a:off x="2566460" y="3477649"/>
            <a:ext cx="19749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a:solidFill>
                  <a:schemeClr val="bg1"/>
                </a:solidFill>
                <a:ea typeface="微软雅黑" panose="020B0503020204020204" pitchFamily="34" charset="-122"/>
                <a:sym typeface="Arial" panose="020B0604020202020204" pitchFamily="34" charset="0"/>
              </a:rPr>
              <a:t>CONTENTS</a:t>
            </a:r>
            <a:endParaRPr lang="zh-CN" altLang="zh-CN" sz="2800" dirty="0">
              <a:solidFill>
                <a:schemeClr val="bg1"/>
              </a:solidFill>
              <a:ea typeface="微软雅黑" panose="020B0503020204020204" pitchFamily="34" charset="-122"/>
              <a:sym typeface="Arial" panose="020B0604020202020204" pitchFamily="34" charset="0"/>
            </a:endParaRPr>
          </a:p>
        </p:txBody>
      </p:sp>
      <p:sp>
        <p:nvSpPr>
          <p:cNvPr id="5144" name="Line 32"/>
          <p:cNvSpPr>
            <a:spLocks noChangeShapeType="1"/>
          </p:cNvSpPr>
          <p:nvPr/>
        </p:nvSpPr>
        <p:spPr bwMode="auto">
          <a:xfrm>
            <a:off x="1409700" y="4214690"/>
            <a:ext cx="321468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41"/>
                                        </p:tgtEl>
                                        <p:attrNameLst>
                                          <p:attrName>style.visibility</p:attrName>
                                        </p:attrNameLst>
                                      </p:cBhvr>
                                      <p:to>
                                        <p:strVal val="visible"/>
                                      </p:to>
                                    </p:set>
                                    <p:anim calcmode="lin" valueType="num">
                                      <p:cBhvr additive="base">
                                        <p:cTn id="13" dur="500" fill="hold"/>
                                        <p:tgtEl>
                                          <p:spTgt spid="5141"/>
                                        </p:tgtEl>
                                        <p:attrNameLst>
                                          <p:attrName>ppt_x</p:attrName>
                                        </p:attrNameLst>
                                      </p:cBhvr>
                                      <p:tavLst>
                                        <p:tav tm="0">
                                          <p:val>
                                            <p:strVal val="0-#ppt_w/2"/>
                                          </p:val>
                                        </p:tav>
                                        <p:tav tm="100000">
                                          <p:val>
                                            <p:strVal val="#ppt_x"/>
                                          </p:val>
                                        </p:tav>
                                      </p:tavLst>
                                    </p:anim>
                                    <p:anim calcmode="lin" valueType="num">
                                      <p:cBhvr additive="base">
                                        <p:cTn id="14" dur="500" fill="hold"/>
                                        <p:tgtEl>
                                          <p:spTgt spid="514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144"/>
                                        </p:tgtEl>
                                        <p:attrNameLst>
                                          <p:attrName>style.visibility</p:attrName>
                                        </p:attrNameLst>
                                      </p:cBhvr>
                                      <p:to>
                                        <p:strVal val="visible"/>
                                      </p:to>
                                    </p:set>
                                    <p:anim calcmode="lin" valueType="num">
                                      <p:cBhvr additive="base">
                                        <p:cTn id="17" dur="500" fill="hold"/>
                                        <p:tgtEl>
                                          <p:spTgt spid="5144"/>
                                        </p:tgtEl>
                                        <p:attrNameLst>
                                          <p:attrName>ppt_x</p:attrName>
                                        </p:attrNameLst>
                                      </p:cBhvr>
                                      <p:tavLst>
                                        <p:tav tm="0">
                                          <p:val>
                                            <p:strVal val="0-#ppt_w/2"/>
                                          </p:val>
                                        </p:tav>
                                        <p:tav tm="100000">
                                          <p:val>
                                            <p:strVal val="#ppt_x"/>
                                          </p:val>
                                        </p:tav>
                                      </p:tavLst>
                                    </p:anim>
                                    <p:anim calcmode="lin" valueType="num">
                                      <p:cBhvr additive="base">
                                        <p:cTn id="18" dur="500" fill="hold"/>
                                        <p:tgtEl>
                                          <p:spTgt spid="514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142"/>
                                        </p:tgtEl>
                                        <p:attrNameLst>
                                          <p:attrName>style.visibility</p:attrName>
                                        </p:attrNameLst>
                                      </p:cBhvr>
                                      <p:to>
                                        <p:strVal val="visible"/>
                                      </p:to>
                                    </p:set>
                                    <p:anim by="(-#ppt_w*2)" calcmode="lin" valueType="num">
                                      <p:cBhvr rctx="PPT">
                                        <p:cTn id="23" dur="500" autoRev="1" fill="hold">
                                          <p:stCondLst>
                                            <p:cond delay="0"/>
                                          </p:stCondLst>
                                        </p:cTn>
                                        <p:tgtEl>
                                          <p:spTgt spid="5142"/>
                                        </p:tgtEl>
                                        <p:attrNameLst>
                                          <p:attrName>ppt_w</p:attrName>
                                        </p:attrNameLst>
                                      </p:cBhvr>
                                    </p:anim>
                                    <p:anim by="(#ppt_w*0.50)" calcmode="lin" valueType="num">
                                      <p:cBhvr>
                                        <p:cTn id="24" dur="500" decel="50000" autoRev="1" fill="hold">
                                          <p:stCondLst>
                                            <p:cond delay="0"/>
                                          </p:stCondLst>
                                        </p:cTn>
                                        <p:tgtEl>
                                          <p:spTgt spid="5142"/>
                                        </p:tgtEl>
                                        <p:attrNameLst>
                                          <p:attrName>ppt_x</p:attrName>
                                        </p:attrNameLst>
                                      </p:cBhvr>
                                    </p:anim>
                                    <p:anim from="(-#ppt_h/2)" to="(#ppt_y)" calcmode="lin" valueType="num">
                                      <p:cBhvr>
                                        <p:cTn id="25" dur="1000" fill="hold">
                                          <p:stCondLst>
                                            <p:cond delay="0"/>
                                          </p:stCondLst>
                                        </p:cTn>
                                        <p:tgtEl>
                                          <p:spTgt spid="5142"/>
                                        </p:tgtEl>
                                        <p:attrNameLst>
                                          <p:attrName>ppt_y</p:attrName>
                                        </p:attrNameLst>
                                      </p:cBhvr>
                                    </p:anim>
                                    <p:animRot by="21600000">
                                      <p:cBhvr>
                                        <p:cTn id="26" dur="1000" fill="hold">
                                          <p:stCondLst>
                                            <p:cond delay="0"/>
                                          </p:stCondLst>
                                        </p:cTn>
                                        <p:tgtEl>
                                          <p:spTgt spid="514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5143"/>
                                        </p:tgtEl>
                                        <p:attrNameLst>
                                          <p:attrName>style.visibility</p:attrName>
                                        </p:attrNameLst>
                                      </p:cBhvr>
                                      <p:to>
                                        <p:strVal val="visible"/>
                                      </p:to>
                                    </p:set>
                                    <p:anim by="(-#ppt_w*2)" calcmode="lin" valueType="num">
                                      <p:cBhvr rctx="PPT">
                                        <p:cTn id="31" dur="500" autoRev="1" fill="hold">
                                          <p:stCondLst>
                                            <p:cond delay="0"/>
                                          </p:stCondLst>
                                        </p:cTn>
                                        <p:tgtEl>
                                          <p:spTgt spid="5143"/>
                                        </p:tgtEl>
                                        <p:attrNameLst>
                                          <p:attrName>ppt_w</p:attrName>
                                        </p:attrNameLst>
                                      </p:cBhvr>
                                    </p:anim>
                                    <p:anim by="(#ppt_w*0.50)" calcmode="lin" valueType="num">
                                      <p:cBhvr>
                                        <p:cTn id="32" dur="500" decel="50000" autoRev="1" fill="hold">
                                          <p:stCondLst>
                                            <p:cond delay="0"/>
                                          </p:stCondLst>
                                        </p:cTn>
                                        <p:tgtEl>
                                          <p:spTgt spid="5143"/>
                                        </p:tgtEl>
                                        <p:attrNameLst>
                                          <p:attrName>ppt_x</p:attrName>
                                        </p:attrNameLst>
                                      </p:cBhvr>
                                    </p:anim>
                                    <p:anim from="(-#ppt_h/2)" to="(#ppt_y)" calcmode="lin" valueType="num">
                                      <p:cBhvr>
                                        <p:cTn id="33" dur="1000" fill="hold">
                                          <p:stCondLst>
                                            <p:cond delay="0"/>
                                          </p:stCondLst>
                                        </p:cTn>
                                        <p:tgtEl>
                                          <p:spTgt spid="5143"/>
                                        </p:tgtEl>
                                        <p:attrNameLst>
                                          <p:attrName>ppt_y</p:attrName>
                                        </p:attrNameLst>
                                      </p:cBhvr>
                                    </p:anim>
                                    <p:animRot by="21600000">
                                      <p:cBhvr>
                                        <p:cTn id="34" dur="1000" fill="hold">
                                          <p:stCondLst>
                                            <p:cond delay="0"/>
                                          </p:stCondLst>
                                        </p:cTn>
                                        <p:tgtEl>
                                          <p:spTgt spid="514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126"/>
                                        </p:tgtEl>
                                        <p:attrNameLst>
                                          <p:attrName>style.visibility</p:attrName>
                                        </p:attrNameLst>
                                      </p:cBhvr>
                                      <p:to>
                                        <p:strVal val="visible"/>
                                      </p:to>
                                    </p:set>
                                    <p:anim calcmode="lin" valueType="num">
                                      <p:cBhvr additive="base">
                                        <p:cTn id="39" dur="500" fill="hold"/>
                                        <p:tgtEl>
                                          <p:spTgt spid="5126"/>
                                        </p:tgtEl>
                                        <p:attrNameLst>
                                          <p:attrName>ppt_x</p:attrName>
                                        </p:attrNameLst>
                                      </p:cBhvr>
                                      <p:tavLst>
                                        <p:tav tm="0">
                                          <p:val>
                                            <p:strVal val="1+#ppt_w/2"/>
                                          </p:val>
                                        </p:tav>
                                        <p:tav tm="100000">
                                          <p:val>
                                            <p:strVal val="#ppt_x"/>
                                          </p:val>
                                        </p:tav>
                                      </p:tavLst>
                                    </p:anim>
                                    <p:anim calcmode="lin" valueType="num">
                                      <p:cBhvr additive="base">
                                        <p:cTn id="40" dur="500" fill="hold"/>
                                        <p:tgtEl>
                                          <p:spTgt spid="512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127"/>
                                        </p:tgtEl>
                                        <p:attrNameLst>
                                          <p:attrName>style.visibility</p:attrName>
                                        </p:attrNameLst>
                                      </p:cBhvr>
                                      <p:to>
                                        <p:strVal val="visible"/>
                                      </p:to>
                                    </p:set>
                                    <p:anim calcmode="lin" valueType="num">
                                      <p:cBhvr additive="base">
                                        <p:cTn id="43" dur="500" fill="hold"/>
                                        <p:tgtEl>
                                          <p:spTgt spid="5127"/>
                                        </p:tgtEl>
                                        <p:attrNameLst>
                                          <p:attrName>ppt_x</p:attrName>
                                        </p:attrNameLst>
                                      </p:cBhvr>
                                      <p:tavLst>
                                        <p:tav tm="0">
                                          <p:val>
                                            <p:strVal val="1+#ppt_w/2"/>
                                          </p:val>
                                        </p:tav>
                                        <p:tav tm="100000">
                                          <p:val>
                                            <p:strVal val="#ppt_x"/>
                                          </p:val>
                                        </p:tav>
                                      </p:tavLst>
                                    </p:anim>
                                    <p:anim calcmode="lin" valueType="num">
                                      <p:cBhvr additive="base">
                                        <p:cTn id="44" dur="500" fill="hold"/>
                                        <p:tgtEl>
                                          <p:spTgt spid="512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136"/>
                                        </p:tgtEl>
                                        <p:attrNameLst>
                                          <p:attrName>style.visibility</p:attrName>
                                        </p:attrNameLst>
                                      </p:cBhvr>
                                      <p:to>
                                        <p:strVal val="visible"/>
                                      </p:to>
                                    </p:set>
                                    <p:anim calcmode="lin" valueType="num">
                                      <p:cBhvr additive="base">
                                        <p:cTn id="47" dur="500" fill="hold"/>
                                        <p:tgtEl>
                                          <p:spTgt spid="5136"/>
                                        </p:tgtEl>
                                        <p:attrNameLst>
                                          <p:attrName>ppt_x</p:attrName>
                                        </p:attrNameLst>
                                      </p:cBhvr>
                                      <p:tavLst>
                                        <p:tav tm="0">
                                          <p:val>
                                            <p:strVal val="1+#ppt_w/2"/>
                                          </p:val>
                                        </p:tav>
                                        <p:tav tm="100000">
                                          <p:val>
                                            <p:strVal val="#ppt_x"/>
                                          </p:val>
                                        </p:tav>
                                      </p:tavLst>
                                    </p:anim>
                                    <p:anim calcmode="lin" valueType="num">
                                      <p:cBhvr additive="base">
                                        <p:cTn id="48"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5128"/>
                                        </p:tgtEl>
                                        <p:attrNameLst>
                                          <p:attrName>style.visibility</p:attrName>
                                        </p:attrNameLst>
                                      </p:cBhvr>
                                      <p:to>
                                        <p:strVal val="visible"/>
                                      </p:to>
                                    </p:set>
                                    <p:anim calcmode="lin" valueType="num">
                                      <p:cBhvr additive="base">
                                        <p:cTn id="53" dur="500" fill="hold"/>
                                        <p:tgtEl>
                                          <p:spTgt spid="5128"/>
                                        </p:tgtEl>
                                        <p:attrNameLst>
                                          <p:attrName>ppt_x</p:attrName>
                                        </p:attrNameLst>
                                      </p:cBhvr>
                                      <p:tavLst>
                                        <p:tav tm="0">
                                          <p:val>
                                            <p:strVal val="1+#ppt_w/2"/>
                                          </p:val>
                                        </p:tav>
                                        <p:tav tm="100000">
                                          <p:val>
                                            <p:strVal val="#ppt_x"/>
                                          </p:val>
                                        </p:tav>
                                      </p:tavLst>
                                    </p:anim>
                                    <p:anim calcmode="lin" valueType="num">
                                      <p:cBhvr additive="base">
                                        <p:cTn id="54" dur="500" fill="hold"/>
                                        <p:tgtEl>
                                          <p:spTgt spid="5128"/>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5129"/>
                                        </p:tgtEl>
                                        <p:attrNameLst>
                                          <p:attrName>style.visibility</p:attrName>
                                        </p:attrNameLst>
                                      </p:cBhvr>
                                      <p:to>
                                        <p:strVal val="visible"/>
                                      </p:to>
                                    </p:set>
                                    <p:anim calcmode="lin" valueType="num">
                                      <p:cBhvr additive="base">
                                        <p:cTn id="57" dur="500" fill="hold"/>
                                        <p:tgtEl>
                                          <p:spTgt spid="5129"/>
                                        </p:tgtEl>
                                        <p:attrNameLst>
                                          <p:attrName>ppt_x</p:attrName>
                                        </p:attrNameLst>
                                      </p:cBhvr>
                                      <p:tavLst>
                                        <p:tav tm="0">
                                          <p:val>
                                            <p:strVal val="1+#ppt_w/2"/>
                                          </p:val>
                                        </p:tav>
                                        <p:tav tm="100000">
                                          <p:val>
                                            <p:strVal val="#ppt_x"/>
                                          </p:val>
                                        </p:tav>
                                      </p:tavLst>
                                    </p:anim>
                                    <p:anim calcmode="lin" valueType="num">
                                      <p:cBhvr additive="base">
                                        <p:cTn id="58" dur="500" fill="hold"/>
                                        <p:tgtEl>
                                          <p:spTgt spid="512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5137"/>
                                        </p:tgtEl>
                                        <p:attrNameLst>
                                          <p:attrName>style.visibility</p:attrName>
                                        </p:attrNameLst>
                                      </p:cBhvr>
                                      <p:to>
                                        <p:strVal val="visible"/>
                                      </p:to>
                                    </p:set>
                                    <p:anim calcmode="lin" valueType="num">
                                      <p:cBhvr additive="base">
                                        <p:cTn id="61" dur="500" fill="hold"/>
                                        <p:tgtEl>
                                          <p:spTgt spid="5137"/>
                                        </p:tgtEl>
                                        <p:attrNameLst>
                                          <p:attrName>ppt_x</p:attrName>
                                        </p:attrNameLst>
                                      </p:cBhvr>
                                      <p:tavLst>
                                        <p:tav tm="0">
                                          <p:val>
                                            <p:strVal val="1+#ppt_w/2"/>
                                          </p:val>
                                        </p:tav>
                                        <p:tav tm="100000">
                                          <p:val>
                                            <p:strVal val="#ppt_x"/>
                                          </p:val>
                                        </p:tav>
                                      </p:tavLst>
                                    </p:anim>
                                    <p:anim calcmode="lin" valueType="num">
                                      <p:cBhvr additive="base">
                                        <p:cTn id="62"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130"/>
                                        </p:tgtEl>
                                        <p:attrNameLst>
                                          <p:attrName>style.visibility</p:attrName>
                                        </p:attrNameLst>
                                      </p:cBhvr>
                                      <p:to>
                                        <p:strVal val="visible"/>
                                      </p:to>
                                    </p:set>
                                    <p:anim calcmode="lin" valueType="num">
                                      <p:cBhvr additive="base">
                                        <p:cTn id="67" dur="500" fill="hold"/>
                                        <p:tgtEl>
                                          <p:spTgt spid="5130"/>
                                        </p:tgtEl>
                                        <p:attrNameLst>
                                          <p:attrName>ppt_x</p:attrName>
                                        </p:attrNameLst>
                                      </p:cBhvr>
                                      <p:tavLst>
                                        <p:tav tm="0">
                                          <p:val>
                                            <p:strVal val="1+#ppt_w/2"/>
                                          </p:val>
                                        </p:tav>
                                        <p:tav tm="100000">
                                          <p:val>
                                            <p:strVal val="#ppt_x"/>
                                          </p:val>
                                        </p:tav>
                                      </p:tavLst>
                                    </p:anim>
                                    <p:anim calcmode="lin" valueType="num">
                                      <p:cBhvr additive="base">
                                        <p:cTn id="68" dur="500" fill="hold"/>
                                        <p:tgtEl>
                                          <p:spTgt spid="513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5131"/>
                                        </p:tgtEl>
                                        <p:attrNameLst>
                                          <p:attrName>style.visibility</p:attrName>
                                        </p:attrNameLst>
                                      </p:cBhvr>
                                      <p:to>
                                        <p:strVal val="visible"/>
                                      </p:to>
                                    </p:set>
                                    <p:anim calcmode="lin" valueType="num">
                                      <p:cBhvr additive="base">
                                        <p:cTn id="71" dur="500" fill="hold"/>
                                        <p:tgtEl>
                                          <p:spTgt spid="5131"/>
                                        </p:tgtEl>
                                        <p:attrNameLst>
                                          <p:attrName>ppt_x</p:attrName>
                                        </p:attrNameLst>
                                      </p:cBhvr>
                                      <p:tavLst>
                                        <p:tav tm="0">
                                          <p:val>
                                            <p:strVal val="1+#ppt_w/2"/>
                                          </p:val>
                                        </p:tav>
                                        <p:tav tm="100000">
                                          <p:val>
                                            <p:strVal val="#ppt_x"/>
                                          </p:val>
                                        </p:tav>
                                      </p:tavLst>
                                    </p:anim>
                                    <p:anim calcmode="lin" valueType="num">
                                      <p:cBhvr additive="base">
                                        <p:cTn id="72" dur="500" fill="hold"/>
                                        <p:tgtEl>
                                          <p:spTgt spid="513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138"/>
                                        </p:tgtEl>
                                        <p:attrNameLst>
                                          <p:attrName>style.visibility</p:attrName>
                                        </p:attrNameLst>
                                      </p:cBhvr>
                                      <p:to>
                                        <p:strVal val="visible"/>
                                      </p:to>
                                    </p:set>
                                    <p:anim calcmode="lin" valueType="num">
                                      <p:cBhvr additive="base">
                                        <p:cTn id="75" dur="500" fill="hold"/>
                                        <p:tgtEl>
                                          <p:spTgt spid="5138"/>
                                        </p:tgtEl>
                                        <p:attrNameLst>
                                          <p:attrName>ppt_x</p:attrName>
                                        </p:attrNameLst>
                                      </p:cBhvr>
                                      <p:tavLst>
                                        <p:tav tm="0">
                                          <p:val>
                                            <p:strVal val="1+#ppt_w/2"/>
                                          </p:val>
                                        </p:tav>
                                        <p:tav tm="100000">
                                          <p:val>
                                            <p:strVal val="#ppt_x"/>
                                          </p:val>
                                        </p:tav>
                                      </p:tavLst>
                                    </p:anim>
                                    <p:anim calcmode="lin" valueType="num">
                                      <p:cBhvr additive="base">
                                        <p:cTn id="76"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5132"/>
                                        </p:tgtEl>
                                        <p:attrNameLst>
                                          <p:attrName>style.visibility</p:attrName>
                                        </p:attrNameLst>
                                      </p:cBhvr>
                                      <p:to>
                                        <p:strVal val="visible"/>
                                      </p:to>
                                    </p:set>
                                    <p:anim calcmode="lin" valueType="num">
                                      <p:cBhvr additive="base">
                                        <p:cTn id="81" dur="500" fill="hold"/>
                                        <p:tgtEl>
                                          <p:spTgt spid="5132"/>
                                        </p:tgtEl>
                                        <p:attrNameLst>
                                          <p:attrName>ppt_x</p:attrName>
                                        </p:attrNameLst>
                                      </p:cBhvr>
                                      <p:tavLst>
                                        <p:tav tm="0">
                                          <p:val>
                                            <p:strVal val="1+#ppt_w/2"/>
                                          </p:val>
                                        </p:tav>
                                        <p:tav tm="100000">
                                          <p:val>
                                            <p:strVal val="#ppt_x"/>
                                          </p:val>
                                        </p:tav>
                                      </p:tavLst>
                                    </p:anim>
                                    <p:anim calcmode="lin" valueType="num">
                                      <p:cBhvr additive="base">
                                        <p:cTn id="82" dur="500" fill="hold"/>
                                        <p:tgtEl>
                                          <p:spTgt spid="5132"/>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5134"/>
                                        </p:tgtEl>
                                        <p:attrNameLst>
                                          <p:attrName>style.visibility</p:attrName>
                                        </p:attrNameLst>
                                      </p:cBhvr>
                                      <p:to>
                                        <p:strVal val="visible"/>
                                      </p:to>
                                    </p:set>
                                    <p:anim calcmode="lin" valueType="num">
                                      <p:cBhvr additive="base">
                                        <p:cTn id="85" dur="500" fill="hold"/>
                                        <p:tgtEl>
                                          <p:spTgt spid="5134"/>
                                        </p:tgtEl>
                                        <p:attrNameLst>
                                          <p:attrName>ppt_x</p:attrName>
                                        </p:attrNameLst>
                                      </p:cBhvr>
                                      <p:tavLst>
                                        <p:tav tm="0">
                                          <p:val>
                                            <p:strVal val="1+#ppt_w/2"/>
                                          </p:val>
                                        </p:tav>
                                        <p:tav tm="100000">
                                          <p:val>
                                            <p:strVal val="#ppt_x"/>
                                          </p:val>
                                        </p:tav>
                                      </p:tavLst>
                                    </p:anim>
                                    <p:anim calcmode="lin" valueType="num">
                                      <p:cBhvr additive="base">
                                        <p:cTn id="86" dur="500" fill="hold"/>
                                        <p:tgtEl>
                                          <p:spTgt spid="5134"/>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5139"/>
                                        </p:tgtEl>
                                        <p:attrNameLst>
                                          <p:attrName>style.visibility</p:attrName>
                                        </p:attrNameLst>
                                      </p:cBhvr>
                                      <p:to>
                                        <p:strVal val="visible"/>
                                      </p:to>
                                    </p:set>
                                    <p:anim calcmode="lin" valueType="num">
                                      <p:cBhvr additive="base">
                                        <p:cTn id="89" dur="500" fill="hold"/>
                                        <p:tgtEl>
                                          <p:spTgt spid="5139"/>
                                        </p:tgtEl>
                                        <p:attrNameLst>
                                          <p:attrName>ppt_x</p:attrName>
                                        </p:attrNameLst>
                                      </p:cBhvr>
                                      <p:tavLst>
                                        <p:tav tm="0">
                                          <p:val>
                                            <p:strVal val="1+#ppt_w/2"/>
                                          </p:val>
                                        </p:tav>
                                        <p:tav tm="100000">
                                          <p:val>
                                            <p:strVal val="#ppt_x"/>
                                          </p:val>
                                        </p:tav>
                                      </p:tavLst>
                                    </p:anim>
                                    <p:anim calcmode="lin" valueType="num">
                                      <p:cBhvr additive="base">
                                        <p:cTn id="90"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P spid="5126" grpId="0"/>
      <p:bldP spid="5128" grpId="0"/>
      <p:bldP spid="5130" grpId="0"/>
      <p:bldP spid="5132" grpId="0"/>
      <p:bldP spid="5136" grpId="0" bldLvl="0" animBg="1"/>
      <p:bldP spid="5137" grpId="0" bldLvl="0" animBg="1"/>
      <p:bldP spid="5138" grpId="0" bldLvl="0" animBg="1"/>
      <p:bldP spid="5139" grpId="0" bldLvl="0" animBg="1"/>
      <p:bldP spid="5141" grpId="0" bldLvl="0" animBg="1"/>
      <p:bldP spid="5142" grpId="0" bldLvl="0" animBg="1"/>
      <p:bldP spid="5143" grpId="0" bldLvl="0" animBg="1"/>
      <p:bldP spid="514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p:cNvGrpSpPr/>
          <p:nvPr/>
        </p:nvGrpSpPr>
        <p:grpSpPr>
          <a:xfrm>
            <a:off x="3821326" y="4552429"/>
            <a:ext cx="2607421" cy="1359683"/>
            <a:chOff x="3821326" y="3817808"/>
            <a:chExt cx="2607421" cy="1359683"/>
          </a:xfrm>
        </p:grpSpPr>
        <p:sp>
          <p:nvSpPr>
            <p:cNvPr id="6"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组合 93"/>
          <p:cNvGrpSpPr/>
          <p:nvPr/>
        </p:nvGrpSpPr>
        <p:grpSpPr>
          <a:xfrm>
            <a:off x="4050244" y="2394042"/>
            <a:ext cx="2378502" cy="1241451"/>
            <a:chOff x="4050244" y="1659421"/>
            <a:chExt cx="2378502" cy="1241451"/>
          </a:xfrm>
        </p:grpSpPr>
        <p:sp>
          <p:nvSpPr>
            <p:cNvPr id="9"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组合 100"/>
          <p:cNvGrpSpPr/>
          <p:nvPr/>
        </p:nvGrpSpPr>
        <p:grpSpPr>
          <a:xfrm>
            <a:off x="3359712" y="3295884"/>
            <a:ext cx="3069033" cy="1601181"/>
            <a:chOff x="3359712" y="2561263"/>
            <a:chExt cx="3069033" cy="1601181"/>
          </a:xfrm>
        </p:grpSpPr>
        <p:sp>
          <p:nvSpPr>
            <p:cNvPr id="15"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组合 96"/>
          <p:cNvGrpSpPr/>
          <p:nvPr/>
        </p:nvGrpSpPr>
        <p:grpSpPr>
          <a:xfrm>
            <a:off x="6428745" y="4087043"/>
            <a:ext cx="2606163" cy="1360941"/>
            <a:chOff x="6428745" y="3352422"/>
            <a:chExt cx="2606163" cy="1360941"/>
          </a:xfrm>
        </p:grpSpPr>
        <p:sp>
          <p:nvSpPr>
            <p:cNvPr id="18"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组合 94"/>
          <p:cNvGrpSpPr/>
          <p:nvPr/>
        </p:nvGrpSpPr>
        <p:grpSpPr>
          <a:xfrm>
            <a:off x="6428745" y="1929915"/>
            <a:ext cx="2381016" cy="1241449"/>
            <a:chOff x="6428745" y="1195294"/>
            <a:chExt cx="2381016" cy="1241449"/>
          </a:xfrm>
        </p:grpSpPr>
        <p:sp>
          <p:nvSpPr>
            <p:cNvPr id="21"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6" name="组合 95"/>
          <p:cNvGrpSpPr/>
          <p:nvPr/>
        </p:nvGrpSpPr>
        <p:grpSpPr>
          <a:xfrm>
            <a:off x="6428747" y="2831757"/>
            <a:ext cx="3070292" cy="1601181"/>
            <a:chOff x="6428747" y="2097136"/>
            <a:chExt cx="3070292" cy="1601181"/>
          </a:xfrm>
        </p:grpSpPr>
        <p:sp>
          <p:nvSpPr>
            <p:cNvPr id="27"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3"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2"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7"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5"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771641" y="3842946"/>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628783" y="4537287"/>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6628783" y="3394162"/>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6628783" y="2326552"/>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771641" y="2801555"/>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4771641" y="5013240"/>
            <a:ext cx="1441420" cy="328551"/>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p:nvPr/>
        </p:nvSpPr>
        <p:spPr>
          <a:xfrm>
            <a:off x="8906914" y="2078316"/>
            <a:ext cx="1770933"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p:nvPr/>
        </p:nvSpPr>
        <p:spPr>
          <a:xfrm>
            <a:off x="9592722" y="3263610"/>
            <a:ext cx="1740271"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p:nvPr/>
        </p:nvSpPr>
        <p:spPr>
          <a:xfrm>
            <a:off x="9072992" y="4363169"/>
            <a:ext cx="1720913"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itle 20"/>
          <p:cNvSpPr txBox="1"/>
          <p:nvPr/>
        </p:nvSpPr>
        <p:spPr>
          <a:xfrm>
            <a:off x="2279897" y="2570624"/>
            <a:ext cx="1691106"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itle 20"/>
          <p:cNvSpPr txBox="1"/>
          <p:nvPr/>
        </p:nvSpPr>
        <p:spPr>
          <a:xfrm>
            <a:off x="1592504" y="3755917"/>
            <a:ext cx="1746675"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p:nvPr/>
        </p:nvSpPr>
        <p:spPr>
          <a:xfrm>
            <a:off x="1947345" y="4855478"/>
            <a:ext cx="1859324" cy="70713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par>
                                <p:cTn id="11" presetID="2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500"/>
                                        <p:tgtEl>
                                          <p:spTgt spid="101"/>
                                        </p:tgtEl>
                                      </p:cBhvr>
                                    </p:animEffect>
                                  </p:childTnLst>
                                </p:cTn>
                              </p:par>
                              <p:par>
                                <p:cTn id="14" presetID="22" presetClass="entr" presetSubtype="8"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p:stCondLst>
                              <p:cond delay="16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26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p:stCondLst>
                              <p:cond delay="31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p:stCondLst>
                              <p:cond delay="36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41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p:nvPr/>
        </p:nvSpPr>
        <p:spPr bwMode="auto">
          <a:xfrm>
            <a:off x="4185928" y="1473928"/>
            <a:ext cx="4321872" cy="3815170"/>
          </a:xfrm>
          <a:custGeom>
            <a:avLst/>
            <a:gdLst>
              <a:gd name="T0" fmla="*/ 4718844 w 19762"/>
              <a:gd name="T1" fmla="*/ 4586885 h 19044"/>
              <a:gd name="T2" fmla="*/ 4718844 w 19762"/>
              <a:gd name="T3" fmla="*/ 4586885 h 19044"/>
              <a:gd name="T4" fmla="*/ 4718844 w 19762"/>
              <a:gd name="T5" fmla="*/ 4586885 h 19044"/>
              <a:gd name="T6" fmla="*/ 4718844 w 19762"/>
              <a:gd name="T7" fmla="*/ 4586885 h 190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62" h="19044">
                <a:moveTo>
                  <a:pt x="500" y="4092"/>
                </a:moveTo>
                <a:cubicBezTo>
                  <a:pt x="1007" y="3072"/>
                  <a:pt x="1899" y="2369"/>
                  <a:pt x="2902" y="1983"/>
                </a:cubicBezTo>
                <a:cubicBezTo>
                  <a:pt x="4142" y="1507"/>
                  <a:pt x="5481" y="1530"/>
                  <a:pt x="6778" y="1317"/>
                </a:cubicBezTo>
                <a:cubicBezTo>
                  <a:pt x="9870" y="810"/>
                  <a:pt x="13046" y="-963"/>
                  <a:pt x="15828" y="686"/>
                </a:cubicBezTo>
                <a:cubicBezTo>
                  <a:pt x="17060" y="1417"/>
                  <a:pt x="17887" y="2706"/>
                  <a:pt x="18539" y="4060"/>
                </a:cubicBezTo>
                <a:cubicBezTo>
                  <a:pt x="19806" y="6692"/>
                  <a:pt x="20395" y="9844"/>
                  <a:pt x="18776" y="12136"/>
                </a:cubicBezTo>
                <a:cubicBezTo>
                  <a:pt x="17768" y="13563"/>
                  <a:pt x="16075" y="14187"/>
                  <a:pt x="15011" y="15562"/>
                </a:cubicBezTo>
                <a:cubicBezTo>
                  <a:pt x="14354" y="16412"/>
                  <a:pt x="13975" y="17507"/>
                  <a:pt x="13178" y="18206"/>
                </a:cubicBezTo>
                <a:cubicBezTo>
                  <a:pt x="10404" y="20637"/>
                  <a:pt x="7018" y="17321"/>
                  <a:pt x="4306" y="14017"/>
                </a:cubicBezTo>
                <a:cubicBezTo>
                  <a:pt x="1787" y="10948"/>
                  <a:pt x="-1205" y="7527"/>
                  <a:pt x="500" y="4092"/>
                </a:cubicBezTo>
                <a:close/>
              </a:path>
            </a:pathLst>
          </a:custGeom>
          <a:solidFill>
            <a:srgbClr val="EDED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74" name="AutoShape 2"/>
          <p:cNvSpPr/>
          <p:nvPr/>
        </p:nvSpPr>
        <p:spPr bwMode="auto">
          <a:xfrm rot="224277">
            <a:off x="4504344" y="1750905"/>
            <a:ext cx="3557093" cy="3139809"/>
          </a:xfrm>
          <a:custGeom>
            <a:avLst/>
            <a:gdLst>
              <a:gd name="T0" fmla="*/ 3883819 w 19762"/>
              <a:gd name="T1" fmla="*/ 3774915 h 19044"/>
              <a:gd name="T2" fmla="*/ 3883819 w 19762"/>
              <a:gd name="T3" fmla="*/ 3774915 h 19044"/>
              <a:gd name="T4" fmla="*/ 3883819 w 19762"/>
              <a:gd name="T5" fmla="*/ 3774915 h 19044"/>
              <a:gd name="T6" fmla="*/ 3883819 w 19762"/>
              <a:gd name="T7" fmla="*/ 3774915 h 190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62" h="19044">
                <a:moveTo>
                  <a:pt x="500" y="4092"/>
                </a:moveTo>
                <a:cubicBezTo>
                  <a:pt x="1007" y="3072"/>
                  <a:pt x="1899" y="2369"/>
                  <a:pt x="2902" y="1983"/>
                </a:cubicBezTo>
                <a:cubicBezTo>
                  <a:pt x="4142" y="1507"/>
                  <a:pt x="5481" y="1530"/>
                  <a:pt x="6778" y="1317"/>
                </a:cubicBezTo>
                <a:cubicBezTo>
                  <a:pt x="9870" y="810"/>
                  <a:pt x="13046" y="-963"/>
                  <a:pt x="15828" y="686"/>
                </a:cubicBezTo>
                <a:cubicBezTo>
                  <a:pt x="17060" y="1417"/>
                  <a:pt x="17887" y="2706"/>
                  <a:pt x="18539" y="4060"/>
                </a:cubicBezTo>
                <a:cubicBezTo>
                  <a:pt x="19806" y="6692"/>
                  <a:pt x="20395" y="9844"/>
                  <a:pt x="18776" y="12136"/>
                </a:cubicBezTo>
                <a:cubicBezTo>
                  <a:pt x="17768" y="13563"/>
                  <a:pt x="16075" y="14187"/>
                  <a:pt x="15011" y="15562"/>
                </a:cubicBezTo>
                <a:cubicBezTo>
                  <a:pt x="14354" y="16412"/>
                  <a:pt x="13975" y="17507"/>
                  <a:pt x="13178" y="18206"/>
                </a:cubicBezTo>
                <a:cubicBezTo>
                  <a:pt x="10404" y="20637"/>
                  <a:pt x="7018" y="17321"/>
                  <a:pt x="4306" y="14017"/>
                </a:cubicBezTo>
                <a:cubicBezTo>
                  <a:pt x="1787" y="10948"/>
                  <a:pt x="-1205" y="7527"/>
                  <a:pt x="500" y="4092"/>
                </a:cubicBez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75" name="AutoShape 3"/>
          <p:cNvSpPr/>
          <p:nvPr/>
        </p:nvSpPr>
        <p:spPr bwMode="auto">
          <a:xfrm rot="224277">
            <a:off x="4985602" y="2240887"/>
            <a:ext cx="2583672" cy="2279796"/>
          </a:xfrm>
          <a:custGeom>
            <a:avLst/>
            <a:gdLst>
              <a:gd name="T0" fmla="*/ 2820988 w 19762"/>
              <a:gd name="T1" fmla="*/ 2740943 h 19044"/>
              <a:gd name="T2" fmla="*/ 2820988 w 19762"/>
              <a:gd name="T3" fmla="*/ 2740943 h 19044"/>
              <a:gd name="T4" fmla="*/ 2820988 w 19762"/>
              <a:gd name="T5" fmla="*/ 2740943 h 19044"/>
              <a:gd name="T6" fmla="*/ 2820988 w 19762"/>
              <a:gd name="T7" fmla="*/ 2740943 h 190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62" h="19044">
                <a:moveTo>
                  <a:pt x="500" y="4092"/>
                </a:moveTo>
                <a:cubicBezTo>
                  <a:pt x="1007" y="3072"/>
                  <a:pt x="1899" y="2369"/>
                  <a:pt x="2902" y="1983"/>
                </a:cubicBezTo>
                <a:cubicBezTo>
                  <a:pt x="4142" y="1507"/>
                  <a:pt x="5481" y="1530"/>
                  <a:pt x="6778" y="1317"/>
                </a:cubicBezTo>
                <a:cubicBezTo>
                  <a:pt x="9870" y="810"/>
                  <a:pt x="13046" y="-963"/>
                  <a:pt x="15828" y="686"/>
                </a:cubicBezTo>
                <a:cubicBezTo>
                  <a:pt x="17060" y="1417"/>
                  <a:pt x="17887" y="2706"/>
                  <a:pt x="18539" y="4060"/>
                </a:cubicBezTo>
                <a:cubicBezTo>
                  <a:pt x="19806" y="6692"/>
                  <a:pt x="20395" y="9844"/>
                  <a:pt x="18776" y="12136"/>
                </a:cubicBezTo>
                <a:cubicBezTo>
                  <a:pt x="17768" y="13563"/>
                  <a:pt x="16075" y="14187"/>
                  <a:pt x="15011" y="15562"/>
                </a:cubicBezTo>
                <a:cubicBezTo>
                  <a:pt x="14354" y="16412"/>
                  <a:pt x="13975" y="17507"/>
                  <a:pt x="13178" y="18206"/>
                </a:cubicBezTo>
                <a:cubicBezTo>
                  <a:pt x="10404" y="20636"/>
                  <a:pt x="7018" y="17321"/>
                  <a:pt x="4306" y="14017"/>
                </a:cubicBezTo>
                <a:cubicBezTo>
                  <a:pt x="1787" y="10948"/>
                  <a:pt x="-1205" y="7527"/>
                  <a:pt x="500" y="4092"/>
                </a:cubicBezTo>
                <a:close/>
              </a:path>
            </a:pathLst>
          </a:custGeom>
          <a:solidFill>
            <a:srgbClr val="B9B9B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8676" name="Group 4"/>
          <p:cNvGrpSpPr/>
          <p:nvPr/>
        </p:nvGrpSpPr>
        <p:grpSpPr bwMode="auto">
          <a:xfrm>
            <a:off x="5099011" y="3133613"/>
            <a:ext cx="2601847" cy="1432870"/>
            <a:chOff x="-1" y="-1"/>
            <a:chExt cx="5682117" cy="3128816"/>
          </a:xfrm>
        </p:grpSpPr>
        <p:sp>
          <p:nvSpPr>
            <p:cNvPr id="28677" name="AutoShape 5"/>
            <p:cNvSpPr/>
            <p:nvPr/>
          </p:nvSpPr>
          <p:spPr bwMode="auto">
            <a:xfrm>
              <a:off x="12700" y="688942"/>
              <a:ext cx="5661477" cy="2439873"/>
            </a:xfrm>
            <a:custGeom>
              <a:avLst/>
              <a:gdLst>
                <a:gd name="T0" fmla="*/ 2830739 w 21600"/>
                <a:gd name="T1" fmla="*/ 1219937 h 19380"/>
                <a:gd name="T2" fmla="*/ 2830739 w 21600"/>
                <a:gd name="T3" fmla="*/ 1219937 h 19380"/>
                <a:gd name="T4" fmla="*/ 2830739 w 21600"/>
                <a:gd name="T5" fmla="*/ 1219937 h 19380"/>
                <a:gd name="T6" fmla="*/ 2830739 w 21600"/>
                <a:gd name="T7" fmla="*/ 1219937 h 19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380">
                  <a:moveTo>
                    <a:pt x="0" y="0"/>
                  </a:moveTo>
                  <a:cubicBezTo>
                    <a:pt x="332" y="4654"/>
                    <a:pt x="1358" y="9136"/>
                    <a:pt x="3079" y="12719"/>
                  </a:cubicBezTo>
                  <a:cubicBezTo>
                    <a:pt x="7345" y="21599"/>
                    <a:pt x="14261" y="21600"/>
                    <a:pt x="18527" y="12719"/>
                  </a:cubicBezTo>
                  <a:cubicBezTo>
                    <a:pt x="20240" y="9152"/>
                    <a:pt x="21262" y="4695"/>
                    <a:pt x="21599" y="63"/>
                  </a:cubicBezTo>
                  <a:cubicBezTo>
                    <a:pt x="21539" y="110"/>
                    <a:pt x="21481" y="164"/>
                    <a:pt x="21420" y="209"/>
                  </a:cubicBezTo>
                  <a:cubicBezTo>
                    <a:pt x="20990" y="1115"/>
                    <a:pt x="20020" y="1977"/>
                    <a:pt x="18504" y="2681"/>
                  </a:cubicBezTo>
                  <a:cubicBezTo>
                    <a:pt x="14270" y="4646"/>
                    <a:pt x="7406" y="4646"/>
                    <a:pt x="3172" y="2681"/>
                  </a:cubicBezTo>
                  <a:cubicBezTo>
                    <a:pt x="1691" y="1994"/>
                    <a:pt x="730" y="1155"/>
                    <a:pt x="286" y="273"/>
                  </a:cubicBezTo>
                  <a:cubicBezTo>
                    <a:pt x="189" y="186"/>
                    <a:pt x="95" y="90"/>
                    <a:pt x="0" y="0"/>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78" name="AutoShape 6"/>
            <p:cNvSpPr/>
            <p:nvPr/>
          </p:nvSpPr>
          <p:spPr bwMode="auto">
            <a:xfrm>
              <a:off x="-1" y="-1"/>
              <a:ext cx="5682117" cy="1266765"/>
            </a:xfrm>
            <a:custGeom>
              <a:avLst/>
              <a:gdLst>
                <a:gd name="T0" fmla="*/ 2840914 w 19679"/>
                <a:gd name="T1" fmla="*/ 695211 h 19679"/>
                <a:gd name="T2" fmla="*/ 2840914 w 19679"/>
                <a:gd name="T3" fmla="*/ 695211 h 19679"/>
                <a:gd name="T4" fmla="*/ 2840914 w 19679"/>
                <a:gd name="T5" fmla="*/ 695211 h 19679"/>
                <a:gd name="T6" fmla="*/ 2840914 w 19679"/>
                <a:gd name="T7" fmla="*/ 69521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8425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79" name="AutoShape 7"/>
            <p:cNvSpPr/>
            <p:nvPr/>
          </p:nvSpPr>
          <p:spPr bwMode="auto">
            <a:xfrm>
              <a:off x="123834" y="795300"/>
              <a:ext cx="5518591" cy="2022380"/>
            </a:xfrm>
            <a:custGeom>
              <a:avLst/>
              <a:gdLst>
                <a:gd name="T0" fmla="*/ 2759296 w 21600"/>
                <a:gd name="T1" fmla="*/ 1011190 h 21600"/>
                <a:gd name="T2" fmla="*/ 2759296 w 21600"/>
                <a:gd name="T3" fmla="*/ 1011190 h 21600"/>
                <a:gd name="T4" fmla="*/ 2759296 w 21600"/>
                <a:gd name="T5" fmla="*/ 1011190 h 21600"/>
                <a:gd name="T6" fmla="*/ 2759296 w 21600"/>
                <a:gd name="T7" fmla="*/ 10111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21496" y="118"/>
                    <a:pt x="21395" y="238"/>
                    <a:pt x="21287" y="353"/>
                  </a:cubicBezTo>
                  <a:cubicBezTo>
                    <a:pt x="21285" y="355"/>
                    <a:pt x="21282" y="357"/>
                    <a:pt x="21280" y="359"/>
                  </a:cubicBezTo>
                  <a:cubicBezTo>
                    <a:pt x="20785" y="1404"/>
                    <a:pt x="19842" y="2393"/>
                    <a:pt x="18436" y="3215"/>
                  </a:cubicBezTo>
                  <a:cubicBezTo>
                    <a:pt x="17215" y="3928"/>
                    <a:pt x="15778" y="4432"/>
                    <a:pt x="14250" y="4744"/>
                  </a:cubicBezTo>
                  <a:lnTo>
                    <a:pt x="14276" y="4848"/>
                  </a:lnTo>
                  <a:lnTo>
                    <a:pt x="14515" y="5157"/>
                  </a:lnTo>
                  <a:lnTo>
                    <a:pt x="14689" y="5699"/>
                  </a:lnTo>
                  <a:lnTo>
                    <a:pt x="15088" y="6021"/>
                  </a:lnTo>
                  <a:lnTo>
                    <a:pt x="15325" y="6728"/>
                  </a:lnTo>
                  <a:lnTo>
                    <a:pt x="15851" y="6749"/>
                  </a:lnTo>
                  <a:lnTo>
                    <a:pt x="16505" y="6592"/>
                  </a:lnTo>
                  <a:lnTo>
                    <a:pt x="16624" y="6032"/>
                  </a:lnTo>
                  <a:lnTo>
                    <a:pt x="17096" y="5982"/>
                  </a:lnTo>
                  <a:lnTo>
                    <a:pt x="17412" y="6130"/>
                  </a:lnTo>
                  <a:lnTo>
                    <a:pt x="17455" y="6642"/>
                  </a:lnTo>
                  <a:lnTo>
                    <a:pt x="18120" y="6377"/>
                  </a:lnTo>
                  <a:lnTo>
                    <a:pt x="18229" y="6896"/>
                  </a:lnTo>
                  <a:lnTo>
                    <a:pt x="18107" y="7933"/>
                  </a:lnTo>
                  <a:lnTo>
                    <a:pt x="18164" y="8461"/>
                  </a:lnTo>
                  <a:lnTo>
                    <a:pt x="18399" y="8549"/>
                  </a:lnTo>
                  <a:lnTo>
                    <a:pt x="18670" y="8263"/>
                  </a:lnTo>
                  <a:lnTo>
                    <a:pt x="19008" y="8375"/>
                  </a:lnTo>
                  <a:lnTo>
                    <a:pt x="19039" y="8812"/>
                  </a:lnTo>
                  <a:lnTo>
                    <a:pt x="19008" y="9033"/>
                  </a:lnTo>
                  <a:lnTo>
                    <a:pt x="18683" y="8947"/>
                  </a:lnTo>
                  <a:lnTo>
                    <a:pt x="18530" y="9407"/>
                  </a:lnTo>
                  <a:lnTo>
                    <a:pt x="18596" y="9828"/>
                  </a:lnTo>
                  <a:lnTo>
                    <a:pt x="18635" y="11255"/>
                  </a:lnTo>
                  <a:lnTo>
                    <a:pt x="18351" y="11632"/>
                  </a:lnTo>
                  <a:lnTo>
                    <a:pt x="18275" y="12101"/>
                  </a:lnTo>
                  <a:lnTo>
                    <a:pt x="18319" y="12773"/>
                  </a:lnTo>
                  <a:lnTo>
                    <a:pt x="18728" y="13000"/>
                  </a:lnTo>
                  <a:lnTo>
                    <a:pt x="18847" y="13618"/>
                  </a:lnTo>
                  <a:lnTo>
                    <a:pt x="18728" y="14697"/>
                  </a:lnTo>
                  <a:lnTo>
                    <a:pt x="18940" y="14830"/>
                  </a:lnTo>
                  <a:cubicBezTo>
                    <a:pt x="20394" y="10516"/>
                    <a:pt x="21278" y="5353"/>
                    <a:pt x="21599" y="0"/>
                  </a:cubicBezTo>
                  <a:close/>
                  <a:moveTo>
                    <a:pt x="0" y="624"/>
                  </a:moveTo>
                  <a:lnTo>
                    <a:pt x="146" y="1267"/>
                  </a:lnTo>
                  <a:lnTo>
                    <a:pt x="420" y="1458"/>
                  </a:lnTo>
                  <a:lnTo>
                    <a:pt x="405" y="1246"/>
                  </a:lnTo>
                  <a:cubicBezTo>
                    <a:pt x="252" y="1042"/>
                    <a:pt x="116" y="835"/>
                    <a:pt x="0" y="624"/>
                  </a:cubicBezTo>
                  <a:close/>
                  <a:moveTo>
                    <a:pt x="1172" y="2092"/>
                  </a:moveTo>
                  <a:lnTo>
                    <a:pt x="1156" y="2676"/>
                  </a:lnTo>
                  <a:lnTo>
                    <a:pt x="1538" y="3336"/>
                  </a:lnTo>
                  <a:lnTo>
                    <a:pt x="1924" y="3569"/>
                  </a:lnTo>
                  <a:lnTo>
                    <a:pt x="2114" y="3843"/>
                  </a:lnTo>
                  <a:lnTo>
                    <a:pt x="2747" y="3807"/>
                  </a:lnTo>
                  <a:lnTo>
                    <a:pt x="2877" y="4105"/>
                  </a:lnTo>
                  <a:lnTo>
                    <a:pt x="3054" y="4294"/>
                  </a:lnTo>
                  <a:lnTo>
                    <a:pt x="3468" y="4279"/>
                  </a:lnTo>
                  <a:lnTo>
                    <a:pt x="3648" y="4494"/>
                  </a:lnTo>
                  <a:lnTo>
                    <a:pt x="3747" y="4877"/>
                  </a:lnTo>
                  <a:lnTo>
                    <a:pt x="3887" y="5257"/>
                  </a:lnTo>
                  <a:lnTo>
                    <a:pt x="4012" y="5679"/>
                  </a:lnTo>
                  <a:lnTo>
                    <a:pt x="4316" y="5888"/>
                  </a:lnTo>
                  <a:lnTo>
                    <a:pt x="4537" y="5670"/>
                  </a:lnTo>
                  <a:lnTo>
                    <a:pt x="4780" y="5623"/>
                  </a:lnTo>
                  <a:lnTo>
                    <a:pt x="4951" y="6094"/>
                  </a:lnTo>
                  <a:lnTo>
                    <a:pt x="5125" y="6698"/>
                  </a:lnTo>
                  <a:lnTo>
                    <a:pt x="4985" y="7356"/>
                  </a:lnTo>
                  <a:lnTo>
                    <a:pt x="4696" y="7754"/>
                  </a:lnTo>
                  <a:lnTo>
                    <a:pt x="4584" y="8202"/>
                  </a:lnTo>
                  <a:lnTo>
                    <a:pt x="4584" y="8723"/>
                  </a:lnTo>
                  <a:lnTo>
                    <a:pt x="4512" y="9177"/>
                  </a:lnTo>
                  <a:cubicBezTo>
                    <a:pt x="4527" y="9324"/>
                    <a:pt x="4558" y="9464"/>
                    <a:pt x="4607" y="9593"/>
                  </a:cubicBezTo>
                  <a:cubicBezTo>
                    <a:pt x="4677" y="9775"/>
                    <a:pt x="4778" y="9930"/>
                    <a:pt x="4899" y="10035"/>
                  </a:cubicBezTo>
                  <a:lnTo>
                    <a:pt x="4882" y="10562"/>
                  </a:lnTo>
                  <a:lnTo>
                    <a:pt x="5019" y="11031"/>
                  </a:lnTo>
                  <a:cubicBezTo>
                    <a:pt x="5151" y="11041"/>
                    <a:pt x="5268" y="11171"/>
                    <a:pt x="5310" y="11361"/>
                  </a:cubicBezTo>
                  <a:cubicBezTo>
                    <a:pt x="5357" y="11576"/>
                    <a:pt x="5297" y="11834"/>
                    <a:pt x="5386" y="12021"/>
                  </a:cubicBezTo>
                  <a:cubicBezTo>
                    <a:pt x="5490" y="12238"/>
                    <a:pt x="5708" y="12227"/>
                    <a:pt x="5804" y="12000"/>
                  </a:cubicBezTo>
                  <a:lnTo>
                    <a:pt x="6163" y="12266"/>
                  </a:lnTo>
                  <a:lnTo>
                    <a:pt x="6400" y="12749"/>
                  </a:lnTo>
                  <a:lnTo>
                    <a:pt x="6325" y="13200"/>
                  </a:lnTo>
                  <a:lnTo>
                    <a:pt x="6368" y="14550"/>
                  </a:lnTo>
                  <a:lnTo>
                    <a:pt x="6641" y="14962"/>
                  </a:lnTo>
                  <a:lnTo>
                    <a:pt x="6375" y="15611"/>
                  </a:lnTo>
                  <a:lnTo>
                    <a:pt x="6533" y="16224"/>
                  </a:lnTo>
                  <a:lnTo>
                    <a:pt x="6402" y="16781"/>
                  </a:lnTo>
                  <a:lnTo>
                    <a:pt x="6641" y="17244"/>
                  </a:lnTo>
                  <a:lnTo>
                    <a:pt x="6597" y="17804"/>
                  </a:lnTo>
                  <a:lnTo>
                    <a:pt x="6763" y="18134"/>
                  </a:lnTo>
                  <a:lnTo>
                    <a:pt x="6852" y="18865"/>
                  </a:lnTo>
                  <a:lnTo>
                    <a:pt x="6897" y="19534"/>
                  </a:lnTo>
                  <a:lnTo>
                    <a:pt x="7016" y="19843"/>
                  </a:lnTo>
                  <a:lnTo>
                    <a:pt x="6875" y="20603"/>
                  </a:lnTo>
                  <a:lnTo>
                    <a:pt x="7156" y="20668"/>
                  </a:lnTo>
                  <a:lnTo>
                    <a:pt x="7264" y="21293"/>
                  </a:lnTo>
                  <a:lnTo>
                    <a:pt x="7548" y="21594"/>
                  </a:lnTo>
                  <a:lnTo>
                    <a:pt x="7850" y="21600"/>
                  </a:lnTo>
                  <a:lnTo>
                    <a:pt x="7958" y="21054"/>
                  </a:lnTo>
                  <a:lnTo>
                    <a:pt x="8049" y="20494"/>
                  </a:lnTo>
                  <a:lnTo>
                    <a:pt x="8184" y="20079"/>
                  </a:lnTo>
                  <a:lnTo>
                    <a:pt x="7803" y="19796"/>
                  </a:lnTo>
                  <a:lnTo>
                    <a:pt x="7791" y="19171"/>
                  </a:lnTo>
                  <a:lnTo>
                    <a:pt x="7944" y="18959"/>
                  </a:lnTo>
                  <a:lnTo>
                    <a:pt x="7809" y="18770"/>
                  </a:lnTo>
                  <a:lnTo>
                    <a:pt x="7799" y="18461"/>
                  </a:lnTo>
                  <a:lnTo>
                    <a:pt x="8030" y="18366"/>
                  </a:lnTo>
                  <a:lnTo>
                    <a:pt x="8050" y="17706"/>
                  </a:lnTo>
                  <a:lnTo>
                    <a:pt x="8401" y="17742"/>
                  </a:lnTo>
                  <a:lnTo>
                    <a:pt x="8673" y="17509"/>
                  </a:lnTo>
                  <a:lnTo>
                    <a:pt x="8621" y="17105"/>
                  </a:lnTo>
                  <a:lnTo>
                    <a:pt x="8423" y="16760"/>
                  </a:lnTo>
                  <a:lnTo>
                    <a:pt x="8533" y="16498"/>
                  </a:lnTo>
                  <a:lnTo>
                    <a:pt x="8817" y="16681"/>
                  </a:lnTo>
                  <a:lnTo>
                    <a:pt x="9248" y="16330"/>
                  </a:lnTo>
                  <a:lnTo>
                    <a:pt x="9164" y="15634"/>
                  </a:lnTo>
                  <a:lnTo>
                    <a:pt x="9263" y="15325"/>
                  </a:lnTo>
                  <a:lnTo>
                    <a:pt x="9619" y="15183"/>
                  </a:lnTo>
                  <a:lnTo>
                    <a:pt x="9443" y="14223"/>
                  </a:lnTo>
                  <a:lnTo>
                    <a:pt x="9711" y="13819"/>
                  </a:lnTo>
                  <a:lnTo>
                    <a:pt x="10168" y="13618"/>
                  </a:lnTo>
                  <a:lnTo>
                    <a:pt x="10483" y="13654"/>
                  </a:lnTo>
                  <a:lnTo>
                    <a:pt x="10629" y="13085"/>
                  </a:lnTo>
                  <a:lnTo>
                    <a:pt x="10772" y="12280"/>
                  </a:lnTo>
                  <a:lnTo>
                    <a:pt x="10663" y="11446"/>
                  </a:lnTo>
                  <a:lnTo>
                    <a:pt x="10818" y="10854"/>
                  </a:lnTo>
                  <a:lnTo>
                    <a:pt x="11108" y="10453"/>
                  </a:lnTo>
                  <a:lnTo>
                    <a:pt x="11370" y="9961"/>
                  </a:lnTo>
                  <a:lnTo>
                    <a:pt x="11286" y="9489"/>
                  </a:lnTo>
                  <a:lnTo>
                    <a:pt x="10880" y="9106"/>
                  </a:lnTo>
                  <a:lnTo>
                    <a:pt x="10629" y="8535"/>
                  </a:lnTo>
                  <a:lnTo>
                    <a:pt x="9987" y="8535"/>
                  </a:lnTo>
                  <a:lnTo>
                    <a:pt x="9687" y="8151"/>
                  </a:lnTo>
                  <a:lnTo>
                    <a:pt x="9339" y="7889"/>
                  </a:lnTo>
                  <a:lnTo>
                    <a:pt x="8947" y="8069"/>
                  </a:lnTo>
                  <a:lnTo>
                    <a:pt x="8930" y="7353"/>
                  </a:lnTo>
                  <a:lnTo>
                    <a:pt x="8777" y="6651"/>
                  </a:lnTo>
                  <a:lnTo>
                    <a:pt x="8477" y="6348"/>
                  </a:lnTo>
                  <a:lnTo>
                    <a:pt x="7912" y="6330"/>
                  </a:lnTo>
                  <a:lnTo>
                    <a:pt x="7791" y="5859"/>
                  </a:lnTo>
                  <a:lnTo>
                    <a:pt x="7436" y="5611"/>
                  </a:lnTo>
                  <a:lnTo>
                    <a:pt x="7240" y="5166"/>
                  </a:lnTo>
                  <a:lnTo>
                    <a:pt x="6501" y="5201"/>
                  </a:lnTo>
                  <a:lnTo>
                    <a:pt x="6315" y="4921"/>
                  </a:lnTo>
                  <a:lnTo>
                    <a:pt x="5934" y="4874"/>
                  </a:lnTo>
                  <a:lnTo>
                    <a:pt x="5700" y="4936"/>
                  </a:lnTo>
                  <a:lnTo>
                    <a:pt x="5357" y="5528"/>
                  </a:lnTo>
                  <a:lnTo>
                    <a:pt x="5179" y="5897"/>
                  </a:lnTo>
                  <a:lnTo>
                    <a:pt x="4925" y="5310"/>
                  </a:lnTo>
                  <a:lnTo>
                    <a:pt x="4547" y="5346"/>
                  </a:lnTo>
                  <a:lnTo>
                    <a:pt x="4352" y="5525"/>
                  </a:lnTo>
                  <a:lnTo>
                    <a:pt x="4211" y="5310"/>
                  </a:lnTo>
                  <a:lnTo>
                    <a:pt x="4103" y="4774"/>
                  </a:lnTo>
                  <a:lnTo>
                    <a:pt x="4110" y="4294"/>
                  </a:lnTo>
                  <a:lnTo>
                    <a:pt x="4217" y="4052"/>
                  </a:lnTo>
                  <a:lnTo>
                    <a:pt x="4166" y="3925"/>
                  </a:lnTo>
                  <a:cubicBezTo>
                    <a:pt x="4087" y="3892"/>
                    <a:pt x="4008" y="3856"/>
                    <a:pt x="3930" y="3822"/>
                  </a:cubicBezTo>
                  <a:lnTo>
                    <a:pt x="3853" y="3869"/>
                  </a:lnTo>
                  <a:lnTo>
                    <a:pt x="3525" y="3919"/>
                  </a:lnTo>
                  <a:lnTo>
                    <a:pt x="3374" y="3681"/>
                  </a:lnTo>
                  <a:lnTo>
                    <a:pt x="3390" y="3574"/>
                  </a:lnTo>
                  <a:cubicBezTo>
                    <a:pt x="3158" y="3459"/>
                    <a:pt x="2928" y="3343"/>
                    <a:pt x="2709" y="3215"/>
                  </a:cubicBezTo>
                  <a:cubicBezTo>
                    <a:pt x="2705" y="3213"/>
                    <a:pt x="2702" y="3211"/>
                    <a:pt x="2699" y="3209"/>
                  </a:cubicBezTo>
                  <a:lnTo>
                    <a:pt x="2696" y="3209"/>
                  </a:lnTo>
                  <a:lnTo>
                    <a:pt x="2695" y="3206"/>
                  </a:lnTo>
                  <a:cubicBezTo>
                    <a:pt x="2107" y="2861"/>
                    <a:pt x="1600" y="2488"/>
                    <a:pt x="1172" y="2092"/>
                  </a:cubicBezTo>
                  <a:close/>
                </a:path>
              </a:pathLst>
            </a:custGeom>
            <a:solidFill>
              <a:srgbClr val="F2F3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680" name="Group 8"/>
          <p:cNvGrpSpPr/>
          <p:nvPr/>
        </p:nvGrpSpPr>
        <p:grpSpPr bwMode="auto">
          <a:xfrm>
            <a:off x="5099011" y="1662942"/>
            <a:ext cx="2601847" cy="1432869"/>
            <a:chOff x="-1" y="-1"/>
            <a:chExt cx="5682116" cy="3128816"/>
          </a:xfrm>
        </p:grpSpPr>
        <p:sp>
          <p:nvSpPr>
            <p:cNvPr id="28681" name="AutoShape 9"/>
            <p:cNvSpPr/>
            <p:nvPr/>
          </p:nvSpPr>
          <p:spPr bwMode="auto">
            <a:xfrm rot="10800000">
              <a:off x="7938" y="-1"/>
              <a:ext cx="5661476" cy="2439873"/>
            </a:xfrm>
            <a:custGeom>
              <a:avLst/>
              <a:gdLst>
                <a:gd name="T0" fmla="*/ 2830738 w 21600"/>
                <a:gd name="T1" fmla="*/ 1219937 h 19380"/>
                <a:gd name="T2" fmla="*/ 2830738 w 21600"/>
                <a:gd name="T3" fmla="*/ 1219937 h 19380"/>
                <a:gd name="T4" fmla="*/ 2830738 w 21600"/>
                <a:gd name="T5" fmla="*/ 1219937 h 19380"/>
                <a:gd name="T6" fmla="*/ 2830738 w 21600"/>
                <a:gd name="T7" fmla="*/ 1219937 h 19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380">
                  <a:moveTo>
                    <a:pt x="0" y="0"/>
                  </a:moveTo>
                  <a:cubicBezTo>
                    <a:pt x="332" y="4654"/>
                    <a:pt x="1358" y="9136"/>
                    <a:pt x="3079" y="12719"/>
                  </a:cubicBezTo>
                  <a:cubicBezTo>
                    <a:pt x="7345" y="21599"/>
                    <a:pt x="14261" y="21600"/>
                    <a:pt x="18527" y="12719"/>
                  </a:cubicBezTo>
                  <a:cubicBezTo>
                    <a:pt x="20240" y="9152"/>
                    <a:pt x="21262" y="4695"/>
                    <a:pt x="21599" y="63"/>
                  </a:cubicBezTo>
                  <a:cubicBezTo>
                    <a:pt x="21539" y="110"/>
                    <a:pt x="21481" y="164"/>
                    <a:pt x="21420" y="209"/>
                  </a:cubicBezTo>
                  <a:cubicBezTo>
                    <a:pt x="20990" y="1115"/>
                    <a:pt x="20020" y="1977"/>
                    <a:pt x="18504" y="2681"/>
                  </a:cubicBezTo>
                  <a:cubicBezTo>
                    <a:pt x="14270" y="4646"/>
                    <a:pt x="7406" y="4646"/>
                    <a:pt x="3172" y="2681"/>
                  </a:cubicBezTo>
                  <a:cubicBezTo>
                    <a:pt x="1691" y="1994"/>
                    <a:pt x="730" y="1155"/>
                    <a:pt x="286" y="273"/>
                  </a:cubicBezTo>
                  <a:cubicBezTo>
                    <a:pt x="189" y="186"/>
                    <a:pt x="95" y="90"/>
                    <a:pt x="0" y="0"/>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82" name="AutoShape 10"/>
            <p:cNvSpPr/>
            <p:nvPr/>
          </p:nvSpPr>
          <p:spPr bwMode="auto">
            <a:xfrm rot="10800000">
              <a:off x="-1" y="1862049"/>
              <a:ext cx="5682116" cy="1266766"/>
            </a:xfrm>
            <a:custGeom>
              <a:avLst/>
              <a:gdLst>
                <a:gd name="T0" fmla="*/ 2840914 w 19679"/>
                <a:gd name="T1" fmla="*/ 695212 h 19679"/>
                <a:gd name="T2" fmla="*/ 2840914 w 19679"/>
                <a:gd name="T3" fmla="*/ 695212 h 19679"/>
                <a:gd name="T4" fmla="*/ 2840914 w 19679"/>
                <a:gd name="T5" fmla="*/ 695212 h 19679"/>
                <a:gd name="T6" fmla="*/ 2840914 w 19679"/>
                <a:gd name="T7" fmla="*/ 69521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8425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83" name="AutoShape 11"/>
            <p:cNvSpPr/>
            <p:nvPr/>
          </p:nvSpPr>
          <p:spPr bwMode="auto">
            <a:xfrm>
              <a:off x="520741" y="407967"/>
              <a:ext cx="5126447" cy="1916024"/>
            </a:xfrm>
            <a:custGeom>
              <a:avLst/>
              <a:gdLst>
                <a:gd name="T0" fmla="*/ 2563224 w 21600"/>
                <a:gd name="T1" fmla="*/ 958012 h 21600"/>
                <a:gd name="T2" fmla="*/ 2563224 w 21600"/>
                <a:gd name="T3" fmla="*/ 958012 h 21600"/>
                <a:gd name="T4" fmla="*/ 2563224 w 21600"/>
                <a:gd name="T5" fmla="*/ 958012 h 21600"/>
                <a:gd name="T6" fmla="*/ 2563224 w 21600"/>
                <a:gd name="T7" fmla="*/ 9580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13" y="0"/>
                  </a:moveTo>
                  <a:lnTo>
                    <a:pt x="15124" y="200"/>
                  </a:lnTo>
                  <a:lnTo>
                    <a:pt x="14332" y="3"/>
                  </a:lnTo>
                  <a:lnTo>
                    <a:pt x="13204" y="61"/>
                  </a:lnTo>
                  <a:lnTo>
                    <a:pt x="13205" y="643"/>
                  </a:lnTo>
                  <a:lnTo>
                    <a:pt x="12654" y="724"/>
                  </a:lnTo>
                  <a:lnTo>
                    <a:pt x="11722" y="565"/>
                  </a:lnTo>
                  <a:lnTo>
                    <a:pt x="11433" y="970"/>
                  </a:lnTo>
                  <a:cubicBezTo>
                    <a:pt x="11339" y="1052"/>
                    <a:pt x="11240" y="1117"/>
                    <a:pt x="11138" y="1160"/>
                  </a:cubicBezTo>
                  <a:cubicBezTo>
                    <a:pt x="10981" y="1227"/>
                    <a:pt x="10820" y="1246"/>
                    <a:pt x="10659" y="1215"/>
                  </a:cubicBezTo>
                  <a:lnTo>
                    <a:pt x="10322" y="1303"/>
                  </a:lnTo>
                  <a:cubicBezTo>
                    <a:pt x="10284" y="1417"/>
                    <a:pt x="10283" y="1563"/>
                    <a:pt x="10321" y="1678"/>
                  </a:cubicBezTo>
                  <a:cubicBezTo>
                    <a:pt x="10350" y="1766"/>
                    <a:pt x="10399" y="1827"/>
                    <a:pt x="10455" y="1846"/>
                  </a:cubicBezTo>
                  <a:lnTo>
                    <a:pt x="10734" y="1687"/>
                  </a:lnTo>
                  <a:lnTo>
                    <a:pt x="11307" y="1762"/>
                  </a:lnTo>
                  <a:lnTo>
                    <a:pt x="11623" y="1978"/>
                  </a:lnTo>
                  <a:lnTo>
                    <a:pt x="11449" y="2703"/>
                  </a:lnTo>
                  <a:lnTo>
                    <a:pt x="11269" y="2929"/>
                  </a:lnTo>
                  <a:lnTo>
                    <a:pt x="11797" y="3062"/>
                  </a:lnTo>
                  <a:lnTo>
                    <a:pt x="11644" y="3763"/>
                  </a:lnTo>
                  <a:lnTo>
                    <a:pt x="11120" y="4064"/>
                  </a:lnTo>
                  <a:lnTo>
                    <a:pt x="11325" y="5694"/>
                  </a:lnTo>
                  <a:lnTo>
                    <a:pt x="11774" y="5771"/>
                  </a:lnTo>
                  <a:cubicBezTo>
                    <a:pt x="11835" y="5488"/>
                    <a:pt x="11926" y="5228"/>
                    <a:pt x="12042" y="5008"/>
                  </a:cubicBezTo>
                  <a:cubicBezTo>
                    <a:pt x="12175" y="4756"/>
                    <a:pt x="12336" y="4562"/>
                    <a:pt x="12516" y="4439"/>
                  </a:cubicBezTo>
                  <a:lnTo>
                    <a:pt x="12723" y="3812"/>
                  </a:lnTo>
                  <a:lnTo>
                    <a:pt x="12948" y="3812"/>
                  </a:lnTo>
                  <a:lnTo>
                    <a:pt x="13152" y="3928"/>
                  </a:lnTo>
                  <a:lnTo>
                    <a:pt x="13302" y="3324"/>
                  </a:lnTo>
                  <a:cubicBezTo>
                    <a:pt x="13431" y="3373"/>
                    <a:pt x="13561" y="3407"/>
                    <a:pt x="13692" y="3427"/>
                  </a:cubicBezTo>
                  <a:cubicBezTo>
                    <a:pt x="13846" y="3450"/>
                    <a:pt x="13999" y="3452"/>
                    <a:pt x="14153" y="3434"/>
                  </a:cubicBezTo>
                  <a:lnTo>
                    <a:pt x="14312" y="2848"/>
                  </a:lnTo>
                  <a:lnTo>
                    <a:pt x="14584" y="2719"/>
                  </a:lnTo>
                  <a:cubicBezTo>
                    <a:pt x="14653" y="2589"/>
                    <a:pt x="14725" y="2465"/>
                    <a:pt x="14800" y="2347"/>
                  </a:cubicBezTo>
                  <a:cubicBezTo>
                    <a:pt x="14880" y="2219"/>
                    <a:pt x="14964" y="2098"/>
                    <a:pt x="15051" y="1985"/>
                  </a:cubicBezTo>
                  <a:lnTo>
                    <a:pt x="15062" y="1286"/>
                  </a:lnTo>
                  <a:lnTo>
                    <a:pt x="15283" y="646"/>
                  </a:lnTo>
                  <a:lnTo>
                    <a:pt x="15550" y="630"/>
                  </a:lnTo>
                  <a:lnTo>
                    <a:pt x="15605" y="294"/>
                  </a:lnTo>
                  <a:lnTo>
                    <a:pt x="15313" y="0"/>
                  </a:lnTo>
                  <a:close/>
                  <a:moveTo>
                    <a:pt x="10693" y="139"/>
                  </a:moveTo>
                  <a:lnTo>
                    <a:pt x="10285" y="384"/>
                  </a:lnTo>
                  <a:lnTo>
                    <a:pt x="9573" y="565"/>
                  </a:lnTo>
                  <a:lnTo>
                    <a:pt x="9301" y="268"/>
                  </a:lnTo>
                  <a:lnTo>
                    <a:pt x="8655" y="194"/>
                  </a:lnTo>
                  <a:lnTo>
                    <a:pt x="8493" y="591"/>
                  </a:lnTo>
                  <a:lnTo>
                    <a:pt x="8200" y="614"/>
                  </a:lnTo>
                  <a:lnTo>
                    <a:pt x="8169" y="1183"/>
                  </a:lnTo>
                  <a:lnTo>
                    <a:pt x="8714" y="1257"/>
                  </a:lnTo>
                  <a:lnTo>
                    <a:pt x="8958" y="1118"/>
                  </a:lnTo>
                  <a:lnTo>
                    <a:pt x="8991" y="1704"/>
                  </a:lnTo>
                  <a:lnTo>
                    <a:pt x="9304" y="1875"/>
                  </a:lnTo>
                  <a:lnTo>
                    <a:pt x="9470" y="1248"/>
                  </a:lnTo>
                  <a:lnTo>
                    <a:pt x="9925" y="798"/>
                  </a:lnTo>
                  <a:lnTo>
                    <a:pt x="10297" y="759"/>
                  </a:lnTo>
                  <a:lnTo>
                    <a:pt x="10826" y="630"/>
                  </a:lnTo>
                  <a:lnTo>
                    <a:pt x="11220" y="430"/>
                  </a:lnTo>
                  <a:lnTo>
                    <a:pt x="10693" y="139"/>
                  </a:lnTo>
                  <a:close/>
                  <a:moveTo>
                    <a:pt x="7737" y="989"/>
                  </a:moveTo>
                  <a:lnTo>
                    <a:pt x="7359" y="1044"/>
                  </a:lnTo>
                  <a:lnTo>
                    <a:pt x="6897" y="1037"/>
                  </a:lnTo>
                  <a:lnTo>
                    <a:pt x="6752" y="1532"/>
                  </a:lnTo>
                  <a:lnTo>
                    <a:pt x="6993" y="1700"/>
                  </a:lnTo>
                  <a:lnTo>
                    <a:pt x="7410" y="1319"/>
                  </a:lnTo>
                  <a:lnTo>
                    <a:pt x="7852" y="1183"/>
                  </a:lnTo>
                  <a:lnTo>
                    <a:pt x="7737" y="989"/>
                  </a:lnTo>
                  <a:close/>
                  <a:moveTo>
                    <a:pt x="7665" y="1710"/>
                  </a:moveTo>
                  <a:lnTo>
                    <a:pt x="7251" y="1784"/>
                  </a:lnTo>
                  <a:lnTo>
                    <a:pt x="7426" y="2234"/>
                  </a:lnTo>
                  <a:lnTo>
                    <a:pt x="7600" y="2195"/>
                  </a:lnTo>
                  <a:lnTo>
                    <a:pt x="7665" y="1710"/>
                  </a:lnTo>
                  <a:close/>
                  <a:moveTo>
                    <a:pt x="6468" y="1894"/>
                  </a:moveTo>
                  <a:lnTo>
                    <a:pt x="6220" y="2234"/>
                  </a:lnTo>
                  <a:lnTo>
                    <a:pt x="5507" y="2531"/>
                  </a:lnTo>
                  <a:lnTo>
                    <a:pt x="5028" y="1978"/>
                  </a:lnTo>
                  <a:lnTo>
                    <a:pt x="4509" y="2085"/>
                  </a:lnTo>
                  <a:lnTo>
                    <a:pt x="4044" y="2470"/>
                  </a:lnTo>
                  <a:lnTo>
                    <a:pt x="4405" y="2774"/>
                  </a:lnTo>
                  <a:lnTo>
                    <a:pt x="4874" y="2657"/>
                  </a:lnTo>
                  <a:lnTo>
                    <a:pt x="4958" y="3314"/>
                  </a:lnTo>
                  <a:cubicBezTo>
                    <a:pt x="5004" y="3427"/>
                    <a:pt x="5077" y="3492"/>
                    <a:pt x="5154" y="3498"/>
                  </a:cubicBezTo>
                  <a:cubicBezTo>
                    <a:pt x="5338" y="3514"/>
                    <a:pt x="5483" y="3216"/>
                    <a:pt x="5450" y="2887"/>
                  </a:cubicBezTo>
                  <a:lnTo>
                    <a:pt x="5750" y="2871"/>
                  </a:lnTo>
                  <a:lnTo>
                    <a:pt x="5999" y="3214"/>
                  </a:lnTo>
                  <a:lnTo>
                    <a:pt x="6346" y="2832"/>
                  </a:lnTo>
                  <a:lnTo>
                    <a:pt x="6468" y="1894"/>
                  </a:lnTo>
                  <a:close/>
                  <a:moveTo>
                    <a:pt x="8888" y="2062"/>
                  </a:moveTo>
                  <a:lnTo>
                    <a:pt x="8649" y="2570"/>
                  </a:lnTo>
                  <a:lnTo>
                    <a:pt x="8466" y="2722"/>
                  </a:lnTo>
                  <a:lnTo>
                    <a:pt x="8071" y="2221"/>
                  </a:lnTo>
                  <a:lnTo>
                    <a:pt x="7753" y="2405"/>
                  </a:lnTo>
                  <a:lnTo>
                    <a:pt x="7768" y="3243"/>
                  </a:lnTo>
                  <a:lnTo>
                    <a:pt x="7961" y="3466"/>
                  </a:lnTo>
                  <a:lnTo>
                    <a:pt x="7791" y="4051"/>
                  </a:lnTo>
                  <a:lnTo>
                    <a:pt x="8188" y="4284"/>
                  </a:lnTo>
                  <a:lnTo>
                    <a:pt x="8190" y="3162"/>
                  </a:lnTo>
                  <a:lnTo>
                    <a:pt x="8555" y="2987"/>
                  </a:lnTo>
                  <a:lnTo>
                    <a:pt x="8845" y="3456"/>
                  </a:lnTo>
                  <a:lnTo>
                    <a:pt x="9163" y="4294"/>
                  </a:lnTo>
                  <a:lnTo>
                    <a:pt x="9791" y="4142"/>
                  </a:lnTo>
                  <a:lnTo>
                    <a:pt x="10016" y="4261"/>
                  </a:lnTo>
                  <a:lnTo>
                    <a:pt x="9843" y="3362"/>
                  </a:lnTo>
                  <a:lnTo>
                    <a:pt x="9330" y="3100"/>
                  </a:lnTo>
                  <a:lnTo>
                    <a:pt x="9189" y="2221"/>
                  </a:lnTo>
                  <a:lnTo>
                    <a:pt x="8888" y="2062"/>
                  </a:lnTo>
                  <a:close/>
                  <a:moveTo>
                    <a:pt x="7038" y="2412"/>
                  </a:moveTo>
                  <a:lnTo>
                    <a:pt x="6930" y="3476"/>
                  </a:lnTo>
                  <a:lnTo>
                    <a:pt x="6577" y="3951"/>
                  </a:lnTo>
                  <a:lnTo>
                    <a:pt x="6064" y="4310"/>
                  </a:lnTo>
                  <a:lnTo>
                    <a:pt x="5558" y="4032"/>
                  </a:lnTo>
                  <a:lnTo>
                    <a:pt x="5299" y="3660"/>
                  </a:lnTo>
                  <a:lnTo>
                    <a:pt x="5118" y="4756"/>
                  </a:lnTo>
                  <a:lnTo>
                    <a:pt x="4784" y="4303"/>
                  </a:lnTo>
                  <a:lnTo>
                    <a:pt x="4730" y="3660"/>
                  </a:lnTo>
                  <a:lnTo>
                    <a:pt x="4377" y="3789"/>
                  </a:lnTo>
                  <a:lnTo>
                    <a:pt x="3742" y="3434"/>
                  </a:lnTo>
                  <a:lnTo>
                    <a:pt x="3193" y="3178"/>
                  </a:lnTo>
                  <a:lnTo>
                    <a:pt x="2933" y="3595"/>
                  </a:lnTo>
                  <a:lnTo>
                    <a:pt x="2567" y="3909"/>
                  </a:lnTo>
                  <a:lnTo>
                    <a:pt x="1919" y="3501"/>
                  </a:lnTo>
                  <a:lnTo>
                    <a:pt x="1750" y="3453"/>
                  </a:lnTo>
                  <a:cubicBezTo>
                    <a:pt x="1580" y="3859"/>
                    <a:pt x="1412" y="4275"/>
                    <a:pt x="1249" y="4711"/>
                  </a:cubicBezTo>
                  <a:cubicBezTo>
                    <a:pt x="1109" y="5087"/>
                    <a:pt x="973" y="5472"/>
                    <a:pt x="841" y="5862"/>
                  </a:cubicBezTo>
                  <a:lnTo>
                    <a:pt x="1071" y="5768"/>
                  </a:lnTo>
                  <a:lnTo>
                    <a:pt x="1025" y="7634"/>
                  </a:lnTo>
                  <a:lnTo>
                    <a:pt x="948" y="9432"/>
                  </a:lnTo>
                  <a:lnTo>
                    <a:pt x="326" y="10551"/>
                  </a:lnTo>
                  <a:lnTo>
                    <a:pt x="0" y="11459"/>
                  </a:lnTo>
                  <a:lnTo>
                    <a:pt x="7" y="12675"/>
                  </a:lnTo>
                  <a:lnTo>
                    <a:pt x="126" y="13328"/>
                  </a:lnTo>
                  <a:lnTo>
                    <a:pt x="137" y="14499"/>
                  </a:lnTo>
                  <a:lnTo>
                    <a:pt x="432" y="16054"/>
                  </a:lnTo>
                  <a:lnTo>
                    <a:pt x="703" y="16284"/>
                  </a:lnTo>
                  <a:lnTo>
                    <a:pt x="673" y="15763"/>
                  </a:lnTo>
                  <a:lnTo>
                    <a:pt x="400" y="14683"/>
                  </a:lnTo>
                  <a:lnTo>
                    <a:pt x="504" y="14185"/>
                  </a:lnTo>
                  <a:lnTo>
                    <a:pt x="782" y="14731"/>
                  </a:lnTo>
                  <a:lnTo>
                    <a:pt x="1089" y="15957"/>
                  </a:lnTo>
                  <a:lnTo>
                    <a:pt x="1450" y="16730"/>
                  </a:lnTo>
                  <a:lnTo>
                    <a:pt x="1428" y="17732"/>
                  </a:lnTo>
                  <a:lnTo>
                    <a:pt x="1656" y="18201"/>
                  </a:lnTo>
                  <a:cubicBezTo>
                    <a:pt x="1981" y="18045"/>
                    <a:pt x="2316" y="17902"/>
                    <a:pt x="2660" y="17768"/>
                  </a:cubicBezTo>
                  <a:lnTo>
                    <a:pt x="2531" y="17648"/>
                  </a:lnTo>
                  <a:lnTo>
                    <a:pt x="2443" y="16879"/>
                  </a:lnTo>
                  <a:lnTo>
                    <a:pt x="2545" y="15757"/>
                  </a:lnTo>
                  <a:lnTo>
                    <a:pt x="2713" y="15045"/>
                  </a:lnTo>
                  <a:lnTo>
                    <a:pt x="3139" y="14631"/>
                  </a:lnTo>
                  <a:lnTo>
                    <a:pt x="3470" y="14415"/>
                  </a:lnTo>
                  <a:lnTo>
                    <a:pt x="3589" y="14845"/>
                  </a:lnTo>
                  <a:lnTo>
                    <a:pt x="3846" y="14744"/>
                  </a:lnTo>
                  <a:lnTo>
                    <a:pt x="3931" y="14418"/>
                  </a:lnTo>
                  <a:lnTo>
                    <a:pt x="4320" y="14418"/>
                  </a:lnTo>
                  <a:lnTo>
                    <a:pt x="4675" y="14418"/>
                  </a:lnTo>
                  <a:lnTo>
                    <a:pt x="4836" y="14867"/>
                  </a:lnTo>
                  <a:lnTo>
                    <a:pt x="4917" y="15750"/>
                  </a:lnTo>
                  <a:lnTo>
                    <a:pt x="5085" y="16119"/>
                  </a:lnTo>
                  <a:lnTo>
                    <a:pt x="5251" y="15815"/>
                  </a:lnTo>
                  <a:lnTo>
                    <a:pt x="5195" y="14925"/>
                  </a:lnTo>
                  <a:lnTo>
                    <a:pt x="5124" y="14001"/>
                  </a:lnTo>
                  <a:cubicBezTo>
                    <a:pt x="5215" y="13863"/>
                    <a:pt x="5313" y="13743"/>
                    <a:pt x="5416" y="13639"/>
                  </a:cubicBezTo>
                  <a:cubicBezTo>
                    <a:pt x="5589" y="13464"/>
                    <a:pt x="5776" y="13339"/>
                    <a:pt x="5970" y="13270"/>
                  </a:cubicBezTo>
                  <a:lnTo>
                    <a:pt x="6141" y="12788"/>
                  </a:lnTo>
                  <a:lnTo>
                    <a:pt x="6119" y="11870"/>
                  </a:lnTo>
                  <a:lnTo>
                    <a:pt x="6438" y="11731"/>
                  </a:lnTo>
                  <a:lnTo>
                    <a:pt x="6651" y="11223"/>
                  </a:lnTo>
                  <a:lnTo>
                    <a:pt x="6986" y="11162"/>
                  </a:lnTo>
                  <a:lnTo>
                    <a:pt x="7412" y="10421"/>
                  </a:lnTo>
                  <a:lnTo>
                    <a:pt x="7818" y="9868"/>
                  </a:lnTo>
                  <a:cubicBezTo>
                    <a:pt x="7943" y="9776"/>
                    <a:pt x="8086" y="9845"/>
                    <a:pt x="8168" y="10040"/>
                  </a:cubicBezTo>
                  <a:cubicBezTo>
                    <a:pt x="8234" y="10197"/>
                    <a:pt x="8244" y="10415"/>
                    <a:pt x="8323" y="10554"/>
                  </a:cubicBezTo>
                  <a:cubicBezTo>
                    <a:pt x="8441" y="10763"/>
                    <a:pt x="8636" y="10716"/>
                    <a:pt x="8719" y="10457"/>
                  </a:cubicBezTo>
                  <a:lnTo>
                    <a:pt x="8773" y="10011"/>
                  </a:lnTo>
                  <a:lnTo>
                    <a:pt x="8547" y="9778"/>
                  </a:lnTo>
                  <a:lnTo>
                    <a:pt x="8273" y="9522"/>
                  </a:lnTo>
                  <a:lnTo>
                    <a:pt x="8088" y="8504"/>
                  </a:lnTo>
                  <a:lnTo>
                    <a:pt x="8390" y="8209"/>
                  </a:lnTo>
                  <a:lnTo>
                    <a:pt x="8916" y="8329"/>
                  </a:lnTo>
                  <a:lnTo>
                    <a:pt x="8980" y="8795"/>
                  </a:lnTo>
                  <a:lnTo>
                    <a:pt x="9454" y="8287"/>
                  </a:lnTo>
                  <a:lnTo>
                    <a:pt x="9401" y="7876"/>
                  </a:lnTo>
                  <a:lnTo>
                    <a:pt x="9593" y="7721"/>
                  </a:lnTo>
                  <a:lnTo>
                    <a:pt x="9722" y="7372"/>
                  </a:lnTo>
                  <a:lnTo>
                    <a:pt x="9485" y="7175"/>
                  </a:lnTo>
                  <a:lnTo>
                    <a:pt x="9337" y="6628"/>
                  </a:lnTo>
                  <a:lnTo>
                    <a:pt x="9359" y="5872"/>
                  </a:lnTo>
                  <a:lnTo>
                    <a:pt x="9203" y="5788"/>
                  </a:lnTo>
                  <a:lnTo>
                    <a:pt x="9021" y="6295"/>
                  </a:lnTo>
                  <a:lnTo>
                    <a:pt x="8634" y="6583"/>
                  </a:lnTo>
                  <a:lnTo>
                    <a:pt x="8549" y="6153"/>
                  </a:lnTo>
                  <a:lnTo>
                    <a:pt x="8603" y="5726"/>
                  </a:lnTo>
                  <a:lnTo>
                    <a:pt x="8377" y="5493"/>
                  </a:lnTo>
                  <a:lnTo>
                    <a:pt x="8119" y="5160"/>
                  </a:lnTo>
                  <a:lnTo>
                    <a:pt x="7889" y="5590"/>
                  </a:lnTo>
                  <a:lnTo>
                    <a:pt x="7382" y="6043"/>
                  </a:lnTo>
                  <a:lnTo>
                    <a:pt x="7728" y="6648"/>
                  </a:lnTo>
                  <a:lnTo>
                    <a:pt x="7728" y="7233"/>
                  </a:lnTo>
                  <a:lnTo>
                    <a:pt x="7330" y="7249"/>
                  </a:lnTo>
                  <a:lnTo>
                    <a:pt x="7093" y="7097"/>
                  </a:lnTo>
                  <a:lnTo>
                    <a:pt x="7048" y="7863"/>
                  </a:lnTo>
                  <a:lnTo>
                    <a:pt x="6972" y="8294"/>
                  </a:lnTo>
                  <a:lnTo>
                    <a:pt x="6747" y="8449"/>
                  </a:lnTo>
                  <a:lnTo>
                    <a:pt x="6490" y="8449"/>
                  </a:lnTo>
                  <a:lnTo>
                    <a:pt x="6350" y="7960"/>
                  </a:lnTo>
                  <a:lnTo>
                    <a:pt x="6639" y="7450"/>
                  </a:lnTo>
                  <a:lnTo>
                    <a:pt x="6359" y="7317"/>
                  </a:lnTo>
                  <a:lnTo>
                    <a:pt x="6255" y="6813"/>
                  </a:lnTo>
                  <a:lnTo>
                    <a:pt x="5933" y="6968"/>
                  </a:lnTo>
                  <a:lnTo>
                    <a:pt x="5676" y="6793"/>
                  </a:lnTo>
                  <a:lnTo>
                    <a:pt x="5615" y="6066"/>
                  </a:lnTo>
                  <a:lnTo>
                    <a:pt x="5615" y="5771"/>
                  </a:lnTo>
                  <a:lnTo>
                    <a:pt x="6246" y="5083"/>
                  </a:lnTo>
                  <a:lnTo>
                    <a:pt x="6988" y="4711"/>
                  </a:lnTo>
                  <a:lnTo>
                    <a:pt x="7041" y="4342"/>
                  </a:lnTo>
                  <a:lnTo>
                    <a:pt x="7295" y="4171"/>
                  </a:lnTo>
                  <a:lnTo>
                    <a:pt x="7401" y="3838"/>
                  </a:lnTo>
                  <a:lnTo>
                    <a:pt x="7262" y="3508"/>
                  </a:lnTo>
                  <a:lnTo>
                    <a:pt x="7038" y="2412"/>
                  </a:lnTo>
                  <a:close/>
                  <a:moveTo>
                    <a:pt x="14606" y="3980"/>
                  </a:moveTo>
                  <a:lnTo>
                    <a:pt x="14279" y="4080"/>
                  </a:lnTo>
                  <a:lnTo>
                    <a:pt x="14200" y="4543"/>
                  </a:lnTo>
                  <a:lnTo>
                    <a:pt x="14779" y="5134"/>
                  </a:lnTo>
                  <a:lnTo>
                    <a:pt x="15299" y="5361"/>
                  </a:lnTo>
                  <a:lnTo>
                    <a:pt x="15507" y="4740"/>
                  </a:lnTo>
                  <a:lnTo>
                    <a:pt x="15440" y="3980"/>
                  </a:lnTo>
                  <a:lnTo>
                    <a:pt x="14971" y="4071"/>
                  </a:lnTo>
                  <a:lnTo>
                    <a:pt x="14820" y="4284"/>
                  </a:lnTo>
                  <a:lnTo>
                    <a:pt x="14606" y="3980"/>
                  </a:lnTo>
                  <a:close/>
                  <a:moveTo>
                    <a:pt x="18206" y="4517"/>
                  </a:moveTo>
                  <a:lnTo>
                    <a:pt x="18111" y="4646"/>
                  </a:lnTo>
                  <a:lnTo>
                    <a:pt x="17851" y="5189"/>
                  </a:lnTo>
                  <a:lnTo>
                    <a:pt x="17449" y="5131"/>
                  </a:lnTo>
                  <a:cubicBezTo>
                    <a:pt x="17352" y="5393"/>
                    <a:pt x="17351" y="5735"/>
                    <a:pt x="17448" y="5998"/>
                  </a:cubicBezTo>
                  <a:cubicBezTo>
                    <a:pt x="17510" y="6165"/>
                    <a:pt x="17606" y="6280"/>
                    <a:pt x="17714" y="6318"/>
                  </a:cubicBezTo>
                  <a:lnTo>
                    <a:pt x="18200" y="5830"/>
                  </a:lnTo>
                  <a:cubicBezTo>
                    <a:pt x="18281" y="5850"/>
                    <a:pt x="18352" y="5935"/>
                    <a:pt x="18394" y="6062"/>
                  </a:cubicBezTo>
                  <a:cubicBezTo>
                    <a:pt x="18464" y="6278"/>
                    <a:pt x="18438" y="6554"/>
                    <a:pt x="18332" y="6716"/>
                  </a:cubicBezTo>
                  <a:lnTo>
                    <a:pt x="17763" y="6754"/>
                  </a:lnTo>
                  <a:cubicBezTo>
                    <a:pt x="17720" y="6847"/>
                    <a:pt x="17700" y="6968"/>
                    <a:pt x="17708" y="7087"/>
                  </a:cubicBezTo>
                  <a:cubicBezTo>
                    <a:pt x="17723" y="7295"/>
                    <a:pt x="17814" y="7461"/>
                    <a:pt x="17928" y="7485"/>
                  </a:cubicBezTo>
                  <a:cubicBezTo>
                    <a:pt x="18036" y="7403"/>
                    <a:pt x="18143" y="7320"/>
                    <a:pt x="18251" y="7239"/>
                  </a:cubicBezTo>
                  <a:cubicBezTo>
                    <a:pt x="18398" y="7129"/>
                    <a:pt x="18544" y="7019"/>
                    <a:pt x="18692" y="6913"/>
                  </a:cubicBezTo>
                  <a:lnTo>
                    <a:pt x="18766" y="6337"/>
                  </a:lnTo>
                  <a:lnTo>
                    <a:pt x="18801" y="6195"/>
                  </a:lnTo>
                  <a:cubicBezTo>
                    <a:pt x="18635" y="5691"/>
                    <a:pt x="18464" y="5193"/>
                    <a:pt x="18284" y="4711"/>
                  </a:cubicBezTo>
                  <a:cubicBezTo>
                    <a:pt x="18258" y="4644"/>
                    <a:pt x="18232" y="4583"/>
                    <a:pt x="18206" y="4517"/>
                  </a:cubicBezTo>
                  <a:close/>
                  <a:moveTo>
                    <a:pt x="16416" y="6331"/>
                  </a:moveTo>
                  <a:lnTo>
                    <a:pt x="16215" y="6347"/>
                  </a:lnTo>
                  <a:lnTo>
                    <a:pt x="16235" y="6703"/>
                  </a:lnTo>
                  <a:lnTo>
                    <a:pt x="16416" y="7058"/>
                  </a:lnTo>
                  <a:lnTo>
                    <a:pt x="16498" y="7624"/>
                  </a:lnTo>
                  <a:lnTo>
                    <a:pt x="16256" y="8045"/>
                  </a:lnTo>
                  <a:lnTo>
                    <a:pt x="16226" y="8520"/>
                  </a:lnTo>
                  <a:lnTo>
                    <a:pt x="16625" y="8445"/>
                  </a:lnTo>
                  <a:lnTo>
                    <a:pt x="16961" y="7909"/>
                  </a:lnTo>
                  <a:lnTo>
                    <a:pt x="16912" y="7411"/>
                  </a:lnTo>
                  <a:lnTo>
                    <a:pt x="16692" y="7016"/>
                  </a:lnTo>
                  <a:lnTo>
                    <a:pt x="16585" y="6657"/>
                  </a:lnTo>
                  <a:lnTo>
                    <a:pt x="16416" y="6331"/>
                  </a:lnTo>
                  <a:close/>
                  <a:moveTo>
                    <a:pt x="16017" y="7117"/>
                  </a:moveTo>
                  <a:lnTo>
                    <a:pt x="15475" y="7382"/>
                  </a:lnTo>
                  <a:lnTo>
                    <a:pt x="15384" y="7948"/>
                  </a:lnTo>
                  <a:lnTo>
                    <a:pt x="15583" y="8281"/>
                  </a:lnTo>
                  <a:lnTo>
                    <a:pt x="15866" y="8009"/>
                  </a:lnTo>
                  <a:lnTo>
                    <a:pt x="16007" y="7479"/>
                  </a:lnTo>
                  <a:lnTo>
                    <a:pt x="16017" y="7117"/>
                  </a:lnTo>
                  <a:close/>
                  <a:moveTo>
                    <a:pt x="19193" y="7440"/>
                  </a:moveTo>
                  <a:lnTo>
                    <a:pt x="18835" y="7634"/>
                  </a:lnTo>
                  <a:lnTo>
                    <a:pt x="18302" y="8158"/>
                  </a:lnTo>
                  <a:lnTo>
                    <a:pt x="17708" y="8009"/>
                  </a:lnTo>
                  <a:lnTo>
                    <a:pt x="17406" y="8229"/>
                  </a:lnTo>
                  <a:lnTo>
                    <a:pt x="16895" y="8795"/>
                  </a:lnTo>
                  <a:lnTo>
                    <a:pt x="16376" y="9099"/>
                  </a:lnTo>
                  <a:lnTo>
                    <a:pt x="16532" y="9587"/>
                  </a:lnTo>
                  <a:cubicBezTo>
                    <a:pt x="16675" y="9672"/>
                    <a:pt x="16770" y="9918"/>
                    <a:pt x="16763" y="10192"/>
                  </a:cubicBezTo>
                  <a:cubicBezTo>
                    <a:pt x="16755" y="10473"/>
                    <a:pt x="16642" y="10711"/>
                    <a:pt x="16490" y="10764"/>
                  </a:cubicBezTo>
                  <a:lnTo>
                    <a:pt x="15854" y="10528"/>
                  </a:lnTo>
                  <a:lnTo>
                    <a:pt x="15415" y="10479"/>
                  </a:lnTo>
                  <a:lnTo>
                    <a:pt x="15367" y="11197"/>
                  </a:lnTo>
                  <a:lnTo>
                    <a:pt x="15775" y="12439"/>
                  </a:lnTo>
                  <a:lnTo>
                    <a:pt x="15745" y="12675"/>
                  </a:lnTo>
                  <a:lnTo>
                    <a:pt x="16317" y="12381"/>
                  </a:lnTo>
                  <a:lnTo>
                    <a:pt x="16735" y="12245"/>
                  </a:lnTo>
                  <a:lnTo>
                    <a:pt x="16777" y="11385"/>
                  </a:lnTo>
                  <a:lnTo>
                    <a:pt x="17067" y="11171"/>
                  </a:lnTo>
                  <a:lnTo>
                    <a:pt x="17155" y="10386"/>
                  </a:lnTo>
                  <a:lnTo>
                    <a:pt x="17509" y="10308"/>
                  </a:lnTo>
                  <a:lnTo>
                    <a:pt x="17830" y="10308"/>
                  </a:lnTo>
                  <a:lnTo>
                    <a:pt x="18024" y="10835"/>
                  </a:lnTo>
                  <a:lnTo>
                    <a:pt x="18388" y="10835"/>
                  </a:lnTo>
                  <a:lnTo>
                    <a:pt x="18481" y="11362"/>
                  </a:lnTo>
                  <a:lnTo>
                    <a:pt x="18809" y="11440"/>
                  </a:lnTo>
                  <a:lnTo>
                    <a:pt x="18906" y="12161"/>
                  </a:lnTo>
                  <a:lnTo>
                    <a:pt x="18610" y="12500"/>
                  </a:lnTo>
                  <a:lnTo>
                    <a:pt x="19077" y="12578"/>
                  </a:lnTo>
                  <a:lnTo>
                    <a:pt x="19191" y="11947"/>
                  </a:lnTo>
                  <a:lnTo>
                    <a:pt x="19190" y="11401"/>
                  </a:lnTo>
                  <a:lnTo>
                    <a:pt x="18852" y="11126"/>
                  </a:lnTo>
                  <a:lnTo>
                    <a:pt x="18767" y="10696"/>
                  </a:lnTo>
                  <a:lnTo>
                    <a:pt x="18991" y="10712"/>
                  </a:lnTo>
                  <a:lnTo>
                    <a:pt x="19236" y="10926"/>
                  </a:lnTo>
                  <a:lnTo>
                    <a:pt x="19448" y="11818"/>
                  </a:lnTo>
                  <a:lnTo>
                    <a:pt x="19606" y="12510"/>
                  </a:lnTo>
                  <a:lnTo>
                    <a:pt x="19820" y="12559"/>
                  </a:lnTo>
                  <a:lnTo>
                    <a:pt x="19906" y="11685"/>
                  </a:lnTo>
                  <a:lnTo>
                    <a:pt x="20197" y="11563"/>
                  </a:lnTo>
                  <a:lnTo>
                    <a:pt x="20316" y="12070"/>
                  </a:lnTo>
                  <a:lnTo>
                    <a:pt x="20357" y="12177"/>
                  </a:lnTo>
                  <a:cubicBezTo>
                    <a:pt x="20024" y="10531"/>
                    <a:pt x="19640" y="8942"/>
                    <a:pt x="19193" y="7440"/>
                  </a:cubicBezTo>
                  <a:close/>
                  <a:moveTo>
                    <a:pt x="17755" y="12458"/>
                  </a:moveTo>
                  <a:lnTo>
                    <a:pt x="17122" y="12714"/>
                  </a:lnTo>
                  <a:lnTo>
                    <a:pt x="16526" y="13500"/>
                  </a:lnTo>
                  <a:lnTo>
                    <a:pt x="15885" y="13360"/>
                  </a:lnTo>
                  <a:lnTo>
                    <a:pt x="15328" y="13752"/>
                  </a:lnTo>
                  <a:lnTo>
                    <a:pt x="15306" y="14379"/>
                  </a:lnTo>
                  <a:lnTo>
                    <a:pt x="15299" y="15223"/>
                  </a:lnTo>
                  <a:lnTo>
                    <a:pt x="14697" y="15689"/>
                  </a:lnTo>
                  <a:lnTo>
                    <a:pt x="14346" y="16694"/>
                  </a:lnTo>
                  <a:lnTo>
                    <a:pt x="14311" y="17066"/>
                  </a:lnTo>
                  <a:cubicBezTo>
                    <a:pt x="15877" y="17437"/>
                    <a:pt x="17346" y="17995"/>
                    <a:pt x="18612" y="18751"/>
                  </a:cubicBezTo>
                  <a:cubicBezTo>
                    <a:pt x="20005" y="19581"/>
                    <a:pt x="20992" y="20560"/>
                    <a:pt x="21600" y="21600"/>
                  </a:cubicBezTo>
                  <a:cubicBezTo>
                    <a:pt x="21433" y="19192"/>
                    <a:pt x="21163" y="16829"/>
                    <a:pt x="20791" y="14554"/>
                  </a:cubicBezTo>
                  <a:lnTo>
                    <a:pt x="20525" y="14670"/>
                  </a:lnTo>
                  <a:lnTo>
                    <a:pt x="20363" y="14182"/>
                  </a:lnTo>
                  <a:lnTo>
                    <a:pt x="20017" y="14308"/>
                  </a:lnTo>
                  <a:lnTo>
                    <a:pt x="19621" y="13736"/>
                  </a:lnTo>
                  <a:lnTo>
                    <a:pt x="19578" y="14709"/>
                  </a:lnTo>
                  <a:cubicBezTo>
                    <a:pt x="19486" y="14817"/>
                    <a:pt x="19378" y="14875"/>
                    <a:pt x="19268" y="14874"/>
                  </a:cubicBezTo>
                  <a:cubicBezTo>
                    <a:pt x="19126" y="14872"/>
                    <a:pt x="18990" y="14775"/>
                    <a:pt x="18886" y="14602"/>
                  </a:cubicBezTo>
                  <a:lnTo>
                    <a:pt x="18826" y="14208"/>
                  </a:lnTo>
                  <a:lnTo>
                    <a:pt x="18374" y="14369"/>
                  </a:lnTo>
                  <a:lnTo>
                    <a:pt x="18117" y="14156"/>
                  </a:lnTo>
                  <a:lnTo>
                    <a:pt x="18213" y="12649"/>
                  </a:lnTo>
                  <a:lnTo>
                    <a:pt x="17755" y="12458"/>
                  </a:lnTo>
                  <a:close/>
                  <a:moveTo>
                    <a:pt x="3868" y="17140"/>
                  </a:moveTo>
                  <a:lnTo>
                    <a:pt x="3534" y="17257"/>
                  </a:lnTo>
                  <a:lnTo>
                    <a:pt x="3488" y="17474"/>
                  </a:lnTo>
                  <a:cubicBezTo>
                    <a:pt x="3644" y="17422"/>
                    <a:pt x="3802" y="17372"/>
                    <a:pt x="3961" y="17325"/>
                  </a:cubicBezTo>
                  <a:lnTo>
                    <a:pt x="3868" y="17140"/>
                  </a:lnTo>
                  <a:close/>
                </a:path>
              </a:pathLst>
            </a:custGeom>
            <a:solidFill>
              <a:srgbClr val="F2F3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8685" name="AutoShape 13"/>
          <p:cNvSpPr/>
          <p:nvPr/>
        </p:nvSpPr>
        <p:spPr bwMode="auto">
          <a:xfrm>
            <a:off x="5269849" y="3172871"/>
            <a:ext cx="2305240" cy="4340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86" name="AutoShape 14"/>
          <p:cNvSpPr/>
          <p:nvPr/>
        </p:nvSpPr>
        <p:spPr bwMode="auto">
          <a:xfrm>
            <a:off x="5422514" y="3197587"/>
            <a:ext cx="1974467" cy="3525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87" name="AutoShape 15"/>
          <p:cNvSpPr/>
          <p:nvPr/>
        </p:nvSpPr>
        <p:spPr bwMode="auto">
          <a:xfrm>
            <a:off x="5616616" y="3218670"/>
            <a:ext cx="1590623" cy="27479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88" name="AutoShape 16"/>
          <p:cNvSpPr/>
          <p:nvPr/>
        </p:nvSpPr>
        <p:spPr bwMode="auto">
          <a:xfrm>
            <a:off x="5834709" y="3233936"/>
            <a:ext cx="1154438" cy="2217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89" name="AutoShape 17"/>
          <p:cNvSpPr/>
          <p:nvPr/>
        </p:nvSpPr>
        <p:spPr bwMode="auto">
          <a:xfrm>
            <a:off x="5957568" y="2944600"/>
            <a:ext cx="862920" cy="475442"/>
          </a:xfrm>
          <a:custGeom>
            <a:avLst/>
            <a:gdLst>
              <a:gd name="T0" fmla="+- 0 10805 263"/>
              <a:gd name="T1" fmla="*/ T0 w 21085"/>
              <a:gd name="T2" fmla="*/ 10590 h 21181"/>
              <a:gd name="T3" fmla="+- 0 10805 263"/>
              <a:gd name="T4" fmla="*/ T3 w 21085"/>
              <a:gd name="T5" fmla="*/ 10590 h 21181"/>
              <a:gd name="T6" fmla="+- 0 10805 263"/>
              <a:gd name="T7" fmla="*/ T6 w 21085"/>
              <a:gd name="T8" fmla="*/ 10590 h 21181"/>
              <a:gd name="T9" fmla="+- 0 10805 263"/>
              <a:gd name="T10" fmla="*/ T9 w 21085"/>
              <a:gd name="T11" fmla="*/ 10590 h 21181"/>
            </a:gdLst>
            <a:ahLst/>
            <a:cxnLst>
              <a:cxn ang="0">
                <a:pos x="T1" y="T2"/>
              </a:cxn>
              <a:cxn ang="0">
                <a:pos x="T4" y="T5"/>
              </a:cxn>
              <a:cxn ang="0">
                <a:pos x="T7" y="T8"/>
              </a:cxn>
              <a:cxn ang="0">
                <a:pos x="T10" y="T11"/>
              </a:cxn>
            </a:cxnLst>
            <a:rect l="0" t="0" r="r" b="b"/>
            <a:pathLst>
              <a:path w="21085" h="21181">
                <a:moveTo>
                  <a:pt x="10531" y="0"/>
                </a:moveTo>
                <a:cubicBezTo>
                  <a:pt x="7812" y="0"/>
                  <a:pt x="5092" y="1891"/>
                  <a:pt x="3018" y="5675"/>
                </a:cubicBezTo>
                <a:cubicBezTo>
                  <a:pt x="1352" y="8715"/>
                  <a:pt x="357" y="12513"/>
                  <a:pt x="29" y="16461"/>
                </a:cubicBezTo>
                <a:cubicBezTo>
                  <a:pt x="39" y="16454"/>
                  <a:pt x="49" y="16446"/>
                  <a:pt x="58" y="16439"/>
                </a:cubicBezTo>
                <a:cubicBezTo>
                  <a:pt x="-263" y="17682"/>
                  <a:pt x="745" y="18972"/>
                  <a:pt x="3086" y="19925"/>
                </a:cubicBezTo>
                <a:cubicBezTo>
                  <a:pt x="7204" y="21600"/>
                  <a:pt x="13880" y="21600"/>
                  <a:pt x="17997" y="19925"/>
                </a:cubicBezTo>
                <a:cubicBezTo>
                  <a:pt x="20325" y="18978"/>
                  <a:pt x="21336" y="17697"/>
                  <a:pt x="21032" y="16461"/>
                </a:cubicBezTo>
                <a:cubicBezTo>
                  <a:pt x="20704" y="12513"/>
                  <a:pt x="19708" y="8715"/>
                  <a:pt x="18042" y="5675"/>
                </a:cubicBezTo>
                <a:cubicBezTo>
                  <a:pt x="15968" y="1891"/>
                  <a:pt x="13250" y="0"/>
                  <a:pt x="10531" y="0"/>
                </a:cubicBezTo>
                <a:close/>
              </a:path>
            </a:pathLst>
          </a:custGeom>
          <a:solidFill>
            <a:schemeClr val="accent6"/>
          </a:solidFill>
          <a:ln>
            <a:noFill/>
          </a:ln>
          <a:effectLst/>
        </p:spPr>
        <p:txBody>
          <a:bodyPr lIns="0" tIns="0" rIns="0" bIns="0" anchor="ctr"/>
          <a:lstStyle/>
          <a:p>
            <a:pPr>
              <a:lnSpc>
                <a:spcPct val="120000"/>
              </a:lnSpc>
              <a:defRPr/>
            </a:pPr>
            <a:endParaRPr lang="es-ES" sz="32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8692" name="Line 20"/>
          <p:cNvSpPr>
            <a:spLocks noChangeShapeType="1"/>
          </p:cNvSpPr>
          <p:nvPr/>
        </p:nvSpPr>
        <p:spPr bwMode="auto">
          <a:xfrm flipH="1" flipV="1">
            <a:off x="4005638" y="3260107"/>
            <a:ext cx="1559364" cy="0"/>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8915">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3" name="Line 21"/>
          <p:cNvSpPr>
            <a:spLocks noChangeShapeType="1"/>
          </p:cNvSpPr>
          <p:nvPr/>
        </p:nvSpPr>
        <p:spPr bwMode="auto">
          <a:xfrm flipH="1">
            <a:off x="4777686" y="3515276"/>
            <a:ext cx="1240949" cy="1240948"/>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8915">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4" name="Line 22"/>
          <p:cNvSpPr>
            <a:spLocks noChangeShapeType="1"/>
          </p:cNvSpPr>
          <p:nvPr/>
        </p:nvSpPr>
        <p:spPr bwMode="auto">
          <a:xfrm>
            <a:off x="6434464" y="3257927"/>
            <a:ext cx="2579311" cy="0"/>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8915">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5" name="Line 23"/>
          <p:cNvSpPr>
            <a:spLocks noChangeShapeType="1"/>
          </p:cNvSpPr>
          <p:nvPr/>
        </p:nvSpPr>
        <p:spPr bwMode="auto">
          <a:xfrm>
            <a:off x="6417016" y="3473838"/>
            <a:ext cx="0" cy="1243129"/>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8915">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6" name="Line 24"/>
          <p:cNvSpPr>
            <a:spLocks noChangeShapeType="1"/>
          </p:cNvSpPr>
          <p:nvPr/>
        </p:nvSpPr>
        <p:spPr bwMode="auto">
          <a:xfrm>
            <a:off x="6707081" y="3428039"/>
            <a:ext cx="1328185" cy="1328185"/>
          </a:xfrm>
          <a:prstGeom prst="line">
            <a:avLst/>
          </a:prstGeom>
          <a:noFill/>
          <a:ln w="6350" cap="flat" cmpd="sng">
            <a:solidFill>
              <a:schemeClr val="bg1">
                <a:lumMod val="65000"/>
              </a:schemeClr>
            </a:solidFill>
            <a:prstDash val="dash"/>
            <a:round/>
            <a:tailEnd type="oval" w="med" len="med"/>
          </a:ln>
          <a:effectLst/>
        </p:spPr>
        <p:txBody>
          <a:bodyPr lIns="0" tIns="0" rIns="0" bIns="0" anchor="ctr"/>
          <a:lstStyle/>
          <a:p>
            <a:pPr defTabSz="208915">
              <a:defRPr/>
            </a:pPr>
            <a:endParaRPr lang="es-E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7" name="AutoShape 25"/>
          <p:cNvSpPr/>
          <p:nvPr/>
        </p:nvSpPr>
        <p:spPr bwMode="auto">
          <a:xfrm>
            <a:off x="9107554" y="3416407"/>
            <a:ext cx="1858325"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8" name="AutoShape 26"/>
          <p:cNvSpPr/>
          <p:nvPr/>
        </p:nvSpPr>
        <p:spPr bwMode="auto">
          <a:xfrm>
            <a:off x="9101739" y="3106449"/>
            <a:ext cx="1488051" cy="27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9" name="AutoShape 27"/>
          <p:cNvSpPr/>
          <p:nvPr/>
        </p:nvSpPr>
        <p:spPr bwMode="auto">
          <a:xfrm>
            <a:off x="8210464" y="4868177"/>
            <a:ext cx="185747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0" name="AutoShape 28"/>
          <p:cNvSpPr/>
          <p:nvPr/>
        </p:nvSpPr>
        <p:spPr bwMode="auto">
          <a:xfrm>
            <a:off x="8203922" y="4558220"/>
            <a:ext cx="1489023" cy="27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1" name="AutoShape 29"/>
          <p:cNvSpPr/>
          <p:nvPr/>
        </p:nvSpPr>
        <p:spPr bwMode="auto">
          <a:xfrm>
            <a:off x="5652239" y="5620598"/>
            <a:ext cx="1744741"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2" name="AutoShape 30"/>
          <p:cNvSpPr/>
          <p:nvPr/>
        </p:nvSpPr>
        <p:spPr bwMode="auto">
          <a:xfrm>
            <a:off x="5646424" y="5375607"/>
            <a:ext cx="1582626" cy="20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3" name="AutoShape 31"/>
          <p:cNvSpPr/>
          <p:nvPr/>
        </p:nvSpPr>
        <p:spPr bwMode="auto">
          <a:xfrm>
            <a:off x="2450081" y="4929244"/>
            <a:ext cx="2168398"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4" name="AutoShape 32"/>
          <p:cNvSpPr/>
          <p:nvPr/>
        </p:nvSpPr>
        <p:spPr bwMode="auto">
          <a:xfrm>
            <a:off x="2444533" y="4671749"/>
            <a:ext cx="2167402" cy="27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7" tIns="17447" rIns="17447" bIns="17447"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5" name="AutoShape 33"/>
          <p:cNvSpPr/>
          <p:nvPr/>
        </p:nvSpPr>
        <p:spPr bwMode="auto">
          <a:xfrm>
            <a:off x="1682395" y="3376423"/>
            <a:ext cx="2168398"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6" name="AutoShape 34"/>
          <p:cNvSpPr/>
          <p:nvPr/>
        </p:nvSpPr>
        <p:spPr bwMode="auto">
          <a:xfrm>
            <a:off x="1676847" y="3119655"/>
            <a:ext cx="2167402" cy="27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7" tIns="17447" rIns="17447" bIns="17447"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300"/>
                                  </p:stCondLst>
                                  <p:childTnLst>
                                    <p:set>
                                      <p:cBhvr>
                                        <p:cTn id="6" dur="1" fill="hold">
                                          <p:stCondLst>
                                            <p:cond delay="0"/>
                                          </p:stCondLst>
                                        </p:cTn>
                                        <p:tgtEl>
                                          <p:spTgt spid="28673"/>
                                        </p:tgtEl>
                                        <p:attrNameLst>
                                          <p:attrName>style.visibility</p:attrName>
                                        </p:attrNameLst>
                                      </p:cBhvr>
                                      <p:to>
                                        <p:strVal val="visible"/>
                                      </p:to>
                                    </p:set>
                                    <p:animEffect transition="in" filter="box(out)">
                                      <p:cBhvr>
                                        <p:cTn id="7" dur="500"/>
                                        <p:tgtEl>
                                          <p:spTgt spid="28673"/>
                                        </p:tgtEl>
                                      </p:cBhvr>
                                    </p:animEffect>
                                  </p:childTnLst>
                                </p:cTn>
                              </p:par>
                            </p:childTnLst>
                          </p:cTn>
                        </p:par>
                        <p:par>
                          <p:cTn id="8" fill="hold">
                            <p:stCondLst>
                              <p:cond delay="800"/>
                            </p:stCondLst>
                            <p:childTnLst>
                              <p:par>
                                <p:cTn id="9" presetID="4" presetClass="entr" presetSubtype="32" fill="hold" grpId="0" nodeType="afterEffect">
                                  <p:stCondLst>
                                    <p:cond delay="300"/>
                                  </p:stCondLst>
                                  <p:childTnLst>
                                    <p:set>
                                      <p:cBhvr>
                                        <p:cTn id="10" dur="1" fill="hold">
                                          <p:stCondLst>
                                            <p:cond delay="0"/>
                                          </p:stCondLst>
                                        </p:cTn>
                                        <p:tgtEl>
                                          <p:spTgt spid="28674"/>
                                        </p:tgtEl>
                                        <p:attrNameLst>
                                          <p:attrName>style.visibility</p:attrName>
                                        </p:attrNameLst>
                                      </p:cBhvr>
                                      <p:to>
                                        <p:strVal val="visible"/>
                                      </p:to>
                                    </p:set>
                                    <p:animEffect transition="in" filter="box(out)">
                                      <p:cBhvr>
                                        <p:cTn id="11" dur="500"/>
                                        <p:tgtEl>
                                          <p:spTgt spid="28674"/>
                                        </p:tgtEl>
                                      </p:cBhvr>
                                    </p:animEffect>
                                  </p:childTnLst>
                                </p:cTn>
                              </p:par>
                            </p:childTnLst>
                          </p:cTn>
                        </p:par>
                        <p:par>
                          <p:cTn id="12" fill="hold">
                            <p:stCondLst>
                              <p:cond delay="1600"/>
                            </p:stCondLst>
                            <p:childTnLst>
                              <p:par>
                                <p:cTn id="13" presetID="4" presetClass="entr" presetSubtype="32" fill="hold" grpId="0" nodeType="afterEffect">
                                  <p:stCondLst>
                                    <p:cond delay="300"/>
                                  </p:stCondLst>
                                  <p:childTnLst>
                                    <p:set>
                                      <p:cBhvr>
                                        <p:cTn id="14" dur="1" fill="hold">
                                          <p:stCondLst>
                                            <p:cond delay="0"/>
                                          </p:stCondLst>
                                        </p:cTn>
                                        <p:tgtEl>
                                          <p:spTgt spid="28675"/>
                                        </p:tgtEl>
                                        <p:attrNameLst>
                                          <p:attrName>style.visibility</p:attrName>
                                        </p:attrNameLst>
                                      </p:cBhvr>
                                      <p:to>
                                        <p:strVal val="visible"/>
                                      </p:to>
                                    </p:set>
                                    <p:animEffect transition="in" filter="box(out)">
                                      <p:cBhvr>
                                        <p:cTn id="15" dur="500"/>
                                        <p:tgtEl>
                                          <p:spTgt spid="28675"/>
                                        </p:tgtEl>
                                      </p:cBhvr>
                                    </p:animEffect>
                                  </p:childTnLst>
                                </p:cTn>
                              </p:par>
                            </p:childTnLst>
                          </p:cTn>
                        </p:par>
                        <p:par>
                          <p:cTn id="16" fill="hold">
                            <p:stCondLst>
                              <p:cond delay="2400"/>
                            </p:stCondLst>
                            <p:childTnLst>
                              <p:par>
                                <p:cTn id="17" presetID="23" presetClass="entr" presetSubtype="16" fill="hold" nodeType="afterEffect">
                                  <p:stCondLst>
                                    <p:cond delay="100"/>
                                  </p:stCondLst>
                                  <p:childTnLst>
                                    <p:set>
                                      <p:cBhvr>
                                        <p:cTn id="18" dur="1" fill="hold">
                                          <p:stCondLst>
                                            <p:cond delay="0"/>
                                          </p:stCondLst>
                                        </p:cTn>
                                        <p:tgtEl>
                                          <p:spTgt spid="28680"/>
                                        </p:tgtEl>
                                        <p:attrNameLst>
                                          <p:attrName>style.visibility</p:attrName>
                                        </p:attrNameLst>
                                      </p:cBhvr>
                                      <p:to>
                                        <p:strVal val="visible"/>
                                      </p:to>
                                    </p:set>
                                    <p:anim calcmode="lin" valueType="num">
                                      <p:cBhvr>
                                        <p:cTn id="19" dur="500" fill="hold"/>
                                        <p:tgtEl>
                                          <p:spTgt spid="28680"/>
                                        </p:tgtEl>
                                        <p:attrNameLst>
                                          <p:attrName>ppt_w</p:attrName>
                                        </p:attrNameLst>
                                      </p:cBhvr>
                                      <p:tavLst>
                                        <p:tav tm="0">
                                          <p:val>
                                            <p:fltVal val="0"/>
                                          </p:val>
                                        </p:tav>
                                        <p:tav tm="100000">
                                          <p:val>
                                            <p:strVal val="#ppt_w"/>
                                          </p:val>
                                        </p:tav>
                                      </p:tavLst>
                                    </p:anim>
                                    <p:anim calcmode="lin" valueType="num">
                                      <p:cBhvr>
                                        <p:cTn id="20" dur="500" fill="hold"/>
                                        <p:tgtEl>
                                          <p:spTgt spid="28680"/>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3" presetClass="entr" presetSubtype="16" fill="hold" nodeType="afterEffect">
                                  <p:stCondLst>
                                    <p:cond delay="100"/>
                                  </p:stCondLst>
                                  <p:childTnLst>
                                    <p:set>
                                      <p:cBhvr>
                                        <p:cTn id="23" dur="1" fill="hold">
                                          <p:stCondLst>
                                            <p:cond delay="0"/>
                                          </p:stCondLst>
                                        </p:cTn>
                                        <p:tgtEl>
                                          <p:spTgt spid="28676"/>
                                        </p:tgtEl>
                                        <p:attrNameLst>
                                          <p:attrName>style.visibility</p:attrName>
                                        </p:attrNameLst>
                                      </p:cBhvr>
                                      <p:to>
                                        <p:strVal val="visible"/>
                                      </p:to>
                                    </p:set>
                                    <p:anim calcmode="lin" valueType="num">
                                      <p:cBhvr>
                                        <p:cTn id="24" dur="500" fill="hold"/>
                                        <p:tgtEl>
                                          <p:spTgt spid="28676"/>
                                        </p:tgtEl>
                                        <p:attrNameLst>
                                          <p:attrName>ppt_w</p:attrName>
                                        </p:attrNameLst>
                                      </p:cBhvr>
                                      <p:tavLst>
                                        <p:tav tm="0">
                                          <p:val>
                                            <p:fltVal val="0"/>
                                          </p:val>
                                        </p:tav>
                                        <p:tav tm="100000">
                                          <p:val>
                                            <p:strVal val="#ppt_w"/>
                                          </p:val>
                                        </p:tav>
                                      </p:tavLst>
                                    </p:anim>
                                    <p:anim calcmode="lin" valueType="num">
                                      <p:cBhvr>
                                        <p:cTn id="25" dur="500" fill="hold"/>
                                        <p:tgtEl>
                                          <p:spTgt spid="28676"/>
                                        </p:tgtEl>
                                        <p:attrNameLst>
                                          <p:attrName>ppt_h</p:attrName>
                                        </p:attrNameLst>
                                      </p:cBhvr>
                                      <p:tavLst>
                                        <p:tav tm="0">
                                          <p:val>
                                            <p:fltVal val="0"/>
                                          </p:val>
                                        </p:tav>
                                        <p:tav tm="100000">
                                          <p:val>
                                            <p:strVal val="#ppt_h"/>
                                          </p:val>
                                        </p:tav>
                                      </p:tavLst>
                                    </p:anim>
                                  </p:childTnLst>
                                </p:cTn>
                              </p:par>
                            </p:childTnLst>
                          </p:cTn>
                        </p:par>
                        <p:par>
                          <p:cTn id="26" fill="hold">
                            <p:stCondLst>
                              <p:cond delay="3600"/>
                            </p:stCondLst>
                            <p:childTnLst>
                              <p:par>
                                <p:cTn id="27" presetID="9" presetClass="entr" presetSubtype="0" fill="hold" nodeType="afterEffect">
                                  <p:stCondLst>
                                    <p:cond delay="100"/>
                                  </p:stCondLst>
                                  <p:childTnLst>
                                    <p:set>
                                      <p:cBhvr>
                                        <p:cTn id="28" dur="1" fill="hold">
                                          <p:stCondLst>
                                            <p:cond delay="0"/>
                                          </p:stCondLst>
                                        </p:cTn>
                                        <p:tgtEl>
                                          <p:spTgt spid="28689"/>
                                        </p:tgtEl>
                                        <p:attrNameLst>
                                          <p:attrName>style.visibility</p:attrName>
                                        </p:attrNameLst>
                                      </p:cBhvr>
                                      <p:to>
                                        <p:strVal val="visible"/>
                                      </p:to>
                                    </p:set>
                                    <p:animEffect transition="in" filter="dissolve">
                                      <p:cBhvr>
                                        <p:cTn id="29" dur="500"/>
                                        <p:tgtEl>
                                          <p:spTgt spid="28689"/>
                                        </p:tgtEl>
                                      </p:cBhvr>
                                    </p:animEffect>
                                  </p:childTnLst>
                                </p:cTn>
                              </p:par>
                            </p:childTnLst>
                          </p:cTn>
                        </p:par>
                        <p:par>
                          <p:cTn id="30" fill="hold">
                            <p:stCondLst>
                              <p:cond delay="4200"/>
                            </p:stCondLst>
                            <p:childTnLst>
                              <p:par>
                                <p:cTn id="31" presetID="9" presetClass="entr" presetSubtype="0" fill="hold" nodeType="afterEffect">
                                  <p:stCondLst>
                                    <p:cond delay="100"/>
                                  </p:stCondLst>
                                  <p:childTnLst>
                                    <p:set>
                                      <p:cBhvr>
                                        <p:cTn id="32" dur="1" fill="hold">
                                          <p:stCondLst>
                                            <p:cond delay="0"/>
                                          </p:stCondLst>
                                        </p:cTn>
                                        <p:tgtEl>
                                          <p:spTgt spid="28685"/>
                                        </p:tgtEl>
                                        <p:attrNameLst>
                                          <p:attrName>style.visibility</p:attrName>
                                        </p:attrNameLst>
                                      </p:cBhvr>
                                      <p:to>
                                        <p:strVal val="visible"/>
                                      </p:to>
                                    </p:set>
                                    <p:animEffect transition="in" filter="dissolve">
                                      <p:cBhvr>
                                        <p:cTn id="33" dur="500"/>
                                        <p:tgtEl>
                                          <p:spTgt spid="28685"/>
                                        </p:tgtEl>
                                      </p:cBhvr>
                                    </p:animEffect>
                                  </p:childTnLst>
                                </p:cTn>
                              </p:par>
                            </p:childTnLst>
                          </p:cTn>
                        </p:par>
                        <p:par>
                          <p:cTn id="34" fill="hold">
                            <p:stCondLst>
                              <p:cond delay="4800"/>
                            </p:stCondLst>
                            <p:childTnLst>
                              <p:par>
                                <p:cTn id="35" presetID="9" presetClass="entr" presetSubtype="0" fill="hold" nodeType="afterEffect">
                                  <p:stCondLst>
                                    <p:cond delay="100"/>
                                  </p:stCondLst>
                                  <p:childTnLst>
                                    <p:set>
                                      <p:cBhvr>
                                        <p:cTn id="36" dur="1" fill="hold">
                                          <p:stCondLst>
                                            <p:cond delay="0"/>
                                          </p:stCondLst>
                                        </p:cTn>
                                        <p:tgtEl>
                                          <p:spTgt spid="28686"/>
                                        </p:tgtEl>
                                        <p:attrNameLst>
                                          <p:attrName>style.visibility</p:attrName>
                                        </p:attrNameLst>
                                      </p:cBhvr>
                                      <p:to>
                                        <p:strVal val="visible"/>
                                      </p:to>
                                    </p:set>
                                    <p:animEffect transition="in" filter="dissolve">
                                      <p:cBhvr>
                                        <p:cTn id="37" dur="500"/>
                                        <p:tgtEl>
                                          <p:spTgt spid="28686"/>
                                        </p:tgtEl>
                                      </p:cBhvr>
                                    </p:animEffect>
                                  </p:childTnLst>
                                </p:cTn>
                              </p:par>
                            </p:childTnLst>
                          </p:cTn>
                        </p:par>
                        <p:par>
                          <p:cTn id="38" fill="hold">
                            <p:stCondLst>
                              <p:cond delay="5400"/>
                            </p:stCondLst>
                            <p:childTnLst>
                              <p:par>
                                <p:cTn id="39" presetID="9" presetClass="entr" presetSubtype="0" fill="hold" nodeType="afterEffect">
                                  <p:stCondLst>
                                    <p:cond delay="100"/>
                                  </p:stCondLst>
                                  <p:childTnLst>
                                    <p:set>
                                      <p:cBhvr>
                                        <p:cTn id="40" dur="1" fill="hold">
                                          <p:stCondLst>
                                            <p:cond delay="0"/>
                                          </p:stCondLst>
                                        </p:cTn>
                                        <p:tgtEl>
                                          <p:spTgt spid="28687"/>
                                        </p:tgtEl>
                                        <p:attrNameLst>
                                          <p:attrName>style.visibility</p:attrName>
                                        </p:attrNameLst>
                                      </p:cBhvr>
                                      <p:to>
                                        <p:strVal val="visible"/>
                                      </p:to>
                                    </p:set>
                                    <p:animEffect transition="in" filter="dissolve">
                                      <p:cBhvr>
                                        <p:cTn id="41" dur="500"/>
                                        <p:tgtEl>
                                          <p:spTgt spid="28687"/>
                                        </p:tgtEl>
                                      </p:cBhvr>
                                    </p:animEffect>
                                  </p:childTnLst>
                                </p:cTn>
                              </p:par>
                            </p:childTnLst>
                          </p:cTn>
                        </p:par>
                        <p:par>
                          <p:cTn id="42" fill="hold">
                            <p:stCondLst>
                              <p:cond delay="6000"/>
                            </p:stCondLst>
                            <p:childTnLst>
                              <p:par>
                                <p:cTn id="43" presetID="9" presetClass="entr" presetSubtype="0" fill="hold" nodeType="afterEffect">
                                  <p:stCondLst>
                                    <p:cond delay="100"/>
                                  </p:stCondLst>
                                  <p:childTnLst>
                                    <p:set>
                                      <p:cBhvr>
                                        <p:cTn id="44" dur="1" fill="hold">
                                          <p:stCondLst>
                                            <p:cond delay="0"/>
                                          </p:stCondLst>
                                        </p:cTn>
                                        <p:tgtEl>
                                          <p:spTgt spid="28688"/>
                                        </p:tgtEl>
                                        <p:attrNameLst>
                                          <p:attrName>style.visibility</p:attrName>
                                        </p:attrNameLst>
                                      </p:cBhvr>
                                      <p:to>
                                        <p:strVal val="visible"/>
                                      </p:to>
                                    </p:set>
                                    <p:animEffect transition="in" filter="dissolve">
                                      <p:cBhvr>
                                        <p:cTn id="45" dur="500"/>
                                        <p:tgtEl>
                                          <p:spTgt spid="28688"/>
                                        </p:tgtEl>
                                      </p:cBhvr>
                                    </p:animEffect>
                                  </p:childTnLst>
                                </p:cTn>
                              </p:par>
                            </p:childTnLst>
                          </p:cTn>
                        </p:par>
                        <p:par>
                          <p:cTn id="46" fill="hold">
                            <p:stCondLst>
                              <p:cond delay="6600"/>
                            </p:stCondLst>
                            <p:childTnLst>
                              <p:par>
                                <p:cTn id="47" presetID="22" presetClass="entr" presetSubtype="8" fill="hold" nodeType="afterEffect">
                                  <p:stCondLst>
                                    <p:cond delay="100"/>
                                  </p:stCondLst>
                                  <p:childTnLst>
                                    <p:set>
                                      <p:cBhvr>
                                        <p:cTn id="48" dur="1" fill="hold">
                                          <p:stCondLst>
                                            <p:cond delay="0"/>
                                          </p:stCondLst>
                                        </p:cTn>
                                        <p:tgtEl>
                                          <p:spTgt spid="28694"/>
                                        </p:tgtEl>
                                        <p:attrNameLst>
                                          <p:attrName>style.visibility</p:attrName>
                                        </p:attrNameLst>
                                      </p:cBhvr>
                                      <p:to>
                                        <p:strVal val="visible"/>
                                      </p:to>
                                    </p:set>
                                    <p:animEffect transition="in" filter="wipe(left)">
                                      <p:cBhvr>
                                        <p:cTn id="49" dur="500"/>
                                        <p:tgtEl>
                                          <p:spTgt spid="28694"/>
                                        </p:tgtEl>
                                      </p:cBhvr>
                                    </p:animEffect>
                                  </p:childTnLst>
                                </p:cTn>
                              </p:par>
                            </p:childTnLst>
                          </p:cTn>
                        </p:par>
                        <p:par>
                          <p:cTn id="50" fill="hold">
                            <p:stCondLst>
                              <p:cond delay="7200"/>
                            </p:stCondLst>
                            <p:childTnLst>
                              <p:par>
                                <p:cTn id="51" presetID="22" presetClass="entr" presetSubtype="8" fill="hold" nodeType="afterEffect">
                                  <p:stCondLst>
                                    <p:cond delay="100"/>
                                  </p:stCondLst>
                                  <p:childTnLst>
                                    <p:set>
                                      <p:cBhvr>
                                        <p:cTn id="52" dur="1" fill="hold">
                                          <p:stCondLst>
                                            <p:cond delay="0"/>
                                          </p:stCondLst>
                                        </p:cTn>
                                        <p:tgtEl>
                                          <p:spTgt spid="28692"/>
                                        </p:tgtEl>
                                        <p:attrNameLst>
                                          <p:attrName>style.visibility</p:attrName>
                                        </p:attrNameLst>
                                      </p:cBhvr>
                                      <p:to>
                                        <p:strVal val="visible"/>
                                      </p:to>
                                    </p:set>
                                    <p:animEffect transition="in" filter="wipe(left)">
                                      <p:cBhvr>
                                        <p:cTn id="53" dur="500"/>
                                        <p:tgtEl>
                                          <p:spTgt spid="28692"/>
                                        </p:tgtEl>
                                      </p:cBhvr>
                                    </p:animEffect>
                                  </p:childTnLst>
                                </p:cTn>
                              </p:par>
                            </p:childTnLst>
                          </p:cTn>
                        </p:par>
                        <p:par>
                          <p:cTn id="54" fill="hold">
                            <p:stCondLst>
                              <p:cond delay="7800"/>
                            </p:stCondLst>
                            <p:childTnLst>
                              <p:par>
                                <p:cTn id="55" presetID="22" presetClass="entr" presetSubtype="8" fill="hold" nodeType="afterEffect">
                                  <p:stCondLst>
                                    <p:cond delay="100"/>
                                  </p:stCondLst>
                                  <p:childTnLst>
                                    <p:set>
                                      <p:cBhvr>
                                        <p:cTn id="56" dur="1" fill="hold">
                                          <p:stCondLst>
                                            <p:cond delay="0"/>
                                          </p:stCondLst>
                                        </p:cTn>
                                        <p:tgtEl>
                                          <p:spTgt spid="28696"/>
                                        </p:tgtEl>
                                        <p:attrNameLst>
                                          <p:attrName>style.visibility</p:attrName>
                                        </p:attrNameLst>
                                      </p:cBhvr>
                                      <p:to>
                                        <p:strVal val="visible"/>
                                      </p:to>
                                    </p:set>
                                    <p:animEffect transition="in" filter="wipe(left)">
                                      <p:cBhvr>
                                        <p:cTn id="57" dur="500"/>
                                        <p:tgtEl>
                                          <p:spTgt spid="28696"/>
                                        </p:tgtEl>
                                      </p:cBhvr>
                                    </p:animEffect>
                                  </p:childTnLst>
                                </p:cTn>
                              </p:par>
                            </p:childTnLst>
                          </p:cTn>
                        </p:par>
                        <p:par>
                          <p:cTn id="58" fill="hold">
                            <p:stCondLst>
                              <p:cond delay="8400"/>
                            </p:stCondLst>
                            <p:childTnLst>
                              <p:par>
                                <p:cTn id="59" presetID="22" presetClass="entr" presetSubtype="8" fill="hold" nodeType="afterEffect">
                                  <p:stCondLst>
                                    <p:cond delay="100"/>
                                  </p:stCondLst>
                                  <p:childTnLst>
                                    <p:set>
                                      <p:cBhvr>
                                        <p:cTn id="60" dur="1" fill="hold">
                                          <p:stCondLst>
                                            <p:cond delay="0"/>
                                          </p:stCondLst>
                                        </p:cTn>
                                        <p:tgtEl>
                                          <p:spTgt spid="28695"/>
                                        </p:tgtEl>
                                        <p:attrNameLst>
                                          <p:attrName>style.visibility</p:attrName>
                                        </p:attrNameLst>
                                      </p:cBhvr>
                                      <p:to>
                                        <p:strVal val="visible"/>
                                      </p:to>
                                    </p:set>
                                    <p:animEffect transition="in" filter="wipe(left)">
                                      <p:cBhvr>
                                        <p:cTn id="61" dur="500"/>
                                        <p:tgtEl>
                                          <p:spTgt spid="28695"/>
                                        </p:tgtEl>
                                      </p:cBhvr>
                                    </p:animEffect>
                                  </p:childTnLst>
                                </p:cTn>
                              </p:par>
                            </p:childTnLst>
                          </p:cTn>
                        </p:par>
                        <p:par>
                          <p:cTn id="62" fill="hold">
                            <p:stCondLst>
                              <p:cond delay="9000"/>
                            </p:stCondLst>
                            <p:childTnLst>
                              <p:par>
                                <p:cTn id="63" presetID="22" presetClass="entr" presetSubtype="8" fill="hold" nodeType="afterEffect">
                                  <p:stCondLst>
                                    <p:cond delay="100"/>
                                  </p:stCondLst>
                                  <p:childTnLst>
                                    <p:set>
                                      <p:cBhvr>
                                        <p:cTn id="64" dur="1" fill="hold">
                                          <p:stCondLst>
                                            <p:cond delay="0"/>
                                          </p:stCondLst>
                                        </p:cTn>
                                        <p:tgtEl>
                                          <p:spTgt spid="28693"/>
                                        </p:tgtEl>
                                        <p:attrNameLst>
                                          <p:attrName>style.visibility</p:attrName>
                                        </p:attrNameLst>
                                      </p:cBhvr>
                                      <p:to>
                                        <p:strVal val="visible"/>
                                      </p:to>
                                    </p:set>
                                    <p:animEffect transition="in" filter="wipe(left)">
                                      <p:cBhvr>
                                        <p:cTn id="65" dur="500"/>
                                        <p:tgtEl>
                                          <p:spTgt spid="28693"/>
                                        </p:tgtEl>
                                      </p:cBhvr>
                                    </p:animEffect>
                                  </p:childTnLst>
                                </p:cTn>
                              </p:par>
                            </p:childTnLst>
                          </p:cTn>
                        </p:par>
                        <p:par>
                          <p:cTn id="66" fill="hold">
                            <p:stCondLst>
                              <p:cond delay="9600"/>
                            </p:stCondLst>
                            <p:childTnLst>
                              <p:par>
                                <p:cTn id="67" presetID="2" presetClass="entr" presetSubtype="4" fill="hold" grpId="0" nodeType="afterEffect">
                                  <p:stCondLst>
                                    <p:cond delay="100"/>
                                  </p:stCondLst>
                                  <p:childTnLst>
                                    <p:set>
                                      <p:cBhvr>
                                        <p:cTn id="68" dur="1" fill="hold">
                                          <p:stCondLst>
                                            <p:cond delay="0"/>
                                          </p:stCondLst>
                                        </p:cTn>
                                        <p:tgtEl>
                                          <p:spTgt spid="28698"/>
                                        </p:tgtEl>
                                        <p:attrNameLst>
                                          <p:attrName>style.visibility</p:attrName>
                                        </p:attrNameLst>
                                      </p:cBhvr>
                                      <p:to>
                                        <p:strVal val="visible"/>
                                      </p:to>
                                    </p:set>
                                    <p:anim calcmode="lin" valueType="num">
                                      <p:cBhvr additive="base">
                                        <p:cTn id="69" dur="500" fill="hold"/>
                                        <p:tgtEl>
                                          <p:spTgt spid="28698"/>
                                        </p:tgtEl>
                                        <p:attrNameLst>
                                          <p:attrName>ppt_x</p:attrName>
                                        </p:attrNameLst>
                                      </p:cBhvr>
                                      <p:tavLst>
                                        <p:tav tm="0">
                                          <p:val>
                                            <p:strVal val="#ppt_x"/>
                                          </p:val>
                                        </p:tav>
                                        <p:tav tm="100000">
                                          <p:val>
                                            <p:strVal val="#ppt_x"/>
                                          </p:val>
                                        </p:tav>
                                      </p:tavLst>
                                    </p:anim>
                                    <p:anim calcmode="lin" valueType="num">
                                      <p:cBhvr additive="base">
                                        <p:cTn id="70" dur="500" fill="hold"/>
                                        <p:tgtEl>
                                          <p:spTgt spid="28698"/>
                                        </p:tgtEl>
                                        <p:attrNameLst>
                                          <p:attrName>ppt_y</p:attrName>
                                        </p:attrNameLst>
                                      </p:cBhvr>
                                      <p:tavLst>
                                        <p:tav tm="0">
                                          <p:val>
                                            <p:strVal val="1+#ppt_h/2"/>
                                          </p:val>
                                        </p:tav>
                                        <p:tav tm="100000">
                                          <p:val>
                                            <p:strVal val="#ppt_y"/>
                                          </p:val>
                                        </p:tav>
                                      </p:tavLst>
                                    </p:anim>
                                  </p:childTnLst>
                                </p:cTn>
                              </p:par>
                            </p:childTnLst>
                          </p:cTn>
                        </p:par>
                        <p:par>
                          <p:cTn id="71" fill="hold">
                            <p:stCondLst>
                              <p:cond delay="10200"/>
                            </p:stCondLst>
                            <p:childTnLst>
                              <p:par>
                                <p:cTn id="72" presetID="2" presetClass="entr" presetSubtype="2" fill="hold" grpId="0" nodeType="afterEffect">
                                  <p:stCondLst>
                                    <p:cond delay="100"/>
                                  </p:stCondLst>
                                  <p:childTnLst>
                                    <p:set>
                                      <p:cBhvr>
                                        <p:cTn id="73" dur="1" fill="hold">
                                          <p:stCondLst>
                                            <p:cond delay="0"/>
                                          </p:stCondLst>
                                        </p:cTn>
                                        <p:tgtEl>
                                          <p:spTgt spid="28697"/>
                                        </p:tgtEl>
                                        <p:attrNameLst>
                                          <p:attrName>style.visibility</p:attrName>
                                        </p:attrNameLst>
                                      </p:cBhvr>
                                      <p:to>
                                        <p:strVal val="visible"/>
                                      </p:to>
                                    </p:set>
                                    <p:anim calcmode="lin" valueType="num">
                                      <p:cBhvr additive="base">
                                        <p:cTn id="74" dur="500" fill="hold"/>
                                        <p:tgtEl>
                                          <p:spTgt spid="28697"/>
                                        </p:tgtEl>
                                        <p:attrNameLst>
                                          <p:attrName>ppt_x</p:attrName>
                                        </p:attrNameLst>
                                      </p:cBhvr>
                                      <p:tavLst>
                                        <p:tav tm="0">
                                          <p:val>
                                            <p:strVal val="1+#ppt_w/2"/>
                                          </p:val>
                                        </p:tav>
                                        <p:tav tm="100000">
                                          <p:val>
                                            <p:strVal val="#ppt_x"/>
                                          </p:val>
                                        </p:tav>
                                      </p:tavLst>
                                    </p:anim>
                                    <p:anim calcmode="lin" valueType="num">
                                      <p:cBhvr additive="base">
                                        <p:cTn id="75" dur="500" fill="hold"/>
                                        <p:tgtEl>
                                          <p:spTgt spid="28697"/>
                                        </p:tgtEl>
                                        <p:attrNameLst>
                                          <p:attrName>ppt_y</p:attrName>
                                        </p:attrNameLst>
                                      </p:cBhvr>
                                      <p:tavLst>
                                        <p:tav tm="0">
                                          <p:val>
                                            <p:strVal val="#ppt_y"/>
                                          </p:val>
                                        </p:tav>
                                        <p:tav tm="100000">
                                          <p:val>
                                            <p:strVal val="#ppt_y"/>
                                          </p:val>
                                        </p:tav>
                                      </p:tavLst>
                                    </p:anim>
                                  </p:childTnLst>
                                </p:cTn>
                              </p:par>
                            </p:childTnLst>
                          </p:cTn>
                        </p:par>
                        <p:par>
                          <p:cTn id="76" fill="hold">
                            <p:stCondLst>
                              <p:cond delay="10800"/>
                            </p:stCondLst>
                            <p:childTnLst>
                              <p:par>
                                <p:cTn id="77" presetID="2" presetClass="entr" presetSubtype="4" fill="hold" grpId="0" nodeType="afterEffect">
                                  <p:stCondLst>
                                    <p:cond delay="100"/>
                                  </p:stCondLst>
                                  <p:childTnLst>
                                    <p:set>
                                      <p:cBhvr>
                                        <p:cTn id="78" dur="1" fill="hold">
                                          <p:stCondLst>
                                            <p:cond delay="0"/>
                                          </p:stCondLst>
                                        </p:cTn>
                                        <p:tgtEl>
                                          <p:spTgt spid="28700"/>
                                        </p:tgtEl>
                                        <p:attrNameLst>
                                          <p:attrName>style.visibility</p:attrName>
                                        </p:attrNameLst>
                                      </p:cBhvr>
                                      <p:to>
                                        <p:strVal val="visible"/>
                                      </p:to>
                                    </p:set>
                                    <p:anim calcmode="lin" valueType="num">
                                      <p:cBhvr additive="base">
                                        <p:cTn id="79" dur="500" fill="hold"/>
                                        <p:tgtEl>
                                          <p:spTgt spid="28700"/>
                                        </p:tgtEl>
                                        <p:attrNameLst>
                                          <p:attrName>ppt_x</p:attrName>
                                        </p:attrNameLst>
                                      </p:cBhvr>
                                      <p:tavLst>
                                        <p:tav tm="0">
                                          <p:val>
                                            <p:strVal val="#ppt_x"/>
                                          </p:val>
                                        </p:tav>
                                        <p:tav tm="100000">
                                          <p:val>
                                            <p:strVal val="#ppt_x"/>
                                          </p:val>
                                        </p:tav>
                                      </p:tavLst>
                                    </p:anim>
                                    <p:anim calcmode="lin" valueType="num">
                                      <p:cBhvr additive="base">
                                        <p:cTn id="80" dur="500" fill="hold"/>
                                        <p:tgtEl>
                                          <p:spTgt spid="28700"/>
                                        </p:tgtEl>
                                        <p:attrNameLst>
                                          <p:attrName>ppt_y</p:attrName>
                                        </p:attrNameLst>
                                      </p:cBhvr>
                                      <p:tavLst>
                                        <p:tav tm="0">
                                          <p:val>
                                            <p:strVal val="1+#ppt_h/2"/>
                                          </p:val>
                                        </p:tav>
                                        <p:tav tm="100000">
                                          <p:val>
                                            <p:strVal val="#ppt_y"/>
                                          </p:val>
                                        </p:tav>
                                      </p:tavLst>
                                    </p:anim>
                                  </p:childTnLst>
                                </p:cTn>
                              </p:par>
                            </p:childTnLst>
                          </p:cTn>
                        </p:par>
                        <p:par>
                          <p:cTn id="81" fill="hold">
                            <p:stCondLst>
                              <p:cond delay="11400"/>
                            </p:stCondLst>
                            <p:childTnLst>
                              <p:par>
                                <p:cTn id="82" presetID="2" presetClass="entr" presetSubtype="2" fill="hold" grpId="0" nodeType="afterEffect">
                                  <p:stCondLst>
                                    <p:cond delay="100"/>
                                  </p:stCondLst>
                                  <p:childTnLst>
                                    <p:set>
                                      <p:cBhvr>
                                        <p:cTn id="83" dur="1" fill="hold">
                                          <p:stCondLst>
                                            <p:cond delay="0"/>
                                          </p:stCondLst>
                                        </p:cTn>
                                        <p:tgtEl>
                                          <p:spTgt spid="28699"/>
                                        </p:tgtEl>
                                        <p:attrNameLst>
                                          <p:attrName>style.visibility</p:attrName>
                                        </p:attrNameLst>
                                      </p:cBhvr>
                                      <p:to>
                                        <p:strVal val="visible"/>
                                      </p:to>
                                    </p:set>
                                    <p:anim calcmode="lin" valueType="num">
                                      <p:cBhvr additive="base">
                                        <p:cTn id="84" dur="500" fill="hold"/>
                                        <p:tgtEl>
                                          <p:spTgt spid="28699"/>
                                        </p:tgtEl>
                                        <p:attrNameLst>
                                          <p:attrName>ppt_x</p:attrName>
                                        </p:attrNameLst>
                                      </p:cBhvr>
                                      <p:tavLst>
                                        <p:tav tm="0">
                                          <p:val>
                                            <p:strVal val="1+#ppt_w/2"/>
                                          </p:val>
                                        </p:tav>
                                        <p:tav tm="100000">
                                          <p:val>
                                            <p:strVal val="#ppt_x"/>
                                          </p:val>
                                        </p:tav>
                                      </p:tavLst>
                                    </p:anim>
                                    <p:anim calcmode="lin" valueType="num">
                                      <p:cBhvr additive="base">
                                        <p:cTn id="85" dur="500" fill="hold"/>
                                        <p:tgtEl>
                                          <p:spTgt spid="28699"/>
                                        </p:tgtEl>
                                        <p:attrNameLst>
                                          <p:attrName>ppt_y</p:attrName>
                                        </p:attrNameLst>
                                      </p:cBhvr>
                                      <p:tavLst>
                                        <p:tav tm="0">
                                          <p:val>
                                            <p:strVal val="#ppt_y"/>
                                          </p:val>
                                        </p:tav>
                                        <p:tav tm="100000">
                                          <p:val>
                                            <p:strVal val="#ppt_y"/>
                                          </p:val>
                                        </p:tav>
                                      </p:tavLst>
                                    </p:anim>
                                  </p:childTnLst>
                                </p:cTn>
                              </p:par>
                            </p:childTnLst>
                          </p:cTn>
                        </p:par>
                        <p:par>
                          <p:cTn id="86" fill="hold">
                            <p:stCondLst>
                              <p:cond delay="12000"/>
                            </p:stCondLst>
                            <p:childTnLst>
                              <p:par>
                                <p:cTn id="87" presetID="2" presetClass="entr" presetSubtype="4" fill="hold" grpId="0" nodeType="afterEffect">
                                  <p:stCondLst>
                                    <p:cond delay="100"/>
                                  </p:stCondLst>
                                  <p:childTnLst>
                                    <p:set>
                                      <p:cBhvr>
                                        <p:cTn id="88" dur="1" fill="hold">
                                          <p:stCondLst>
                                            <p:cond delay="0"/>
                                          </p:stCondLst>
                                        </p:cTn>
                                        <p:tgtEl>
                                          <p:spTgt spid="28702"/>
                                        </p:tgtEl>
                                        <p:attrNameLst>
                                          <p:attrName>style.visibility</p:attrName>
                                        </p:attrNameLst>
                                      </p:cBhvr>
                                      <p:to>
                                        <p:strVal val="visible"/>
                                      </p:to>
                                    </p:set>
                                    <p:anim calcmode="lin" valueType="num">
                                      <p:cBhvr additive="base">
                                        <p:cTn id="89" dur="500" fill="hold"/>
                                        <p:tgtEl>
                                          <p:spTgt spid="28702"/>
                                        </p:tgtEl>
                                        <p:attrNameLst>
                                          <p:attrName>ppt_x</p:attrName>
                                        </p:attrNameLst>
                                      </p:cBhvr>
                                      <p:tavLst>
                                        <p:tav tm="0">
                                          <p:val>
                                            <p:strVal val="#ppt_x"/>
                                          </p:val>
                                        </p:tav>
                                        <p:tav tm="100000">
                                          <p:val>
                                            <p:strVal val="#ppt_x"/>
                                          </p:val>
                                        </p:tav>
                                      </p:tavLst>
                                    </p:anim>
                                    <p:anim calcmode="lin" valueType="num">
                                      <p:cBhvr additive="base">
                                        <p:cTn id="90" dur="500" fill="hold"/>
                                        <p:tgtEl>
                                          <p:spTgt spid="28702"/>
                                        </p:tgtEl>
                                        <p:attrNameLst>
                                          <p:attrName>ppt_y</p:attrName>
                                        </p:attrNameLst>
                                      </p:cBhvr>
                                      <p:tavLst>
                                        <p:tav tm="0">
                                          <p:val>
                                            <p:strVal val="1+#ppt_h/2"/>
                                          </p:val>
                                        </p:tav>
                                        <p:tav tm="100000">
                                          <p:val>
                                            <p:strVal val="#ppt_y"/>
                                          </p:val>
                                        </p:tav>
                                      </p:tavLst>
                                    </p:anim>
                                  </p:childTnLst>
                                </p:cTn>
                              </p:par>
                            </p:childTnLst>
                          </p:cTn>
                        </p:par>
                        <p:par>
                          <p:cTn id="91" fill="hold">
                            <p:stCondLst>
                              <p:cond delay="12600"/>
                            </p:stCondLst>
                            <p:childTnLst>
                              <p:par>
                                <p:cTn id="92" presetID="2" presetClass="entr" presetSubtype="2" fill="hold" grpId="0" nodeType="afterEffect">
                                  <p:stCondLst>
                                    <p:cond delay="100"/>
                                  </p:stCondLst>
                                  <p:childTnLst>
                                    <p:set>
                                      <p:cBhvr>
                                        <p:cTn id="93" dur="1" fill="hold">
                                          <p:stCondLst>
                                            <p:cond delay="0"/>
                                          </p:stCondLst>
                                        </p:cTn>
                                        <p:tgtEl>
                                          <p:spTgt spid="28701"/>
                                        </p:tgtEl>
                                        <p:attrNameLst>
                                          <p:attrName>style.visibility</p:attrName>
                                        </p:attrNameLst>
                                      </p:cBhvr>
                                      <p:to>
                                        <p:strVal val="visible"/>
                                      </p:to>
                                    </p:set>
                                    <p:anim calcmode="lin" valueType="num">
                                      <p:cBhvr additive="base">
                                        <p:cTn id="94" dur="500" fill="hold"/>
                                        <p:tgtEl>
                                          <p:spTgt spid="28701"/>
                                        </p:tgtEl>
                                        <p:attrNameLst>
                                          <p:attrName>ppt_x</p:attrName>
                                        </p:attrNameLst>
                                      </p:cBhvr>
                                      <p:tavLst>
                                        <p:tav tm="0">
                                          <p:val>
                                            <p:strVal val="1+#ppt_w/2"/>
                                          </p:val>
                                        </p:tav>
                                        <p:tav tm="100000">
                                          <p:val>
                                            <p:strVal val="#ppt_x"/>
                                          </p:val>
                                        </p:tav>
                                      </p:tavLst>
                                    </p:anim>
                                    <p:anim calcmode="lin" valueType="num">
                                      <p:cBhvr additive="base">
                                        <p:cTn id="95" dur="500" fill="hold"/>
                                        <p:tgtEl>
                                          <p:spTgt spid="28701"/>
                                        </p:tgtEl>
                                        <p:attrNameLst>
                                          <p:attrName>ppt_y</p:attrName>
                                        </p:attrNameLst>
                                      </p:cBhvr>
                                      <p:tavLst>
                                        <p:tav tm="0">
                                          <p:val>
                                            <p:strVal val="#ppt_y"/>
                                          </p:val>
                                        </p:tav>
                                        <p:tav tm="100000">
                                          <p:val>
                                            <p:strVal val="#ppt_y"/>
                                          </p:val>
                                        </p:tav>
                                      </p:tavLst>
                                    </p:anim>
                                  </p:childTnLst>
                                </p:cTn>
                              </p:par>
                            </p:childTnLst>
                          </p:cTn>
                        </p:par>
                        <p:par>
                          <p:cTn id="96" fill="hold">
                            <p:stCondLst>
                              <p:cond delay="13200"/>
                            </p:stCondLst>
                            <p:childTnLst>
                              <p:par>
                                <p:cTn id="97" presetID="2" presetClass="entr" presetSubtype="4" fill="hold" grpId="0" nodeType="afterEffect">
                                  <p:stCondLst>
                                    <p:cond delay="100"/>
                                  </p:stCondLst>
                                  <p:childTnLst>
                                    <p:set>
                                      <p:cBhvr>
                                        <p:cTn id="98" dur="1" fill="hold">
                                          <p:stCondLst>
                                            <p:cond delay="0"/>
                                          </p:stCondLst>
                                        </p:cTn>
                                        <p:tgtEl>
                                          <p:spTgt spid="28704"/>
                                        </p:tgtEl>
                                        <p:attrNameLst>
                                          <p:attrName>style.visibility</p:attrName>
                                        </p:attrNameLst>
                                      </p:cBhvr>
                                      <p:to>
                                        <p:strVal val="visible"/>
                                      </p:to>
                                    </p:set>
                                    <p:anim calcmode="lin" valueType="num">
                                      <p:cBhvr additive="base">
                                        <p:cTn id="99" dur="500" fill="hold"/>
                                        <p:tgtEl>
                                          <p:spTgt spid="28704"/>
                                        </p:tgtEl>
                                        <p:attrNameLst>
                                          <p:attrName>ppt_x</p:attrName>
                                        </p:attrNameLst>
                                      </p:cBhvr>
                                      <p:tavLst>
                                        <p:tav tm="0">
                                          <p:val>
                                            <p:strVal val="#ppt_x"/>
                                          </p:val>
                                        </p:tav>
                                        <p:tav tm="100000">
                                          <p:val>
                                            <p:strVal val="#ppt_x"/>
                                          </p:val>
                                        </p:tav>
                                      </p:tavLst>
                                    </p:anim>
                                    <p:anim calcmode="lin" valueType="num">
                                      <p:cBhvr additive="base">
                                        <p:cTn id="100" dur="500" fill="hold"/>
                                        <p:tgtEl>
                                          <p:spTgt spid="28704"/>
                                        </p:tgtEl>
                                        <p:attrNameLst>
                                          <p:attrName>ppt_y</p:attrName>
                                        </p:attrNameLst>
                                      </p:cBhvr>
                                      <p:tavLst>
                                        <p:tav tm="0">
                                          <p:val>
                                            <p:strVal val="1+#ppt_h/2"/>
                                          </p:val>
                                        </p:tav>
                                        <p:tav tm="100000">
                                          <p:val>
                                            <p:strVal val="#ppt_y"/>
                                          </p:val>
                                        </p:tav>
                                      </p:tavLst>
                                    </p:anim>
                                  </p:childTnLst>
                                </p:cTn>
                              </p:par>
                            </p:childTnLst>
                          </p:cTn>
                        </p:par>
                        <p:par>
                          <p:cTn id="101" fill="hold">
                            <p:stCondLst>
                              <p:cond delay="13800"/>
                            </p:stCondLst>
                            <p:childTnLst>
                              <p:par>
                                <p:cTn id="102" presetID="2" presetClass="entr" presetSubtype="2" fill="hold" grpId="0" nodeType="afterEffect">
                                  <p:stCondLst>
                                    <p:cond delay="100"/>
                                  </p:stCondLst>
                                  <p:childTnLst>
                                    <p:set>
                                      <p:cBhvr>
                                        <p:cTn id="103" dur="1" fill="hold">
                                          <p:stCondLst>
                                            <p:cond delay="0"/>
                                          </p:stCondLst>
                                        </p:cTn>
                                        <p:tgtEl>
                                          <p:spTgt spid="28703"/>
                                        </p:tgtEl>
                                        <p:attrNameLst>
                                          <p:attrName>style.visibility</p:attrName>
                                        </p:attrNameLst>
                                      </p:cBhvr>
                                      <p:to>
                                        <p:strVal val="visible"/>
                                      </p:to>
                                    </p:set>
                                    <p:anim calcmode="lin" valueType="num">
                                      <p:cBhvr additive="base">
                                        <p:cTn id="104" dur="500" fill="hold"/>
                                        <p:tgtEl>
                                          <p:spTgt spid="28703"/>
                                        </p:tgtEl>
                                        <p:attrNameLst>
                                          <p:attrName>ppt_x</p:attrName>
                                        </p:attrNameLst>
                                      </p:cBhvr>
                                      <p:tavLst>
                                        <p:tav tm="0">
                                          <p:val>
                                            <p:strVal val="1+#ppt_w/2"/>
                                          </p:val>
                                        </p:tav>
                                        <p:tav tm="100000">
                                          <p:val>
                                            <p:strVal val="#ppt_x"/>
                                          </p:val>
                                        </p:tav>
                                      </p:tavLst>
                                    </p:anim>
                                    <p:anim calcmode="lin" valueType="num">
                                      <p:cBhvr additive="base">
                                        <p:cTn id="105" dur="500" fill="hold"/>
                                        <p:tgtEl>
                                          <p:spTgt spid="28703"/>
                                        </p:tgtEl>
                                        <p:attrNameLst>
                                          <p:attrName>ppt_y</p:attrName>
                                        </p:attrNameLst>
                                      </p:cBhvr>
                                      <p:tavLst>
                                        <p:tav tm="0">
                                          <p:val>
                                            <p:strVal val="#ppt_y"/>
                                          </p:val>
                                        </p:tav>
                                        <p:tav tm="100000">
                                          <p:val>
                                            <p:strVal val="#ppt_y"/>
                                          </p:val>
                                        </p:tav>
                                      </p:tavLst>
                                    </p:anim>
                                  </p:childTnLst>
                                </p:cTn>
                              </p:par>
                            </p:childTnLst>
                          </p:cTn>
                        </p:par>
                        <p:par>
                          <p:cTn id="106" fill="hold">
                            <p:stCondLst>
                              <p:cond delay="14400"/>
                            </p:stCondLst>
                            <p:childTnLst>
                              <p:par>
                                <p:cTn id="107" presetID="2" presetClass="entr" presetSubtype="4" fill="hold" grpId="0" nodeType="afterEffect">
                                  <p:stCondLst>
                                    <p:cond delay="100"/>
                                  </p:stCondLst>
                                  <p:childTnLst>
                                    <p:set>
                                      <p:cBhvr>
                                        <p:cTn id="108" dur="1" fill="hold">
                                          <p:stCondLst>
                                            <p:cond delay="0"/>
                                          </p:stCondLst>
                                        </p:cTn>
                                        <p:tgtEl>
                                          <p:spTgt spid="28706"/>
                                        </p:tgtEl>
                                        <p:attrNameLst>
                                          <p:attrName>style.visibility</p:attrName>
                                        </p:attrNameLst>
                                      </p:cBhvr>
                                      <p:to>
                                        <p:strVal val="visible"/>
                                      </p:to>
                                    </p:set>
                                    <p:anim calcmode="lin" valueType="num">
                                      <p:cBhvr additive="base">
                                        <p:cTn id="109" dur="500" fill="hold"/>
                                        <p:tgtEl>
                                          <p:spTgt spid="28706"/>
                                        </p:tgtEl>
                                        <p:attrNameLst>
                                          <p:attrName>ppt_x</p:attrName>
                                        </p:attrNameLst>
                                      </p:cBhvr>
                                      <p:tavLst>
                                        <p:tav tm="0">
                                          <p:val>
                                            <p:strVal val="#ppt_x"/>
                                          </p:val>
                                        </p:tav>
                                        <p:tav tm="100000">
                                          <p:val>
                                            <p:strVal val="#ppt_x"/>
                                          </p:val>
                                        </p:tav>
                                      </p:tavLst>
                                    </p:anim>
                                    <p:anim calcmode="lin" valueType="num">
                                      <p:cBhvr additive="base">
                                        <p:cTn id="110" dur="500" fill="hold"/>
                                        <p:tgtEl>
                                          <p:spTgt spid="28706"/>
                                        </p:tgtEl>
                                        <p:attrNameLst>
                                          <p:attrName>ppt_y</p:attrName>
                                        </p:attrNameLst>
                                      </p:cBhvr>
                                      <p:tavLst>
                                        <p:tav tm="0">
                                          <p:val>
                                            <p:strVal val="1+#ppt_h/2"/>
                                          </p:val>
                                        </p:tav>
                                        <p:tav tm="100000">
                                          <p:val>
                                            <p:strVal val="#ppt_y"/>
                                          </p:val>
                                        </p:tav>
                                      </p:tavLst>
                                    </p:anim>
                                  </p:childTnLst>
                                </p:cTn>
                              </p:par>
                            </p:childTnLst>
                          </p:cTn>
                        </p:par>
                        <p:par>
                          <p:cTn id="111" fill="hold">
                            <p:stCondLst>
                              <p:cond delay="15000"/>
                            </p:stCondLst>
                            <p:childTnLst>
                              <p:par>
                                <p:cTn id="112" presetID="2" presetClass="entr" presetSubtype="2" fill="hold" grpId="0" nodeType="afterEffect">
                                  <p:stCondLst>
                                    <p:cond delay="100"/>
                                  </p:stCondLst>
                                  <p:childTnLst>
                                    <p:set>
                                      <p:cBhvr>
                                        <p:cTn id="113" dur="1" fill="hold">
                                          <p:stCondLst>
                                            <p:cond delay="0"/>
                                          </p:stCondLst>
                                        </p:cTn>
                                        <p:tgtEl>
                                          <p:spTgt spid="28705"/>
                                        </p:tgtEl>
                                        <p:attrNameLst>
                                          <p:attrName>style.visibility</p:attrName>
                                        </p:attrNameLst>
                                      </p:cBhvr>
                                      <p:to>
                                        <p:strVal val="visible"/>
                                      </p:to>
                                    </p:set>
                                    <p:anim calcmode="lin" valueType="num">
                                      <p:cBhvr additive="base">
                                        <p:cTn id="114" dur="500" fill="hold"/>
                                        <p:tgtEl>
                                          <p:spTgt spid="28705"/>
                                        </p:tgtEl>
                                        <p:attrNameLst>
                                          <p:attrName>ppt_x</p:attrName>
                                        </p:attrNameLst>
                                      </p:cBhvr>
                                      <p:tavLst>
                                        <p:tav tm="0">
                                          <p:val>
                                            <p:strVal val="1+#ppt_w/2"/>
                                          </p:val>
                                        </p:tav>
                                        <p:tav tm="100000">
                                          <p:val>
                                            <p:strVal val="#ppt_x"/>
                                          </p:val>
                                        </p:tav>
                                      </p:tavLst>
                                    </p:anim>
                                    <p:anim calcmode="lin" valueType="num">
                                      <p:cBhvr additive="base">
                                        <p:cTn id="115" dur="500" fill="hold"/>
                                        <p:tgtEl>
                                          <p:spTgt spid="28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nimBg="1"/>
      <p:bldP spid="28674" grpId="0" animBg="1"/>
      <p:bldP spid="28675" grpId="0" animBg="1"/>
      <p:bldP spid="28697" grpId="0" autoUpdateAnimBg="0"/>
      <p:bldP spid="28698" grpId="0" autoUpdateAnimBg="0"/>
      <p:bldP spid="28699" grpId="0" autoUpdateAnimBg="0"/>
      <p:bldP spid="28700" grpId="0" autoUpdateAnimBg="0"/>
      <p:bldP spid="28701" grpId="0" autoUpdateAnimBg="0"/>
      <p:bldP spid="28702" grpId="0" autoUpdateAnimBg="0"/>
      <p:bldP spid="28703" grpId="0" autoUpdateAnimBg="0"/>
      <p:bldP spid="28704" grpId="0" autoUpdateAnimBg="0"/>
      <p:bldP spid="28705" grpId="0" autoUpdateAnimBg="0"/>
      <p:bldP spid="2870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59"/>
          <p:cNvSpPr>
            <a:spLocks noChangeArrowheads="1"/>
          </p:cNvSpPr>
          <p:nvPr/>
        </p:nvSpPr>
        <p:spPr bwMode="auto">
          <a:xfrm>
            <a:off x="2038354" y="4008363"/>
            <a:ext cx="87820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b="1" spc="300" dirty="0">
                <a:solidFill>
                  <a:srgbClr val="FF0000"/>
                </a:solidFill>
                <a:effectLst>
                  <a:outerShdw blurRad="38100" dist="38100" dir="2700000" algn="tl">
                    <a:srgbClr val="000000">
                      <a:alpha val="43137"/>
                    </a:srgbClr>
                  </a:outerShdw>
                </a:effectLst>
                <a:cs typeface="Arial" panose="020B0604020202020204" pitchFamily="34" charset="0"/>
              </a:rPr>
              <a:t>THANK YOU</a:t>
            </a:r>
            <a:endParaRPr lang="zh-CN" altLang="en-US" sz="9600" b="1" spc="300" dirty="0">
              <a:solidFill>
                <a:srgbClr val="FF0000"/>
              </a:solidFill>
              <a:effectLst>
                <a:outerShdw blurRad="38100" dist="38100" dir="2700000" algn="tl">
                  <a:srgbClr val="000000">
                    <a:alpha val="43137"/>
                  </a:srgbClr>
                </a:outerShdw>
              </a:effectLst>
              <a:cs typeface="Arial" panose="020B0604020202020204" pitchFamily="34" charset="0"/>
            </a:endParaRPr>
          </a:p>
        </p:txBody>
      </p:sp>
      <p:sp>
        <p:nvSpPr>
          <p:cNvPr id="16" name="矩形 259"/>
          <p:cNvSpPr>
            <a:spLocks noChangeArrowheads="1"/>
          </p:cNvSpPr>
          <p:nvPr/>
        </p:nvSpPr>
        <p:spPr bwMode="auto">
          <a:xfrm>
            <a:off x="1956332" y="5304650"/>
            <a:ext cx="8946089"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soft" dir="t">
                <a:rot lat="0" lon="0" rev="15600000"/>
              </a:lightRig>
            </a:scene3d>
            <a:sp3d extrusionH="57150" prstMaterial="softEdge">
              <a:bevelT w="25400" h="38100"/>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 dirty="0">
                <a:solidFill>
                  <a:schemeClr val="accent4"/>
                </a:solidFill>
                <a:effectLst/>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
        <p:nvSpPr>
          <p:cNvPr id="17" name="矩形 259"/>
          <p:cNvSpPr>
            <a:spLocks noChangeArrowheads="1"/>
          </p:cNvSpPr>
          <p:nvPr/>
        </p:nvSpPr>
        <p:spPr bwMode="auto">
          <a:xfrm>
            <a:off x="3739485" y="3862491"/>
            <a:ext cx="53797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soft" dir="t">
                <a:rot lat="0" lon="0" rev="15600000"/>
              </a:lightRig>
            </a:scene3d>
            <a:sp3d extrusionH="57150" prstMaterial="softEdge">
              <a:bevelT w="25400" h="38100"/>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dirty="0">
                <a:solidFill>
                  <a:schemeClr val="accent4"/>
                </a:solidFill>
                <a:effectLst/>
                <a:cs typeface="Arial" panose="020B0604020202020204" pitchFamily="34" charset="0"/>
              </a:rPr>
              <a:t>感谢聆听，批评指导</a:t>
            </a:r>
          </a:p>
        </p:txBody>
      </p:sp>
      <p:sp>
        <p:nvSpPr>
          <p:cNvPr id="18" name="矩形 259"/>
          <p:cNvSpPr>
            <a:spLocks noChangeArrowheads="1"/>
          </p:cNvSpPr>
          <p:nvPr/>
        </p:nvSpPr>
        <p:spPr bwMode="auto">
          <a:xfrm>
            <a:off x="3911005" y="6306973"/>
            <a:ext cx="1979830" cy="25527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panose="020B0604020202020204" pitchFamily="34" charset="0"/>
              </a:rPr>
              <a:t>汇报</a:t>
            </a:r>
            <a:r>
              <a:rPr lang="en-US" altLang="zh-CN" sz="1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panose="020B0604020202020204" pitchFamily="34" charset="0"/>
              </a:rPr>
              <a:t>:xiazaii</a:t>
            </a:r>
            <a:endParaRPr lang="zh-CN" alt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9" name="矩形 259"/>
          <p:cNvSpPr>
            <a:spLocks noChangeArrowheads="1"/>
          </p:cNvSpPr>
          <p:nvPr/>
        </p:nvSpPr>
        <p:spPr bwMode="auto">
          <a:xfrm>
            <a:off x="6652834" y="6306973"/>
            <a:ext cx="2111778" cy="257369"/>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panose="020B0604020202020204" pitchFamily="34" charset="0"/>
              </a:rPr>
              <a:t>Report: xxx</a:t>
            </a:r>
          </a:p>
        </p:txBody>
      </p:sp>
      <p:sp>
        <p:nvSpPr>
          <p:cNvPr id="9" name="矩形 259"/>
          <p:cNvSpPr>
            <a:spLocks noChangeArrowheads="1"/>
          </p:cNvSpPr>
          <p:nvPr/>
        </p:nvSpPr>
        <p:spPr bwMode="auto">
          <a:xfrm>
            <a:off x="4629152" y="1467146"/>
            <a:ext cx="360044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a:solidFill>
                  <a:srgbClr val="FF0000"/>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20XX</a:t>
            </a:r>
            <a:endParaRPr lang="zh-CN" altLang="en-US" sz="13800" dirty="0">
              <a:solidFill>
                <a:srgbClr val="FF0000"/>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
                                        </p:tgtEl>
                                      </p:cBhvr>
                                    </p:animEffect>
                                  </p:childTnLst>
                                </p:cTn>
                              </p:par>
                            </p:childTnLst>
                          </p:cTn>
                        </p:par>
                        <p:par>
                          <p:cTn id="20" fill="hold">
                            <p:stCondLst>
                              <p:cond delay="154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childTnLst>
                          </p:cTn>
                        </p:par>
                        <p:par>
                          <p:cTn id="24" fill="hold">
                            <p:stCondLst>
                              <p:cond delay="2049"/>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294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5"/>
                                        </p:tgtEl>
                                      </p:cBhvr>
                                    </p:animEffect>
                                    <p:animScale>
                                      <p:cBhvr>
                                        <p:cTn id="35" dur="250" autoRev="1" fill="hold"/>
                                        <p:tgtEl>
                                          <p:spTgt spid="15"/>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7" grpId="0"/>
      <p:bldP spid="17" grpId="1"/>
      <p:bldP spid="18" grpId="0" bldLvl="0" animBg="1"/>
      <p:bldP spid="19" grpId="0" bldLvl="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2">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1790"/>
          </a:xfrm>
          <a:prstGeom prst="rect">
            <a:avLst/>
          </a:prstGeom>
          <a:noFill/>
        </p:spPr>
        <p:txBody>
          <a:bodyPr wrap="square" lIns="45311" tIns="22656" rIns="45311" bIns="22656" rtlCol="0">
            <a:spAutoFit/>
          </a:bodyPr>
          <a:lstStyle/>
          <a:p>
            <a:pPr eaLnBrk="1" hangingPunct="1"/>
            <a:r>
              <a:rPr lang="zh-CN" altLang="en-US" sz="2000" dirty="0">
                <a:solidFill>
                  <a:schemeClr val="bg1"/>
                </a:solidFill>
                <a:ea typeface="微软雅黑" panose="020B0503020204020204" pitchFamily="34" charset="-122"/>
                <a:sym typeface="Arial" panose="020B0604020202020204" pitchFamily="34" charset="0"/>
              </a:rPr>
              <a:t>年度工作概述</a:t>
            </a:r>
            <a:endPar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sym typeface="Arial" panose="020B0604020202020204" pitchFamily="34" charset="0"/>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213866"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rPr>
              <a:t>01</a:t>
            </a:r>
            <a:endParaRPr lang="zh-CN" altLang="en-US"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45" grpId="0"/>
      <p:bldP spid="46"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2019</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59487" y="36821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a:off x="5584212" y="4731685"/>
            <a:ext cx="1110118" cy="111011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8" name="Oval 57"/>
          <p:cNvSpPr/>
          <p:nvPr/>
        </p:nvSpPr>
        <p:spPr>
          <a:xfrm>
            <a:off x="6968761" y="4230437"/>
            <a:ext cx="1110118" cy="111011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9" name="Oval 58"/>
          <p:cNvSpPr/>
          <p:nvPr/>
        </p:nvSpPr>
        <p:spPr>
          <a:xfrm>
            <a:off x="4508376" y="3807419"/>
            <a:ext cx="1110118" cy="11101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5" name="Oval 54"/>
          <p:cNvSpPr/>
          <p:nvPr/>
        </p:nvSpPr>
        <p:spPr>
          <a:xfrm>
            <a:off x="7275507" y="2943576"/>
            <a:ext cx="1110118" cy="111011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6163757" y="2021989"/>
            <a:ext cx="1110118" cy="111011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5" name="Oval 44"/>
          <p:cNvSpPr/>
          <p:nvPr/>
        </p:nvSpPr>
        <p:spPr>
          <a:xfrm>
            <a:off x="4841411" y="2414638"/>
            <a:ext cx="1110118" cy="1110118"/>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4" name="Hexagon 43"/>
          <p:cNvSpPr/>
          <p:nvPr/>
        </p:nvSpPr>
        <p:spPr>
          <a:xfrm>
            <a:off x="5290358" y="3166049"/>
            <a:ext cx="791332" cy="682183"/>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01</a:t>
            </a:r>
          </a:p>
        </p:txBody>
      </p:sp>
      <p:sp>
        <p:nvSpPr>
          <p:cNvPr id="46" name="Hexagon 45"/>
          <p:cNvSpPr/>
          <p:nvPr/>
        </p:nvSpPr>
        <p:spPr>
          <a:xfrm>
            <a:off x="6784561" y="3166049"/>
            <a:ext cx="791332" cy="682183"/>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Hexagon 46"/>
          <p:cNvSpPr/>
          <p:nvPr/>
        </p:nvSpPr>
        <p:spPr>
          <a:xfrm>
            <a:off x="6043921" y="2772365"/>
            <a:ext cx="791332" cy="682183"/>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02</a:t>
            </a:r>
          </a:p>
        </p:txBody>
      </p:sp>
      <p:sp>
        <p:nvSpPr>
          <p:cNvPr id="48" name="Hexagon 47"/>
          <p:cNvSpPr/>
          <p:nvPr/>
        </p:nvSpPr>
        <p:spPr>
          <a:xfrm>
            <a:off x="5290358" y="3992363"/>
            <a:ext cx="791332" cy="682183"/>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06</a:t>
            </a:r>
          </a:p>
        </p:txBody>
      </p:sp>
      <p:sp>
        <p:nvSpPr>
          <p:cNvPr id="50" name="Hexagon 49"/>
          <p:cNvSpPr/>
          <p:nvPr/>
        </p:nvSpPr>
        <p:spPr>
          <a:xfrm>
            <a:off x="6756534" y="3967601"/>
            <a:ext cx="791332" cy="682183"/>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04</a:t>
            </a:r>
          </a:p>
        </p:txBody>
      </p:sp>
      <p:sp>
        <p:nvSpPr>
          <p:cNvPr id="52" name="Hexagon 51"/>
          <p:cNvSpPr/>
          <p:nvPr/>
        </p:nvSpPr>
        <p:spPr>
          <a:xfrm>
            <a:off x="6043921" y="4416316"/>
            <a:ext cx="791332" cy="682183"/>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sym typeface="Arial" panose="020B0604020202020204" pitchFamily="34" charset="0"/>
              </a:rPr>
              <a:t>05</a:t>
            </a:r>
          </a:p>
        </p:txBody>
      </p:sp>
      <p:sp>
        <p:nvSpPr>
          <p:cNvPr id="63" name="Freeform 62"/>
          <p:cNvSpPr>
            <a:spLocks noEditPoints="1"/>
          </p:cNvSpPr>
          <p:nvPr/>
        </p:nvSpPr>
        <p:spPr bwMode="auto">
          <a:xfrm>
            <a:off x="5225260" y="2681256"/>
            <a:ext cx="321686" cy="46996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69"/>
          <p:cNvSpPr/>
          <p:nvPr/>
        </p:nvSpPr>
        <p:spPr bwMode="auto">
          <a:xfrm>
            <a:off x="6629338" y="2334149"/>
            <a:ext cx="196692" cy="369464"/>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23"/>
          <p:cNvSpPr>
            <a:spLocks noEditPoints="1"/>
          </p:cNvSpPr>
          <p:nvPr/>
        </p:nvSpPr>
        <p:spPr bwMode="auto">
          <a:xfrm>
            <a:off x="7686293" y="3341870"/>
            <a:ext cx="309645" cy="292792"/>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7"/>
          <p:cNvSpPr>
            <a:spLocks noEditPoints="1"/>
          </p:cNvSpPr>
          <p:nvPr/>
        </p:nvSpPr>
        <p:spPr bwMode="auto">
          <a:xfrm>
            <a:off x="7378801" y="4719468"/>
            <a:ext cx="290038" cy="25712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83"/>
          <p:cNvSpPr>
            <a:spLocks noEditPoints="1"/>
          </p:cNvSpPr>
          <p:nvPr/>
        </p:nvSpPr>
        <p:spPr bwMode="auto">
          <a:xfrm>
            <a:off x="5985710" y="5158790"/>
            <a:ext cx="286388" cy="42957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0"/>
          <p:cNvSpPr>
            <a:spLocks noEditPoints="1"/>
          </p:cNvSpPr>
          <p:nvPr/>
        </p:nvSpPr>
        <p:spPr bwMode="auto">
          <a:xfrm>
            <a:off x="4819775" y="4158954"/>
            <a:ext cx="405485" cy="408468"/>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22"/>
          <p:cNvGrpSpPr/>
          <p:nvPr/>
        </p:nvGrpSpPr>
        <p:grpSpPr>
          <a:xfrm>
            <a:off x="1892871" y="3993548"/>
            <a:ext cx="2418755" cy="731755"/>
            <a:chOff x="844734" y="1912933"/>
            <a:chExt cx="2287091" cy="672299"/>
          </a:xfrm>
        </p:grpSpPr>
        <p:sp>
          <p:nvSpPr>
            <p:cNvPr id="71" name="Footer Text"/>
            <p:cNvSpPr txBox="1"/>
            <p:nvPr/>
          </p:nvSpPr>
          <p:spPr>
            <a:xfrm>
              <a:off x="844734" y="2190533"/>
              <a:ext cx="2287091" cy="394699"/>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72" name="TextBox 71"/>
            <p:cNvSpPr txBox="1"/>
            <p:nvPr/>
          </p:nvSpPr>
          <p:spPr>
            <a:xfrm>
              <a:off x="1646435" y="1912933"/>
              <a:ext cx="1485390"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5"/>
          <p:cNvGrpSpPr/>
          <p:nvPr/>
        </p:nvGrpSpPr>
        <p:grpSpPr>
          <a:xfrm>
            <a:off x="2932004" y="5010336"/>
            <a:ext cx="2418755" cy="849463"/>
            <a:chOff x="844734" y="1912933"/>
            <a:chExt cx="2287091" cy="780443"/>
          </a:xfrm>
        </p:grpSpPr>
        <p:sp>
          <p:nvSpPr>
            <p:cNvPr id="74" name="Footer Text"/>
            <p:cNvSpPr txBox="1"/>
            <p:nvPr/>
          </p:nvSpPr>
          <p:spPr>
            <a:xfrm>
              <a:off x="844734" y="2150459"/>
              <a:ext cx="2287091" cy="542917"/>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1646435" y="1912933"/>
              <a:ext cx="1485390"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2"/>
          <p:cNvGrpSpPr/>
          <p:nvPr/>
        </p:nvGrpSpPr>
        <p:grpSpPr>
          <a:xfrm>
            <a:off x="7697736" y="2070324"/>
            <a:ext cx="2437956" cy="727167"/>
            <a:chOff x="844734" y="1912933"/>
            <a:chExt cx="2287091" cy="668084"/>
          </a:xfrm>
        </p:grpSpPr>
        <p:sp>
          <p:nvSpPr>
            <p:cNvPr id="81" name="Footer Text"/>
            <p:cNvSpPr txBox="1"/>
            <p:nvPr/>
          </p:nvSpPr>
          <p:spPr>
            <a:xfrm>
              <a:off x="844734" y="2186318"/>
              <a:ext cx="2287091" cy="394699"/>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84" name="TextBox 83"/>
            <p:cNvSpPr txBox="1"/>
            <p:nvPr/>
          </p:nvSpPr>
          <p:spPr>
            <a:xfrm>
              <a:off x="844734" y="1912933"/>
              <a:ext cx="1485389"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5"/>
          <p:cNvGrpSpPr/>
          <p:nvPr/>
        </p:nvGrpSpPr>
        <p:grpSpPr>
          <a:xfrm>
            <a:off x="8772766" y="3065592"/>
            <a:ext cx="2437956" cy="725939"/>
            <a:chOff x="844734" y="1912933"/>
            <a:chExt cx="2287091" cy="666956"/>
          </a:xfrm>
        </p:grpSpPr>
        <p:sp>
          <p:nvSpPr>
            <p:cNvPr id="86" name="Footer Text"/>
            <p:cNvSpPr txBox="1"/>
            <p:nvPr/>
          </p:nvSpPr>
          <p:spPr>
            <a:xfrm>
              <a:off x="844734" y="2185190"/>
              <a:ext cx="2287091" cy="394699"/>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87" name="TextBox 86"/>
            <p:cNvSpPr txBox="1"/>
            <p:nvPr/>
          </p:nvSpPr>
          <p:spPr>
            <a:xfrm>
              <a:off x="844734" y="1912933"/>
              <a:ext cx="1485389"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2"/>
          <p:cNvGrpSpPr/>
          <p:nvPr/>
        </p:nvGrpSpPr>
        <p:grpSpPr>
          <a:xfrm>
            <a:off x="2235445" y="2584644"/>
            <a:ext cx="2418755" cy="708575"/>
            <a:chOff x="844734" y="1912933"/>
            <a:chExt cx="2287091" cy="651003"/>
          </a:xfrm>
        </p:grpSpPr>
        <p:sp>
          <p:nvSpPr>
            <p:cNvPr id="89" name="Footer Text"/>
            <p:cNvSpPr txBox="1"/>
            <p:nvPr/>
          </p:nvSpPr>
          <p:spPr>
            <a:xfrm>
              <a:off x="844734" y="2169237"/>
              <a:ext cx="2287091" cy="394699"/>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0" name="TextBox 89"/>
            <p:cNvSpPr txBox="1"/>
            <p:nvPr/>
          </p:nvSpPr>
          <p:spPr>
            <a:xfrm>
              <a:off x="1646435" y="1912933"/>
              <a:ext cx="1485390" cy="2375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35"/>
          <p:cNvGrpSpPr/>
          <p:nvPr/>
        </p:nvGrpSpPr>
        <p:grpSpPr>
          <a:xfrm>
            <a:off x="8495595" y="4428515"/>
            <a:ext cx="2437956" cy="675637"/>
            <a:chOff x="844734" y="1912933"/>
            <a:chExt cx="2287091" cy="620741"/>
          </a:xfrm>
        </p:grpSpPr>
        <p:sp>
          <p:nvSpPr>
            <p:cNvPr id="92" name="Footer Text"/>
            <p:cNvSpPr txBox="1"/>
            <p:nvPr/>
          </p:nvSpPr>
          <p:spPr>
            <a:xfrm>
              <a:off x="844734" y="2138975"/>
              <a:ext cx="2287091" cy="394699"/>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3" name="TextBox 92"/>
            <p:cNvSpPr txBox="1"/>
            <p:nvPr/>
          </p:nvSpPr>
          <p:spPr>
            <a:xfrm>
              <a:off x="844734" y="1912933"/>
              <a:ext cx="1485389" cy="2375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Effect transition="in" filter="fade">
                                      <p:cBhvr>
                                        <p:cTn id="81" dur="500"/>
                                        <p:tgtEl>
                                          <p:spTgt spid="58"/>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childTnLst>
                          </p:cTn>
                        </p:par>
                        <p:par>
                          <p:cTn id="88" fill="hold">
                            <p:stCondLst>
                              <p:cond delay="7500"/>
                            </p:stCondLst>
                            <p:childTnLst>
                              <p:par>
                                <p:cTn id="89" presetID="22" presetClass="entr" presetSubtype="8"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500"/>
                                        <p:tgtEl>
                                          <p:spTgt spid="9"/>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fltVal val="0"/>
                                          </p:val>
                                        </p:tav>
                                        <p:tav tm="100000">
                                          <p:val>
                                            <p:strVal val="#ppt_h"/>
                                          </p:val>
                                        </p:tav>
                                      </p:tavLst>
                                    </p:anim>
                                    <p:animEffect transition="in" filter="fade">
                                      <p:cBhvr>
                                        <p:cTn id="109" dur="500"/>
                                        <p:tgtEl>
                                          <p:spTgt spid="68"/>
                                        </p:tgtEl>
                                      </p:cBhvr>
                                    </p:animEffect>
                                  </p:childTnLst>
                                </p:cTn>
                              </p:par>
                            </p:childTnLst>
                          </p:cTn>
                        </p:par>
                        <p:par>
                          <p:cTn id="110" fill="hold">
                            <p:stCondLst>
                              <p:cond delay="9500"/>
                            </p:stCondLst>
                            <p:childTnLst>
                              <p:par>
                                <p:cTn id="111" presetID="22" presetClass="entr" presetSubtype="2"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right)">
                                      <p:cBhvr>
                                        <p:cTn id="113" dur="500"/>
                                        <p:tgtEl>
                                          <p:spTgt spid="3"/>
                                        </p:tgtEl>
                                      </p:cBhvr>
                                    </p:animEffect>
                                  </p:childTnLst>
                                </p:cTn>
                              </p:par>
                            </p:childTnLst>
                          </p:cTn>
                        </p:par>
                        <p:par>
                          <p:cTn id="114" fill="hold">
                            <p:stCondLst>
                              <p:cond delay="10000"/>
                            </p:stCondLst>
                            <p:childTnLst>
                              <p:par>
                                <p:cTn id="115" presetID="53" presetClass="entr" presetSubtype="16"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childTnLst>
                          </p:cTn>
                        </p:par>
                        <p:par>
                          <p:cTn id="120" fill="hold">
                            <p:stCondLst>
                              <p:cond delay="10500"/>
                            </p:stCondLst>
                            <p:childTnLst>
                              <p:par>
                                <p:cTn id="121" presetID="53" presetClass="entr" presetSubtype="16"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500" fill="hold"/>
                                        <p:tgtEl>
                                          <p:spTgt spid="59"/>
                                        </p:tgtEl>
                                        <p:attrNameLst>
                                          <p:attrName>ppt_w</p:attrName>
                                        </p:attrNameLst>
                                      </p:cBhvr>
                                      <p:tavLst>
                                        <p:tav tm="0">
                                          <p:val>
                                            <p:fltVal val="0"/>
                                          </p:val>
                                        </p:tav>
                                        <p:tav tm="100000">
                                          <p:val>
                                            <p:strVal val="#ppt_w"/>
                                          </p:val>
                                        </p:tav>
                                      </p:tavLst>
                                    </p:anim>
                                    <p:anim calcmode="lin" valueType="num">
                                      <p:cBhvr>
                                        <p:cTn id="124" dur="500" fill="hold"/>
                                        <p:tgtEl>
                                          <p:spTgt spid="59"/>
                                        </p:tgtEl>
                                        <p:attrNameLst>
                                          <p:attrName>ppt_h</p:attrName>
                                        </p:attrNameLst>
                                      </p:cBhvr>
                                      <p:tavLst>
                                        <p:tav tm="0">
                                          <p:val>
                                            <p:fltVal val="0"/>
                                          </p:val>
                                        </p:tav>
                                        <p:tav tm="100000">
                                          <p:val>
                                            <p:strVal val="#ppt_h"/>
                                          </p:val>
                                        </p:tav>
                                      </p:tavLst>
                                    </p:anim>
                                    <p:animEffect transition="in" filter="fade">
                                      <p:cBhvr>
                                        <p:cTn id="125" dur="500"/>
                                        <p:tgtEl>
                                          <p:spTgt spid="59"/>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childTnLst>
                          </p:cTn>
                        </p:par>
                        <p:par>
                          <p:cTn id="132" fill="hold">
                            <p:stCondLst>
                              <p:cond delay="11500"/>
                            </p:stCondLst>
                            <p:childTnLst>
                              <p:par>
                                <p:cTn id="133" presetID="22" presetClass="entr" presetSubtype="2" fill="hold"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wipe(right)">
                                      <p:cBhvr>
                                        <p:cTn id="1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59" grpId="0" animBg="1"/>
      <p:bldP spid="55" grpId="0" animBg="1"/>
      <p:bldP spid="54" grpId="0" animBg="1"/>
      <p:bldP spid="45" grpId="0" animBg="1"/>
      <p:bldP spid="44" grpId="0" animBg="1"/>
      <p:bldP spid="46" grpId="0" animBg="1"/>
      <p:bldP spid="47" grpId="0" animBg="1"/>
      <p:bldP spid="48" grpId="0" animBg="1"/>
      <p:bldP spid="50" grpId="0" animBg="1"/>
      <p:bldP spid="52" grpId="0" animBg="1"/>
      <p:bldP spid="63" grpId="0" animBg="1"/>
      <p:bldP spid="64" grpId="0" animBg="1"/>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602581" y="2266408"/>
            <a:ext cx="1807592" cy="1807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rot="5400000">
            <a:off x="6408581" y="2266408"/>
            <a:ext cx="1807592" cy="1807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2"/>
          <p:cNvSpPr/>
          <p:nvPr/>
        </p:nvSpPr>
        <p:spPr>
          <a:xfrm rot="10800000">
            <a:off x="6410173" y="4076892"/>
            <a:ext cx="1807592" cy="1807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rot="16200000">
            <a:off x="4604173" y="4076893"/>
            <a:ext cx="1807592" cy="1807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nvGrpSpPr>
          <p:cNvPr id="105" name="Group 104"/>
          <p:cNvGrpSpPr/>
          <p:nvPr/>
        </p:nvGrpSpPr>
        <p:grpSpPr>
          <a:xfrm>
            <a:off x="4119949" y="2661819"/>
            <a:ext cx="1016770" cy="1016770"/>
            <a:chOff x="2847975" y="2058809"/>
            <a:chExt cx="811251" cy="811251"/>
          </a:xfrm>
        </p:grpSpPr>
        <p:sp>
          <p:nvSpPr>
            <p:cNvPr id="25" name="Oval 24"/>
            <p:cNvSpPr/>
            <p:nvPr/>
          </p:nvSpPr>
          <p:spPr>
            <a:xfrm>
              <a:off x="2847975" y="2058809"/>
              <a:ext cx="811251" cy="8112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2966753" y="2177587"/>
              <a:ext cx="573697" cy="57369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75"/>
            <p:cNvSpPr>
              <a:spLocks noEditPoints="1"/>
            </p:cNvSpPr>
            <p:nvPr/>
          </p:nvSpPr>
          <p:spPr bwMode="auto">
            <a:xfrm>
              <a:off x="3086099" y="2293109"/>
              <a:ext cx="325916" cy="328522"/>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Group 105"/>
          <p:cNvGrpSpPr/>
          <p:nvPr/>
        </p:nvGrpSpPr>
        <p:grpSpPr>
          <a:xfrm>
            <a:off x="7670803" y="2661819"/>
            <a:ext cx="1016770" cy="1016770"/>
            <a:chOff x="4844787" y="1172442"/>
            <a:chExt cx="811251" cy="811251"/>
          </a:xfrm>
        </p:grpSpPr>
        <p:sp>
          <p:nvSpPr>
            <p:cNvPr id="31" name="Oval 30"/>
            <p:cNvSpPr/>
            <p:nvPr/>
          </p:nvSpPr>
          <p:spPr>
            <a:xfrm rot="5400000">
              <a:off x="4844787" y="1172442"/>
              <a:ext cx="811251" cy="811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2" name="Oval 31"/>
            <p:cNvSpPr/>
            <p:nvPr/>
          </p:nvSpPr>
          <p:spPr>
            <a:xfrm rot="5400000">
              <a:off x="4963563" y="1291220"/>
              <a:ext cx="573697" cy="57369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32"/>
            <p:cNvSpPr>
              <a:spLocks noEditPoints="1"/>
            </p:cNvSpPr>
            <p:nvPr/>
          </p:nvSpPr>
          <p:spPr bwMode="auto">
            <a:xfrm>
              <a:off x="5086350" y="1387475"/>
              <a:ext cx="347469" cy="33236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7" name="Group 106"/>
          <p:cNvGrpSpPr/>
          <p:nvPr/>
        </p:nvGrpSpPr>
        <p:grpSpPr>
          <a:xfrm>
            <a:off x="7686993" y="4472304"/>
            <a:ext cx="1016770" cy="1016770"/>
            <a:chOff x="5732424" y="3172832"/>
            <a:chExt cx="811251" cy="811251"/>
          </a:xfrm>
        </p:grpSpPr>
        <p:sp>
          <p:nvSpPr>
            <p:cNvPr id="44" name="Oval 43"/>
            <p:cNvSpPr/>
            <p:nvPr/>
          </p:nvSpPr>
          <p:spPr>
            <a:xfrm rot="10800000">
              <a:off x="5732424" y="3172832"/>
              <a:ext cx="811251" cy="811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p:nvPr/>
          </p:nvSpPr>
          <p:spPr>
            <a:xfrm rot="10800000">
              <a:off x="5851200" y="3291608"/>
              <a:ext cx="573697" cy="57369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62"/>
            <p:cNvSpPr>
              <a:spLocks noEditPoints="1"/>
            </p:cNvSpPr>
            <p:nvPr/>
          </p:nvSpPr>
          <p:spPr bwMode="auto">
            <a:xfrm>
              <a:off x="5980092" y="3411731"/>
              <a:ext cx="334963" cy="33764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8" name="Group 107"/>
          <p:cNvGrpSpPr/>
          <p:nvPr/>
        </p:nvGrpSpPr>
        <p:grpSpPr>
          <a:xfrm>
            <a:off x="4112673" y="4472304"/>
            <a:ext cx="1016770" cy="1016770"/>
            <a:chOff x="3735612" y="4059199"/>
            <a:chExt cx="811251" cy="811251"/>
          </a:xfrm>
        </p:grpSpPr>
        <p:sp>
          <p:nvSpPr>
            <p:cNvPr id="40" name="Oval 39"/>
            <p:cNvSpPr/>
            <p:nvPr/>
          </p:nvSpPr>
          <p:spPr>
            <a:xfrm rot="16200000">
              <a:off x="3735612" y="4059199"/>
              <a:ext cx="811251" cy="8112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rot="16200000">
              <a:off x="3854390" y="4177975"/>
              <a:ext cx="573697" cy="57369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38"/>
            <p:cNvSpPr>
              <a:spLocks noEditPoints="1"/>
            </p:cNvSpPr>
            <p:nvPr/>
          </p:nvSpPr>
          <p:spPr bwMode="auto">
            <a:xfrm>
              <a:off x="4002794" y="4262526"/>
              <a:ext cx="283462" cy="414121"/>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14605" tIns="57303" rIns="114605" bIns="57303" numCol="1" anchor="t" anchorCtr="0" compatLnSpc="1"/>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 Placeholder 3"/>
          <p:cNvSpPr txBox="1"/>
          <p:nvPr/>
        </p:nvSpPr>
        <p:spPr>
          <a:xfrm>
            <a:off x="5096008" y="3323856"/>
            <a:ext cx="820738" cy="2700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
          <p:cNvSpPr txBox="1"/>
          <p:nvPr/>
        </p:nvSpPr>
        <p:spPr>
          <a:xfrm>
            <a:off x="6902009" y="3323856"/>
            <a:ext cx="820738" cy="2700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
          <p:cNvSpPr txBox="1"/>
          <p:nvPr/>
        </p:nvSpPr>
        <p:spPr>
          <a:xfrm>
            <a:off x="6903599" y="5102939"/>
            <a:ext cx="820738" cy="2700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
          <p:cNvSpPr txBox="1"/>
          <p:nvPr/>
        </p:nvSpPr>
        <p:spPr>
          <a:xfrm>
            <a:off x="5097602" y="5102939"/>
            <a:ext cx="820738" cy="2700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
          <p:cNvSpPr txBox="1"/>
          <p:nvPr/>
        </p:nvSpPr>
        <p:spPr>
          <a:xfrm>
            <a:off x="5306002" y="2917787"/>
            <a:ext cx="400751" cy="46955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75" name="Text Placeholder 3"/>
          <p:cNvSpPr txBox="1"/>
          <p:nvPr/>
        </p:nvSpPr>
        <p:spPr>
          <a:xfrm>
            <a:off x="5307595" y="4621737"/>
            <a:ext cx="400751" cy="46955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Text Placeholder 3"/>
          <p:cNvSpPr txBox="1"/>
          <p:nvPr/>
        </p:nvSpPr>
        <p:spPr>
          <a:xfrm>
            <a:off x="7112003" y="2917787"/>
            <a:ext cx="400751" cy="46955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1" name="Text Placeholder 3"/>
          <p:cNvSpPr txBox="1"/>
          <p:nvPr/>
        </p:nvSpPr>
        <p:spPr>
          <a:xfrm>
            <a:off x="7113592" y="4621737"/>
            <a:ext cx="400751" cy="46955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5540">
              <a:lnSpc>
                <a:spcPct val="12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121" name="Group 120"/>
          <p:cNvGrpSpPr/>
          <p:nvPr/>
        </p:nvGrpSpPr>
        <p:grpSpPr>
          <a:xfrm>
            <a:off x="2000854" y="2386080"/>
            <a:ext cx="1969754" cy="577338"/>
            <a:chOff x="1038614" y="1610050"/>
            <a:chExt cx="1571608" cy="460641"/>
          </a:xfrm>
        </p:grpSpPr>
        <p:sp>
          <p:nvSpPr>
            <p:cNvPr id="87" name="Freeform 45"/>
            <p:cNvSpPr>
              <a:spLocks noEditPoints="1"/>
            </p:cNvSpPr>
            <p:nvPr/>
          </p:nvSpPr>
          <p:spPr bwMode="auto">
            <a:xfrm>
              <a:off x="2299254" y="162384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ooter Text"/>
            <p:cNvSpPr txBox="1"/>
            <p:nvPr/>
          </p:nvSpPr>
          <p:spPr>
            <a:xfrm>
              <a:off x="1038614" y="1610050"/>
              <a:ext cx="1198996" cy="460641"/>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2" name="Group 121"/>
          <p:cNvGrpSpPr/>
          <p:nvPr/>
        </p:nvGrpSpPr>
        <p:grpSpPr>
          <a:xfrm>
            <a:off x="2000854" y="2912901"/>
            <a:ext cx="1969754" cy="577338"/>
            <a:chOff x="1038614" y="2030387"/>
            <a:chExt cx="1571608" cy="460641"/>
          </a:xfrm>
        </p:grpSpPr>
        <p:sp>
          <p:nvSpPr>
            <p:cNvPr id="88" name="Freeform 45"/>
            <p:cNvSpPr>
              <a:spLocks noEditPoints="1"/>
            </p:cNvSpPr>
            <p:nvPr/>
          </p:nvSpPr>
          <p:spPr bwMode="auto">
            <a:xfrm>
              <a:off x="2299254" y="204418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ooter Text"/>
            <p:cNvSpPr txBox="1"/>
            <p:nvPr/>
          </p:nvSpPr>
          <p:spPr>
            <a:xfrm>
              <a:off x="1038614" y="2030387"/>
              <a:ext cx="1198996" cy="460641"/>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3" name="Group 122"/>
          <p:cNvGrpSpPr/>
          <p:nvPr/>
        </p:nvGrpSpPr>
        <p:grpSpPr>
          <a:xfrm>
            <a:off x="2000854" y="3425531"/>
            <a:ext cx="1969754" cy="577338"/>
            <a:chOff x="1038614" y="2439394"/>
            <a:chExt cx="1571608" cy="460640"/>
          </a:xfrm>
        </p:grpSpPr>
        <p:sp>
          <p:nvSpPr>
            <p:cNvPr id="89" name="Freeform 45"/>
            <p:cNvSpPr>
              <a:spLocks noEditPoints="1"/>
            </p:cNvSpPr>
            <p:nvPr/>
          </p:nvSpPr>
          <p:spPr bwMode="auto">
            <a:xfrm>
              <a:off x="2299254" y="245318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ooter Text"/>
            <p:cNvSpPr txBox="1"/>
            <p:nvPr/>
          </p:nvSpPr>
          <p:spPr>
            <a:xfrm>
              <a:off x="1038614" y="2439394"/>
              <a:ext cx="1198996" cy="460640"/>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4" name="Group 123"/>
          <p:cNvGrpSpPr/>
          <p:nvPr/>
        </p:nvGrpSpPr>
        <p:grpSpPr>
          <a:xfrm>
            <a:off x="2000854" y="4226886"/>
            <a:ext cx="1969754" cy="577338"/>
            <a:chOff x="1038614" y="3078778"/>
            <a:chExt cx="1571608" cy="460641"/>
          </a:xfrm>
        </p:grpSpPr>
        <p:sp>
          <p:nvSpPr>
            <p:cNvPr id="97" name="Freeform 45"/>
            <p:cNvSpPr>
              <a:spLocks noEditPoints="1"/>
            </p:cNvSpPr>
            <p:nvPr/>
          </p:nvSpPr>
          <p:spPr bwMode="auto">
            <a:xfrm>
              <a:off x="2299254" y="309257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ooter Text"/>
            <p:cNvSpPr txBox="1"/>
            <p:nvPr/>
          </p:nvSpPr>
          <p:spPr>
            <a:xfrm>
              <a:off x="1038614" y="3078778"/>
              <a:ext cx="1198996" cy="460641"/>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5" name="Group 124"/>
          <p:cNvGrpSpPr/>
          <p:nvPr/>
        </p:nvGrpSpPr>
        <p:grpSpPr>
          <a:xfrm>
            <a:off x="2000854" y="4753723"/>
            <a:ext cx="1969754" cy="577338"/>
            <a:chOff x="1038614" y="3499119"/>
            <a:chExt cx="1571608" cy="460640"/>
          </a:xfrm>
        </p:grpSpPr>
        <p:sp>
          <p:nvSpPr>
            <p:cNvPr id="98" name="Freeform 45"/>
            <p:cNvSpPr>
              <a:spLocks noEditPoints="1"/>
            </p:cNvSpPr>
            <p:nvPr/>
          </p:nvSpPr>
          <p:spPr bwMode="auto">
            <a:xfrm>
              <a:off x="2299254" y="3512908"/>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ooter Text"/>
            <p:cNvSpPr txBox="1"/>
            <p:nvPr/>
          </p:nvSpPr>
          <p:spPr>
            <a:xfrm>
              <a:off x="1038614" y="3499119"/>
              <a:ext cx="1198995" cy="460640"/>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6" name="Group 125"/>
          <p:cNvGrpSpPr/>
          <p:nvPr/>
        </p:nvGrpSpPr>
        <p:grpSpPr>
          <a:xfrm>
            <a:off x="2000854" y="5266343"/>
            <a:ext cx="1969754" cy="577338"/>
            <a:chOff x="1038614" y="3908122"/>
            <a:chExt cx="1571608" cy="460640"/>
          </a:xfrm>
        </p:grpSpPr>
        <p:sp>
          <p:nvSpPr>
            <p:cNvPr id="99" name="Freeform 45"/>
            <p:cNvSpPr>
              <a:spLocks noEditPoints="1"/>
            </p:cNvSpPr>
            <p:nvPr/>
          </p:nvSpPr>
          <p:spPr bwMode="auto">
            <a:xfrm>
              <a:off x="2299254" y="392191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ooter Text"/>
            <p:cNvSpPr txBox="1"/>
            <p:nvPr/>
          </p:nvSpPr>
          <p:spPr>
            <a:xfrm>
              <a:off x="1038614" y="3908122"/>
              <a:ext cx="1198995" cy="460640"/>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7" name="Group 126"/>
          <p:cNvGrpSpPr/>
          <p:nvPr/>
        </p:nvGrpSpPr>
        <p:grpSpPr>
          <a:xfrm>
            <a:off x="8807840" y="2386081"/>
            <a:ext cx="1985875" cy="577338"/>
            <a:chOff x="6469706" y="1610051"/>
            <a:chExt cx="1584471" cy="460641"/>
          </a:xfrm>
        </p:grpSpPr>
        <p:sp>
          <p:nvSpPr>
            <p:cNvPr id="109" name="Freeform 45"/>
            <p:cNvSpPr>
              <a:spLocks noEditPoints="1"/>
            </p:cNvSpPr>
            <p:nvPr/>
          </p:nvSpPr>
          <p:spPr bwMode="auto">
            <a:xfrm>
              <a:off x="6469706" y="162384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ooter Text"/>
            <p:cNvSpPr txBox="1"/>
            <p:nvPr/>
          </p:nvSpPr>
          <p:spPr>
            <a:xfrm>
              <a:off x="6857999" y="1610051"/>
              <a:ext cx="1196178" cy="460641"/>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28" name="Group 127"/>
          <p:cNvGrpSpPr/>
          <p:nvPr/>
        </p:nvGrpSpPr>
        <p:grpSpPr>
          <a:xfrm>
            <a:off x="8807840" y="2912898"/>
            <a:ext cx="1985875" cy="443198"/>
            <a:chOff x="6469706" y="2030389"/>
            <a:chExt cx="1584471" cy="353615"/>
          </a:xfrm>
        </p:grpSpPr>
        <p:sp>
          <p:nvSpPr>
            <p:cNvPr id="110" name="Freeform 45"/>
            <p:cNvSpPr>
              <a:spLocks noEditPoints="1"/>
            </p:cNvSpPr>
            <p:nvPr/>
          </p:nvSpPr>
          <p:spPr bwMode="auto">
            <a:xfrm>
              <a:off x="6469706" y="204814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ooter Text"/>
            <p:cNvSpPr txBox="1"/>
            <p:nvPr/>
          </p:nvSpPr>
          <p:spPr>
            <a:xfrm>
              <a:off x="6857999" y="2030389"/>
              <a:ext cx="1196178" cy="353615"/>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请替换文字内容，点击添加相关标题文字，修改内容文字内容，也可以直接复制你的到此。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Group 128"/>
          <p:cNvGrpSpPr/>
          <p:nvPr/>
        </p:nvGrpSpPr>
        <p:grpSpPr>
          <a:xfrm>
            <a:off x="8807840" y="3425518"/>
            <a:ext cx="1985875" cy="577338"/>
            <a:chOff x="6469706" y="2439390"/>
            <a:chExt cx="1584471" cy="460641"/>
          </a:xfrm>
        </p:grpSpPr>
        <p:sp>
          <p:nvSpPr>
            <p:cNvPr id="111" name="Freeform 45"/>
            <p:cNvSpPr>
              <a:spLocks noEditPoints="1"/>
            </p:cNvSpPr>
            <p:nvPr/>
          </p:nvSpPr>
          <p:spPr bwMode="auto">
            <a:xfrm>
              <a:off x="6469706" y="245318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ooter Text"/>
            <p:cNvSpPr txBox="1"/>
            <p:nvPr/>
          </p:nvSpPr>
          <p:spPr>
            <a:xfrm>
              <a:off x="6857999" y="2439390"/>
              <a:ext cx="1196178" cy="460641"/>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30" name="Group 129"/>
          <p:cNvGrpSpPr/>
          <p:nvPr/>
        </p:nvGrpSpPr>
        <p:grpSpPr>
          <a:xfrm>
            <a:off x="8807840" y="4192305"/>
            <a:ext cx="1985875" cy="577338"/>
            <a:chOff x="6469706" y="3051195"/>
            <a:chExt cx="1584471" cy="460643"/>
          </a:xfrm>
        </p:grpSpPr>
        <p:sp>
          <p:nvSpPr>
            <p:cNvPr id="115" name="Freeform 45"/>
            <p:cNvSpPr>
              <a:spLocks noEditPoints="1"/>
            </p:cNvSpPr>
            <p:nvPr/>
          </p:nvSpPr>
          <p:spPr bwMode="auto">
            <a:xfrm>
              <a:off x="6469706" y="306498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ooter Text"/>
            <p:cNvSpPr txBox="1"/>
            <p:nvPr/>
          </p:nvSpPr>
          <p:spPr>
            <a:xfrm>
              <a:off x="6857999" y="3051195"/>
              <a:ext cx="1196178" cy="46064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31" name="Group 130"/>
          <p:cNvGrpSpPr/>
          <p:nvPr/>
        </p:nvGrpSpPr>
        <p:grpSpPr>
          <a:xfrm>
            <a:off x="8807840" y="4719149"/>
            <a:ext cx="1985875" cy="577338"/>
            <a:chOff x="6469706" y="3471533"/>
            <a:chExt cx="1584471" cy="460640"/>
          </a:xfrm>
        </p:grpSpPr>
        <p:sp>
          <p:nvSpPr>
            <p:cNvPr id="116" name="Freeform 45"/>
            <p:cNvSpPr>
              <a:spLocks noEditPoints="1"/>
            </p:cNvSpPr>
            <p:nvPr/>
          </p:nvSpPr>
          <p:spPr bwMode="auto">
            <a:xfrm>
              <a:off x="6469706" y="34853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ooter Text"/>
            <p:cNvSpPr txBox="1"/>
            <p:nvPr/>
          </p:nvSpPr>
          <p:spPr>
            <a:xfrm>
              <a:off x="6857999" y="3471533"/>
              <a:ext cx="1196178" cy="460640"/>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132" name="Group 131"/>
          <p:cNvGrpSpPr/>
          <p:nvPr/>
        </p:nvGrpSpPr>
        <p:grpSpPr>
          <a:xfrm>
            <a:off x="8807840" y="5231771"/>
            <a:ext cx="1985875" cy="577338"/>
            <a:chOff x="6469706" y="3880536"/>
            <a:chExt cx="1584471" cy="460640"/>
          </a:xfrm>
        </p:grpSpPr>
        <p:sp>
          <p:nvSpPr>
            <p:cNvPr id="117" name="Freeform 45"/>
            <p:cNvSpPr>
              <a:spLocks noEditPoints="1"/>
            </p:cNvSpPr>
            <p:nvPr/>
          </p:nvSpPr>
          <p:spPr bwMode="auto">
            <a:xfrm>
              <a:off x="6469706" y="389432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14605" tIns="57303" rIns="114605" bIns="57303" numCol="1" anchor="t" anchorCtr="0" compatLnSpc="1"/>
            <a:lstStyle/>
            <a:p>
              <a:pPr>
                <a:lnSpc>
                  <a:spcPct val="120000"/>
                </a:lnSpc>
              </a:pPr>
              <a:endParaRPr lang="en-US" sz="7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ooter Text"/>
            <p:cNvSpPr txBox="1"/>
            <p:nvPr/>
          </p:nvSpPr>
          <p:spPr>
            <a:xfrm>
              <a:off x="6857999" y="3880536"/>
              <a:ext cx="1196178" cy="460640"/>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sp>
        <p:nvSpPr>
          <p:cNvPr id="66"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p:cTn id="13" dur="500" fill="hold"/>
                                        <p:tgtEl>
                                          <p:spTgt spid="105"/>
                                        </p:tgtEl>
                                        <p:attrNameLst>
                                          <p:attrName>ppt_w</p:attrName>
                                        </p:attrNameLst>
                                      </p:cBhvr>
                                      <p:tavLst>
                                        <p:tav tm="0">
                                          <p:val>
                                            <p:fltVal val="0"/>
                                          </p:val>
                                        </p:tav>
                                        <p:tav tm="100000">
                                          <p:val>
                                            <p:strVal val="#ppt_w"/>
                                          </p:val>
                                        </p:tav>
                                      </p:tavLst>
                                    </p:anim>
                                    <p:anim calcmode="lin" valueType="num">
                                      <p:cBhvr>
                                        <p:cTn id="14" dur="500" fill="hold"/>
                                        <p:tgtEl>
                                          <p:spTgt spid="105"/>
                                        </p:tgtEl>
                                        <p:attrNameLst>
                                          <p:attrName>ppt_h</p:attrName>
                                        </p:attrNameLst>
                                      </p:cBhvr>
                                      <p:tavLst>
                                        <p:tav tm="0">
                                          <p:val>
                                            <p:fltVal val="0"/>
                                          </p:val>
                                        </p:tav>
                                        <p:tav tm="100000">
                                          <p:val>
                                            <p:strVal val="#ppt_h"/>
                                          </p:val>
                                        </p:tav>
                                      </p:tavLst>
                                    </p:anim>
                                    <p:animEffect transition="in" filter="fade">
                                      <p:cBhvr>
                                        <p:cTn id="15" dur="500"/>
                                        <p:tgtEl>
                                          <p:spTgt spid="10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wipe(right)">
                                      <p:cBhvr>
                                        <p:cTn id="29" dur="500"/>
                                        <p:tgtEl>
                                          <p:spTgt spid="121"/>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wipe(right)">
                                      <p:cBhvr>
                                        <p:cTn id="33" dur="500"/>
                                        <p:tgtEl>
                                          <p:spTgt spid="122"/>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wipe(right)">
                                      <p:cBhvr>
                                        <p:cTn id="37" dur="500"/>
                                        <p:tgtEl>
                                          <p:spTgt spid="12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06"/>
                                        </p:tgtEl>
                                        <p:attrNameLst>
                                          <p:attrName>style.visibility</p:attrName>
                                        </p:attrNameLst>
                                      </p:cBhvr>
                                      <p:to>
                                        <p:strVal val="visible"/>
                                      </p:to>
                                    </p:set>
                                    <p:anim calcmode="lin" valueType="num">
                                      <p:cBhvr>
                                        <p:cTn id="47" dur="500" fill="hold"/>
                                        <p:tgtEl>
                                          <p:spTgt spid="106"/>
                                        </p:tgtEl>
                                        <p:attrNameLst>
                                          <p:attrName>ppt_w</p:attrName>
                                        </p:attrNameLst>
                                      </p:cBhvr>
                                      <p:tavLst>
                                        <p:tav tm="0">
                                          <p:val>
                                            <p:fltVal val="0"/>
                                          </p:val>
                                        </p:tav>
                                        <p:tav tm="100000">
                                          <p:val>
                                            <p:strVal val="#ppt_w"/>
                                          </p:val>
                                        </p:tav>
                                      </p:tavLst>
                                    </p:anim>
                                    <p:anim calcmode="lin" valueType="num">
                                      <p:cBhvr>
                                        <p:cTn id="48" dur="500" fill="hold"/>
                                        <p:tgtEl>
                                          <p:spTgt spid="106"/>
                                        </p:tgtEl>
                                        <p:attrNameLst>
                                          <p:attrName>ppt_h</p:attrName>
                                        </p:attrNameLst>
                                      </p:cBhvr>
                                      <p:tavLst>
                                        <p:tav tm="0">
                                          <p:val>
                                            <p:fltVal val="0"/>
                                          </p:val>
                                        </p:tav>
                                        <p:tav tm="100000">
                                          <p:val>
                                            <p:strVal val="#ppt_h"/>
                                          </p:val>
                                        </p:tav>
                                      </p:tavLst>
                                    </p:anim>
                                    <p:animEffect transition="in" filter="fade">
                                      <p:cBhvr>
                                        <p:cTn id="49" dur="500"/>
                                        <p:tgtEl>
                                          <p:spTgt spid="106"/>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down)">
                                      <p:cBhvr>
                                        <p:cTn id="53" dur="500"/>
                                        <p:tgtEl>
                                          <p:spTgt spid="6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ipe(left)">
                                      <p:cBhvr>
                                        <p:cTn id="63" dur="500"/>
                                        <p:tgtEl>
                                          <p:spTgt spid="127"/>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wipe(left)">
                                      <p:cBhvr>
                                        <p:cTn id="67" dur="500"/>
                                        <p:tgtEl>
                                          <p:spTgt spid="128"/>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129"/>
                                        </p:tgtEl>
                                        <p:attrNameLst>
                                          <p:attrName>style.visibility</p:attrName>
                                        </p:attrNameLst>
                                      </p:cBhvr>
                                      <p:to>
                                        <p:strVal val="visible"/>
                                      </p:to>
                                    </p:set>
                                    <p:animEffect transition="in" filter="wipe(left)">
                                      <p:cBhvr>
                                        <p:cTn id="71" dur="500"/>
                                        <p:tgtEl>
                                          <p:spTgt spid="129"/>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fltVal val="0"/>
                                          </p:val>
                                        </p:tav>
                                        <p:tav tm="100000">
                                          <p:val>
                                            <p:strVal val="#ppt_w"/>
                                          </p:val>
                                        </p:tav>
                                      </p:tavLst>
                                    </p:anim>
                                    <p:anim calcmode="lin" valueType="num">
                                      <p:cBhvr>
                                        <p:cTn id="76" dur="500" fill="hold"/>
                                        <p:tgtEl>
                                          <p:spTgt spid="43"/>
                                        </p:tgtEl>
                                        <p:attrNameLst>
                                          <p:attrName>ppt_h</p:attrName>
                                        </p:attrNameLst>
                                      </p:cBhvr>
                                      <p:tavLst>
                                        <p:tav tm="0">
                                          <p:val>
                                            <p:fltVal val="0"/>
                                          </p:val>
                                        </p:tav>
                                        <p:tav tm="100000">
                                          <p:val>
                                            <p:strVal val="#ppt_h"/>
                                          </p:val>
                                        </p:tav>
                                      </p:tavLst>
                                    </p:anim>
                                    <p:animEffect transition="in" filter="fade">
                                      <p:cBhvr>
                                        <p:cTn id="77" dur="500"/>
                                        <p:tgtEl>
                                          <p:spTgt spid="4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07"/>
                                        </p:tgtEl>
                                        <p:attrNameLst>
                                          <p:attrName>style.visibility</p:attrName>
                                        </p:attrNameLst>
                                      </p:cBhvr>
                                      <p:to>
                                        <p:strVal val="visible"/>
                                      </p:to>
                                    </p:set>
                                    <p:anim calcmode="lin" valueType="num">
                                      <p:cBhvr>
                                        <p:cTn id="81" dur="500" fill="hold"/>
                                        <p:tgtEl>
                                          <p:spTgt spid="107"/>
                                        </p:tgtEl>
                                        <p:attrNameLst>
                                          <p:attrName>ppt_w</p:attrName>
                                        </p:attrNameLst>
                                      </p:cBhvr>
                                      <p:tavLst>
                                        <p:tav tm="0">
                                          <p:val>
                                            <p:fltVal val="0"/>
                                          </p:val>
                                        </p:tav>
                                        <p:tav tm="100000">
                                          <p:val>
                                            <p:strVal val="#ppt_w"/>
                                          </p:val>
                                        </p:tav>
                                      </p:tavLst>
                                    </p:anim>
                                    <p:anim calcmode="lin" valueType="num">
                                      <p:cBhvr>
                                        <p:cTn id="82" dur="500" fill="hold"/>
                                        <p:tgtEl>
                                          <p:spTgt spid="107"/>
                                        </p:tgtEl>
                                        <p:attrNameLst>
                                          <p:attrName>ppt_h</p:attrName>
                                        </p:attrNameLst>
                                      </p:cBhvr>
                                      <p:tavLst>
                                        <p:tav tm="0">
                                          <p:val>
                                            <p:fltVal val="0"/>
                                          </p:val>
                                        </p:tav>
                                        <p:tav tm="100000">
                                          <p:val>
                                            <p:strVal val="#ppt_h"/>
                                          </p:val>
                                        </p:tav>
                                      </p:tavLst>
                                    </p:anim>
                                    <p:animEffect transition="in" filter="fade">
                                      <p:cBhvr>
                                        <p:cTn id="83" dur="500"/>
                                        <p:tgtEl>
                                          <p:spTgt spid="107"/>
                                        </p:tgtEl>
                                      </p:cBhvr>
                                    </p:animEffect>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Effect transition="in" filter="fade">
                                      <p:cBhvr>
                                        <p:cTn id="93" dur="500"/>
                                        <p:tgtEl>
                                          <p:spTgt spid="81"/>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500"/>
                            </p:stCondLst>
                            <p:childTnLst>
                              <p:par>
                                <p:cTn id="99" presetID="22" presetClass="entr" presetSubtype="8" fill="hold"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32"/>
                                        </p:tgtEl>
                                        <p:attrNameLst>
                                          <p:attrName>style.visibility</p:attrName>
                                        </p:attrNameLst>
                                      </p:cBhvr>
                                      <p:to>
                                        <p:strVal val="visible"/>
                                      </p:to>
                                    </p:set>
                                    <p:animEffect transition="in" filter="wipe(left)">
                                      <p:cBhvr>
                                        <p:cTn id="105" dur="500"/>
                                        <p:tgtEl>
                                          <p:spTgt spid="132"/>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animEffect transition="in" filter="fade">
                                      <p:cBhvr>
                                        <p:cTn id="111" dur="500"/>
                                        <p:tgtEl>
                                          <p:spTgt spid="39"/>
                                        </p:tgtEl>
                                      </p:cBhvr>
                                    </p:animEffect>
                                  </p:childTnLst>
                                </p:cTn>
                              </p:par>
                            </p:childTnLst>
                          </p:cTn>
                        </p:par>
                        <p:par>
                          <p:cTn id="112" fill="hold">
                            <p:stCondLst>
                              <p:cond delay="11000"/>
                            </p:stCondLst>
                            <p:childTnLst>
                              <p:par>
                                <p:cTn id="113" presetID="53" presetClass="entr" presetSubtype="16" fill="hold" nodeType="afterEffect">
                                  <p:stCondLst>
                                    <p:cond delay="0"/>
                                  </p:stCondLst>
                                  <p:childTnLst>
                                    <p:set>
                                      <p:cBhvr>
                                        <p:cTn id="114" dur="1" fill="hold">
                                          <p:stCondLst>
                                            <p:cond delay="0"/>
                                          </p:stCondLst>
                                        </p:cTn>
                                        <p:tgtEl>
                                          <p:spTgt spid="108"/>
                                        </p:tgtEl>
                                        <p:attrNameLst>
                                          <p:attrName>style.visibility</p:attrName>
                                        </p:attrNameLst>
                                      </p:cBhvr>
                                      <p:to>
                                        <p:strVal val="visible"/>
                                      </p:to>
                                    </p:set>
                                    <p:anim calcmode="lin" valueType="num">
                                      <p:cBhvr>
                                        <p:cTn id="115" dur="500" fill="hold"/>
                                        <p:tgtEl>
                                          <p:spTgt spid="108"/>
                                        </p:tgtEl>
                                        <p:attrNameLst>
                                          <p:attrName>ppt_w</p:attrName>
                                        </p:attrNameLst>
                                      </p:cBhvr>
                                      <p:tavLst>
                                        <p:tav tm="0">
                                          <p:val>
                                            <p:fltVal val="0"/>
                                          </p:val>
                                        </p:tav>
                                        <p:tav tm="100000">
                                          <p:val>
                                            <p:strVal val="#ppt_w"/>
                                          </p:val>
                                        </p:tav>
                                      </p:tavLst>
                                    </p:anim>
                                    <p:anim calcmode="lin" valueType="num">
                                      <p:cBhvr>
                                        <p:cTn id="116" dur="500" fill="hold"/>
                                        <p:tgtEl>
                                          <p:spTgt spid="108"/>
                                        </p:tgtEl>
                                        <p:attrNameLst>
                                          <p:attrName>ppt_h</p:attrName>
                                        </p:attrNameLst>
                                      </p:cBhvr>
                                      <p:tavLst>
                                        <p:tav tm="0">
                                          <p:val>
                                            <p:fltVal val="0"/>
                                          </p:val>
                                        </p:tav>
                                        <p:tav tm="100000">
                                          <p:val>
                                            <p:strVal val="#ppt_h"/>
                                          </p:val>
                                        </p:tav>
                                      </p:tavLst>
                                    </p:anim>
                                    <p:animEffect transition="in" filter="fade">
                                      <p:cBhvr>
                                        <p:cTn id="117" dur="500"/>
                                        <p:tgtEl>
                                          <p:spTgt spid="108"/>
                                        </p:tgtEl>
                                      </p:cBhvr>
                                    </p:animEffect>
                                  </p:childTnLst>
                                </p:cTn>
                              </p:par>
                            </p:childTnLst>
                          </p:cTn>
                        </p:par>
                        <p:par>
                          <p:cTn id="118" fill="hold">
                            <p:stCondLst>
                              <p:cond delay="11500"/>
                            </p:stCondLst>
                            <p:childTnLst>
                              <p:par>
                                <p:cTn id="119" presetID="22" presetClass="entr" presetSubtype="4" fill="hold" grpId="0" nodeType="after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wipe(down)">
                                      <p:cBhvr>
                                        <p:cTn id="121" dur="500"/>
                                        <p:tgtEl>
                                          <p:spTgt spid="62"/>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75"/>
                                        </p:tgtEl>
                                        <p:attrNameLst>
                                          <p:attrName>style.visibility</p:attrName>
                                        </p:attrNameLst>
                                      </p:cBhvr>
                                      <p:to>
                                        <p:strVal val="visible"/>
                                      </p:to>
                                    </p:set>
                                    <p:anim calcmode="lin" valueType="num">
                                      <p:cBhvr>
                                        <p:cTn id="125" dur="500" fill="hold"/>
                                        <p:tgtEl>
                                          <p:spTgt spid="75"/>
                                        </p:tgtEl>
                                        <p:attrNameLst>
                                          <p:attrName>ppt_w</p:attrName>
                                        </p:attrNameLst>
                                      </p:cBhvr>
                                      <p:tavLst>
                                        <p:tav tm="0">
                                          <p:val>
                                            <p:fltVal val="0"/>
                                          </p:val>
                                        </p:tav>
                                        <p:tav tm="100000">
                                          <p:val>
                                            <p:strVal val="#ppt_w"/>
                                          </p:val>
                                        </p:tav>
                                      </p:tavLst>
                                    </p:anim>
                                    <p:anim calcmode="lin" valueType="num">
                                      <p:cBhvr>
                                        <p:cTn id="126" dur="500" fill="hold"/>
                                        <p:tgtEl>
                                          <p:spTgt spid="75"/>
                                        </p:tgtEl>
                                        <p:attrNameLst>
                                          <p:attrName>ppt_h</p:attrName>
                                        </p:attrNameLst>
                                      </p:cBhvr>
                                      <p:tavLst>
                                        <p:tav tm="0">
                                          <p:val>
                                            <p:fltVal val="0"/>
                                          </p:val>
                                        </p:tav>
                                        <p:tav tm="100000">
                                          <p:val>
                                            <p:strVal val="#ppt_h"/>
                                          </p:val>
                                        </p:tav>
                                      </p:tavLst>
                                    </p:anim>
                                    <p:animEffect transition="in" filter="fade">
                                      <p:cBhvr>
                                        <p:cTn id="127" dur="500"/>
                                        <p:tgtEl>
                                          <p:spTgt spid="75"/>
                                        </p:tgtEl>
                                      </p:cBhvr>
                                    </p:animEffect>
                                  </p:childTnLst>
                                </p:cTn>
                              </p:par>
                            </p:childTnLst>
                          </p:cTn>
                        </p:par>
                        <p:par>
                          <p:cTn id="128" fill="hold">
                            <p:stCondLst>
                              <p:cond delay="12500"/>
                            </p:stCondLst>
                            <p:childTnLst>
                              <p:par>
                                <p:cTn id="129" presetID="22" presetClass="entr" presetSubtype="2" fill="hold" nodeType="afterEffect">
                                  <p:stCondLst>
                                    <p:cond delay="0"/>
                                  </p:stCondLst>
                                  <p:childTnLst>
                                    <p:set>
                                      <p:cBhvr>
                                        <p:cTn id="130" dur="1" fill="hold">
                                          <p:stCondLst>
                                            <p:cond delay="0"/>
                                          </p:stCondLst>
                                        </p:cTn>
                                        <p:tgtEl>
                                          <p:spTgt spid="124"/>
                                        </p:tgtEl>
                                        <p:attrNameLst>
                                          <p:attrName>style.visibility</p:attrName>
                                        </p:attrNameLst>
                                      </p:cBhvr>
                                      <p:to>
                                        <p:strVal val="visible"/>
                                      </p:to>
                                    </p:set>
                                    <p:animEffect transition="in" filter="wipe(right)">
                                      <p:cBhvr>
                                        <p:cTn id="131" dur="500"/>
                                        <p:tgtEl>
                                          <p:spTgt spid="124"/>
                                        </p:tgtEl>
                                      </p:cBhvr>
                                    </p:animEffect>
                                  </p:childTnLst>
                                </p:cTn>
                              </p:par>
                            </p:childTnLst>
                          </p:cTn>
                        </p:par>
                        <p:par>
                          <p:cTn id="132" fill="hold">
                            <p:stCondLst>
                              <p:cond delay="13000"/>
                            </p:stCondLst>
                            <p:childTnLst>
                              <p:par>
                                <p:cTn id="133" presetID="22" presetClass="entr" presetSubtype="2" fill="hold" nodeType="afterEffect">
                                  <p:stCondLst>
                                    <p:cond delay="0"/>
                                  </p:stCondLst>
                                  <p:childTnLst>
                                    <p:set>
                                      <p:cBhvr>
                                        <p:cTn id="134" dur="1" fill="hold">
                                          <p:stCondLst>
                                            <p:cond delay="0"/>
                                          </p:stCondLst>
                                        </p:cTn>
                                        <p:tgtEl>
                                          <p:spTgt spid="125"/>
                                        </p:tgtEl>
                                        <p:attrNameLst>
                                          <p:attrName>style.visibility</p:attrName>
                                        </p:attrNameLst>
                                      </p:cBhvr>
                                      <p:to>
                                        <p:strVal val="visible"/>
                                      </p:to>
                                    </p:set>
                                    <p:animEffect transition="in" filter="wipe(right)">
                                      <p:cBhvr>
                                        <p:cTn id="135" dur="500"/>
                                        <p:tgtEl>
                                          <p:spTgt spid="125"/>
                                        </p:tgtEl>
                                      </p:cBhvr>
                                    </p:animEffect>
                                  </p:childTnLst>
                                </p:cTn>
                              </p:par>
                            </p:childTnLst>
                          </p:cTn>
                        </p:par>
                        <p:par>
                          <p:cTn id="136" fill="hold">
                            <p:stCondLst>
                              <p:cond delay="13500"/>
                            </p:stCondLst>
                            <p:childTnLst>
                              <p:par>
                                <p:cTn id="137" presetID="22" presetClass="entr" presetSubtype="2" fill="hold" nodeType="afterEffect">
                                  <p:stCondLst>
                                    <p:cond delay="0"/>
                                  </p:stCondLst>
                                  <p:childTnLst>
                                    <p:set>
                                      <p:cBhvr>
                                        <p:cTn id="138" dur="1" fill="hold">
                                          <p:stCondLst>
                                            <p:cond delay="0"/>
                                          </p:stCondLst>
                                        </p:cTn>
                                        <p:tgtEl>
                                          <p:spTgt spid="126"/>
                                        </p:tgtEl>
                                        <p:attrNameLst>
                                          <p:attrName>style.visibility</p:attrName>
                                        </p:attrNameLst>
                                      </p:cBhvr>
                                      <p:to>
                                        <p:strVal val="visible"/>
                                      </p:to>
                                    </p:set>
                                    <p:animEffect transition="in" filter="wipe(right)">
                                      <p:cBhvr>
                                        <p:cTn id="13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43" grpId="0" animBg="1"/>
      <p:bldP spid="39" grpId="0" animBg="1"/>
      <p:bldP spid="53" grpId="0"/>
      <p:bldP spid="60" grpId="0"/>
      <p:bldP spid="61" grpId="0"/>
      <p:bldP spid="62" grpId="0"/>
      <p:bldP spid="63" grpId="0"/>
      <p:bldP spid="75" grpId="0"/>
      <p:bldP spid="79"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2">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1790"/>
          </a:xfrm>
          <a:prstGeom prst="rect">
            <a:avLst/>
          </a:prstGeom>
          <a:noFill/>
        </p:spPr>
        <p:txBody>
          <a:bodyPr wrap="square" lIns="45311" tIns="22656" rIns="45311" bIns="22656" rtlCol="0">
            <a:spAutoFit/>
          </a:bodyPr>
          <a:lstStyle/>
          <a:p>
            <a:pPr eaLnBrk="1" hangingPunct="1"/>
            <a:r>
              <a:rPr lang="zh-CN" altLang="en-US" sz="2000" dirty="0">
                <a:solidFill>
                  <a:schemeClr val="bg1"/>
                </a:solidFill>
                <a:ea typeface="微软雅黑" panose="020B0503020204020204" pitchFamily="34" charset="-122"/>
                <a:sym typeface="Arial" panose="020B0604020202020204" pitchFamily="34" charset="0"/>
              </a:rPr>
              <a:t>工作完成情况</a:t>
            </a:r>
            <a:endPar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sym typeface="Arial" panose="020B0604020202020204" pitchFamily="34" charset="0"/>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553702"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rPr>
              <a:t>02</a:t>
            </a:r>
            <a:endParaRPr lang="zh-CN" altLang="en-US"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45" grpId="0"/>
      <p:bldP spid="46"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theme/theme1.xml><?xml version="1.0" encoding="utf-8"?>
<a:theme xmlns:a="http://schemas.openxmlformats.org/drawingml/2006/main" name="Office Theme">
  <a:themeElements>
    <a:clrScheme name="自定义 439">
      <a:dk1>
        <a:sysClr val="windowText" lastClr="000000"/>
      </a:dk1>
      <a:lt1>
        <a:sysClr val="window" lastClr="FFFFFF"/>
      </a:lt1>
      <a:dk2>
        <a:srgbClr val="F7B444"/>
      </a:dk2>
      <a:lt2>
        <a:srgbClr val="E7E6E6"/>
      </a:lt2>
      <a:accent1>
        <a:srgbClr val="FF0000"/>
      </a:accent1>
      <a:accent2>
        <a:srgbClr val="F7B444"/>
      </a:accent2>
      <a:accent3>
        <a:srgbClr val="FF0000"/>
      </a:accent3>
      <a:accent4>
        <a:srgbClr val="F7B444"/>
      </a:accent4>
      <a:accent5>
        <a:srgbClr val="FF0000"/>
      </a:accent5>
      <a:accent6>
        <a:srgbClr val="F7B444"/>
      </a:accent6>
      <a:hlink>
        <a:srgbClr val="FF0000"/>
      </a:hlink>
      <a:folHlink>
        <a:srgbClr val="F7B444"/>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2622</Words>
  <Application>Microsoft Office PowerPoint</Application>
  <PresentationFormat>自定义</PresentationFormat>
  <Paragraphs>280</Paragraphs>
  <Slides>22</Slides>
  <Notes>21</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微软雅黑</vt:lpstr>
      <vt:lpstr>Agency FB</vt:lpstr>
      <vt:lpstr>Arial</vt:lpstr>
      <vt:lpstr>Calibri</vt:lpstr>
      <vt:lpstr>Calibri Light</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bt707</dc:title>
  <dc:creator/>
  <cp:lastModifiedBy/>
  <cp:revision>3</cp:revision>
  <dcterms:created xsi:type="dcterms:W3CDTF">2017-01-07T13:07:00Z</dcterms:created>
  <dcterms:modified xsi:type="dcterms:W3CDTF">2021-01-06T00:58:29Z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