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325" r:id="rId2"/>
    <p:sldId id="348" r:id="rId3"/>
    <p:sldId id="333" r:id="rId4"/>
    <p:sldId id="334" r:id="rId5"/>
    <p:sldId id="268" r:id="rId6"/>
    <p:sldId id="330" r:id="rId7"/>
    <p:sldId id="347" r:id="rId8"/>
    <p:sldId id="270" r:id="rId9"/>
    <p:sldId id="273" r:id="rId10"/>
    <p:sldId id="344" r:id="rId11"/>
    <p:sldId id="331" r:id="rId12"/>
    <p:sldId id="280" r:id="rId13"/>
    <p:sldId id="287" r:id="rId14"/>
    <p:sldId id="300" r:id="rId15"/>
    <p:sldId id="275" r:id="rId16"/>
    <p:sldId id="301" r:id="rId17"/>
    <p:sldId id="336" r:id="rId18"/>
    <p:sldId id="337" r:id="rId19"/>
    <p:sldId id="267" r:id="rId20"/>
    <p:sldId id="332" r:id="rId21"/>
    <p:sldId id="338" r:id="rId22"/>
    <p:sldId id="339" r:id="rId23"/>
    <p:sldId id="340" r:id="rId24"/>
    <p:sldId id="350" r:id="rId25"/>
    <p:sldId id="349" r:id="rId26"/>
  </p:sldIdLst>
  <p:sldSz cx="9144000" cy="5143500" type="screen16x9"/>
  <p:notesSz cx="6858000" cy="9144000"/>
  <p:custDataLst>
    <p:tags r:id="rId29"/>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微软雅黑" panose="020B0503020204020204" pitchFamily="34" charset="-122"/>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微软雅黑" panose="020B0503020204020204" pitchFamily="34" charset="-122"/>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微软雅黑" panose="020B0503020204020204" pitchFamily="34" charset="-122"/>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微软雅黑" panose="020B0503020204020204" pitchFamily="34" charset="-122"/>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6pPr>
    <a:lvl7pPr marL="27432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7pPr>
    <a:lvl8pPr marL="32004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8pPr>
    <a:lvl9pPr marL="3657600" algn="l" defTabSz="914400" rtl="0" eaLnBrk="1" latinLnBrk="0" hangingPunct="1">
      <a:defRPr kern="1200">
        <a:solidFill>
          <a:schemeClr val="tx1"/>
        </a:solidFill>
        <a:latin typeface="微软雅黑" panose="020B0503020204020204" pitchFamily="34" charset="-122"/>
        <a:ea typeface="微软雅黑" panose="020B0503020204020204" pitchFamily="34"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D903F"/>
    <a:srgbClr val="E33B5D"/>
    <a:srgbClr val="E97079"/>
    <a:srgbClr val="638B31"/>
    <a:srgbClr val="DA1D3B"/>
    <a:srgbClr val="EDCBDF"/>
    <a:srgbClr val="DF93BF"/>
    <a:srgbClr val="FFFFFF"/>
    <a:srgbClr val="FF6699"/>
    <a:srgbClr val="E64D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7" autoAdjust="0"/>
    <p:restoredTop sz="90568" autoAdjust="0"/>
  </p:normalViewPr>
  <p:slideViewPr>
    <p:cSldViewPr>
      <p:cViewPr varScale="1">
        <p:scale>
          <a:sx n="119" d="100"/>
          <a:sy n="119" d="100"/>
        </p:scale>
        <p:origin x="47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a:solidFill>
                <a:srgbClr val="E33B5D"/>
              </a:solidFill>
            </a:ln>
          </c:spPr>
          <c:dPt>
            <c:idx val="0"/>
            <c:bubble3D val="0"/>
            <c:spPr>
              <a:solidFill>
                <a:srgbClr val="E33B5D"/>
              </a:solidFill>
              <a:ln w="12687">
                <a:solidFill>
                  <a:srgbClr val="E33B5D"/>
                </a:solidFill>
                <a:prstDash val="solid"/>
              </a:ln>
            </c:spPr>
            <c:extLst>
              <c:ext xmlns:c16="http://schemas.microsoft.com/office/drawing/2014/chart" uri="{C3380CC4-5D6E-409C-BE32-E72D297353CC}">
                <c16:uniqueId val="{00000001-A055-47AB-85B7-B66FA7E092EC}"/>
              </c:ext>
            </c:extLst>
          </c:dPt>
          <c:dPt>
            <c:idx val="1"/>
            <c:bubble3D val="0"/>
            <c:spPr>
              <a:noFill/>
              <a:ln w="12687">
                <a:solidFill>
                  <a:srgbClr val="E33B5D"/>
                </a:solidFill>
                <a:prstDash val="solid"/>
              </a:ln>
            </c:spPr>
            <c:extLst>
              <c:ext xmlns:c16="http://schemas.microsoft.com/office/drawing/2014/chart" uri="{C3380CC4-5D6E-409C-BE32-E72D297353CC}">
                <c16:uniqueId val="{00000003-A055-47AB-85B7-B66FA7E092EC}"/>
              </c:ext>
            </c:extLst>
          </c:dPt>
          <c:cat>
            <c:strRef>
              <c:f>Sheet1!$A$2:$A$3</c:f>
              <c:strCache>
                <c:ptCount val="2"/>
                <c:pt idx="0">
                  <c:v>第一季度</c:v>
                </c:pt>
                <c:pt idx="1">
                  <c:v>第二季度</c:v>
                </c:pt>
              </c:strCache>
            </c:strRef>
          </c:cat>
          <c:val>
            <c:numRef>
              <c:f>Sheet1!$B$2:$B$3</c:f>
              <c:numCache>
                <c:formatCode>g/"通""用""格""式"</c:formatCode>
                <c:ptCount val="2"/>
                <c:pt idx="0">
                  <c:v>7.5</c:v>
                </c:pt>
                <c:pt idx="1">
                  <c:v>2.5</c:v>
                </c:pt>
              </c:numCache>
            </c:numRef>
          </c:val>
          <c:extLst>
            <c:ext xmlns:c16="http://schemas.microsoft.com/office/drawing/2014/chart" uri="{C3380CC4-5D6E-409C-BE32-E72D297353CC}">
              <c16:uniqueId val="{00000004-A055-47AB-85B7-B66FA7E092EC}"/>
            </c:ext>
          </c:extLst>
        </c:ser>
        <c:dLbls>
          <c:showLegendKey val="0"/>
          <c:showVal val="0"/>
          <c:showCatName val="0"/>
          <c:showSerName val="0"/>
          <c:showPercent val="0"/>
          <c:showBubbleSize val="0"/>
          <c:showLeaderLines val="1"/>
        </c:dLbls>
        <c:firstSliceAng val="0"/>
        <c:holeSize val="68"/>
      </c:doughnutChart>
      <c:spPr>
        <a:noFill/>
        <a:ln w="25373">
          <a:noFill/>
        </a:ln>
      </c:spPr>
    </c:plotArea>
    <c:plotVisOnly val="1"/>
    <c:dispBlanksAs val="zero"/>
    <c:showDLblsOverMax val="0"/>
  </c:chart>
  <c:spPr>
    <a:noFill/>
    <a:ln>
      <a:noFill/>
    </a:ln>
  </c:spPr>
  <c:txPr>
    <a:bodyPr/>
    <a:lstStyle/>
    <a:p>
      <a:pPr>
        <a:defRPr lang="zh-CN"/>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tx1">
                <a:lumMod val="65000"/>
                <a:lumOff val="35000"/>
              </a:schemeClr>
            </a:solidFill>
            <a:ln>
              <a:solidFill>
                <a:srgbClr val="E33B5D"/>
              </a:solidFill>
            </a:ln>
          </c:spPr>
          <c:dPt>
            <c:idx val="0"/>
            <c:bubble3D val="0"/>
            <c:spPr>
              <a:solidFill>
                <a:srgbClr val="E33B5D"/>
              </a:solidFill>
              <a:ln w="12687">
                <a:solidFill>
                  <a:srgbClr val="E33B5D"/>
                </a:solidFill>
                <a:prstDash val="solid"/>
              </a:ln>
            </c:spPr>
            <c:extLst>
              <c:ext xmlns:c16="http://schemas.microsoft.com/office/drawing/2014/chart" uri="{C3380CC4-5D6E-409C-BE32-E72D297353CC}">
                <c16:uniqueId val="{00000001-DEA8-4A1E-BEE0-CB3221FD9C77}"/>
              </c:ext>
            </c:extLst>
          </c:dPt>
          <c:dPt>
            <c:idx val="1"/>
            <c:bubble3D val="0"/>
            <c:spPr>
              <a:noFill/>
              <a:ln w="12687">
                <a:solidFill>
                  <a:srgbClr val="E33B5D"/>
                </a:solidFill>
                <a:prstDash val="solid"/>
              </a:ln>
            </c:spPr>
            <c:extLst>
              <c:ext xmlns:c16="http://schemas.microsoft.com/office/drawing/2014/chart" uri="{C3380CC4-5D6E-409C-BE32-E72D297353CC}">
                <c16:uniqueId val="{00000003-DEA8-4A1E-BEE0-CB3221FD9C77}"/>
              </c:ext>
            </c:extLst>
          </c:dPt>
          <c:cat>
            <c:strRef>
              <c:f>Sheet1!$A$2:$A$3</c:f>
              <c:strCache>
                <c:ptCount val="2"/>
                <c:pt idx="0">
                  <c:v>第一季度</c:v>
                </c:pt>
                <c:pt idx="1">
                  <c:v>第二季度</c:v>
                </c:pt>
              </c:strCache>
            </c:strRef>
          </c:cat>
          <c:val>
            <c:numRef>
              <c:f>Sheet1!$B$2:$B$3</c:f>
              <c:numCache>
                <c:formatCode>g/"通""用""格""式"</c:formatCode>
                <c:ptCount val="2"/>
                <c:pt idx="0">
                  <c:v>2.5</c:v>
                </c:pt>
                <c:pt idx="1">
                  <c:v>7.5</c:v>
                </c:pt>
              </c:numCache>
            </c:numRef>
          </c:val>
          <c:extLst>
            <c:ext xmlns:c16="http://schemas.microsoft.com/office/drawing/2014/chart" uri="{C3380CC4-5D6E-409C-BE32-E72D297353CC}">
              <c16:uniqueId val="{00000004-DEA8-4A1E-BEE0-CB3221FD9C77}"/>
            </c:ext>
          </c:extLst>
        </c:ser>
        <c:dLbls>
          <c:showLegendKey val="0"/>
          <c:showVal val="0"/>
          <c:showCatName val="0"/>
          <c:showSerName val="0"/>
          <c:showPercent val="0"/>
          <c:showBubbleSize val="0"/>
          <c:showLeaderLines val="1"/>
        </c:dLbls>
        <c:firstSliceAng val="0"/>
        <c:holeSize val="68"/>
      </c:doughnutChart>
      <c:spPr>
        <a:noFill/>
        <a:ln w="25373">
          <a:noFill/>
        </a:ln>
      </c:spPr>
    </c:plotArea>
    <c:plotVisOnly val="1"/>
    <c:dispBlanksAs val="zero"/>
    <c:showDLblsOverMax val="0"/>
  </c:chart>
  <c:spPr>
    <a:noFill/>
    <a:ln>
      <a:noFill/>
    </a:ln>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CC99"/>
            </a:solidFill>
            <a:ln>
              <a:solidFill>
                <a:srgbClr val="E33B5D"/>
              </a:solidFill>
            </a:ln>
          </c:spPr>
          <c:dPt>
            <c:idx val="0"/>
            <c:bubble3D val="0"/>
            <c:spPr>
              <a:solidFill>
                <a:srgbClr val="E33B5D"/>
              </a:solidFill>
              <a:ln w="12687">
                <a:solidFill>
                  <a:srgbClr val="E33B5D"/>
                </a:solidFill>
                <a:prstDash val="solid"/>
              </a:ln>
            </c:spPr>
            <c:extLst>
              <c:ext xmlns:c16="http://schemas.microsoft.com/office/drawing/2014/chart" uri="{C3380CC4-5D6E-409C-BE32-E72D297353CC}">
                <c16:uniqueId val="{00000001-B14F-4C68-A763-879FFE1368ED}"/>
              </c:ext>
            </c:extLst>
          </c:dPt>
          <c:dPt>
            <c:idx val="1"/>
            <c:bubble3D val="0"/>
            <c:spPr>
              <a:noFill/>
              <a:ln w="12687">
                <a:solidFill>
                  <a:srgbClr val="E33B5D"/>
                </a:solidFill>
                <a:prstDash val="solid"/>
              </a:ln>
            </c:spPr>
            <c:extLst>
              <c:ext xmlns:c16="http://schemas.microsoft.com/office/drawing/2014/chart" uri="{C3380CC4-5D6E-409C-BE32-E72D297353CC}">
                <c16:uniqueId val="{00000003-B14F-4C68-A763-879FFE1368ED}"/>
              </c:ext>
            </c:extLst>
          </c:dPt>
          <c:cat>
            <c:strRef>
              <c:f>Sheet1!$A$2:$A$3</c:f>
              <c:strCache>
                <c:ptCount val="2"/>
                <c:pt idx="0">
                  <c:v>第一季度</c:v>
                </c:pt>
                <c:pt idx="1">
                  <c:v>第二季度</c:v>
                </c:pt>
              </c:strCache>
            </c:strRef>
          </c:cat>
          <c:val>
            <c:numRef>
              <c:f>Sheet1!$B$2:$B$3</c:f>
              <c:numCache>
                <c:formatCode>g/"通""用""格""式"</c:formatCode>
                <c:ptCount val="2"/>
                <c:pt idx="0">
                  <c:v>5</c:v>
                </c:pt>
                <c:pt idx="1">
                  <c:v>5</c:v>
                </c:pt>
              </c:numCache>
            </c:numRef>
          </c:val>
          <c:extLst>
            <c:ext xmlns:c16="http://schemas.microsoft.com/office/drawing/2014/chart" uri="{C3380CC4-5D6E-409C-BE32-E72D297353CC}">
              <c16:uniqueId val="{00000004-B14F-4C68-A763-879FFE1368ED}"/>
            </c:ext>
          </c:extLst>
        </c:ser>
        <c:dLbls>
          <c:showLegendKey val="0"/>
          <c:showVal val="0"/>
          <c:showCatName val="0"/>
          <c:showSerName val="0"/>
          <c:showPercent val="0"/>
          <c:showBubbleSize val="0"/>
          <c:showLeaderLines val="1"/>
        </c:dLbls>
        <c:firstSliceAng val="0"/>
        <c:holeSize val="68"/>
      </c:doughnutChart>
      <c:spPr>
        <a:noFill/>
        <a:ln w="25373">
          <a:noFill/>
        </a:ln>
      </c:spPr>
    </c:plotArea>
    <c:plotVisOnly val="1"/>
    <c:dispBlanksAs val="zero"/>
    <c:showDLblsOverMax val="0"/>
  </c:chart>
  <c:spPr>
    <a:noFill/>
    <a:ln>
      <a:noFill/>
    </a:ln>
  </c:spPr>
  <c:txPr>
    <a:bodyPr/>
    <a:lstStyle/>
    <a:p>
      <a:pPr>
        <a:defRPr lang="zh-CN"/>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noProof="1" smtClean="0">
                <a:latin typeface="Arial" panose="020B0604020202020204" pitchFamily="34" charset="0"/>
                <a:ea typeface="宋体" panose="02010600030101010101" pitchFamily="2" charset="-122"/>
                <a:cs typeface="+mn-ea"/>
              </a:defRPr>
            </a:lvl1pPr>
          </a:lstStyle>
          <a:p>
            <a:pPr>
              <a:defRPr/>
            </a:pPr>
            <a:fld id="{0F9B84EA-7D68-4D60-9CB1-D50884785D1C}" type="datetimeFigureOut">
              <a:rPr lang="zh-CN" altLang="en-US"/>
              <a:t>2021/1/6</a:t>
            </a:fld>
            <a:endParaRPr lang="zh-CN" altLang="en-US">
              <a:latin typeface="微软雅黑" panose="020B0503020204020204" pitchFamily="34" charset="-122"/>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smtClean="0">
                <a:latin typeface="Arial" panose="020B0604020202020204" pitchFamily="34" charset="0"/>
                <a:ea typeface="宋体" panose="02010600030101010101" pitchFamily="2" charset="-122"/>
              </a:defRPr>
            </a:lvl1pPr>
          </a:lstStyle>
          <a:p>
            <a:pPr>
              <a:defRPr/>
            </a:pPr>
            <a:fld id="{ECBF784C-FDC1-4EBE-B946-9EB70623A46C}"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atin typeface="Arial" panose="020B0604020202020204" pitchFamily="34" charset="0"/>
                <a:ea typeface="宋体" panose="02010600030101010101" pitchFamily="2" charset="-122"/>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a:latin typeface="Arial" panose="020B0604020202020204" pitchFamily="34" charset="0"/>
                <a:ea typeface="宋体" panose="02010600030101010101" pitchFamily="2" charset="-122"/>
              </a:defRPr>
            </a:lvl1pPr>
          </a:lstStyle>
          <a:p>
            <a:pPr>
              <a:defRPr/>
            </a:pPr>
            <a:fld id="{79378D29-D23B-4C26-855A-A0A7322C9CE8}" type="datetime1">
              <a:rPr lang="zh-CN" altLang="en-US"/>
              <a:t>2021/1/6</a:t>
            </a:fld>
            <a:endParaRPr lang="zh-CN" altLang="en-US"/>
          </a:p>
        </p:txBody>
      </p:sp>
      <p:sp>
        <p:nvSpPr>
          <p:cNvPr id="33796" name="幻灯片图像占位符 3"/>
          <p:cNvSpPr>
            <a:spLocks noGrp="1" noRot="1" noChangeAspect="1" noChangeArrowheads="1"/>
          </p:cNvSpPr>
          <p:nvPr>
            <p:ph type="sldImg" idx="9"/>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defRPr/>
            </a:pPr>
            <a:r>
              <a:rPr lang="zh-CN" altLang="zh-CN">
                <a:ea typeface="宋体" panose="02010600030101010101" pitchFamily="2" charset="-122"/>
              </a:rPr>
              <a:t>单击此处编辑母版文本样式</a:t>
            </a:r>
          </a:p>
          <a:p>
            <a:pPr>
              <a:buFontTx/>
              <a:buNone/>
              <a:defRPr/>
            </a:pPr>
            <a:r>
              <a:rPr lang="zh-CN" altLang="zh-CN">
                <a:ea typeface="宋体" panose="02010600030101010101" pitchFamily="2" charset="-122"/>
              </a:rPr>
              <a:t>第二级</a:t>
            </a:r>
          </a:p>
          <a:p>
            <a:pPr>
              <a:buFontTx/>
              <a:buNone/>
              <a:defRPr/>
            </a:pPr>
            <a:r>
              <a:rPr lang="zh-CN" altLang="zh-CN">
                <a:ea typeface="宋体" panose="02010600030101010101" pitchFamily="2" charset="-122"/>
              </a:rPr>
              <a:t>第三级</a:t>
            </a:r>
          </a:p>
          <a:p>
            <a:pPr>
              <a:buFontTx/>
              <a:buNone/>
              <a:defRPr/>
            </a:pPr>
            <a:r>
              <a:rPr lang="zh-CN" altLang="zh-CN">
                <a:ea typeface="宋体" panose="02010600030101010101" pitchFamily="2" charset="-122"/>
              </a:rPr>
              <a:t>第四级</a:t>
            </a:r>
          </a:p>
          <a:p>
            <a:pPr>
              <a:buFontTx/>
              <a:buNone/>
              <a:defRPr/>
            </a:pPr>
            <a:r>
              <a:rPr lang="zh-CN" altLang="zh-CN">
                <a:ea typeface="宋体" panose="02010600030101010101" pitchFamily="2" charset="-122"/>
              </a:rPr>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atin typeface="Arial" panose="020B0604020202020204" pitchFamily="34" charset="0"/>
                <a:ea typeface="宋体" panose="02010600030101010101" pitchFamily="2"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mtClean="0">
                <a:latin typeface="Arial" panose="020B0604020202020204" pitchFamily="34" charset="0"/>
                <a:ea typeface="宋体" panose="02010600030101010101" pitchFamily="2" charset="-122"/>
              </a:defRPr>
            </a:lvl1pPr>
          </a:lstStyle>
          <a:p>
            <a:pPr>
              <a:defRPr/>
            </a:pPr>
            <a:fld id="{71231050-455E-42AF-89E9-587FD162915E}" type="slidenum">
              <a:rPr lang="zh-CN" altLang="en-US"/>
              <a:t>‹#›</a:t>
            </a:fld>
            <a:endParaRPr lang="zh-CN" altLang="en-US" sz="1200"/>
          </a:p>
        </p:txBody>
      </p:sp>
    </p:spTree>
  </p:cSld>
  <p:clrMap bg1="dk2" tx1="lt1" bg2="dk1" tx2="lt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10</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11</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12</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14</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15</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17</a:t>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19</a:t>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2</a:t>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20</a:t>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21</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22</a:t>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23</a:t>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24</a:t>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25</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3</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4</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5</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6</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7</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8</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1231050-455E-42AF-89E9-587FD162915E}" type="slidenum">
              <a:rPr lang="zh-CN" altLang="en-US" smtClean="0"/>
              <a:t>9</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A105187B-ACFE-412F-A492-1C4A6E13CF95}" type="datetime1">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6F44AD5F-58E5-46A2-82AA-46B9AC0CB3D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A6445B00-7DCD-4F03-BF16-50339FE8E980}" type="datetime1">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61CADF0-F4AD-4BD5-A4FF-20D287A1963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3C1F9821-60F5-4223-BFCB-1DBA060158F6}" type="datetime1">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57EC7E71-0161-4BCC-B546-B9D5AA5FF84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6FB71446-B2D7-4C83-BB3F-055172A4DD6E}" type="datetime1">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8326D027-28E6-47B9-980F-B0CDF7A61F8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011588C1-A9FB-4901-ADF6-DCA1E3C489BE}" type="datetime1">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81742FC7-6815-4DA5-B9EF-70F91BE34365}"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E6667A72-673F-4421-8A80-87E0410B59F8}" type="datetime1">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1C1D764-AE4F-4C7A-A85F-E79BBFDC568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E2355CAD-F131-497F-919B-E3AB567C24C0}" type="datetime1">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24B827EC-7BF3-4C29-871D-AEC1E3A43A0B}"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3FC11C0D-897E-4EBE-A49E-6B3FB9319BD3}" type="datetime1">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9AD2FBD9-8857-4799-8C5F-01E43DAC9CF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CAFCAC0F-01AF-4B29-8FEB-17C6E42DB4A0}" type="datetime1">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D67363A-E30F-4327-B3DE-EE894C505000}"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E572C392-A985-4DAC-B52B-9EABB6898122}" type="datetime1">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E085C6F8-630D-4D42-8776-BF1F33B8149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44CF7953-6E39-459E-BA3E-E98B4A21EE3F}" type="datetime1">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E7E34CE2-8B57-4B01-96D1-74D7454A2DDE}"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微软雅黑" panose="020B0503020204020204" pitchFamily="34" charset="-122"/>
            </a:endParaRPr>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B23D818-F533-4E3F-9B10-E8BCA993A81C}" type="datetime1">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8A20920B-E6F6-4B28-A378-B2818D80665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Dmnd">
          <a:fgClr>
            <a:schemeClr val="tx2">
              <a:lumMod val="85000"/>
            </a:schemeClr>
          </a:fgClr>
          <a:bgClr>
            <a:schemeClr val="tx1"/>
          </a:bgClr>
        </a:patt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微软雅黑" panose="020B0503020204020204" pitchFamily="34" charset="-122"/>
              </a:rPr>
              <a:t>单击此处编辑母版标题样式</a:t>
            </a:r>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微软雅黑" panose="020B0503020204020204" pitchFamily="34" charset="-122"/>
              </a:rPr>
              <a:t>单击此处编辑母版文本样式</a:t>
            </a:r>
          </a:p>
          <a:p>
            <a:pPr lvl="1"/>
            <a:r>
              <a:rPr lang="zh-CN" altLang="zh-CN">
                <a:sym typeface="微软雅黑" panose="020B0503020204020204" pitchFamily="34" charset="-122"/>
              </a:rPr>
              <a:t>第二级</a:t>
            </a:r>
          </a:p>
          <a:p>
            <a:pPr lvl="2"/>
            <a:r>
              <a:rPr lang="zh-CN" altLang="zh-CN">
                <a:sym typeface="微软雅黑" panose="020B0503020204020204" pitchFamily="34" charset="-122"/>
              </a:rPr>
              <a:t>第三级</a:t>
            </a:r>
          </a:p>
          <a:p>
            <a:pPr lvl="3"/>
            <a:r>
              <a:rPr lang="zh-CN" altLang="zh-CN">
                <a:sym typeface="微软雅黑" panose="020B0503020204020204" pitchFamily="34" charset="-122"/>
              </a:rPr>
              <a:t>第四级</a:t>
            </a:r>
          </a:p>
          <a:p>
            <a:pPr lvl="4"/>
            <a:r>
              <a:rPr lang="zh-CN" altLang="zh-CN">
                <a:sym typeface="微软雅黑" panose="020B0503020204020204" pitchFamily="34" charset="-122"/>
              </a:rPr>
              <a:t>第五级</a:t>
            </a:r>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FFFFFF"/>
                </a:solidFill>
                <a:latin typeface="Arial" panose="020B0604020202020204" pitchFamily="34" charset="0"/>
                <a:ea typeface="宋体" panose="02010600030101010101" pitchFamily="2" charset="-122"/>
              </a:defRPr>
            </a:lvl1pPr>
          </a:lstStyle>
          <a:p>
            <a:pPr>
              <a:defRPr/>
            </a:pPr>
            <a:fld id="{630DF225-F9B0-4A29-ABBE-3554B93C7F54}" type="datetime1">
              <a:rPr lang="zh-CN" altLang="en-US"/>
              <a:t>2021/1/6</a:t>
            </a:fld>
            <a:endParaRPr lang="zh-CN" altLang="en-US"/>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FFFFFF"/>
                </a:solidFill>
                <a:latin typeface="Arial" panose="020B0604020202020204" pitchFamily="34" charset="0"/>
                <a:ea typeface="宋体" panose="02010600030101010101"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smtClean="0">
                <a:solidFill>
                  <a:srgbClr val="FFFFFF"/>
                </a:solidFill>
                <a:latin typeface="Arial" panose="020B0604020202020204" pitchFamily="34" charset="0"/>
                <a:ea typeface="宋体" panose="02010600030101010101" pitchFamily="2" charset="-122"/>
              </a:defRPr>
            </a:lvl1pPr>
          </a:lstStyle>
          <a:p>
            <a:pPr>
              <a:defRPr/>
            </a:pPr>
            <a:fld id="{EBFEF01E-E331-48CB-BFFB-FCE3FE5C6D8E}" type="slidenum">
              <a:rPr lang="zh-CN" altLang="en-US"/>
              <a:t>‹#›</a:t>
            </a:fld>
            <a:endParaRPr lang="zh-CN"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微软雅黑" panose="020B0503020204020204" pitchFamily="34" charset="-122"/>
        </a:defRPr>
      </a:lvl1pPr>
      <a:lvl2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914400" indent="-914400" algn="ctr" rtl="0" eaLnBrk="0" fontAlgn="base" hangingPunct="0">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13716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18288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22860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2743200" indent="-914400" algn="ctr" rtl="0" fontAlgn="base">
        <a:spcBef>
          <a:spcPct val="0"/>
        </a:spcBef>
        <a:spcAft>
          <a:spcPct val="0"/>
        </a:spcAft>
        <a:defRPr sz="4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微软雅黑" panose="020B0503020204020204" pitchFamily="34"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微软雅黑" panose="020B0503020204020204" pitchFamily="34"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微软雅黑" panose="020B0503020204020204" pitchFamily="34"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微软雅黑" panose="020B0503020204020204" pitchFamily="34"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任意多边形 62"/>
          <p:cNvSpPr>
            <a:spLocks noChangeArrowheads="1"/>
          </p:cNvSpPr>
          <p:nvPr/>
        </p:nvSpPr>
        <p:spPr bwMode="auto">
          <a:xfrm rot="20571739" flipH="1">
            <a:off x="4454344" y="1868394"/>
            <a:ext cx="506754" cy="275148"/>
          </a:xfrm>
          <a:custGeom>
            <a:avLst/>
            <a:gdLst>
              <a:gd name="T0" fmla="*/ 587827 w 974725"/>
              <a:gd name="T1" fmla="*/ 36698 h 574675"/>
              <a:gd name="T2" fmla="*/ 170729 w 974725"/>
              <a:gd name="T3" fmla="*/ 202918 h 574675"/>
              <a:gd name="T4" fmla="*/ 170729 w 974725"/>
              <a:gd name="T5" fmla="*/ 325964 h 574675"/>
              <a:gd name="T6" fmla="*/ 233402 w 974725"/>
              <a:gd name="T7" fmla="*/ 228822 h 574675"/>
              <a:gd name="T8" fmla="*/ 587827 w 974725"/>
              <a:gd name="T9" fmla="*/ 36698 h 574675"/>
              <a:gd name="T10" fmla="*/ 663466 w 974725"/>
              <a:gd name="T11" fmla="*/ 0 h 574675"/>
              <a:gd name="T12" fmla="*/ 345780 w 974725"/>
              <a:gd name="T13" fmla="*/ 313012 h 574675"/>
              <a:gd name="T14" fmla="*/ 280947 w 974725"/>
              <a:gd name="T15" fmla="*/ 269838 h 574675"/>
              <a:gd name="T16" fmla="*/ 159923 w 974725"/>
              <a:gd name="T17" fmla="*/ 390725 h 574675"/>
              <a:gd name="T18" fmla="*/ 133990 w 974725"/>
              <a:gd name="T19" fmla="*/ 192124 h 574675"/>
              <a:gd name="T20" fmla="*/ 0 w 974725"/>
              <a:gd name="T21" fmla="*/ 172696 h 574675"/>
              <a:gd name="T22" fmla="*/ 663466 w 974725"/>
              <a:gd name="T23" fmla="*/ 0 h 5746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4725" h="574675">
                <a:moveTo>
                  <a:pt x="863600" y="53975"/>
                </a:moveTo>
                <a:lnTo>
                  <a:pt x="250825" y="298450"/>
                </a:lnTo>
                <a:lnTo>
                  <a:pt x="250825" y="479425"/>
                </a:lnTo>
                <a:lnTo>
                  <a:pt x="342900" y="336550"/>
                </a:lnTo>
                <a:lnTo>
                  <a:pt x="863600" y="53975"/>
                </a:lnTo>
                <a:close/>
                <a:moveTo>
                  <a:pt x="974725" y="0"/>
                </a:moveTo>
                <a:lnTo>
                  <a:pt x="508000" y="460375"/>
                </a:lnTo>
                <a:lnTo>
                  <a:pt x="412750" y="396875"/>
                </a:lnTo>
                <a:lnTo>
                  <a:pt x="234950" y="574675"/>
                </a:lnTo>
                <a:lnTo>
                  <a:pt x="196850" y="282575"/>
                </a:lnTo>
                <a:lnTo>
                  <a:pt x="0" y="254000"/>
                </a:lnTo>
                <a:lnTo>
                  <a:pt x="974725" y="0"/>
                </a:lnTo>
                <a:close/>
              </a:path>
            </a:pathLst>
          </a:custGeom>
          <a:solidFill>
            <a:srgbClr val="DA1D3B"/>
          </a:solidFill>
          <a:ln>
            <a:noFill/>
          </a:ln>
        </p:spPr>
        <p:txBody>
          <a:bodyPr/>
          <a:lstStyle/>
          <a:p>
            <a:endParaRPr lang="zh-CN" altLang="en-US"/>
          </a:p>
        </p:txBody>
      </p:sp>
      <p:sp>
        <p:nvSpPr>
          <p:cNvPr id="10" name="矩形 9"/>
          <p:cNvSpPr/>
          <p:nvPr/>
        </p:nvSpPr>
        <p:spPr>
          <a:xfrm>
            <a:off x="4355988" y="2746769"/>
            <a:ext cx="2946448" cy="446276"/>
          </a:xfrm>
          <a:prstGeom prst="rect">
            <a:avLst/>
          </a:prstGeom>
        </p:spPr>
        <p:txBody>
          <a:bodyPr wrap="none">
            <a:spAutoFit/>
          </a:bodyPr>
          <a:lstStyle/>
          <a:p>
            <a:r>
              <a:rPr lang="en-US" altLang="zh-CN" sz="2300" spc="75" dirty="0">
                <a:solidFill>
                  <a:schemeClr val="accent6">
                    <a:lumMod val="50000"/>
                  </a:schemeClr>
                </a:solidFill>
                <a:latin typeface="微软雅黑" panose="020B0503020204020204" pitchFamily="34" charset="-122"/>
                <a:ea typeface="微软雅黑" panose="020B0503020204020204" pitchFamily="34" charset="-122"/>
              </a:rPr>
              <a:t>BUSINESS REPORT</a:t>
            </a:r>
            <a:endParaRPr lang="zh-CN" altLang="en-US" sz="2300" spc="75"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4537833" y="3189625"/>
            <a:ext cx="2582758" cy="246221"/>
          </a:xfrm>
          <a:prstGeom prst="rect">
            <a:avLst/>
          </a:prstGeom>
        </p:spPr>
        <p:txBody>
          <a:bodyPr wrap="none">
            <a:spAutoFit/>
          </a:bodyPr>
          <a:lstStyle/>
          <a:p>
            <a:r>
              <a:rPr lang="zh-CN" altLang="en-US" sz="1000" spc="75" dirty="0">
                <a:solidFill>
                  <a:schemeClr val="accent6">
                    <a:lumMod val="50000"/>
                  </a:schemeClr>
                </a:solidFill>
                <a:latin typeface="微软雅黑" panose="020B0503020204020204" pitchFamily="34" charset="-122"/>
                <a:ea typeface="微软雅黑" panose="020B0503020204020204" pitchFamily="34" charset="-122"/>
              </a:rPr>
              <a:t>工作汇报</a:t>
            </a:r>
            <a:r>
              <a:rPr lang="en-US" altLang="zh-CN" sz="1000" spc="75"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000" spc="75" dirty="0">
                <a:solidFill>
                  <a:schemeClr val="accent6">
                    <a:lumMod val="50000"/>
                  </a:schemeClr>
                </a:solidFill>
                <a:latin typeface="微软雅黑" panose="020B0503020204020204" pitchFamily="34" charset="-122"/>
                <a:ea typeface="微软雅黑" panose="020B0503020204020204" pitchFamily="34" charset="-122"/>
              </a:rPr>
              <a:t>工作总结</a:t>
            </a:r>
            <a:r>
              <a:rPr lang="en-US" altLang="zh-CN" sz="1000" spc="75"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000" spc="75" dirty="0">
                <a:solidFill>
                  <a:schemeClr val="accent6">
                    <a:lumMod val="50000"/>
                  </a:schemeClr>
                </a:solidFill>
                <a:latin typeface="微软雅黑" panose="020B0503020204020204" pitchFamily="34" charset="-122"/>
                <a:ea typeface="微软雅黑" panose="020B0503020204020204" pitchFamily="34" charset="-122"/>
              </a:rPr>
              <a:t>工作计划</a:t>
            </a:r>
            <a:r>
              <a:rPr lang="en-US" altLang="zh-CN" sz="1000" spc="75" dirty="0">
                <a:solidFill>
                  <a:schemeClr val="accent6">
                    <a:lumMod val="50000"/>
                  </a:schemeClr>
                </a:solidFill>
                <a:latin typeface="微软雅黑" panose="020B0503020204020204" pitchFamily="34" charset="-122"/>
                <a:ea typeface="微软雅黑" panose="020B0503020204020204" pitchFamily="34" charset="-122"/>
              </a:rPr>
              <a:t>/</a:t>
            </a:r>
            <a:r>
              <a:rPr lang="zh-CN" altLang="en-US" sz="1000" spc="75" dirty="0">
                <a:solidFill>
                  <a:schemeClr val="accent6">
                    <a:lumMod val="50000"/>
                  </a:schemeClr>
                </a:solidFill>
                <a:latin typeface="微软雅黑" panose="020B0503020204020204" pitchFamily="34" charset="-122"/>
                <a:ea typeface="微软雅黑" panose="020B0503020204020204" pitchFamily="34" charset="-122"/>
              </a:rPr>
              <a:t>新年计划</a:t>
            </a:r>
          </a:p>
        </p:txBody>
      </p:sp>
      <p:cxnSp>
        <p:nvCxnSpPr>
          <p:cNvPr id="12" name="直接连接符 11"/>
          <p:cNvCxnSpPr/>
          <p:nvPr/>
        </p:nvCxnSpPr>
        <p:spPr>
          <a:xfrm>
            <a:off x="4425056" y="3163399"/>
            <a:ext cx="2808312"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347977" y="2005967"/>
            <a:ext cx="5184463" cy="830997"/>
            <a:chOff x="4035176" y="1164119"/>
            <a:chExt cx="5184463" cy="830997"/>
          </a:xfrm>
        </p:grpSpPr>
        <p:sp>
          <p:nvSpPr>
            <p:cNvPr id="14" name="矩形 13"/>
            <p:cNvSpPr/>
            <p:nvPr/>
          </p:nvSpPr>
          <p:spPr>
            <a:xfrm>
              <a:off x="5259423" y="1285116"/>
              <a:ext cx="3960216" cy="630942"/>
            </a:xfrm>
            <a:prstGeom prst="rect">
              <a:avLst/>
            </a:prstGeom>
          </p:spPr>
          <p:txBody>
            <a:bodyPr wrap="square">
              <a:spAutoFit/>
            </a:bodyPr>
            <a:lstStyle/>
            <a:p>
              <a:pPr eaLnBrk="1" hangingPunct="1"/>
              <a:r>
                <a:rPr lang="zh-CN" altLang="en-US" sz="3500" b="1" spc="75" dirty="0">
                  <a:solidFill>
                    <a:srgbClr val="638B31"/>
                  </a:solidFill>
                  <a:sym typeface="微软雅黑" panose="020B0503020204020204" pitchFamily="34" charset="-122"/>
                </a:rPr>
                <a:t>商务工作</a:t>
              </a:r>
              <a:r>
                <a:rPr lang="en-US" altLang="zh-CN" sz="3500" b="1" spc="75" dirty="0">
                  <a:solidFill>
                    <a:srgbClr val="638B31"/>
                  </a:solidFill>
                  <a:sym typeface="微软雅黑" panose="020B0503020204020204" pitchFamily="34" charset="-122"/>
                </a:rPr>
                <a:t>PPT</a:t>
              </a:r>
              <a:r>
                <a:rPr lang="zh-CN" altLang="en-US" sz="3500" b="1" spc="75" dirty="0">
                  <a:solidFill>
                    <a:srgbClr val="638B31"/>
                  </a:solidFill>
                  <a:sym typeface="微软雅黑" panose="020B0503020204020204" pitchFamily="34" charset="-122"/>
                </a:rPr>
                <a:t>模板</a:t>
              </a:r>
              <a:endParaRPr lang="en-US" altLang="zh-CN" sz="3500" b="1" spc="75" dirty="0">
                <a:solidFill>
                  <a:srgbClr val="638B31"/>
                </a:solidFill>
                <a:sym typeface="微软雅黑" panose="020B0503020204020204" pitchFamily="34" charset="-122"/>
              </a:endParaRPr>
            </a:p>
          </p:txBody>
        </p:sp>
        <p:sp>
          <p:nvSpPr>
            <p:cNvPr id="15" name="矩形 14"/>
            <p:cNvSpPr/>
            <p:nvPr/>
          </p:nvSpPr>
          <p:spPr>
            <a:xfrm>
              <a:off x="4035176" y="1164119"/>
              <a:ext cx="1455848" cy="830997"/>
            </a:xfrm>
            <a:prstGeom prst="rect">
              <a:avLst/>
            </a:prstGeom>
          </p:spPr>
          <p:txBody>
            <a:bodyPr wrap="none">
              <a:spAutoFit/>
            </a:bodyPr>
            <a:lstStyle/>
            <a:p>
              <a:r>
                <a:rPr lang="en-US" altLang="zh-CN" sz="4800" spc="75" dirty="0">
                  <a:solidFill>
                    <a:srgbClr val="DA1D3B"/>
                  </a:solidFill>
                  <a:latin typeface="Impact" panose="020B0806030902050204" pitchFamily="34" charset="0"/>
                  <a:ea typeface="微软雅黑" panose="020B0503020204020204" pitchFamily="34" charset="-122"/>
                </a:rPr>
                <a:t>20XX</a:t>
              </a:r>
              <a:endParaRPr lang="zh-CN" altLang="en-US" sz="4800" b="1" spc="75" dirty="0">
                <a:solidFill>
                  <a:srgbClr val="DA1D3B"/>
                </a:solidFill>
                <a:ea typeface="微软雅黑" panose="020B0503020204020204" pitchFamily="34" charset="-122"/>
              </a:endParaRPr>
            </a:p>
          </p:txBody>
        </p:sp>
      </p:gr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2001"/>
          <a:stretch>
            <a:fillRect/>
          </a:stretch>
        </p:blipFill>
        <p:spPr>
          <a:xfrm>
            <a:off x="0" y="51470"/>
            <a:ext cx="3667836" cy="5086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0"/>
                                        </p:tgtEl>
                                        <p:attrNameLst>
                                          <p:attrName>ppt_y</p:attrName>
                                        </p:attrNameLst>
                                      </p:cBhvr>
                                      <p:tavLst>
                                        <p:tav tm="0">
                                          <p:val>
                                            <p:strVal val="#ppt_y"/>
                                          </p:val>
                                        </p:tav>
                                        <p:tav tm="100000">
                                          <p:val>
                                            <p:strVal val="#ppt_y"/>
                                          </p:val>
                                        </p:tav>
                                      </p:tavLst>
                                    </p:anim>
                                    <p:anim calcmode="lin" valueType="num">
                                      <p:cBhvr>
                                        <p:cTn id="1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4100"/>
                                        </p:tgtEl>
                                        <p:attrNameLst>
                                          <p:attrName>style.visibility</p:attrName>
                                        </p:attrNameLst>
                                      </p:cBhvr>
                                      <p:to>
                                        <p:strVal val="visible"/>
                                      </p:to>
                                    </p:set>
                                    <p:anim calcmode="lin" valueType="num">
                                      <p:cBhvr additive="base">
                                        <p:cTn id="30" dur="500" fill="hold"/>
                                        <p:tgtEl>
                                          <p:spTgt spid="4100"/>
                                        </p:tgtEl>
                                        <p:attrNameLst>
                                          <p:attrName>ppt_x</p:attrName>
                                        </p:attrNameLst>
                                      </p:cBhvr>
                                      <p:tavLst>
                                        <p:tav tm="0">
                                          <p:val>
                                            <p:strVal val="1+#ppt_w/2"/>
                                          </p:val>
                                        </p:tav>
                                        <p:tav tm="100000">
                                          <p:val>
                                            <p:strVal val="#ppt_x"/>
                                          </p:val>
                                        </p:tav>
                                      </p:tavLst>
                                    </p:anim>
                                    <p:anim calcmode="lin" valueType="num">
                                      <p:cBhvr additive="base">
                                        <p:cTn id="31"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103313" y="3641725"/>
            <a:ext cx="312737" cy="12827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1" name="矩形 40"/>
          <p:cNvSpPr/>
          <p:nvPr/>
        </p:nvSpPr>
        <p:spPr>
          <a:xfrm>
            <a:off x="1655763" y="3336925"/>
            <a:ext cx="311150" cy="15875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2" name="矩形 41"/>
          <p:cNvSpPr/>
          <p:nvPr/>
        </p:nvSpPr>
        <p:spPr>
          <a:xfrm>
            <a:off x="2232025" y="3425825"/>
            <a:ext cx="311150" cy="14986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3" name="矩形 42"/>
          <p:cNvSpPr/>
          <p:nvPr/>
        </p:nvSpPr>
        <p:spPr>
          <a:xfrm>
            <a:off x="2806700" y="3895725"/>
            <a:ext cx="312738" cy="10287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4" name="矩形 43"/>
          <p:cNvSpPr/>
          <p:nvPr/>
        </p:nvSpPr>
        <p:spPr>
          <a:xfrm>
            <a:off x="3382963" y="3121025"/>
            <a:ext cx="312737" cy="18034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5" name="矩形 44"/>
          <p:cNvSpPr/>
          <p:nvPr/>
        </p:nvSpPr>
        <p:spPr>
          <a:xfrm>
            <a:off x="3959225" y="3032125"/>
            <a:ext cx="312738" cy="18923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6" name="矩形 45"/>
          <p:cNvSpPr/>
          <p:nvPr/>
        </p:nvSpPr>
        <p:spPr>
          <a:xfrm>
            <a:off x="4535488" y="3425825"/>
            <a:ext cx="312737" cy="14986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7" name="矩形 46"/>
          <p:cNvSpPr/>
          <p:nvPr/>
        </p:nvSpPr>
        <p:spPr>
          <a:xfrm>
            <a:off x="5111750" y="3641725"/>
            <a:ext cx="311150" cy="12827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8" name="矩形 47"/>
          <p:cNvSpPr/>
          <p:nvPr/>
        </p:nvSpPr>
        <p:spPr>
          <a:xfrm>
            <a:off x="5688013" y="3336925"/>
            <a:ext cx="311150" cy="15875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49" name="矩形 48"/>
          <p:cNvSpPr/>
          <p:nvPr/>
        </p:nvSpPr>
        <p:spPr>
          <a:xfrm>
            <a:off x="6264275" y="2409825"/>
            <a:ext cx="311150" cy="25146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50" name="矩形 49"/>
          <p:cNvSpPr/>
          <p:nvPr/>
        </p:nvSpPr>
        <p:spPr>
          <a:xfrm>
            <a:off x="6840538" y="2740025"/>
            <a:ext cx="311150" cy="21844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51" name="矩形 50"/>
          <p:cNvSpPr/>
          <p:nvPr/>
        </p:nvSpPr>
        <p:spPr>
          <a:xfrm>
            <a:off x="7415213" y="3032125"/>
            <a:ext cx="312737" cy="189230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a:lstStyle/>
          <a:p>
            <a:pPr algn="ctr">
              <a:defRPr/>
            </a:pPr>
            <a:r>
              <a:rPr lang="en-US" altLang="zh-CN" sz="1200"/>
              <a:t>000T</a:t>
            </a:r>
            <a:endParaRPr lang="zh-CN" altLang="en-US" sz="1200"/>
          </a:p>
        </p:txBody>
      </p:sp>
      <p:sp>
        <p:nvSpPr>
          <p:cNvPr id="52" name="矩形 51"/>
          <p:cNvSpPr/>
          <p:nvPr/>
        </p:nvSpPr>
        <p:spPr>
          <a:xfrm>
            <a:off x="539750" y="4924425"/>
            <a:ext cx="7883525" cy="95250"/>
          </a:xfrm>
          <a:prstGeom prst="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p>
        </p:txBody>
      </p:sp>
      <p:grpSp>
        <p:nvGrpSpPr>
          <p:cNvPr id="53" name="组合 52"/>
          <p:cNvGrpSpPr/>
          <p:nvPr/>
        </p:nvGrpSpPr>
        <p:grpSpPr bwMode="auto">
          <a:xfrm>
            <a:off x="1123950" y="1516063"/>
            <a:ext cx="2116138" cy="1225550"/>
            <a:chOff x="4006936" y="742427"/>
            <a:chExt cx="2148546" cy="918315"/>
          </a:xfrm>
        </p:grpSpPr>
        <p:sp>
          <p:nvSpPr>
            <p:cNvPr id="54" name="TextBox 81"/>
            <p:cNvSpPr txBox="1"/>
            <p:nvPr/>
          </p:nvSpPr>
          <p:spPr>
            <a:xfrm>
              <a:off x="4006936" y="742427"/>
              <a:ext cx="2148546" cy="230768"/>
            </a:xfrm>
            <a:prstGeom prst="rect">
              <a:avLst/>
            </a:prstGeom>
            <a:noFill/>
          </p:spPr>
          <p:txBody>
            <a:bodyPr>
              <a:spAutoFit/>
            </a:bodyPr>
            <a:lstStyle/>
            <a:p>
              <a:pPr>
                <a:defRPr/>
              </a:pPr>
              <a:r>
                <a:rPr lang="zh-CN" altLang="en-US" sz="1400" dirty="0">
                  <a:solidFill>
                    <a:srgbClr val="6D903F"/>
                  </a:solidFill>
                  <a:latin typeface="+mn-ea"/>
                  <a:ea typeface="+mn-ea"/>
                </a:rPr>
                <a:t>在此处添加小标题</a:t>
              </a:r>
            </a:p>
          </p:txBody>
        </p:sp>
        <p:sp>
          <p:nvSpPr>
            <p:cNvPr id="55" name="TextBox 82"/>
            <p:cNvSpPr txBox="1"/>
            <p:nvPr/>
          </p:nvSpPr>
          <p:spPr>
            <a:xfrm>
              <a:off x="4087527" y="968437"/>
              <a:ext cx="2067955" cy="692305"/>
            </a:xfrm>
            <a:prstGeom prst="rect">
              <a:avLst/>
            </a:prstGeom>
            <a:noFill/>
          </p:spPr>
          <p:txBody>
            <a:bodyPr lIns="0" rIns="0">
              <a:spAutoFit/>
            </a:bodyPr>
            <a:lstStyle>
              <a:defPPr>
                <a:defRPr lang="zh-CN"/>
              </a:defPPr>
              <a:lvl1pPr algn="just">
                <a:lnSpc>
                  <a:spcPct val="150000"/>
                </a:lnSpc>
                <a:defRPr sz="1100">
                  <a:latin typeface="+mn-ea"/>
                </a:defRPr>
              </a:lvl1pPr>
            </a:lstStyle>
            <a:p>
              <a:pPr>
                <a:defRPr/>
              </a:pPr>
              <a:r>
                <a:rPr lang="zh-CN" altLang="en-US" sz="1200" dirty="0">
                  <a:solidFill>
                    <a:srgbClr val="6D903F"/>
                  </a:solidFill>
                  <a:ea typeface="+mn-ea"/>
                </a:rPr>
                <a:t>在此添加正文并根据需要调整字体大小，建议采用</a:t>
              </a:r>
              <a:r>
                <a:rPr lang="en-US" altLang="zh-CN" sz="1200" dirty="0">
                  <a:solidFill>
                    <a:srgbClr val="6D903F"/>
                  </a:solidFill>
                  <a:ea typeface="+mn-ea"/>
                </a:rPr>
                <a:t>1.5</a:t>
              </a:r>
              <a:r>
                <a:rPr lang="zh-CN" altLang="en-US" sz="1200" dirty="0">
                  <a:solidFill>
                    <a:srgbClr val="6D903F"/>
                  </a:solidFill>
                  <a:ea typeface="+mn-ea"/>
                </a:rPr>
                <a:t>倍行距和两端对齐方式。</a:t>
              </a:r>
            </a:p>
          </p:txBody>
        </p:sp>
      </p:grpSp>
      <p:grpSp>
        <p:nvGrpSpPr>
          <p:cNvPr id="56" name="组合 55"/>
          <p:cNvGrpSpPr/>
          <p:nvPr/>
        </p:nvGrpSpPr>
        <p:grpSpPr bwMode="auto">
          <a:xfrm>
            <a:off x="4243388" y="1509713"/>
            <a:ext cx="2103437" cy="1209675"/>
            <a:chOff x="4006936" y="791417"/>
            <a:chExt cx="2148546" cy="907360"/>
          </a:xfrm>
        </p:grpSpPr>
        <p:sp>
          <p:nvSpPr>
            <p:cNvPr id="57" name="TextBox 81"/>
            <p:cNvSpPr txBox="1"/>
            <p:nvPr/>
          </p:nvSpPr>
          <p:spPr>
            <a:xfrm>
              <a:off x="4006936" y="791417"/>
              <a:ext cx="2148546" cy="231008"/>
            </a:xfrm>
            <a:prstGeom prst="rect">
              <a:avLst/>
            </a:prstGeom>
            <a:noFill/>
          </p:spPr>
          <p:txBody>
            <a:bodyPr>
              <a:spAutoFit/>
            </a:bodyPr>
            <a:lstStyle/>
            <a:p>
              <a:pPr>
                <a:defRPr/>
              </a:pPr>
              <a:r>
                <a:rPr lang="zh-CN" altLang="en-US" sz="1400" dirty="0">
                  <a:solidFill>
                    <a:srgbClr val="6D903F"/>
                  </a:solidFill>
                  <a:latin typeface="+mn-ea"/>
                  <a:ea typeface="+mn-ea"/>
                </a:rPr>
                <a:t>在此处添加小标题</a:t>
              </a:r>
            </a:p>
          </p:txBody>
        </p:sp>
        <p:sp>
          <p:nvSpPr>
            <p:cNvPr id="58" name="TextBox 82"/>
            <p:cNvSpPr txBox="1"/>
            <p:nvPr/>
          </p:nvSpPr>
          <p:spPr>
            <a:xfrm>
              <a:off x="4086391" y="1005754"/>
              <a:ext cx="2069091" cy="693023"/>
            </a:xfrm>
            <a:prstGeom prst="rect">
              <a:avLst/>
            </a:prstGeom>
            <a:noFill/>
          </p:spPr>
          <p:txBody>
            <a:bodyPr lIns="0" rIns="0">
              <a:spAutoFit/>
            </a:bodyPr>
            <a:lstStyle>
              <a:defPPr>
                <a:defRPr lang="zh-CN"/>
              </a:defPPr>
              <a:lvl1pPr algn="just">
                <a:lnSpc>
                  <a:spcPct val="150000"/>
                </a:lnSpc>
                <a:defRPr sz="1100">
                  <a:latin typeface="+mn-ea"/>
                </a:defRPr>
              </a:lvl1pPr>
            </a:lstStyle>
            <a:p>
              <a:pPr>
                <a:defRPr/>
              </a:pPr>
              <a:r>
                <a:rPr lang="zh-CN" altLang="en-US" sz="1200" dirty="0">
                  <a:solidFill>
                    <a:srgbClr val="6D903F"/>
                  </a:solidFill>
                  <a:ea typeface="+mn-ea"/>
                </a:rPr>
                <a:t>在此添加正文并根据需要调整字体大小，建议采用</a:t>
              </a:r>
              <a:r>
                <a:rPr lang="en-US" altLang="zh-CN" sz="1200" dirty="0">
                  <a:solidFill>
                    <a:srgbClr val="6D903F"/>
                  </a:solidFill>
                  <a:ea typeface="+mn-ea"/>
                </a:rPr>
                <a:t>1.5</a:t>
              </a:r>
              <a:r>
                <a:rPr lang="zh-CN" altLang="en-US" sz="1200" dirty="0">
                  <a:solidFill>
                    <a:srgbClr val="6D903F"/>
                  </a:solidFill>
                  <a:ea typeface="+mn-ea"/>
                </a:rPr>
                <a:t>倍行距和两端对齐方式。</a:t>
              </a:r>
            </a:p>
          </p:txBody>
        </p:sp>
      </p:grpSp>
      <p:grpSp>
        <p:nvGrpSpPr>
          <p:cNvPr id="59" name="组合 58"/>
          <p:cNvGrpSpPr/>
          <p:nvPr/>
        </p:nvGrpSpPr>
        <p:grpSpPr>
          <a:xfrm>
            <a:off x="7572736" y="1460848"/>
            <a:ext cx="1214404" cy="1237181"/>
            <a:chOff x="6877069" y="1000125"/>
            <a:chExt cx="974138" cy="927886"/>
          </a:xfrm>
          <a:solidFill>
            <a:schemeClr val="bg1">
              <a:lumMod val="85000"/>
            </a:schemeClr>
          </a:solidFill>
        </p:grpSpPr>
        <p:sp>
          <p:nvSpPr>
            <p:cNvPr id="60" name="椭圆形标注 59"/>
            <p:cNvSpPr/>
            <p:nvPr/>
          </p:nvSpPr>
          <p:spPr>
            <a:xfrm>
              <a:off x="6877069" y="1000125"/>
              <a:ext cx="974138" cy="927886"/>
            </a:xfrm>
            <a:prstGeom prst="wedgeEllipseCallout">
              <a:avLst>
                <a:gd name="adj1" fmla="val -32566"/>
                <a:gd name="adj2" fmla="val 61466"/>
              </a:avLst>
            </a:prstGeom>
            <a:solidFill>
              <a:srgbClr val="E64D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solidFill>
                  <a:srgbClr val="92D050"/>
                </a:solidFill>
              </a:endParaRPr>
            </a:p>
          </p:txBody>
        </p:sp>
        <p:sp>
          <p:nvSpPr>
            <p:cNvPr id="61" name="文本框 23"/>
            <p:cNvSpPr txBox="1"/>
            <p:nvPr/>
          </p:nvSpPr>
          <p:spPr>
            <a:xfrm>
              <a:off x="7055534" y="1204094"/>
              <a:ext cx="617210" cy="460271"/>
            </a:xfrm>
            <a:prstGeom prst="rect">
              <a:avLst/>
            </a:prstGeom>
            <a:noFill/>
          </p:spPr>
          <p:txBody>
            <a:bodyPr wrap="none" lIns="0" rIns="0">
              <a:spAutoFit/>
            </a:bodyPr>
            <a:lstStyle/>
            <a:p>
              <a:pPr algn="ctr">
                <a:lnSpc>
                  <a:spcPct val="150000"/>
                </a:lnSpc>
                <a:defRPr/>
              </a:pPr>
              <a:r>
                <a:rPr lang="zh-CN" altLang="en-US" sz="1200" dirty="0">
                  <a:latin typeface="+mn-ea"/>
                  <a:ea typeface="+mn-ea"/>
                </a:rPr>
                <a:t>请在此处</a:t>
              </a:r>
              <a:endParaRPr lang="en-US" altLang="zh-CN" sz="1200" dirty="0">
                <a:latin typeface="+mn-ea"/>
                <a:ea typeface="+mn-ea"/>
              </a:endParaRPr>
            </a:p>
            <a:p>
              <a:pPr algn="ctr">
                <a:lnSpc>
                  <a:spcPct val="150000"/>
                </a:lnSpc>
                <a:defRPr/>
              </a:pPr>
              <a:r>
                <a:rPr lang="zh-CN" altLang="en-US" sz="1200" dirty="0">
                  <a:latin typeface="+mn-ea"/>
                  <a:ea typeface="+mn-ea"/>
                </a:rPr>
                <a:t>添加关键字</a:t>
              </a:r>
            </a:p>
          </p:txBody>
        </p:sp>
      </p:grpSp>
      <p:sp>
        <p:nvSpPr>
          <p:cNvPr id="30"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32" name="直接连接符 31"/>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500" fill="hold"/>
                                        <p:tgtEl>
                                          <p:spTgt spid="52"/>
                                        </p:tgtEl>
                                        <p:attrNameLst>
                                          <p:attrName>ppt_x</p:attrName>
                                        </p:attrNameLst>
                                      </p:cBhvr>
                                      <p:tavLst>
                                        <p:tav tm="0">
                                          <p:val>
                                            <p:strVal val="0-#ppt_w/2"/>
                                          </p:val>
                                        </p:tav>
                                        <p:tav tm="100000">
                                          <p:val>
                                            <p:strVal val="#ppt_x"/>
                                          </p:val>
                                        </p:tav>
                                      </p:tavLst>
                                    </p:anim>
                                    <p:anim calcmode="lin" valueType="num">
                                      <p:cBhvr additive="base">
                                        <p:cTn id="13" dur="500" fill="hold"/>
                                        <p:tgtEl>
                                          <p:spTgt spid="5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500" fill="hold"/>
                                        <p:tgtEl>
                                          <p:spTgt spid="43"/>
                                        </p:tgtEl>
                                        <p:attrNameLst>
                                          <p:attrName>ppt_x</p:attrName>
                                        </p:attrNameLst>
                                      </p:cBhvr>
                                      <p:tavLst>
                                        <p:tav tm="0">
                                          <p:val>
                                            <p:strVal val="#ppt_x"/>
                                          </p:val>
                                        </p:tav>
                                        <p:tav tm="100000">
                                          <p:val>
                                            <p:strVal val="#ppt_x"/>
                                          </p:val>
                                        </p:tav>
                                      </p:tavLst>
                                    </p:anim>
                                    <p:anim calcmode="lin" valueType="num">
                                      <p:cBhvr additive="base">
                                        <p:cTn id="33" dur="500" fill="hold"/>
                                        <p:tgtEl>
                                          <p:spTgt spid="4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fill="hold"/>
                                        <p:tgtEl>
                                          <p:spTgt spid="45"/>
                                        </p:tgtEl>
                                        <p:attrNameLst>
                                          <p:attrName>ppt_x</p:attrName>
                                        </p:attrNameLst>
                                      </p:cBhvr>
                                      <p:tavLst>
                                        <p:tav tm="0">
                                          <p:val>
                                            <p:strVal val="#ppt_x"/>
                                          </p:val>
                                        </p:tav>
                                        <p:tav tm="100000">
                                          <p:val>
                                            <p:strVal val="#ppt_x"/>
                                          </p:val>
                                        </p:tav>
                                      </p:tavLst>
                                    </p:anim>
                                    <p:anim calcmode="lin" valueType="num">
                                      <p:cBhvr additive="base">
                                        <p:cTn id="43" dur="500" fill="hold"/>
                                        <p:tgtEl>
                                          <p:spTgt spid="4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ppt_x"/>
                                          </p:val>
                                        </p:tav>
                                        <p:tav tm="100000">
                                          <p:val>
                                            <p:strVal val="#ppt_x"/>
                                          </p:val>
                                        </p:tav>
                                      </p:tavLst>
                                    </p:anim>
                                    <p:anim calcmode="lin" valueType="num">
                                      <p:cBhvr additive="base">
                                        <p:cTn id="53" dur="500" fill="hold"/>
                                        <p:tgtEl>
                                          <p:spTgt spid="4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additive="base">
                                        <p:cTn id="57" dur="500" fill="hold"/>
                                        <p:tgtEl>
                                          <p:spTgt spid="48"/>
                                        </p:tgtEl>
                                        <p:attrNameLst>
                                          <p:attrName>ppt_x</p:attrName>
                                        </p:attrNameLst>
                                      </p:cBhvr>
                                      <p:tavLst>
                                        <p:tav tm="0">
                                          <p:val>
                                            <p:strVal val="#ppt_x"/>
                                          </p:val>
                                        </p:tav>
                                        <p:tav tm="100000">
                                          <p:val>
                                            <p:strVal val="#ppt_x"/>
                                          </p:val>
                                        </p:tav>
                                      </p:tavLst>
                                    </p:anim>
                                    <p:anim calcmode="lin" valueType="num">
                                      <p:cBhvr additive="base">
                                        <p:cTn id="58" dur="500" fill="hold"/>
                                        <p:tgtEl>
                                          <p:spTgt spid="4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ppt_x"/>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500" fill="hold"/>
                                        <p:tgtEl>
                                          <p:spTgt spid="50"/>
                                        </p:tgtEl>
                                        <p:attrNameLst>
                                          <p:attrName>ppt_x</p:attrName>
                                        </p:attrNameLst>
                                      </p:cBhvr>
                                      <p:tavLst>
                                        <p:tav tm="0">
                                          <p:val>
                                            <p:strVal val="#ppt_x"/>
                                          </p:val>
                                        </p:tav>
                                        <p:tav tm="100000">
                                          <p:val>
                                            <p:strVal val="#ppt_x"/>
                                          </p:val>
                                        </p:tav>
                                      </p:tavLst>
                                    </p:anim>
                                    <p:anim calcmode="lin" valueType="num">
                                      <p:cBhvr additive="base">
                                        <p:cTn id="68" dur="500" fill="hold"/>
                                        <p:tgtEl>
                                          <p:spTgt spid="5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16" presetClass="entr" presetSubtype="21" fill="hold"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barn(inVertical)">
                                      <p:cBhvr>
                                        <p:cTn id="77" dur="500"/>
                                        <p:tgtEl>
                                          <p:spTgt spid="59"/>
                                        </p:tgtEl>
                                      </p:cBhvr>
                                    </p:animEffect>
                                  </p:childTnLst>
                                </p:cTn>
                              </p:par>
                            </p:childTnLst>
                          </p:cTn>
                        </p:par>
                        <p:par>
                          <p:cTn id="78" fill="hold">
                            <p:stCondLst>
                              <p:cond delay="7500"/>
                            </p:stCondLst>
                            <p:childTnLst>
                              <p:par>
                                <p:cTn id="79" presetID="42" presetClass="entr" presetSubtype="0" fill="hold" nodeType="afterEffect">
                                  <p:stCondLst>
                                    <p:cond delay="0"/>
                                  </p:stCondLst>
                                  <p:childTnLst>
                                    <p:set>
                                      <p:cBhvr>
                                        <p:cTn id="80" dur="1" fill="hold">
                                          <p:stCondLst>
                                            <p:cond delay="0"/>
                                          </p:stCondLst>
                                        </p:cTn>
                                        <p:tgtEl>
                                          <p:spTgt spid="53"/>
                                        </p:tgtEl>
                                        <p:attrNameLst>
                                          <p:attrName>style.visibility</p:attrName>
                                        </p:attrNameLst>
                                      </p:cBhvr>
                                      <p:to>
                                        <p:strVal val="visible"/>
                                      </p:to>
                                    </p:set>
                                    <p:animEffect transition="in" filter="fade">
                                      <p:cBhvr>
                                        <p:cTn id="81" dur="1000"/>
                                        <p:tgtEl>
                                          <p:spTgt spid="53"/>
                                        </p:tgtEl>
                                      </p:cBhvr>
                                    </p:animEffect>
                                    <p:anim calcmode="lin" valueType="num">
                                      <p:cBhvr>
                                        <p:cTn id="82" dur="1000" fill="hold"/>
                                        <p:tgtEl>
                                          <p:spTgt spid="53"/>
                                        </p:tgtEl>
                                        <p:attrNameLst>
                                          <p:attrName>ppt_x</p:attrName>
                                        </p:attrNameLst>
                                      </p:cBhvr>
                                      <p:tavLst>
                                        <p:tav tm="0">
                                          <p:val>
                                            <p:strVal val="#ppt_x"/>
                                          </p:val>
                                        </p:tav>
                                        <p:tav tm="100000">
                                          <p:val>
                                            <p:strVal val="#ppt_x"/>
                                          </p:val>
                                        </p:tav>
                                      </p:tavLst>
                                    </p:anim>
                                    <p:anim calcmode="lin" valueType="num">
                                      <p:cBhvr>
                                        <p:cTn id="83" dur="1000" fill="hold"/>
                                        <p:tgtEl>
                                          <p:spTgt spid="5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2" presetClass="entr" presetSubtype="0" fill="hold" nodeType="after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1000"/>
                                        <p:tgtEl>
                                          <p:spTgt spid="56"/>
                                        </p:tgtEl>
                                      </p:cBhvr>
                                    </p:animEffect>
                                    <p:anim calcmode="lin" valueType="num">
                                      <p:cBhvr>
                                        <p:cTn id="88" dur="1000" fill="hold"/>
                                        <p:tgtEl>
                                          <p:spTgt spid="56"/>
                                        </p:tgtEl>
                                        <p:attrNameLst>
                                          <p:attrName>ppt_x</p:attrName>
                                        </p:attrNameLst>
                                      </p:cBhvr>
                                      <p:tavLst>
                                        <p:tav tm="0">
                                          <p:val>
                                            <p:strVal val="#ppt_x"/>
                                          </p:val>
                                        </p:tav>
                                        <p:tav tm="100000">
                                          <p:val>
                                            <p:strVal val="#ppt_x"/>
                                          </p:val>
                                        </p:tav>
                                      </p:tavLst>
                                    </p:anim>
                                    <p:anim calcmode="lin" valueType="num">
                                      <p:cBhvr>
                                        <p:cTn id="8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14"/>
          <p:cNvSpPr/>
          <p:nvPr/>
        </p:nvSpPr>
        <p:spPr bwMode="auto">
          <a:xfrm rot="-8100000">
            <a:off x="2693988" y="2192684"/>
            <a:ext cx="919162" cy="1512888"/>
          </a:xfrm>
          <a:custGeom>
            <a:avLst/>
            <a:gdLst>
              <a:gd name="T0" fmla="*/ 622836 w 486"/>
              <a:gd name="T1" fmla="*/ 0 h 799"/>
              <a:gd name="T2" fmla="*/ 715598 w 486"/>
              <a:gd name="T3" fmla="*/ 1893 h 799"/>
              <a:gd name="T4" fmla="*/ 814040 w 486"/>
              <a:gd name="T5" fmla="*/ 13252 h 799"/>
              <a:gd name="T6" fmla="*/ 920055 w 486"/>
              <a:gd name="T7" fmla="*/ 35969 h 799"/>
              <a:gd name="T8" fmla="*/ 914376 w 486"/>
              <a:gd name="T9" fmla="*/ 56794 h 799"/>
              <a:gd name="T10" fmla="*/ 810254 w 486"/>
              <a:gd name="T11" fmla="*/ 35969 h 799"/>
              <a:gd name="T12" fmla="*/ 711812 w 486"/>
              <a:gd name="T13" fmla="*/ 24611 h 799"/>
              <a:gd name="T14" fmla="*/ 622836 w 486"/>
              <a:gd name="T15" fmla="*/ 22717 h 799"/>
              <a:gd name="T16" fmla="*/ 526287 w 486"/>
              <a:gd name="T17" fmla="*/ 28397 h 799"/>
              <a:gd name="T18" fmla="*/ 437310 w 486"/>
              <a:gd name="T19" fmla="*/ 41649 h 799"/>
              <a:gd name="T20" fmla="*/ 361585 w 486"/>
              <a:gd name="T21" fmla="*/ 68152 h 799"/>
              <a:gd name="T22" fmla="*/ 289647 w 486"/>
              <a:gd name="T23" fmla="*/ 100335 h 799"/>
              <a:gd name="T24" fmla="*/ 230960 w 486"/>
              <a:gd name="T25" fmla="*/ 140091 h 799"/>
              <a:gd name="T26" fmla="*/ 177953 w 486"/>
              <a:gd name="T27" fmla="*/ 191205 h 799"/>
              <a:gd name="T28" fmla="*/ 136304 w 486"/>
              <a:gd name="T29" fmla="*/ 244212 h 799"/>
              <a:gd name="T30" fmla="*/ 98442 w 486"/>
              <a:gd name="T31" fmla="*/ 306685 h 799"/>
              <a:gd name="T32" fmla="*/ 71938 w 486"/>
              <a:gd name="T33" fmla="*/ 374838 h 799"/>
              <a:gd name="T34" fmla="*/ 51114 w 486"/>
              <a:gd name="T35" fmla="*/ 444883 h 799"/>
              <a:gd name="T36" fmla="*/ 34076 w 486"/>
              <a:gd name="T37" fmla="*/ 520608 h 799"/>
              <a:gd name="T38" fmla="*/ 26504 w 486"/>
              <a:gd name="T39" fmla="*/ 600119 h 799"/>
              <a:gd name="T40" fmla="*/ 22717 w 486"/>
              <a:gd name="T41" fmla="*/ 683416 h 799"/>
              <a:gd name="T42" fmla="*/ 32183 w 486"/>
              <a:gd name="T43" fmla="*/ 821614 h 799"/>
              <a:gd name="T44" fmla="*/ 51114 w 486"/>
              <a:gd name="T45" fmla="*/ 965491 h 799"/>
              <a:gd name="T46" fmla="*/ 85190 w 486"/>
              <a:gd name="T47" fmla="*/ 1105581 h 799"/>
              <a:gd name="T48" fmla="*/ 126839 w 486"/>
              <a:gd name="T49" fmla="*/ 1243779 h 799"/>
              <a:gd name="T50" fmla="*/ 179846 w 486"/>
              <a:gd name="T51" fmla="*/ 1376297 h 799"/>
              <a:gd name="T52" fmla="*/ 240426 w 486"/>
              <a:gd name="T53" fmla="*/ 1501243 h 799"/>
              <a:gd name="T54" fmla="*/ 240426 w 486"/>
              <a:gd name="T55" fmla="*/ 1501243 h 799"/>
              <a:gd name="T56" fmla="*/ 217708 w 486"/>
              <a:gd name="T57" fmla="*/ 1512602 h 799"/>
              <a:gd name="T58" fmla="*/ 159022 w 486"/>
              <a:gd name="T59" fmla="*/ 1387656 h 799"/>
              <a:gd name="T60" fmla="*/ 104121 w 486"/>
              <a:gd name="T61" fmla="*/ 1253245 h 799"/>
              <a:gd name="T62" fmla="*/ 62473 w 486"/>
              <a:gd name="T63" fmla="*/ 1111261 h 799"/>
              <a:gd name="T64" fmla="*/ 28397 w 486"/>
              <a:gd name="T65" fmla="*/ 969277 h 799"/>
              <a:gd name="T66" fmla="*/ 9466 w 486"/>
              <a:gd name="T67" fmla="*/ 825400 h 799"/>
              <a:gd name="T68" fmla="*/ 0 w 486"/>
              <a:gd name="T69" fmla="*/ 683416 h 799"/>
              <a:gd name="T70" fmla="*/ 3786 w 486"/>
              <a:gd name="T71" fmla="*/ 590653 h 799"/>
              <a:gd name="T72" fmla="*/ 15145 w 486"/>
              <a:gd name="T73" fmla="*/ 503570 h 799"/>
              <a:gd name="T74" fmla="*/ 32183 w 486"/>
              <a:gd name="T75" fmla="*/ 420272 h 799"/>
              <a:gd name="T76" fmla="*/ 60580 w 486"/>
              <a:gd name="T77" fmla="*/ 340761 h 799"/>
              <a:gd name="T78" fmla="*/ 92763 w 486"/>
              <a:gd name="T79" fmla="*/ 270716 h 799"/>
              <a:gd name="T80" fmla="*/ 138198 w 486"/>
              <a:gd name="T81" fmla="*/ 202564 h 799"/>
              <a:gd name="T82" fmla="*/ 183632 w 486"/>
              <a:gd name="T83" fmla="*/ 151450 h 799"/>
              <a:gd name="T84" fmla="*/ 236640 w 486"/>
              <a:gd name="T85" fmla="*/ 106015 h 799"/>
              <a:gd name="T86" fmla="*/ 299113 w 486"/>
              <a:gd name="T87" fmla="*/ 70045 h 799"/>
              <a:gd name="T88" fmla="*/ 367265 w 486"/>
              <a:gd name="T89" fmla="*/ 39755 h 799"/>
              <a:gd name="T90" fmla="*/ 444883 w 486"/>
              <a:gd name="T91" fmla="*/ 17038 h 799"/>
              <a:gd name="T92" fmla="*/ 530073 w 486"/>
              <a:gd name="T93" fmla="*/ 1893 h 799"/>
              <a:gd name="T94" fmla="*/ 622836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E33B5D"/>
          </a:solidFill>
          <a:ln>
            <a:noFill/>
          </a:ln>
          <a:effectLst>
            <a:outerShdw algn="tl" rotWithShape="0">
              <a:schemeClr val="bg1"/>
            </a:outerShdw>
          </a:effectLst>
        </p:spPr>
        <p:txBody>
          <a:bodyPr/>
          <a:lstStyle/>
          <a:p>
            <a:endParaRPr lang="zh-CN" altLang="en-US"/>
          </a:p>
        </p:txBody>
      </p:sp>
      <p:sp>
        <p:nvSpPr>
          <p:cNvPr id="29" name="Freeform 6"/>
          <p:cNvSpPr/>
          <p:nvPr/>
        </p:nvSpPr>
        <p:spPr bwMode="auto">
          <a:xfrm>
            <a:off x="-36513" y="2018059"/>
            <a:ext cx="9280526" cy="2462213"/>
          </a:xfrm>
          <a:custGeom>
            <a:avLst/>
            <a:gdLst>
              <a:gd name="T0" fmla="*/ 8358116 w 4902"/>
              <a:gd name="T1" fmla="*/ 24611 h 1301"/>
              <a:gd name="T2" fmla="*/ 8818144 w 4902"/>
              <a:gd name="T3" fmla="*/ 164701 h 1301"/>
              <a:gd name="T4" fmla="*/ 9280065 w 4902"/>
              <a:gd name="T5" fmla="*/ 450562 h 1301"/>
              <a:gd name="T6" fmla="*/ 8962021 w 4902"/>
              <a:gd name="T7" fmla="*/ 263143 h 1301"/>
              <a:gd name="T8" fmla="*/ 8503887 w 4902"/>
              <a:gd name="T9" fmla="*/ 77618 h 1301"/>
              <a:gd name="T10" fmla="*/ 8051431 w 4902"/>
              <a:gd name="T11" fmla="*/ 20824 h 1301"/>
              <a:gd name="T12" fmla="*/ 7485389 w 4902"/>
              <a:gd name="T13" fmla="*/ 104122 h 1301"/>
              <a:gd name="T14" fmla="*/ 6947743 w 4902"/>
              <a:gd name="T15" fmla="*/ 312365 h 1301"/>
              <a:gd name="T16" fmla="*/ 6453640 w 4902"/>
              <a:gd name="T17" fmla="*/ 607691 h 1301"/>
              <a:gd name="T18" fmla="*/ 6014436 w 4902"/>
              <a:gd name="T19" fmla="*/ 937094 h 1301"/>
              <a:gd name="T20" fmla="*/ 5645278 w 4902"/>
              <a:gd name="T21" fmla="*/ 1257031 h 1301"/>
              <a:gd name="T22" fmla="*/ 5338593 w 4902"/>
              <a:gd name="T23" fmla="*/ 1537212 h 1301"/>
              <a:gd name="T24" fmla="*/ 4988366 w 4902"/>
              <a:gd name="T25" fmla="*/ 1849577 h 1301"/>
              <a:gd name="T26" fmla="*/ 4592705 w 4902"/>
              <a:gd name="T27" fmla="*/ 2146796 h 1301"/>
              <a:gd name="T28" fmla="*/ 4172432 w 4902"/>
              <a:gd name="T29" fmla="*/ 2375864 h 1301"/>
              <a:gd name="T30" fmla="*/ 3735122 w 4902"/>
              <a:gd name="T31" fmla="*/ 2462947 h 1301"/>
              <a:gd name="T32" fmla="*/ 3449261 w 4902"/>
              <a:gd name="T33" fmla="*/ 2417512 h 1301"/>
              <a:gd name="T34" fmla="*/ 3170973 w 4902"/>
              <a:gd name="T35" fmla="*/ 2267956 h 1301"/>
              <a:gd name="T36" fmla="*/ 2900257 w 4902"/>
              <a:gd name="T37" fmla="*/ 1999133 h 1301"/>
              <a:gd name="T38" fmla="*/ 2644686 w 4902"/>
              <a:gd name="T39" fmla="*/ 1592113 h 1301"/>
              <a:gd name="T40" fmla="*/ 2351253 w 4902"/>
              <a:gd name="T41" fmla="*/ 1109367 h 1301"/>
              <a:gd name="T42" fmla="*/ 2050247 w 4902"/>
              <a:gd name="T43" fmla="*/ 774285 h 1301"/>
              <a:gd name="T44" fmla="*/ 1747348 w 4902"/>
              <a:gd name="T45" fmla="*/ 569829 h 1301"/>
              <a:gd name="T46" fmla="*/ 1442556 w 4902"/>
              <a:gd name="T47" fmla="*/ 486531 h 1301"/>
              <a:gd name="T48" fmla="*/ 1058253 w 4902"/>
              <a:gd name="T49" fmla="*/ 520608 h 1301"/>
              <a:gd name="T50" fmla="*/ 647446 w 4902"/>
              <a:gd name="T51" fmla="*/ 717492 h 1301"/>
              <a:gd name="T52" fmla="*/ 259357 w 4902"/>
              <a:gd name="T53" fmla="*/ 1035536 h 1301"/>
              <a:gd name="T54" fmla="*/ 0 w 4902"/>
              <a:gd name="T55" fmla="*/ 1279748 h 1301"/>
              <a:gd name="T56" fmla="*/ 335082 w 4902"/>
              <a:gd name="T57" fmla="*/ 931414 h 1301"/>
              <a:gd name="T58" fmla="*/ 694774 w 4902"/>
              <a:gd name="T59" fmla="*/ 658805 h 1301"/>
              <a:gd name="T60" fmla="*/ 1077184 w 4902"/>
              <a:gd name="T61" fmla="*/ 492211 h 1301"/>
              <a:gd name="T62" fmla="*/ 1446342 w 4902"/>
              <a:gd name="T63" fmla="*/ 463814 h 1301"/>
              <a:gd name="T64" fmla="*/ 1754920 w 4902"/>
              <a:gd name="T65" fmla="*/ 550897 h 1301"/>
              <a:gd name="T66" fmla="*/ 2065392 w 4902"/>
              <a:gd name="T67" fmla="*/ 757247 h 1301"/>
              <a:gd name="T68" fmla="*/ 2368291 w 4902"/>
              <a:gd name="T69" fmla="*/ 1094222 h 1301"/>
              <a:gd name="T70" fmla="*/ 2663617 w 4902"/>
              <a:gd name="T71" fmla="*/ 1580754 h 1301"/>
              <a:gd name="T72" fmla="*/ 2917295 w 4902"/>
              <a:gd name="T73" fmla="*/ 1983988 h 1301"/>
              <a:gd name="T74" fmla="*/ 3184225 w 4902"/>
              <a:gd name="T75" fmla="*/ 2249025 h 1301"/>
              <a:gd name="T76" fmla="*/ 3456834 w 4902"/>
              <a:gd name="T77" fmla="*/ 2394795 h 1301"/>
              <a:gd name="T78" fmla="*/ 3735122 w 4902"/>
              <a:gd name="T79" fmla="*/ 2440230 h 1301"/>
              <a:gd name="T80" fmla="*/ 4162967 w 4902"/>
              <a:gd name="T81" fmla="*/ 2353146 h 1301"/>
              <a:gd name="T82" fmla="*/ 4583239 w 4902"/>
              <a:gd name="T83" fmla="*/ 2129758 h 1301"/>
              <a:gd name="T84" fmla="*/ 4973221 w 4902"/>
              <a:gd name="T85" fmla="*/ 1832539 h 1301"/>
              <a:gd name="T86" fmla="*/ 5321555 w 4902"/>
              <a:gd name="T87" fmla="*/ 1520174 h 1301"/>
              <a:gd name="T88" fmla="*/ 5632026 w 4902"/>
              <a:gd name="T89" fmla="*/ 1239993 h 1301"/>
              <a:gd name="T90" fmla="*/ 5999291 w 4902"/>
              <a:gd name="T91" fmla="*/ 920056 h 1301"/>
              <a:gd name="T92" fmla="*/ 6442281 w 4902"/>
              <a:gd name="T93" fmla="*/ 586867 h 1301"/>
              <a:gd name="T94" fmla="*/ 6936385 w 4902"/>
              <a:gd name="T95" fmla="*/ 291540 h 1301"/>
              <a:gd name="T96" fmla="*/ 7479710 w 4902"/>
              <a:gd name="T97" fmla="*/ 81404 h 1301"/>
              <a:gd name="T98" fmla="*/ 8051431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E33B5D"/>
          </a:solidFill>
          <a:ln>
            <a:noFill/>
          </a:ln>
          <a:effectLst>
            <a:outerShdw algn="tl" rotWithShape="0">
              <a:schemeClr val="bg1"/>
            </a:outerShdw>
          </a:effectLst>
        </p:spPr>
        <p:txBody>
          <a:bodyPr/>
          <a:lstStyle/>
          <a:p>
            <a:endParaRPr lang="zh-CN" altLang="en-US"/>
          </a:p>
        </p:txBody>
      </p:sp>
      <p:sp>
        <p:nvSpPr>
          <p:cNvPr id="30" name="Freeform 13"/>
          <p:cNvSpPr/>
          <p:nvPr/>
        </p:nvSpPr>
        <p:spPr bwMode="auto">
          <a:xfrm>
            <a:off x="5470525" y="3094384"/>
            <a:ext cx="1344613" cy="347663"/>
          </a:xfrm>
          <a:custGeom>
            <a:avLst/>
            <a:gdLst>
              <a:gd name="T0" fmla="*/ 644266 w 962"/>
              <a:gd name="T1" fmla="*/ 0 h 183"/>
              <a:gd name="T2" fmla="*/ 742094 w 962"/>
              <a:gd name="T3" fmla="*/ 5679 h 183"/>
              <a:gd name="T4" fmla="*/ 839922 w 962"/>
              <a:gd name="T5" fmla="*/ 22717 h 183"/>
              <a:gd name="T6" fmla="*/ 939147 w 962"/>
              <a:gd name="T7" fmla="*/ 53007 h 183"/>
              <a:gd name="T8" fmla="*/ 1041168 w 962"/>
              <a:gd name="T9" fmla="*/ 98442 h 183"/>
              <a:gd name="T10" fmla="*/ 1143188 w 962"/>
              <a:gd name="T11" fmla="*/ 157129 h 183"/>
              <a:gd name="T12" fmla="*/ 1242414 w 962"/>
              <a:gd name="T13" fmla="*/ 234747 h 183"/>
              <a:gd name="T14" fmla="*/ 1344434 w 962"/>
              <a:gd name="T15" fmla="*/ 327510 h 183"/>
              <a:gd name="T16" fmla="*/ 1333254 w 962"/>
              <a:gd name="T17" fmla="*/ 346441 h 183"/>
              <a:gd name="T18" fmla="*/ 1234028 w 962"/>
              <a:gd name="T19" fmla="*/ 253678 h 183"/>
              <a:gd name="T20" fmla="*/ 1134803 w 962"/>
              <a:gd name="T21" fmla="*/ 179846 h 183"/>
              <a:gd name="T22" fmla="*/ 1034180 w 962"/>
              <a:gd name="T23" fmla="*/ 121160 h 183"/>
              <a:gd name="T24" fmla="*/ 934955 w 962"/>
              <a:gd name="T25" fmla="*/ 75725 h 183"/>
              <a:gd name="T26" fmla="*/ 837127 w 962"/>
              <a:gd name="T27" fmla="*/ 45435 h 183"/>
              <a:gd name="T28" fmla="*/ 739299 w 962"/>
              <a:gd name="T29" fmla="*/ 28397 h 183"/>
              <a:gd name="T30" fmla="*/ 644266 w 962"/>
              <a:gd name="T31" fmla="*/ 22717 h 183"/>
              <a:gd name="T32" fmla="*/ 540848 w 962"/>
              <a:gd name="T33" fmla="*/ 28397 h 183"/>
              <a:gd name="T34" fmla="*/ 438828 w 962"/>
              <a:gd name="T35" fmla="*/ 47328 h 183"/>
              <a:gd name="T36" fmla="*/ 343795 w 962"/>
              <a:gd name="T37" fmla="*/ 79511 h 183"/>
              <a:gd name="T38" fmla="*/ 251557 w 962"/>
              <a:gd name="T39" fmla="*/ 121160 h 183"/>
              <a:gd name="T40" fmla="*/ 164910 w 962"/>
              <a:gd name="T41" fmla="*/ 172274 h 183"/>
              <a:gd name="T42" fmla="*/ 83852 w 962"/>
              <a:gd name="T43" fmla="*/ 229068 h 183"/>
              <a:gd name="T44" fmla="*/ 11180 w 962"/>
              <a:gd name="T45" fmla="*/ 293434 h 183"/>
              <a:gd name="T46" fmla="*/ 11180 w 962"/>
              <a:gd name="T47" fmla="*/ 293434 h 183"/>
              <a:gd name="T48" fmla="*/ 0 w 962"/>
              <a:gd name="T49" fmla="*/ 272609 h 183"/>
              <a:gd name="T50" fmla="*/ 75467 w 962"/>
              <a:gd name="T51" fmla="*/ 208243 h 183"/>
              <a:gd name="T52" fmla="*/ 156525 w 962"/>
              <a:gd name="T53" fmla="*/ 149556 h 183"/>
              <a:gd name="T54" fmla="*/ 245967 w 962"/>
              <a:gd name="T55" fmla="*/ 98442 h 183"/>
              <a:gd name="T56" fmla="*/ 339602 w 962"/>
              <a:gd name="T57" fmla="*/ 56794 h 183"/>
              <a:gd name="T58" fmla="*/ 436033 w 962"/>
              <a:gd name="T59" fmla="*/ 26504 h 183"/>
              <a:gd name="T60" fmla="*/ 538053 w 962"/>
              <a:gd name="T61" fmla="*/ 5679 h 183"/>
              <a:gd name="T62" fmla="*/ 644266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E33B5D"/>
          </a:solidFill>
          <a:ln>
            <a:noFill/>
          </a:ln>
          <a:effectLst>
            <a:outerShdw algn="tl" rotWithShape="0">
              <a:schemeClr val="bg1"/>
            </a:outerShdw>
          </a:effectLst>
        </p:spPr>
        <p:txBody>
          <a:bodyPr/>
          <a:lstStyle/>
          <a:p>
            <a:endParaRPr lang="zh-CN" altLang="en-US"/>
          </a:p>
        </p:txBody>
      </p:sp>
      <p:grpSp>
        <p:nvGrpSpPr>
          <p:cNvPr id="31" name="Group 19"/>
          <p:cNvGrpSpPr/>
          <p:nvPr/>
        </p:nvGrpSpPr>
        <p:grpSpPr bwMode="auto">
          <a:xfrm>
            <a:off x="611188" y="2919759"/>
            <a:ext cx="1503362" cy="968375"/>
            <a:chOff x="620524" y="2667382"/>
            <a:chExt cx="1503204" cy="967021"/>
          </a:xfrm>
        </p:grpSpPr>
        <p:sp>
          <p:nvSpPr>
            <p:cNvPr id="14379" name="Rectangle 26"/>
            <p:cNvSpPr/>
            <p:nvPr/>
          </p:nvSpPr>
          <p:spPr bwMode="auto">
            <a:xfrm>
              <a:off x="624488" y="2888984"/>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14000"/>
                </a:lnSpc>
              </a:pPr>
              <a:r>
                <a:rPr lang="zh-CN" altLang="en-US" sz="900" dirty="0">
                  <a:solidFill>
                    <a:srgbClr val="6D903F"/>
                  </a:solidFill>
                  <a:ea typeface="Lato Light"/>
                  <a:cs typeface="Lato Light"/>
                  <a:sym typeface="Lato Light"/>
                </a:rPr>
                <a:t>此处添加详细文本描述，建议与标题相关并符合整体语言风格，语言描述尽量简洁生动。</a:t>
              </a:r>
              <a:endParaRPr lang="en-US" altLang="zh-CN" sz="900" dirty="0">
                <a:solidFill>
                  <a:srgbClr val="6D903F"/>
                </a:solidFill>
                <a:ea typeface="Lato Light"/>
                <a:cs typeface="Lato Light"/>
                <a:sym typeface="Lato Light"/>
              </a:endParaRPr>
            </a:p>
          </p:txBody>
        </p:sp>
        <p:sp>
          <p:nvSpPr>
            <p:cNvPr id="14380"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80000"/>
                </a:lnSpc>
              </a:pPr>
              <a:r>
                <a:rPr lang="zh-CN" altLang="en-US" sz="1600" dirty="0">
                  <a:solidFill>
                    <a:srgbClr val="6D903F"/>
                  </a:solidFill>
                  <a:ea typeface="Bebas Neue"/>
                  <a:cs typeface="Bebas Neue"/>
                  <a:sym typeface="Bebas Neue"/>
                </a:rPr>
                <a:t>填加标题</a:t>
              </a:r>
              <a:endParaRPr lang="en-US" altLang="zh-CN" sz="1600" dirty="0">
                <a:solidFill>
                  <a:srgbClr val="6D903F"/>
                </a:solidFill>
                <a:ea typeface="Bebas Neue"/>
                <a:cs typeface="Bebas Neue"/>
                <a:sym typeface="Bebas Neue"/>
              </a:endParaRPr>
            </a:p>
          </p:txBody>
        </p:sp>
      </p:grpSp>
      <p:sp>
        <p:nvSpPr>
          <p:cNvPr id="34" name="Freeform 13"/>
          <p:cNvSpPr/>
          <p:nvPr/>
        </p:nvSpPr>
        <p:spPr bwMode="auto">
          <a:xfrm rot="5910658">
            <a:off x="6051550" y="2018059"/>
            <a:ext cx="1031875" cy="346075"/>
          </a:xfrm>
          <a:custGeom>
            <a:avLst/>
            <a:gdLst>
              <a:gd name="T0" fmla="*/ 494020 w 962"/>
              <a:gd name="T1" fmla="*/ 0 h 183"/>
              <a:gd name="T2" fmla="*/ 569034 w 962"/>
              <a:gd name="T3" fmla="*/ 5679 h 183"/>
              <a:gd name="T4" fmla="*/ 644048 w 962"/>
              <a:gd name="T5" fmla="*/ 22717 h 183"/>
              <a:gd name="T6" fmla="*/ 720134 w 962"/>
              <a:gd name="T7" fmla="*/ 53007 h 183"/>
              <a:gd name="T8" fmla="*/ 798363 w 962"/>
              <a:gd name="T9" fmla="*/ 98442 h 183"/>
              <a:gd name="T10" fmla="*/ 876592 w 962"/>
              <a:gd name="T11" fmla="*/ 157129 h 183"/>
              <a:gd name="T12" fmla="*/ 952677 w 962"/>
              <a:gd name="T13" fmla="*/ 234747 h 183"/>
              <a:gd name="T14" fmla="*/ 1030906 w 962"/>
              <a:gd name="T15" fmla="*/ 327510 h 183"/>
              <a:gd name="T16" fmla="*/ 1022333 w 962"/>
              <a:gd name="T17" fmla="*/ 346441 h 183"/>
              <a:gd name="T18" fmla="*/ 946247 w 962"/>
              <a:gd name="T19" fmla="*/ 253678 h 183"/>
              <a:gd name="T20" fmla="*/ 870162 w 962"/>
              <a:gd name="T21" fmla="*/ 179846 h 183"/>
              <a:gd name="T22" fmla="*/ 793005 w 962"/>
              <a:gd name="T23" fmla="*/ 121160 h 183"/>
              <a:gd name="T24" fmla="*/ 716919 w 962"/>
              <a:gd name="T25" fmla="*/ 75725 h 183"/>
              <a:gd name="T26" fmla="*/ 641905 w 962"/>
              <a:gd name="T27" fmla="*/ 45435 h 183"/>
              <a:gd name="T28" fmla="*/ 566891 w 962"/>
              <a:gd name="T29" fmla="*/ 28397 h 183"/>
              <a:gd name="T30" fmla="*/ 494020 w 962"/>
              <a:gd name="T31" fmla="*/ 22717 h 183"/>
              <a:gd name="T32" fmla="*/ 414720 w 962"/>
              <a:gd name="T33" fmla="*/ 28397 h 183"/>
              <a:gd name="T34" fmla="*/ 336491 w 962"/>
              <a:gd name="T35" fmla="*/ 47328 h 183"/>
              <a:gd name="T36" fmla="*/ 263620 w 962"/>
              <a:gd name="T37" fmla="*/ 79511 h 183"/>
              <a:gd name="T38" fmla="*/ 192893 w 962"/>
              <a:gd name="T39" fmla="*/ 121160 h 183"/>
              <a:gd name="T40" fmla="*/ 126452 w 962"/>
              <a:gd name="T41" fmla="*/ 172274 h 183"/>
              <a:gd name="T42" fmla="*/ 64298 w 962"/>
              <a:gd name="T43" fmla="*/ 229068 h 183"/>
              <a:gd name="T44" fmla="*/ 8573 w 962"/>
              <a:gd name="T45" fmla="*/ 293434 h 183"/>
              <a:gd name="T46" fmla="*/ 8573 w 962"/>
              <a:gd name="T47" fmla="*/ 293434 h 183"/>
              <a:gd name="T48" fmla="*/ 0 w 962"/>
              <a:gd name="T49" fmla="*/ 272609 h 183"/>
              <a:gd name="T50" fmla="*/ 57868 w 962"/>
              <a:gd name="T51" fmla="*/ 208243 h 183"/>
              <a:gd name="T52" fmla="*/ 120022 w 962"/>
              <a:gd name="T53" fmla="*/ 149556 h 183"/>
              <a:gd name="T54" fmla="*/ 188607 w 962"/>
              <a:gd name="T55" fmla="*/ 98442 h 183"/>
              <a:gd name="T56" fmla="*/ 260406 w 962"/>
              <a:gd name="T57" fmla="*/ 56794 h 183"/>
              <a:gd name="T58" fmla="*/ 334348 w 962"/>
              <a:gd name="T59" fmla="*/ 26504 h 183"/>
              <a:gd name="T60" fmla="*/ 412577 w 962"/>
              <a:gd name="T61" fmla="*/ 5679 h 183"/>
              <a:gd name="T62" fmla="*/ 494020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E33B5D"/>
          </a:solidFill>
          <a:ln>
            <a:noFill/>
          </a:ln>
          <a:effectLst>
            <a:outerShdw algn="tl" rotWithShape="0">
              <a:schemeClr val="bg1"/>
            </a:outerShdw>
          </a:effectLst>
        </p:spPr>
        <p:txBody>
          <a:bodyPr/>
          <a:lstStyle/>
          <a:p>
            <a:endParaRPr lang="zh-CN" altLang="en-US"/>
          </a:p>
        </p:txBody>
      </p:sp>
      <p:grpSp>
        <p:nvGrpSpPr>
          <p:cNvPr id="35" name="Group 129"/>
          <p:cNvGrpSpPr/>
          <p:nvPr/>
        </p:nvGrpSpPr>
        <p:grpSpPr bwMode="auto">
          <a:xfrm>
            <a:off x="2190750" y="2145059"/>
            <a:ext cx="1362075" cy="828675"/>
            <a:chOff x="696724" y="2587801"/>
            <a:chExt cx="1362945" cy="829608"/>
          </a:xfrm>
        </p:grpSpPr>
        <p:sp>
          <p:nvSpPr>
            <p:cNvPr id="14377" name="Rectangle 26"/>
            <p:cNvSpPr/>
            <p:nvPr/>
          </p:nvSpPr>
          <p:spPr bwMode="auto">
            <a:xfrm>
              <a:off x="696724" y="281857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r" eaLnBrk="1" hangingPunct="1">
                <a:lnSpc>
                  <a:spcPct val="114000"/>
                </a:lnSpc>
              </a:pPr>
              <a:r>
                <a:rPr lang="zh-CN" altLang="en-US" sz="800">
                  <a:solidFill>
                    <a:srgbClr val="6D903F"/>
                  </a:solidFill>
                  <a:ea typeface="Lato Light"/>
                  <a:cs typeface="Lato Light"/>
                  <a:sym typeface="Lato Light"/>
                </a:rPr>
                <a:t>添加详细文本描述，建议与标题相关并符合整体语言风格</a:t>
              </a:r>
              <a:endParaRPr lang="en-US" altLang="zh-CN" sz="800">
                <a:solidFill>
                  <a:srgbClr val="6D903F"/>
                </a:solidFill>
                <a:ea typeface="Lato Light"/>
                <a:cs typeface="Lato Light"/>
                <a:sym typeface="Lato Light"/>
              </a:endParaRPr>
            </a:p>
          </p:txBody>
        </p:sp>
        <p:sp>
          <p:nvSpPr>
            <p:cNvPr id="14378" name="Rectangle 27"/>
            <p:cNvSpPr/>
            <p:nvPr/>
          </p:nvSpPr>
          <p:spPr bwMode="auto">
            <a:xfrm>
              <a:off x="696724" y="2587801"/>
              <a:ext cx="1362945" cy="1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r" eaLnBrk="1" hangingPunct="1">
                <a:lnSpc>
                  <a:spcPct val="80000"/>
                </a:lnSpc>
              </a:pPr>
              <a:r>
                <a:rPr lang="zh-CN" altLang="en-US" sz="1600" dirty="0">
                  <a:solidFill>
                    <a:srgbClr val="6D903F"/>
                  </a:solidFill>
                  <a:ea typeface="Bebas Neue"/>
                  <a:cs typeface="Bebas Neue"/>
                  <a:sym typeface="Bebas Neue"/>
                </a:rPr>
                <a:t>填加标题</a:t>
              </a:r>
              <a:endParaRPr lang="en-US" altLang="zh-CN" sz="1600" dirty="0">
                <a:solidFill>
                  <a:srgbClr val="6D903F"/>
                </a:solidFill>
                <a:ea typeface="Bebas Neue"/>
                <a:cs typeface="Bebas Neue"/>
                <a:sym typeface="Bebas Neue"/>
              </a:endParaRPr>
            </a:p>
          </p:txBody>
        </p:sp>
      </p:grpSp>
      <p:grpSp>
        <p:nvGrpSpPr>
          <p:cNvPr id="38" name="Group 132"/>
          <p:cNvGrpSpPr/>
          <p:nvPr/>
        </p:nvGrpSpPr>
        <p:grpSpPr bwMode="auto">
          <a:xfrm>
            <a:off x="4903788" y="1438622"/>
            <a:ext cx="1362075" cy="809625"/>
            <a:chOff x="696724" y="2640481"/>
            <a:chExt cx="1362945" cy="808658"/>
          </a:xfrm>
        </p:grpSpPr>
        <p:sp>
          <p:nvSpPr>
            <p:cNvPr id="14375" name="Rectangle 26"/>
            <p:cNvSpPr/>
            <p:nvPr/>
          </p:nvSpPr>
          <p:spPr bwMode="auto">
            <a:xfrm>
              <a:off x="696724" y="2850301"/>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r" eaLnBrk="1" hangingPunct="1">
                <a:lnSpc>
                  <a:spcPct val="114000"/>
                </a:lnSpc>
              </a:pPr>
              <a:r>
                <a:rPr lang="zh-CN" altLang="en-US" sz="800">
                  <a:solidFill>
                    <a:srgbClr val="6D903F"/>
                  </a:solidFill>
                  <a:ea typeface="Lato Light"/>
                  <a:cs typeface="Lato Light"/>
                  <a:sym typeface="Lato Light"/>
                </a:rPr>
                <a:t>添加详细文本描述，建议与标题相关并符合整体语言风格</a:t>
              </a:r>
              <a:endParaRPr lang="en-US" altLang="zh-CN" sz="800">
                <a:solidFill>
                  <a:srgbClr val="6D903F"/>
                </a:solidFill>
                <a:ea typeface="Lato Light"/>
                <a:cs typeface="Lato Light"/>
                <a:sym typeface="Lato Light"/>
              </a:endParaRPr>
            </a:p>
          </p:txBody>
        </p:sp>
        <p:sp>
          <p:nvSpPr>
            <p:cNvPr id="14376" name="Rectangle 27"/>
            <p:cNvSpPr/>
            <p:nvPr/>
          </p:nvSpPr>
          <p:spPr bwMode="auto">
            <a:xfrm>
              <a:off x="696724" y="2640481"/>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r" eaLnBrk="1" hangingPunct="1">
                <a:lnSpc>
                  <a:spcPct val="80000"/>
                </a:lnSpc>
              </a:pPr>
              <a:r>
                <a:rPr lang="zh-CN" altLang="en-US" sz="1600" dirty="0">
                  <a:solidFill>
                    <a:srgbClr val="6D903F"/>
                  </a:solidFill>
                  <a:ea typeface="Bebas Neue"/>
                  <a:cs typeface="Bebas Neue"/>
                  <a:sym typeface="Bebas Neue"/>
                </a:rPr>
                <a:t>填加标题</a:t>
              </a:r>
              <a:endParaRPr lang="en-US" altLang="zh-CN" sz="1600" dirty="0">
                <a:solidFill>
                  <a:srgbClr val="6D903F"/>
                </a:solidFill>
                <a:ea typeface="Bebas Neue"/>
                <a:cs typeface="Bebas Neue"/>
                <a:sym typeface="Bebas Neue"/>
              </a:endParaRPr>
            </a:p>
          </p:txBody>
        </p:sp>
      </p:grpSp>
      <p:grpSp>
        <p:nvGrpSpPr>
          <p:cNvPr id="41" name="Group 135"/>
          <p:cNvGrpSpPr/>
          <p:nvPr/>
        </p:nvGrpSpPr>
        <p:grpSpPr bwMode="auto">
          <a:xfrm>
            <a:off x="4635500" y="4175472"/>
            <a:ext cx="1511300" cy="844550"/>
            <a:chOff x="539448" y="2596586"/>
            <a:chExt cx="1512168" cy="844227"/>
          </a:xfrm>
        </p:grpSpPr>
        <p:sp>
          <p:nvSpPr>
            <p:cNvPr id="14373"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14000"/>
                </a:lnSpc>
              </a:pPr>
              <a:r>
                <a:rPr lang="zh-CN" altLang="en-US" sz="800">
                  <a:solidFill>
                    <a:srgbClr val="6D903F"/>
                  </a:solidFill>
                  <a:ea typeface="Lato Light"/>
                  <a:cs typeface="Lato Light"/>
                  <a:sym typeface="Lato Light"/>
                </a:rPr>
                <a:t>此处添加详细文本描述，建议与标题相关并符合整体语言风格，语言描述尽量简洁生动。</a:t>
              </a:r>
              <a:endParaRPr lang="en-US" altLang="zh-CN" sz="800">
                <a:solidFill>
                  <a:srgbClr val="6D903F"/>
                </a:solidFill>
                <a:ea typeface="Lato Light"/>
                <a:cs typeface="Lato Light"/>
                <a:sym typeface="Lato Light"/>
              </a:endParaRPr>
            </a:p>
          </p:txBody>
        </p:sp>
        <p:sp>
          <p:nvSpPr>
            <p:cNvPr id="14374" name="Rectangle 27"/>
            <p:cNvSpPr/>
            <p:nvPr/>
          </p:nvSpPr>
          <p:spPr bwMode="auto">
            <a:xfrm>
              <a:off x="539448" y="2596586"/>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80000"/>
                </a:lnSpc>
              </a:pPr>
              <a:r>
                <a:rPr lang="zh-CN" altLang="en-US" sz="1600" dirty="0">
                  <a:solidFill>
                    <a:srgbClr val="6D903F"/>
                  </a:solidFill>
                  <a:ea typeface="Bebas Neue"/>
                  <a:cs typeface="Bebas Neue"/>
                  <a:sym typeface="Bebas Neue"/>
                </a:rPr>
                <a:t>填加标题</a:t>
              </a:r>
              <a:endParaRPr lang="en-US" altLang="zh-CN" sz="1600" dirty="0">
                <a:solidFill>
                  <a:srgbClr val="6D903F"/>
                </a:solidFill>
                <a:ea typeface="Bebas Neue"/>
                <a:cs typeface="Bebas Neue"/>
                <a:sym typeface="Bebas Neue"/>
              </a:endParaRPr>
            </a:p>
          </p:txBody>
        </p:sp>
      </p:grpSp>
      <p:grpSp>
        <p:nvGrpSpPr>
          <p:cNvPr id="44" name="Group 138"/>
          <p:cNvGrpSpPr/>
          <p:nvPr/>
        </p:nvGrpSpPr>
        <p:grpSpPr bwMode="auto">
          <a:xfrm>
            <a:off x="6580188" y="3789709"/>
            <a:ext cx="1498600" cy="817563"/>
            <a:chOff x="552376" y="2623218"/>
            <a:chExt cx="1499240" cy="817595"/>
          </a:xfrm>
        </p:grpSpPr>
        <p:sp>
          <p:nvSpPr>
            <p:cNvPr id="14371"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14000"/>
                </a:lnSpc>
              </a:pPr>
              <a:r>
                <a:rPr lang="zh-CN" altLang="en-US" sz="800">
                  <a:solidFill>
                    <a:srgbClr val="6D903F"/>
                  </a:solidFill>
                  <a:ea typeface="Lato Light"/>
                  <a:cs typeface="Lato Light"/>
                  <a:sym typeface="Lato Light"/>
                </a:rPr>
                <a:t>此处添加详细文本描述，建议与标题相关并符合整体语言风格，语言描述尽量简洁生动。</a:t>
              </a:r>
              <a:endParaRPr lang="en-US" altLang="zh-CN" sz="800">
                <a:solidFill>
                  <a:srgbClr val="6D903F"/>
                </a:solidFill>
                <a:ea typeface="Lato Light"/>
                <a:cs typeface="Lato Light"/>
                <a:sym typeface="Lato Light"/>
              </a:endParaRPr>
            </a:p>
          </p:txBody>
        </p:sp>
        <p:sp>
          <p:nvSpPr>
            <p:cNvPr id="14372" name="Rectangle 27"/>
            <p:cNvSpPr/>
            <p:nvPr/>
          </p:nvSpPr>
          <p:spPr bwMode="auto">
            <a:xfrm>
              <a:off x="568616" y="262321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80000"/>
                </a:lnSpc>
              </a:pPr>
              <a:r>
                <a:rPr lang="zh-CN" altLang="en-US" sz="1600" dirty="0">
                  <a:solidFill>
                    <a:srgbClr val="6D903F"/>
                  </a:solidFill>
                  <a:ea typeface="Bebas Neue"/>
                  <a:cs typeface="Bebas Neue"/>
                  <a:sym typeface="Bebas Neue"/>
                </a:rPr>
                <a:t>填加标题</a:t>
              </a:r>
              <a:endParaRPr lang="en-US" altLang="zh-CN" sz="1600" dirty="0">
                <a:solidFill>
                  <a:srgbClr val="6D903F"/>
                </a:solidFill>
                <a:ea typeface="Bebas Neue"/>
                <a:cs typeface="Bebas Neue"/>
                <a:sym typeface="Bebas Neue"/>
              </a:endParaRPr>
            </a:p>
          </p:txBody>
        </p:sp>
      </p:grpSp>
      <p:grpSp>
        <p:nvGrpSpPr>
          <p:cNvPr id="47" name="Group 141"/>
          <p:cNvGrpSpPr/>
          <p:nvPr/>
        </p:nvGrpSpPr>
        <p:grpSpPr bwMode="auto">
          <a:xfrm>
            <a:off x="7370763" y="2375247"/>
            <a:ext cx="1500187" cy="808037"/>
            <a:chOff x="552376" y="2633088"/>
            <a:chExt cx="1499240" cy="807725"/>
          </a:xfrm>
        </p:grpSpPr>
        <p:sp>
          <p:nvSpPr>
            <p:cNvPr id="14369" name="Rectangle 26"/>
            <p:cNvSpPr/>
            <p:nvPr/>
          </p:nvSpPr>
          <p:spPr bwMode="auto">
            <a:xfrm>
              <a:off x="552376" y="285030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14000"/>
                </a:lnSpc>
              </a:pPr>
              <a:r>
                <a:rPr lang="zh-CN" altLang="en-US" sz="800">
                  <a:solidFill>
                    <a:srgbClr val="6D903F"/>
                  </a:solidFill>
                  <a:ea typeface="Lato Light"/>
                  <a:cs typeface="Lato Light"/>
                  <a:sym typeface="Lato Light"/>
                </a:rPr>
                <a:t>此处添加详细文本描述，建议与标题相关并符合整体语言风格，语言描述尽量简洁生动。</a:t>
              </a:r>
              <a:endParaRPr lang="en-US" altLang="zh-CN" sz="800">
                <a:solidFill>
                  <a:srgbClr val="6D903F"/>
                </a:solidFill>
                <a:ea typeface="Lato Light"/>
                <a:cs typeface="Lato Light"/>
                <a:sym typeface="Lato Light"/>
              </a:endParaRPr>
            </a:p>
          </p:txBody>
        </p:sp>
        <p:sp>
          <p:nvSpPr>
            <p:cNvPr id="14370" name="Rectangle 27"/>
            <p:cNvSpPr/>
            <p:nvPr/>
          </p:nvSpPr>
          <p:spPr bwMode="auto">
            <a:xfrm>
              <a:off x="557583" y="2633088"/>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80000"/>
                </a:lnSpc>
              </a:pPr>
              <a:r>
                <a:rPr lang="zh-CN" altLang="en-US" sz="1600" dirty="0">
                  <a:solidFill>
                    <a:srgbClr val="6D903F"/>
                  </a:solidFill>
                  <a:ea typeface="Bebas Neue"/>
                  <a:cs typeface="Bebas Neue"/>
                  <a:sym typeface="Bebas Neue"/>
                </a:rPr>
                <a:t>填加标题</a:t>
              </a:r>
              <a:endParaRPr lang="en-US" altLang="zh-CN" sz="1600" dirty="0">
                <a:solidFill>
                  <a:srgbClr val="6D903F"/>
                </a:solidFill>
                <a:ea typeface="Bebas Neue"/>
                <a:cs typeface="Bebas Neue"/>
                <a:sym typeface="Bebas Neue"/>
              </a:endParaRPr>
            </a:p>
          </p:txBody>
        </p:sp>
      </p:grpSp>
      <p:grpSp>
        <p:nvGrpSpPr>
          <p:cNvPr id="50" name="Group 15"/>
          <p:cNvGrpSpPr/>
          <p:nvPr/>
        </p:nvGrpSpPr>
        <p:grpSpPr bwMode="auto">
          <a:xfrm>
            <a:off x="6581775" y="3192809"/>
            <a:ext cx="466725" cy="466725"/>
            <a:chOff x="6590322" y="2740893"/>
            <a:chExt cx="467298" cy="467298"/>
          </a:xfrm>
        </p:grpSpPr>
        <p:sp>
          <p:nvSpPr>
            <p:cNvPr id="14367" name="Freeform 11"/>
            <p:cNvSpPr/>
            <p:nvPr/>
          </p:nvSpPr>
          <p:spPr bwMode="auto">
            <a:xfrm>
              <a:off x="6590322" y="2740893"/>
              <a:ext cx="467298" cy="467298"/>
            </a:xfrm>
            <a:custGeom>
              <a:avLst/>
              <a:gdLst>
                <a:gd name="T0" fmla="*/ 235940 w 204"/>
                <a:gd name="T1" fmla="*/ 0 h 204"/>
                <a:gd name="T2" fmla="*/ 297788 w 204"/>
                <a:gd name="T3" fmla="*/ 6872 h 204"/>
                <a:gd name="T4" fmla="*/ 350474 w 204"/>
                <a:gd name="T5" fmla="*/ 29779 h 204"/>
                <a:gd name="T6" fmla="*/ 398578 w 204"/>
                <a:gd name="T7" fmla="*/ 68720 h 204"/>
                <a:gd name="T8" fmla="*/ 437519 w 204"/>
                <a:gd name="T9" fmla="*/ 116825 h 204"/>
                <a:gd name="T10" fmla="*/ 460426 w 204"/>
                <a:gd name="T11" fmla="*/ 169510 h 204"/>
                <a:gd name="T12" fmla="*/ 467298 w 204"/>
                <a:gd name="T13" fmla="*/ 231358 h 204"/>
                <a:gd name="T14" fmla="*/ 460426 w 204"/>
                <a:gd name="T15" fmla="*/ 293207 h 204"/>
                <a:gd name="T16" fmla="*/ 437519 w 204"/>
                <a:gd name="T17" fmla="*/ 350474 h 204"/>
                <a:gd name="T18" fmla="*/ 398578 w 204"/>
                <a:gd name="T19" fmla="*/ 398578 h 204"/>
                <a:gd name="T20" fmla="*/ 350474 w 204"/>
                <a:gd name="T21" fmla="*/ 432938 h 204"/>
                <a:gd name="T22" fmla="*/ 297788 w 204"/>
                <a:gd name="T23" fmla="*/ 455845 h 204"/>
                <a:gd name="T24" fmla="*/ 235940 w 204"/>
                <a:gd name="T25" fmla="*/ 467298 h 204"/>
                <a:gd name="T26" fmla="*/ 174091 w 204"/>
                <a:gd name="T27" fmla="*/ 455845 h 204"/>
                <a:gd name="T28" fmla="*/ 116825 w 204"/>
                <a:gd name="T29" fmla="*/ 432938 h 204"/>
                <a:gd name="T30" fmla="*/ 68720 w 204"/>
                <a:gd name="T31" fmla="*/ 398578 h 204"/>
                <a:gd name="T32" fmla="*/ 34360 w 204"/>
                <a:gd name="T33" fmla="*/ 350474 h 204"/>
                <a:gd name="T34" fmla="*/ 11453 w 204"/>
                <a:gd name="T35" fmla="*/ 293207 h 204"/>
                <a:gd name="T36" fmla="*/ 0 w 204"/>
                <a:gd name="T37" fmla="*/ 231358 h 204"/>
                <a:gd name="T38" fmla="*/ 11453 w 204"/>
                <a:gd name="T39" fmla="*/ 169510 h 204"/>
                <a:gd name="T40" fmla="*/ 34360 w 204"/>
                <a:gd name="T41" fmla="*/ 116825 h 204"/>
                <a:gd name="T42" fmla="*/ 68720 w 204"/>
                <a:gd name="T43" fmla="*/ 68720 h 204"/>
                <a:gd name="T44" fmla="*/ 116825 w 204"/>
                <a:gd name="T45" fmla="*/ 29779 h 204"/>
                <a:gd name="T46" fmla="*/ 174091 w 204"/>
                <a:gd name="T47" fmla="*/ 6872 h 204"/>
                <a:gd name="T48" fmla="*/ 235940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E64D79"/>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useBgFill="1">
          <p:nvSpPr>
            <p:cNvPr id="14368" name="Freeform 6"/>
            <p:cNvSpPr>
              <a:spLocks noEditPoints="1"/>
            </p:cNvSpPr>
            <p:nvPr/>
          </p:nvSpPr>
          <p:spPr bwMode="auto">
            <a:xfrm>
              <a:off x="6661500" y="2865381"/>
              <a:ext cx="318518" cy="211972"/>
            </a:xfrm>
            <a:custGeom>
              <a:avLst/>
              <a:gdLst>
                <a:gd name="T0" fmla="*/ 318518 w 176"/>
                <a:gd name="T1" fmla="*/ 179361 h 117"/>
                <a:gd name="T2" fmla="*/ 318518 w 176"/>
                <a:gd name="T3" fmla="*/ 195666 h 117"/>
                <a:gd name="T4" fmla="*/ 291372 w 176"/>
                <a:gd name="T5" fmla="*/ 211972 h 117"/>
                <a:gd name="T6" fmla="*/ 27146 w 176"/>
                <a:gd name="T7" fmla="*/ 211972 h 117"/>
                <a:gd name="T8" fmla="*/ 0 w 176"/>
                <a:gd name="T9" fmla="*/ 195666 h 117"/>
                <a:gd name="T10" fmla="*/ 0 w 176"/>
                <a:gd name="T11" fmla="*/ 179361 h 117"/>
                <a:gd name="T12" fmla="*/ 27146 w 176"/>
                <a:gd name="T13" fmla="*/ 179361 h 117"/>
                <a:gd name="T14" fmla="*/ 291372 w 176"/>
                <a:gd name="T15" fmla="*/ 179361 h 117"/>
                <a:gd name="T16" fmla="*/ 318518 w 176"/>
                <a:gd name="T17" fmla="*/ 179361 h 117"/>
                <a:gd name="T18" fmla="*/ 43434 w 176"/>
                <a:gd name="T19" fmla="*/ 143126 h 117"/>
                <a:gd name="T20" fmla="*/ 43434 w 176"/>
                <a:gd name="T21" fmla="*/ 25364 h 117"/>
                <a:gd name="T22" fmla="*/ 68771 w 176"/>
                <a:gd name="T23" fmla="*/ 0 h 117"/>
                <a:gd name="T24" fmla="*/ 249747 w 176"/>
                <a:gd name="T25" fmla="*/ 0 h 117"/>
                <a:gd name="T26" fmla="*/ 275084 w 176"/>
                <a:gd name="T27" fmla="*/ 25364 h 117"/>
                <a:gd name="T28" fmla="*/ 275084 w 176"/>
                <a:gd name="T29" fmla="*/ 143126 h 117"/>
                <a:gd name="T30" fmla="*/ 249747 w 176"/>
                <a:gd name="T31" fmla="*/ 168491 h 117"/>
                <a:gd name="T32" fmla="*/ 68771 w 176"/>
                <a:gd name="T33" fmla="*/ 168491 h 117"/>
                <a:gd name="T34" fmla="*/ 43434 w 176"/>
                <a:gd name="T35" fmla="*/ 143126 h 117"/>
                <a:gd name="T36" fmla="*/ 63342 w 176"/>
                <a:gd name="T37" fmla="*/ 143126 h 117"/>
                <a:gd name="T38" fmla="*/ 68771 w 176"/>
                <a:gd name="T39" fmla="*/ 148562 h 117"/>
                <a:gd name="T40" fmla="*/ 249747 w 176"/>
                <a:gd name="T41" fmla="*/ 148562 h 117"/>
                <a:gd name="T42" fmla="*/ 255176 w 176"/>
                <a:gd name="T43" fmla="*/ 143126 h 117"/>
                <a:gd name="T44" fmla="*/ 255176 w 176"/>
                <a:gd name="T45" fmla="*/ 25364 h 117"/>
                <a:gd name="T46" fmla="*/ 249747 w 176"/>
                <a:gd name="T47" fmla="*/ 19929 h 117"/>
                <a:gd name="T48" fmla="*/ 68771 w 176"/>
                <a:gd name="T49" fmla="*/ 19929 h 117"/>
                <a:gd name="T50" fmla="*/ 63342 w 176"/>
                <a:gd name="T51" fmla="*/ 25364 h 117"/>
                <a:gd name="T52" fmla="*/ 63342 w 176"/>
                <a:gd name="T53" fmla="*/ 143126 h 117"/>
                <a:gd name="T54" fmla="*/ 175547 w 176"/>
                <a:gd name="T55" fmla="*/ 193855 h 117"/>
                <a:gd name="T56" fmla="*/ 171927 w 176"/>
                <a:gd name="T57" fmla="*/ 190231 h 117"/>
                <a:gd name="T58" fmla="*/ 146591 w 176"/>
                <a:gd name="T59" fmla="*/ 190231 h 117"/>
                <a:gd name="T60" fmla="*/ 142971 w 176"/>
                <a:gd name="T61" fmla="*/ 193855 h 117"/>
                <a:gd name="T62" fmla="*/ 146591 w 176"/>
                <a:gd name="T63" fmla="*/ 195666 h 117"/>
                <a:gd name="T64" fmla="*/ 171927 w 176"/>
                <a:gd name="T65" fmla="*/ 195666 h 117"/>
                <a:gd name="T66" fmla="*/ 175547 w 176"/>
                <a:gd name="T67" fmla="*/ 193855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3" name="Group 1"/>
          <p:cNvGrpSpPr/>
          <p:nvPr/>
        </p:nvGrpSpPr>
        <p:grpSpPr bwMode="auto">
          <a:xfrm>
            <a:off x="1057275" y="2270472"/>
            <a:ext cx="465138" cy="466725"/>
            <a:chOff x="1066082" y="1818668"/>
            <a:chExt cx="465007" cy="467298"/>
          </a:xfrm>
          <a:solidFill>
            <a:srgbClr val="E64D79"/>
          </a:solidFill>
        </p:grpSpPr>
        <p:sp>
          <p:nvSpPr>
            <p:cNvPr id="14365" name="Freeform 7"/>
            <p:cNvSpPr/>
            <p:nvPr/>
          </p:nvSpPr>
          <p:spPr bwMode="auto">
            <a:xfrm>
              <a:off x="1066082" y="1818668"/>
              <a:ext cx="465007" cy="467298"/>
            </a:xfrm>
            <a:custGeom>
              <a:avLst/>
              <a:gdLst>
                <a:gd name="T0" fmla="*/ 233649 w 203"/>
                <a:gd name="T1" fmla="*/ 0 h 204"/>
                <a:gd name="T2" fmla="*/ 295497 w 203"/>
                <a:gd name="T3" fmla="*/ 6872 h 204"/>
                <a:gd name="T4" fmla="*/ 350473 w 203"/>
                <a:gd name="T5" fmla="*/ 29779 h 204"/>
                <a:gd name="T6" fmla="*/ 398577 w 203"/>
                <a:gd name="T7" fmla="*/ 68720 h 204"/>
                <a:gd name="T8" fmla="*/ 435228 w 203"/>
                <a:gd name="T9" fmla="*/ 114534 h 204"/>
                <a:gd name="T10" fmla="*/ 458135 w 203"/>
                <a:gd name="T11" fmla="*/ 169510 h 204"/>
                <a:gd name="T12" fmla="*/ 465007 w 203"/>
                <a:gd name="T13" fmla="*/ 233649 h 204"/>
                <a:gd name="T14" fmla="*/ 458135 w 203"/>
                <a:gd name="T15" fmla="*/ 295497 h 204"/>
                <a:gd name="T16" fmla="*/ 435228 w 203"/>
                <a:gd name="T17" fmla="*/ 350474 h 204"/>
                <a:gd name="T18" fmla="*/ 398577 w 203"/>
                <a:gd name="T19" fmla="*/ 398578 h 204"/>
                <a:gd name="T20" fmla="*/ 350473 w 203"/>
                <a:gd name="T21" fmla="*/ 435229 h 204"/>
                <a:gd name="T22" fmla="*/ 295497 w 203"/>
                <a:gd name="T23" fmla="*/ 460426 h 204"/>
                <a:gd name="T24" fmla="*/ 233649 w 203"/>
                <a:gd name="T25" fmla="*/ 467298 h 204"/>
                <a:gd name="T26" fmla="*/ 169510 w 203"/>
                <a:gd name="T27" fmla="*/ 460426 h 204"/>
                <a:gd name="T28" fmla="*/ 114534 w 203"/>
                <a:gd name="T29" fmla="*/ 435229 h 204"/>
                <a:gd name="T30" fmla="*/ 68720 w 203"/>
                <a:gd name="T31" fmla="*/ 398578 h 204"/>
                <a:gd name="T32" fmla="*/ 29779 w 203"/>
                <a:gd name="T33" fmla="*/ 350474 h 204"/>
                <a:gd name="T34" fmla="*/ 6872 w 203"/>
                <a:gd name="T35" fmla="*/ 295497 h 204"/>
                <a:gd name="T36" fmla="*/ 0 w 203"/>
                <a:gd name="T37" fmla="*/ 233649 h 204"/>
                <a:gd name="T38" fmla="*/ 6872 w 203"/>
                <a:gd name="T39" fmla="*/ 169510 h 204"/>
                <a:gd name="T40" fmla="*/ 29779 w 203"/>
                <a:gd name="T41" fmla="*/ 114534 h 204"/>
                <a:gd name="T42" fmla="*/ 68720 w 203"/>
                <a:gd name="T43" fmla="*/ 68720 h 204"/>
                <a:gd name="T44" fmla="*/ 114534 w 203"/>
                <a:gd name="T45" fmla="*/ 29779 h 204"/>
                <a:gd name="T46" fmla="*/ 169510 w 203"/>
                <a:gd name="T47" fmla="*/ 6872 h 204"/>
                <a:gd name="T48" fmla="*/ 233649 w 203"/>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grp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p:nvSpPr>
            <p:cNvPr id="14366" name="Freeform 7"/>
            <p:cNvSpPr>
              <a:spLocks noEditPoints="1"/>
            </p:cNvSpPr>
            <p:nvPr/>
          </p:nvSpPr>
          <p:spPr bwMode="auto">
            <a:xfrm>
              <a:off x="1145360" y="1919614"/>
              <a:ext cx="299574" cy="277578"/>
            </a:xfrm>
            <a:custGeom>
              <a:avLst/>
              <a:gdLst>
                <a:gd name="T0" fmla="*/ 52468 w 177"/>
                <a:gd name="T1" fmla="*/ 159100 h 164"/>
                <a:gd name="T2" fmla="*/ 32158 w 177"/>
                <a:gd name="T3" fmla="*/ 159100 h 164"/>
                <a:gd name="T4" fmla="*/ 1693 w 177"/>
                <a:gd name="T5" fmla="*/ 133711 h 164"/>
                <a:gd name="T6" fmla="*/ 20310 w 177"/>
                <a:gd name="T7" fmla="*/ 79550 h 164"/>
                <a:gd name="T8" fmla="*/ 60930 w 177"/>
                <a:gd name="T9" fmla="*/ 93090 h 164"/>
                <a:gd name="T10" fmla="*/ 81240 w 177"/>
                <a:gd name="T11" fmla="*/ 88013 h 164"/>
                <a:gd name="T12" fmla="*/ 81240 w 177"/>
                <a:gd name="T13" fmla="*/ 99860 h 164"/>
                <a:gd name="T14" fmla="*/ 93088 w 177"/>
                <a:gd name="T15" fmla="*/ 138789 h 164"/>
                <a:gd name="T16" fmla="*/ 52468 w 177"/>
                <a:gd name="T17" fmla="*/ 159100 h 164"/>
                <a:gd name="T18" fmla="*/ 60930 w 177"/>
                <a:gd name="T19" fmla="*/ 79550 h 164"/>
                <a:gd name="T20" fmla="*/ 20310 w 177"/>
                <a:gd name="T21" fmla="*/ 38929 h 164"/>
                <a:gd name="T22" fmla="*/ 60930 w 177"/>
                <a:gd name="T23" fmla="*/ 0 h 164"/>
                <a:gd name="T24" fmla="*/ 99858 w 177"/>
                <a:gd name="T25" fmla="*/ 38929 h 164"/>
                <a:gd name="T26" fmla="*/ 60930 w 177"/>
                <a:gd name="T27" fmla="*/ 79550 h 164"/>
                <a:gd name="T28" fmla="*/ 218334 w 177"/>
                <a:gd name="T29" fmla="*/ 277578 h 164"/>
                <a:gd name="T30" fmla="*/ 82933 w 177"/>
                <a:gd name="T31" fmla="*/ 277578 h 164"/>
                <a:gd name="T32" fmla="*/ 40620 w 177"/>
                <a:gd name="T33" fmla="*/ 236957 h 164"/>
                <a:gd name="T34" fmla="*/ 94780 w 177"/>
                <a:gd name="T35" fmla="*/ 148944 h 164"/>
                <a:gd name="T36" fmla="*/ 150633 w 177"/>
                <a:gd name="T37" fmla="*/ 170947 h 164"/>
                <a:gd name="T38" fmla="*/ 204794 w 177"/>
                <a:gd name="T39" fmla="*/ 148944 h 164"/>
                <a:gd name="T40" fmla="*/ 258954 w 177"/>
                <a:gd name="T41" fmla="*/ 236957 h 164"/>
                <a:gd name="T42" fmla="*/ 218334 w 177"/>
                <a:gd name="T43" fmla="*/ 277578 h 164"/>
                <a:gd name="T44" fmla="*/ 150633 w 177"/>
                <a:gd name="T45" fmla="*/ 159100 h 164"/>
                <a:gd name="T46" fmla="*/ 89703 w 177"/>
                <a:gd name="T47" fmla="*/ 99860 h 164"/>
                <a:gd name="T48" fmla="*/ 150633 w 177"/>
                <a:gd name="T49" fmla="*/ 38929 h 164"/>
                <a:gd name="T50" fmla="*/ 209871 w 177"/>
                <a:gd name="T51" fmla="*/ 99860 h 164"/>
                <a:gd name="T52" fmla="*/ 150633 w 177"/>
                <a:gd name="T53" fmla="*/ 159100 h 164"/>
                <a:gd name="T54" fmla="*/ 238644 w 177"/>
                <a:gd name="T55" fmla="*/ 79550 h 164"/>
                <a:gd name="T56" fmla="*/ 199716 w 177"/>
                <a:gd name="T57" fmla="*/ 38929 h 164"/>
                <a:gd name="T58" fmla="*/ 238644 w 177"/>
                <a:gd name="T59" fmla="*/ 0 h 164"/>
                <a:gd name="T60" fmla="*/ 279264 w 177"/>
                <a:gd name="T61" fmla="*/ 38929 h 164"/>
                <a:gd name="T62" fmla="*/ 238644 w 177"/>
                <a:gd name="T63" fmla="*/ 79550 h 164"/>
                <a:gd name="T64" fmla="*/ 269109 w 177"/>
                <a:gd name="T65" fmla="*/ 159100 h 164"/>
                <a:gd name="T66" fmla="*/ 247106 w 177"/>
                <a:gd name="T67" fmla="*/ 159100 h 164"/>
                <a:gd name="T68" fmla="*/ 206486 w 177"/>
                <a:gd name="T69" fmla="*/ 138789 h 164"/>
                <a:gd name="T70" fmla="*/ 220026 w 177"/>
                <a:gd name="T71" fmla="*/ 99860 h 164"/>
                <a:gd name="T72" fmla="*/ 218334 w 177"/>
                <a:gd name="T73" fmla="*/ 88013 h 164"/>
                <a:gd name="T74" fmla="*/ 238644 w 177"/>
                <a:gd name="T75" fmla="*/ 93090 h 164"/>
                <a:gd name="T76" fmla="*/ 279264 w 177"/>
                <a:gd name="T77" fmla="*/ 79550 h 164"/>
                <a:gd name="T78" fmla="*/ 299574 w 177"/>
                <a:gd name="T79" fmla="*/ 133711 h 164"/>
                <a:gd name="T80" fmla="*/ 269109 w 177"/>
                <a:gd name="T81" fmla="*/ 159100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6" name="Group 2"/>
          <p:cNvGrpSpPr/>
          <p:nvPr/>
        </p:nvGrpSpPr>
        <p:grpSpPr bwMode="auto">
          <a:xfrm>
            <a:off x="3627438" y="2276822"/>
            <a:ext cx="465137" cy="465137"/>
            <a:chOff x="3635896" y="1825130"/>
            <a:chExt cx="465007" cy="465007"/>
          </a:xfrm>
        </p:grpSpPr>
        <p:sp>
          <p:nvSpPr>
            <p:cNvPr id="14363" name="Freeform 8"/>
            <p:cNvSpPr/>
            <p:nvPr/>
          </p:nvSpPr>
          <p:spPr bwMode="auto">
            <a:xfrm>
              <a:off x="3635896" y="1825130"/>
              <a:ext cx="465007" cy="465007"/>
            </a:xfrm>
            <a:custGeom>
              <a:avLst/>
              <a:gdLst>
                <a:gd name="T0" fmla="*/ 231358 w 203"/>
                <a:gd name="T1" fmla="*/ 0 h 203"/>
                <a:gd name="T2" fmla="*/ 295497 w 203"/>
                <a:gd name="T3" fmla="*/ 4581 h 203"/>
                <a:gd name="T4" fmla="*/ 350473 w 203"/>
                <a:gd name="T5" fmla="*/ 29779 h 203"/>
                <a:gd name="T6" fmla="*/ 396287 w 203"/>
                <a:gd name="T7" fmla="*/ 66430 h 203"/>
                <a:gd name="T8" fmla="*/ 435228 w 203"/>
                <a:gd name="T9" fmla="*/ 114534 h 203"/>
                <a:gd name="T10" fmla="*/ 458135 w 203"/>
                <a:gd name="T11" fmla="*/ 169510 h 203"/>
                <a:gd name="T12" fmla="*/ 465007 w 203"/>
                <a:gd name="T13" fmla="*/ 231358 h 203"/>
                <a:gd name="T14" fmla="*/ 458135 w 203"/>
                <a:gd name="T15" fmla="*/ 295497 h 203"/>
                <a:gd name="T16" fmla="*/ 435228 w 203"/>
                <a:gd name="T17" fmla="*/ 350473 h 203"/>
                <a:gd name="T18" fmla="*/ 396287 w 203"/>
                <a:gd name="T19" fmla="*/ 398577 h 203"/>
                <a:gd name="T20" fmla="*/ 350473 w 203"/>
                <a:gd name="T21" fmla="*/ 435228 h 203"/>
                <a:gd name="T22" fmla="*/ 295497 w 203"/>
                <a:gd name="T23" fmla="*/ 458135 h 203"/>
                <a:gd name="T24" fmla="*/ 231358 w 203"/>
                <a:gd name="T25" fmla="*/ 465007 h 203"/>
                <a:gd name="T26" fmla="*/ 169510 w 203"/>
                <a:gd name="T27" fmla="*/ 458135 h 203"/>
                <a:gd name="T28" fmla="*/ 114534 w 203"/>
                <a:gd name="T29" fmla="*/ 435228 h 203"/>
                <a:gd name="T30" fmla="*/ 66430 w 203"/>
                <a:gd name="T31" fmla="*/ 398577 h 203"/>
                <a:gd name="T32" fmla="*/ 29779 w 203"/>
                <a:gd name="T33" fmla="*/ 350473 h 203"/>
                <a:gd name="T34" fmla="*/ 6872 w 203"/>
                <a:gd name="T35" fmla="*/ 295497 h 203"/>
                <a:gd name="T36" fmla="*/ 0 w 203"/>
                <a:gd name="T37" fmla="*/ 231358 h 203"/>
                <a:gd name="T38" fmla="*/ 6872 w 203"/>
                <a:gd name="T39" fmla="*/ 169510 h 203"/>
                <a:gd name="T40" fmla="*/ 29779 w 203"/>
                <a:gd name="T41" fmla="*/ 114534 h 203"/>
                <a:gd name="T42" fmla="*/ 66430 w 203"/>
                <a:gd name="T43" fmla="*/ 66430 h 203"/>
                <a:gd name="T44" fmla="*/ 114534 w 203"/>
                <a:gd name="T45" fmla="*/ 29779 h 203"/>
                <a:gd name="T46" fmla="*/ 169510 w 203"/>
                <a:gd name="T47" fmla="*/ 4581 h 203"/>
                <a:gd name="T48" fmla="*/ 231358 w 203"/>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E64D79"/>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useBgFill="1">
          <p:nvSpPr>
            <p:cNvPr id="14364" name="Freeform 8"/>
            <p:cNvSpPr>
              <a:spLocks noEditPoints="1"/>
            </p:cNvSpPr>
            <p:nvPr/>
          </p:nvSpPr>
          <p:spPr bwMode="auto">
            <a:xfrm>
              <a:off x="3788568" y="1901620"/>
              <a:ext cx="201914" cy="300866"/>
            </a:xfrm>
            <a:custGeom>
              <a:avLst/>
              <a:gdLst>
                <a:gd name="T0" fmla="*/ 182582 w 94"/>
                <a:gd name="T1" fmla="*/ 94558 h 140"/>
                <a:gd name="T2" fmla="*/ 96661 w 94"/>
                <a:gd name="T3" fmla="*/ 193414 h 140"/>
                <a:gd name="T4" fmla="*/ 55849 w 94"/>
                <a:gd name="T5" fmla="*/ 225650 h 140"/>
                <a:gd name="T6" fmla="*/ 55849 w 94"/>
                <a:gd name="T7" fmla="*/ 232097 h 140"/>
                <a:gd name="T8" fmla="*/ 75181 w 94"/>
                <a:gd name="T9" fmla="*/ 264332 h 140"/>
                <a:gd name="T10" fmla="*/ 36516 w 94"/>
                <a:gd name="T11" fmla="*/ 300866 h 140"/>
                <a:gd name="T12" fmla="*/ 0 w 94"/>
                <a:gd name="T13" fmla="*/ 264332 h 140"/>
                <a:gd name="T14" fmla="*/ 19332 w 94"/>
                <a:gd name="T15" fmla="*/ 232097 h 140"/>
                <a:gd name="T16" fmla="*/ 19332 w 94"/>
                <a:gd name="T17" fmla="*/ 70918 h 140"/>
                <a:gd name="T18" fmla="*/ 0 w 94"/>
                <a:gd name="T19" fmla="*/ 36534 h 140"/>
                <a:gd name="T20" fmla="*/ 36516 w 94"/>
                <a:gd name="T21" fmla="*/ 0 h 140"/>
                <a:gd name="T22" fmla="*/ 75181 w 94"/>
                <a:gd name="T23" fmla="*/ 36534 h 140"/>
                <a:gd name="T24" fmla="*/ 55849 w 94"/>
                <a:gd name="T25" fmla="*/ 70918 h 140"/>
                <a:gd name="T26" fmla="*/ 55849 w 94"/>
                <a:gd name="T27" fmla="*/ 167625 h 140"/>
                <a:gd name="T28" fmla="*/ 85921 w 94"/>
                <a:gd name="T29" fmla="*/ 156880 h 140"/>
                <a:gd name="T30" fmla="*/ 143917 w 94"/>
                <a:gd name="T31" fmla="*/ 94558 h 140"/>
                <a:gd name="T32" fmla="*/ 124585 w 94"/>
                <a:gd name="T33" fmla="*/ 62322 h 140"/>
                <a:gd name="T34" fmla="*/ 163250 w 94"/>
                <a:gd name="T35" fmla="*/ 23639 h 140"/>
                <a:gd name="T36" fmla="*/ 201914 w 94"/>
                <a:gd name="T37" fmla="*/ 62322 h 140"/>
                <a:gd name="T38" fmla="*/ 182582 w 94"/>
                <a:gd name="T39" fmla="*/ 94558 h 140"/>
                <a:gd name="T40" fmla="*/ 36516 w 94"/>
                <a:gd name="T41" fmla="*/ 19341 h 140"/>
                <a:gd name="T42" fmla="*/ 19332 w 94"/>
                <a:gd name="T43" fmla="*/ 36534 h 140"/>
                <a:gd name="T44" fmla="*/ 36516 w 94"/>
                <a:gd name="T45" fmla="*/ 55875 h 140"/>
                <a:gd name="T46" fmla="*/ 55849 w 94"/>
                <a:gd name="T47" fmla="*/ 36534 h 140"/>
                <a:gd name="T48" fmla="*/ 36516 w 94"/>
                <a:gd name="T49" fmla="*/ 19341 h 140"/>
                <a:gd name="T50" fmla="*/ 36516 w 94"/>
                <a:gd name="T51" fmla="*/ 244991 h 140"/>
                <a:gd name="T52" fmla="*/ 19332 w 94"/>
                <a:gd name="T53" fmla="*/ 264332 h 140"/>
                <a:gd name="T54" fmla="*/ 36516 w 94"/>
                <a:gd name="T55" fmla="*/ 283674 h 140"/>
                <a:gd name="T56" fmla="*/ 55849 w 94"/>
                <a:gd name="T57" fmla="*/ 264332 h 140"/>
                <a:gd name="T58" fmla="*/ 36516 w 94"/>
                <a:gd name="T59" fmla="*/ 244991 h 140"/>
                <a:gd name="T60" fmla="*/ 163250 w 94"/>
                <a:gd name="T61" fmla="*/ 42981 h 140"/>
                <a:gd name="T62" fmla="*/ 143917 w 94"/>
                <a:gd name="T63" fmla="*/ 62322 h 140"/>
                <a:gd name="T64" fmla="*/ 163250 w 94"/>
                <a:gd name="T65" fmla="*/ 81664 h 140"/>
                <a:gd name="T66" fmla="*/ 182582 w 94"/>
                <a:gd name="T67" fmla="*/ 62322 h 140"/>
                <a:gd name="T68" fmla="*/ 163250 w 94"/>
                <a:gd name="T69" fmla="*/ 42981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59" name="Group 17"/>
          <p:cNvGrpSpPr/>
          <p:nvPr/>
        </p:nvGrpSpPr>
        <p:grpSpPr bwMode="auto">
          <a:xfrm>
            <a:off x="6356350" y="1438622"/>
            <a:ext cx="468313" cy="465137"/>
            <a:chOff x="6365383" y="987574"/>
            <a:chExt cx="467298" cy="465007"/>
          </a:xfrm>
        </p:grpSpPr>
        <p:sp>
          <p:nvSpPr>
            <p:cNvPr id="14361" name="Freeform 10"/>
            <p:cNvSpPr/>
            <p:nvPr/>
          </p:nvSpPr>
          <p:spPr bwMode="auto">
            <a:xfrm>
              <a:off x="6365383" y="987574"/>
              <a:ext cx="467298" cy="465007"/>
            </a:xfrm>
            <a:custGeom>
              <a:avLst/>
              <a:gdLst>
                <a:gd name="T0" fmla="*/ 231358 w 204"/>
                <a:gd name="T1" fmla="*/ 0 h 203"/>
                <a:gd name="T2" fmla="*/ 297788 w 204"/>
                <a:gd name="T3" fmla="*/ 6872 h 203"/>
                <a:gd name="T4" fmla="*/ 350474 w 204"/>
                <a:gd name="T5" fmla="*/ 29779 h 203"/>
                <a:gd name="T6" fmla="*/ 398578 w 204"/>
                <a:gd name="T7" fmla="*/ 66430 h 203"/>
                <a:gd name="T8" fmla="*/ 437519 w 204"/>
                <a:gd name="T9" fmla="*/ 114534 h 203"/>
                <a:gd name="T10" fmla="*/ 460426 w 204"/>
                <a:gd name="T11" fmla="*/ 169510 h 203"/>
                <a:gd name="T12" fmla="*/ 467298 w 204"/>
                <a:gd name="T13" fmla="*/ 233649 h 203"/>
                <a:gd name="T14" fmla="*/ 460426 w 204"/>
                <a:gd name="T15" fmla="*/ 295497 h 203"/>
                <a:gd name="T16" fmla="*/ 437519 w 204"/>
                <a:gd name="T17" fmla="*/ 350473 h 203"/>
                <a:gd name="T18" fmla="*/ 398578 w 204"/>
                <a:gd name="T19" fmla="*/ 398577 h 203"/>
                <a:gd name="T20" fmla="*/ 350474 w 204"/>
                <a:gd name="T21" fmla="*/ 435228 h 203"/>
                <a:gd name="T22" fmla="*/ 297788 w 204"/>
                <a:gd name="T23" fmla="*/ 458135 h 203"/>
                <a:gd name="T24" fmla="*/ 231358 w 204"/>
                <a:gd name="T25" fmla="*/ 465007 h 203"/>
                <a:gd name="T26" fmla="*/ 171801 w 204"/>
                <a:gd name="T27" fmla="*/ 458135 h 203"/>
                <a:gd name="T28" fmla="*/ 116825 w 204"/>
                <a:gd name="T29" fmla="*/ 435228 h 203"/>
                <a:gd name="T30" fmla="*/ 68720 w 204"/>
                <a:gd name="T31" fmla="*/ 398577 h 203"/>
                <a:gd name="T32" fmla="*/ 32069 w 204"/>
                <a:gd name="T33" fmla="*/ 350473 h 203"/>
                <a:gd name="T34" fmla="*/ 6872 w 204"/>
                <a:gd name="T35" fmla="*/ 295497 h 203"/>
                <a:gd name="T36" fmla="*/ 0 w 204"/>
                <a:gd name="T37" fmla="*/ 233649 h 203"/>
                <a:gd name="T38" fmla="*/ 6872 w 204"/>
                <a:gd name="T39" fmla="*/ 169510 h 203"/>
                <a:gd name="T40" fmla="*/ 32069 w 204"/>
                <a:gd name="T41" fmla="*/ 114534 h 203"/>
                <a:gd name="T42" fmla="*/ 68720 w 204"/>
                <a:gd name="T43" fmla="*/ 66430 h 203"/>
                <a:gd name="T44" fmla="*/ 116825 w 204"/>
                <a:gd name="T45" fmla="*/ 29779 h 203"/>
                <a:gd name="T46" fmla="*/ 171801 w 204"/>
                <a:gd name="T47" fmla="*/ 6872 h 203"/>
                <a:gd name="T48" fmla="*/ 231358 w 204"/>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E64D79"/>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useBgFill="1">
          <p:nvSpPr>
            <p:cNvPr id="14362" name="Freeform 9"/>
            <p:cNvSpPr>
              <a:spLocks noEditPoints="1"/>
            </p:cNvSpPr>
            <p:nvPr/>
          </p:nvSpPr>
          <p:spPr bwMode="auto">
            <a:xfrm>
              <a:off x="6458481" y="1121413"/>
              <a:ext cx="263683" cy="197326"/>
            </a:xfrm>
            <a:custGeom>
              <a:avLst/>
              <a:gdLst>
                <a:gd name="T0" fmla="*/ 263683 w 302"/>
                <a:gd name="T1" fmla="*/ 197326 h 226"/>
                <a:gd name="T2" fmla="*/ 0 w 302"/>
                <a:gd name="T3" fmla="*/ 197326 h 226"/>
                <a:gd name="T4" fmla="*/ 0 w 302"/>
                <a:gd name="T5" fmla="*/ 0 h 226"/>
                <a:gd name="T6" fmla="*/ 14843 w 302"/>
                <a:gd name="T7" fmla="*/ 0 h 226"/>
                <a:gd name="T8" fmla="*/ 14843 w 302"/>
                <a:gd name="T9" fmla="*/ 179864 h 226"/>
                <a:gd name="T10" fmla="*/ 263683 w 302"/>
                <a:gd name="T11" fmla="*/ 179864 h 226"/>
                <a:gd name="T12" fmla="*/ 263683 w 302"/>
                <a:gd name="T13" fmla="*/ 197326 h 226"/>
                <a:gd name="T14" fmla="*/ 246221 w 302"/>
                <a:gd name="T15" fmla="*/ 164147 h 226"/>
                <a:gd name="T16" fmla="*/ 32306 w 302"/>
                <a:gd name="T17" fmla="*/ 164147 h 226"/>
                <a:gd name="T18" fmla="*/ 32306 w 302"/>
                <a:gd name="T19" fmla="*/ 89932 h 226"/>
                <a:gd name="T20" fmla="*/ 89932 w 302"/>
                <a:gd name="T21" fmla="*/ 14843 h 226"/>
                <a:gd name="T22" fmla="*/ 165020 w 302"/>
                <a:gd name="T23" fmla="*/ 89932 h 226"/>
                <a:gd name="T24" fmla="*/ 213915 w 302"/>
                <a:gd name="T25" fmla="*/ 48895 h 226"/>
                <a:gd name="T26" fmla="*/ 246221 w 302"/>
                <a:gd name="T27" fmla="*/ 164147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2" name="Group 3"/>
          <p:cNvGrpSpPr/>
          <p:nvPr/>
        </p:nvGrpSpPr>
        <p:grpSpPr bwMode="auto">
          <a:xfrm>
            <a:off x="4762500" y="3542059"/>
            <a:ext cx="465138" cy="469900"/>
            <a:chOff x="4770914" y="3090921"/>
            <a:chExt cx="465007" cy="469589"/>
          </a:xfrm>
        </p:grpSpPr>
        <p:sp>
          <p:nvSpPr>
            <p:cNvPr id="14359" name="Freeform 9"/>
            <p:cNvSpPr/>
            <p:nvPr/>
          </p:nvSpPr>
          <p:spPr bwMode="auto">
            <a:xfrm>
              <a:off x="4770914" y="3090921"/>
              <a:ext cx="465007" cy="469589"/>
            </a:xfrm>
            <a:custGeom>
              <a:avLst/>
              <a:gdLst>
                <a:gd name="T0" fmla="*/ 233649 w 203"/>
                <a:gd name="T1" fmla="*/ 0 h 205"/>
                <a:gd name="T2" fmla="*/ 295497 w 203"/>
                <a:gd name="T3" fmla="*/ 9163 h 205"/>
                <a:gd name="T4" fmla="*/ 350473 w 203"/>
                <a:gd name="T5" fmla="*/ 32069 h 205"/>
                <a:gd name="T6" fmla="*/ 398577 w 203"/>
                <a:gd name="T7" fmla="*/ 66430 h 205"/>
                <a:gd name="T8" fmla="*/ 435228 w 203"/>
                <a:gd name="T9" fmla="*/ 114534 h 205"/>
                <a:gd name="T10" fmla="*/ 458135 w 203"/>
                <a:gd name="T11" fmla="*/ 171801 h 205"/>
                <a:gd name="T12" fmla="*/ 465007 w 203"/>
                <a:gd name="T13" fmla="*/ 233649 h 205"/>
                <a:gd name="T14" fmla="*/ 458135 w 203"/>
                <a:gd name="T15" fmla="*/ 295497 h 205"/>
                <a:gd name="T16" fmla="*/ 435228 w 203"/>
                <a:gd name="T17" fmla="*/ 352764 h 205"/>
                <a:gd name="T18" fmla="*/ 398577 w 203"/>
                <a:gd name="T19" fmla="*/ 398578 h 205"/>
                <a:gd name="T20" fmla="*/ 350473 w 203"/>
                <a:gd name="T21" fmla="*/ 435229 h 205"/>
                <a:gd name="T22" fmla="*/ 295497 w 203"/>
                <a:gd name="T23" fmla="*/ 458136 h 205"/>
                <a:gd name="T24" fmla="*/ 233649 w 203"/>
                <a:gd name="T25" fmla="*/ 469589 h 205"/>
                <a:gd name="T26" fmla="*/ 174091 w 203"/>
                <a:gd name="T27" fmla="*/ 458136 h 205"/>
                <a:gd name="T28" fmla="*/ 114534 w 203"/>
                <a:gd name="T29" fmla="*/ 435229 h 205"/>
                <a:gd name="T30" fmla="*/ 66430 w 203"/>
                <a:gd name="T31" fmla="*/ 398578 h 205"/>
                <a:gd name="T32" fmla="*/ 34360 w 203"/>
                <a:gd name="T33" fmla="*/ 352764 h 205"/>
                <a:gd name="T34" fmla="*/ 9163 w 203"/>
                <a:gd name="T35" fmla="*/ 295497 h 205"/>
                <a:gd name="T36" fmla="*/ 0 w 203"/>
                <a:gd name="T37" fmla="*/ 233649 h 205"/>
                <a:gd name="T38" fmla="*/ 9163 w 203"/>
                <a:gd name="T39" fmla="*/ 171801 h 205"/>
                <a:gd name="T40" fmla="*/ 34360 w 203"/>
                <a:gd name="T41" fmla="*/ 114534 h 205"/>
                <a:gd name="T42" fmla="*/ 66430 w 203"/>
                <a:gd name="T43" fmla="*/ 66430 h 205"/>
                <a:gd name="T44" fmla="*/ 114534 w 203"/>
                <a:gd name="T45" fmla="*/ 32069 h 205"/>
                <a:gd name="T46" fmla="*/ 174091 w 203"/>
                <a:gd name="T47" fmla="*/ 9163 h 205"/>
                <a:gd name="T48" fmla="*/ 233649 w 203"/>
                <a:gd name="T49" fmla="*/ 0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E64D79"/>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useBgFill="1">
          <p:nvSpPr>
            <p:cNvPr id="14360" name="Freeform 10"/>
            <p:cNvSpPr>
              <a:spLocks noEditPoints="1"/>
            </p:cNvSpPr>
            <p:nvPr/>
          </p:nvSpPr>
          <p:spPr bwMode="auto">
            <a:xfrm>
              <a:off x="4870438" y="3218381"/>
              <a:ext cx="260899" cy="203797"/>
            </a:xfrm>
            <a:custGeom>
              <a:avLst/>
              <a:gdLst>
                <a:gd name="T0" fmla="*/ 260899 w 164"/>
                <a:gd name="T1" fmla="*/ 181507 h 128"/>
                <a:gd name="T2" fmla="*/ 237036 w 164"/>
                <a:gd name="T3" fmla="*/ 203797 h 128"/>
                <a:gd name="T4" fmla="*/ 23863 w 164"/>
                <a:gd name="T5" fmla="*/ 203797 h 128"/>
                <a:gd name="T6" fmla="*/ 0 w 164"/>
                <a:gd name="T7" fmla="*/ 181507 h 128"/>
                <a:gd name="T8" fmla="*/ 0 w 164"/>
                <a:gd name="T9" fmla="*/ 22290 h 128"/>
                <a:gd name="T10" fmla="*/ 23863 w 164"/>
                <a:gd name="T11" fmla="*/ 0 h 128"/>
                <a:gd name="T12" fmla="*/ 237036 w 164"/>
                <a:gd name="T13" fmla="*/ 0 h 128"/>
                <a:gd name="T14" fmla="*/ 260899 w 164"/>
                <a:gd name="T15" fmla="*/ 22290 h 128"/>
                <a:gd name="T16" fmla="*/ 260899 w 164"/>
                <a:gd name="T17" fmla="*/ 181507 h 128"/>
                <a:gd name="T18" fmla="*/ 237036 w 164"/>
                <a:gd name="T19" fmla="*/ 17514 h 128"/>
                <a:gd name="T20" fmla="*/ 23863 w 164"/>
                <a:gd name="T21" fmla="*/ 17514 h 128"/>
                <a:gd name="T22" fmla="*/ 19090 w 164"/>
                <a:gd name="T23" fmla="*/ 22290 h 128"/>
                <a:gd name="T24" fmla="*/ 39771 w 164"/>
                <a:gd name="T25" fmla="*/ 63687 h 128"/>
                <a:gd name="T26" fmla="*/ 98633 w 164"/>
                <a:gd name="T27" fmla="*/ 109859 h 128"/>
                <a:gd name="T28" fmla="*/ 130450 w 164"/>
                <a:gd name="T29" fmla="*/ 130557 h 128"/>
                <a:gd name="T30" fmla="*/ 130450 w 164"/>
                <a:gd name="T31" fmla="*/ 130557 h 128"/>
                <a:gd name="T32" fmla="*/ 130450 w 164"/>
                <a:gd name="T33" fmla="*/ 130557 h 128"/>
                <a:gd name="T34" fmla="*/ 162266 w 164"/>
                <a:gd name="T35" fmla="*/ 109859 h 128"/>
                <a:gd name="T36" fmla="*/ 221128 w 164"/>
                <a:gd name="T37" fmla="*/ 63687 h 128"/>
                <a:gd name="T38" fmla="*/ 241809 w 164"/>
                <a:gd name="T39" fmla="*/ 28659 h 128"/>
                <a:gd name="T40" fmla="*/ 237036 w 164"/>
                <a:gd name="T41" fmla="*/ 17514 h 128"/>
                <a:gd name="T42" fmla="*/ 241809 w 164"/>
                <a:gd name="T43" fmla="*/ 68463 h 128"/>
                <a:gd name="T44" fmla="*/ 232264 w 164"/>
                <a:gd name="T45" fmla="*/ 79608 h 128"/>
                <a:gd name="T46" fmla="*/ 170221 w 164"/>
                <a:gd name="T47" fmla="*/ 127373 h 128"/>
                <a:gd name="T48" fmla="*/ 130450 w 164"/>
                <a:gd name="T49" fmla="*/ 148071 h 128"/>
                <a:gd name="T50" fmla="*/ 130450 w 164"/>
                <a:gd name="T51" fmla="*/ 148071 h 128"/>
                <a:gd name="T52" fmla="*/ 130450 w 164"/>
                <a:gd name="T53" fmla="*/ 148071 h 128"/>
                <a:gd name="T54" fmla="*/ 90678 w 164"/>
                <a:gd name="T55" fmla="*/ 127373 h 128"/>
                <a:gd name="T56" fmla="*/ 28635 w 164"/>
                <a:gd name="T57" fmla="*/ 79608 h 128"/>
                <a:gd name="T58" fmla="*/ 19090 w 164"/>
                <a:gd name="T59" fmla="*/ 68463 h 128"/>
                <a:gd name="T60" fmla="*/ 19090 w 164"/>
                <a:gd name="T61" fmla="*/ 181507 h 128"/>
                <a:gd name="T62" fmla="*/ 23863 w 164"/>
                <a:gd name="T63" fmla="*/ 186283 h 128"/>
                <a:gd name="T64" fmla="*/ 237036 w 164"/>
                <a:gd name="T65" fmla="*/ 186283 h 128"/>
                <a:gd name="T66" fmla="*/ 241809 w 164"/>
                <a:gd name="T67" fmla="*/ 181507 h 128"/>
                <a:gd name="T68" fmla="*/ 241809 w 164"/>
                <a:gd name="T69" fmla="*/ 68463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5" name="Group 18"/>
          <p:cNvGrpSpPr/>
          <p:nvPr/>
        </p:nvGrpSpPr>
        <p:grpSpPr bwMode="auto">
          <a:xfrm>
            <a:off x="7588250" y="1789459"/>
            <a:ext cx="466725" cy="468313"/>
            <a:chOff x="7850778" y="1338532"/>
            <a:chExt cx="467298" cy="467298"/>
          </a:xfrm>
        </p:grpSpPr>
        <p:sp>
          <p:nvSpPr>
            <p:cNvPr id="14357" name="Freeform 12"/>
            <p:cNvSpPr/>
            <p:nvPr/>
          </p:nvSpPr>
          <p:spPr bwMode="auto">
            <a:xfrm>
              <a:off x="7850778" y="1338532"/>
              <a:ext cx="467298" cy="467298"/>
            </a:xfrm>
            <a:custGeom>
              <a:avLst/>
              <a:gdLst>
                <a:gd name="T0" fmla="*/ 231358 w 204"/>
                <a:gd name="T1" fmla="*/ 0 h 204"/>
                <a:gd name="T2" fmla="*/ 295497 w 204"/>
                <a:gd name="T3" fmla="*/ 6872 h 204"/>
                <a:gd name="T4" fmla="*/ 350474 w 204"/>
                <a:gd name="T5" fmla="*/ 29779 h 204"/>
                <a:gd name="T6" fmla="*/ 398578 w 204"/>
                <a:gd name="T7" fmla="*/ 68720 h 204"/>
                <a:gd name="T8" fmla="*/ 435229 w 204"/>
                <a:gd name="T9" fmla="*/ 116825 h 204"/>
                <a:gd name="T10" fmla="*/ 460426 w 204"/>
                <a:gd name="T11" fmla="*/ 169510 h 204"/>
                <a:gd name="T12" fmla="*/ 467298 w 204"/>
                <a:gd name="T13" fmla="*/ 231358 h 204"/>
                <a:gd name="T14" fmla="*/ 460426 w 204"/>
                <a:gd name="T15" fmla="*/ 293207 h 204"/>
                <a:gd name="T16" fmla="*/ 435229 w 204"/>
                <a:gd name="T17" fmla="*/ 350474 h 204"/>
                <a:gd name="T18" fmla="*/ 398578 w 204"/>
                <a:gd name="T19" fmla="*/ 398578 h 204"/>
                <a:gd name="T20" fmla="*/ 350474 w 204"/>
                <a:gd name="T21" fmla="*/ 432938 h 204"/>
                <a:gd name="T22" fmla="*/ 295497 w 204"/>
                <a:gd name="T23" fmla="*/ 455845 h 204"/>
                <a:gd name="T24" fmla="*/ 231358 w 204"/>
                <a:gd name="T25" fmla="*/ 467298 h 204"/>
                <a:gd name="T26" fmla="*/ 169510 w 204"/>
                <a:gd name="T27" fmla="*/ 455845 h 204"/>
                <a:gd name="T28" fmla="*/ 116825 w 204"/>
                <a:gd name="T29" fmla="*/ 432938 h 204"/>
                <a:gd name="T30" fmla="*/ 68720 w 204"/>
                <a:gd name="T31" fmla="*/ 398578 h 204"/>
                <a:gd name="T32" fmla="*/ 29779 w 204"/>
                <a:gd name="T33" fmla="*/ 350474 h 204"/>
                <a:gd name="T34" fmla="*/ 6872 w 204"/>
                <a:gd name="T35" fmla="*/ 293207 h 204"/>
                <a:gd name="T36" fmla="*/ 0 w 204"/>
                <a:gd name="T37" fmla="*/ 231358 h 204"/>
                <a:gd name="T38" fmla="*/ 6872 w 204"/>
                <a:gd name="T39" fmla="*/ 169510 h 204"/>
                <a:gd name="T40" fmla="*/ 29779 w 204"/>
                <a:gd name="T41" fmla="*/ 116825 h 204"/>
                <a:gd name="T42" fmla="*/ 68720 w 204"/>
                <a:gd name="T43" fmla="*/ 68720 h 204"/>
                <a:gd name="T44" fmla="*/ 116825 w 204"/>
                <a:gd name="T45" fmla="*/ 29779 h 204"/>
                <a:gd name="T46" fmla="*/ 169510 w 204"/>
                <a:gd name="T47" fmla="*/ 6872 h 204"/>
                <a:gd name="T48" fmla="*/ 231358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E64D79"/>
            </a:solidFill>
            <a:ln>
              <a:noFill/>
            </a:ln>
            <a:extLst>
              <a:ext uri="{91240B29-F687-4F45-9708-019B960494DF}">
                <a14:hiddenLine xmlns:a14="http://schemas.microsoft.com/office/drawing/2010/main" w="0">
                  <a:solidFill>
                    <a:srgbClr val="000000"/>
                  </a:solidFill>
                  <a:prstDash val="solid"/>
                  <a:round/>
                </a14:hiddenLine>
              </a:ext>
            </a:extLst>
          </p:spPr>
          <p:txBody>
            <a:bodyPr/>
            <a:lstStyle/>
            <a:p>
              <a:endParaRPr lang="zh-CN" altLang="en-US"/>
            </a:p>
          </p:txBody>
        </p:sp>
        <p:sp useBgFill="1">
          <p:nvSpPr>
            <p:cNvPr id="14358" name="Freeform 11"/>
            <p:cNvSpPr>
              <a:spLocks noEditPoints="1"/>
            </p:cNvSpPr>
            <p:nvPr/>
          </p:nvSpPr>
          <p:spPr bwMode="auto">
            <a:xfrm>
              <a:off x="7954681" y="1439214"/>
              <a:ext cx="254730" cy="253695"/>
            </a:xfrm>
            <a:custGeom>
              <a:avLst/>
              <a:gdLst>
                <a:gd name="T0" fmla="*/ 236296 w 152"/>
                <a:gd name="T1" fmla="*/ 253695 h 152"/>
                <a:gd name="T2" fmla="*/ 221213 w 152"/>
                <a:gd name="T3" fmla="*/ 247019 h 152"/>
                <a:gd name="T4" fmla="*/ 169261 w 152"/>
                <a:gd name="T5" fmla="*/ 195278 h 152"/>
                <a:gd name="T6" fmla="*/ 108931 w 152"/>
                <a:gd name="T7" fmla="*/ 213638 h 152"/>
                <a:gd name="T8" fmla="*/ 0 w 152"/>
                <a:gd name="T9" fmla="*/ 106819 h 152"/>
                <a:gd name="T10" fmla="*/ 108931 w 152"/>
                <a:gd name="T11" fmla="*/ 0 h 152"/>
                <a:gd name="T12" fmla="*/ 216185 w 152"/>
                <a:gd name="T13" fmla="*/ 106819 h 152"/>
                <a:gd name="T14" fmla="*/ 197751 w 152"/>
                <a:gd name="T15" fmla="*/ 166905 h 152"/>
                <a:gd name="T16" fmla="*/ 249702 w 152"/>
                <a:gd name="T17" fmla="*/ 220314 h 152"/>
                <a:gd name="T18" fmla="*/ 254730 w 152"/>
                <a:gd name="T19" fmla="*/ 233666 h 152"/>
                <a:gd name="T20" fmla="*/ 236296 w 152"/>
                <a:gd name="T21" fmla="*/ 253695 h 152"/>
                <a:gd name="T22" fmla="*/ 108931 w 152"/>
                <a:gd name="T23" fmla="*/ 38388 h 152"/>
                <a:gd name="T24" fmla="*/ 40221 w 152"/>
                <a:gd name="T25" fmla="*/ 106819 h 152"/>
                <a:gd name="T26" fmla="*/ 108931 w 152"/>
                <a:gd name="T27" fmla="*/ 175250 h 152"/>
                <a:gd name="T28" fmla="*/ 177641 w 152"/>
                <a:gd name="T29" fmla="*/ 106819 h 152"/>
                <a:gd name="T30" fmla="*/ 108931 w 152"/>
                <a:gd name="T31" fmla="*/ 38388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5"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52" name="直接连接符 51"/>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53" presetClass="entr" presetSubtype="16"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up)">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p:cTn id="43" dur="500" fill="hold"/>
                                        <p:tgtEl>
                                          <p:spTgt spid="62"/>
                                        </p:tgtEl>
                                        <p:attrNameLst>
                                          <p:attrName>ppt_w</p:attrName>
                                        </p:attrNameLst>
                                      </p:cBhvr>
                                      <p:tavLst>
                                        <p:tav tm="0">
                                          <p:val>
                                            <p:fltVal val="0"/>
                                          </p:val>
                                        </p:tav>
                                        <p:tav tm="100000">
                                          <p:val>
                                            <p:strVal val="#ppt_w"/>
                                          </p:val>
                                        </p:tav>
                                      </p:tavLst>
                                    </p:anim>
                                    <p:anim calcmode="lin" valueType="num">
                                      <p:cBhvr>
                                        <p:cTn id="44" dur="500" fill="hold"/>
                                        <p:tgtEl>
                                          <p:spTgt spid="62"/>
                                        </p:tgtEl>
                                        <p:attrNameLst>
                                          <p:attrName>ppt_h</p:attrName>
                                        </p:attrNameLst>
                                      </p:cBhvr>
                                      <p:tavLst>
                                        <p:tav tm="0">
                                          <p:val>
                                            <p:fltVal val="0"/>
                                          </p:val>
                                        </p:tav>
                                        <p:tav tm="100000">
                                          <p:val>
                                            <p:strVal val="#ppt_h"/>
                                          </p:val>
                                        </p:tav>
                                      </p:tavLst>
                                    </p:anim>
                                    <p:animEffect transition="in" filter="fade">
                                      <p:cBhvr>
                                        <p:cTn id="45" dur="500"/>
                                        <p:tgtEl>
                                          <p:spTgt spid="62"/>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53" presetClass="entr" presetSubtype="16"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childTnLst>
                          </p:cTn>
                        </p:par>
                        <p:par>
                          <p:cTn id="60" fill="hold">
                            <p:stCondLst>
                              <p:cond delay="500"/>
                            </p:stCondLst>
                            <p:childTnLst>
                              <p:par>
                                <p:cTn id="61" presetID="22" presetClass="entr" presetSubtype="1" fill="hold"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up)">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par>
                                <p:cTn id="69" presetID="53" presetClass="entr" presetSubtype="16"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 calcmode="lin" valueType="num">
                                      <p:cBhvr>
                                        <p:cTn id="71" dur="500" fill="hold"/>
                                        <p:tgtEl>
                                          <p:spTgt spid="59"/>
                                        </p:tgtEl>
                                        <p:attrNameLst>
                                          <p:attrName>ppt_w</p:attrName>
                                        </p:attrNameLst>
                                      </p:cBhvr>
                                      <p:tavLst>
                                        <p:tav tm="0">
                                          <p:val>
                                            <p:fltVal val="0"/>
                                          </p:val>
                                        </p:tav>
                                        <p:tav tm="100000">
                                          <p:val>
                                            <p:strVal val="#ppt_w"/>
                                          </p:val>
                                        </p:tav>
                                      </p:tavLst>
                                    </p:anim>
                                    <p:anim calcmode="lin" valueType="num">
                                      <p:cBhvr>
                                        <p:cTn id="72" dur="500" fill="hold"/>
                                        <p:tgtEl>
                                          <p:spTgt spid="59"/>
                                        </p:tgtEl>
                                        <p:attrNameLst>
                                          <p:attrName>ppt_h</p:attrName>
                                        </p:attrNameLst>
                                      </p:cBhvr>
                                      <p:tavLst>
                                        <p:tav tm="0">
                                          <p:val>
                                            <p:fltVal val="0"/>
                                          </p:val>
                                        </p:tav>
                                        <p:tav tm="100000">
                                          <p:val>
                                            <p:strVal val="#ppt_h"/>
                                          </p:val>
                                        </p:tav>
                                      </p:tavLst>
                                    </p:anim>
                                    <p:animEffect transition="in" filter="fade">
                                      <p:cBhvr>
                                        <p:cTn id="73" dur="500"/>
                                        <p:tgtEl>
                                          <p:spTgt spid="59"/>
                                        </p:tgtEl>
                                      </p:cBhvr>
                                    </p:animEffect>
                                  </p:childTnLst>
                                </p:cTn>
                              </p:par>
                            </p:childTnLst>
                          </p:cTn>
                        </p:par>
                        <p:par>
                          <p:cTn id="74" fill="hold">
                            <p:stCondLst>
                              <p:cond delay="500"/>
                            </p:stCondLst>
                            <p:childTnLst>
                              <p:par>
                                <p:cTn id="75" presetID="22" presetClass="entr" presetSubtype="1"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ipe(up)">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65"/>
                                        </p:tgtEl>
                                        <p:attrNameLst>
                                          <p:attrName>style.visibility</p:attrName>
                                        </p:attrNameLst>
                                      </p:cBhvr>
                                      <p:to>
                                        <p:strVal val="visible"/>
                                      </p:to>
                                    </p:set>
                                    <p:anim calcmode="lin" valueType="num">
                                      <p:cBhvr>
                                        <p:cTn id="82" dur="500" fill="hold"/>
                                        <p:tgtEl>
                                          <p:spTgt spid="65"/>
                                        </p:tgtEl>
                                        <p:attrNameLst>
                                          <p:attrName>ppt_w</p:attrName>
                                        </p:attrNameLst>
                                      </p:cBhvr>
                                      <p:tavLst>
                                        <p:tav tm="0">
                                          <p:val>
                                            <p:fltVal val="0"/>
                                          </p:val>
                                        </p:tav>
                                        <p:tav tm="100000">
                                          <p:val>
                                            <p:strVal val="#ppt_w"/>
                                          </p:val>
                                        </p:tav>
                                      </p:tavLst>
                                    </p:anim>
                                    <p:anim calcmode="lin" valueType="num">
                                      <p:cBhvr>
                                        <p:cTn id="83" dur="500" fill="hold"/>
                                        <p:tgtEl>
                                          <p:spTgt spid="65"/>
                                        </p:tgtEl>
                                        <p:attrNameLst>
                                          <p:attrName>ppt_h</p:attrName>
                                        </p:attrNameLst>
                                      </p:cBhvr>
                                      <p:tavLst>
                                        <p:tav tm="0">
                                          <p:val>
                                            <p:fltVal val="0"/>
                                          </p:val>
                                        </p:tav>
                                        <p:tav tm="100000">
                                          <p:val>
                                            <p:strVal val="#ppt_h"/>
                                          </p:val>
                                        </p:tav>
                                      </p:tavLst>
                                    </p:anim>
                                    <p:animEffect transition="in" filter="fade">
                                      <p:cBhvr>
                                        <p:cTn id="84" dur="500"/>
                                        <p:tgtEl>
                                          <p:spTgt spid="65"/>
                                        </p:tgtEl>
                                      </p:cBhvr>
                                    </p:animEffect>
                                  </p:childTnLst>
                                </p:cTn>
                              </p:par>
                            </p:childTnLst>
                          </p:cTn>
                        </p:par>
                        <p:par>
                          <p:cTn id="85" fill="hold">
                            <p:stCondLst>
                              <p:cond delay="500"/>
                            </p:stCondLst>
                            <p:childTnLst>
                              <p:par>
                                <p:cTn id="86" presetID="22" presetClass="entr" presetSubtype="1" fill="hold" nodeType="after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wipe(up)">
                                      <p:cBhvr>
                                        <p:cTn id="8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animBg="1"/>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642938" y="3137817"/>
            <a:ext cx="1711325" cy="1711325"/>
            <a:chOff x="642938" y="2994025"/>
            <a:chExt cx="1711325" cy="1711325"/>
          </a:xfrm>
        </p:grpSpPr>
        <p:sp>
          <p:nvSpPr>
            <p:cNvPr id="75" name="泪滴形 74"/>
            <p:cNvSpPr/>
            <p:nvPr/>
          </p:nvSpPr>
          <p:spPr bwMode="auto">
            <a:xfrm>
              <a:off x="642938" y="2994025"/>
              <a:ext cx="1711325" cy="1711325"/>
            </a:xfrm>
            <a:prstGeom prst="teardrop">
              <a:avLst/>
            </a:prstGeom>
            <a:solidFill>
              <a:srgbClr val="E33B5D"/>
            </a:solidFill>
            <a:ln w="25400" cap="flat" cmpd="sng" algn="ctr">
              <a:noFill/>
              <a:prstDash val="solid"/>
            </a:ln>
            <a:effectLst/>
          </p:spPr>
          <p:txBody>
            <a:bodyPr anchor="ctr"/>
            <a:lstStyle/>
            <a:p>
              <a:pPr algn="ctr">
                <a:defRPr/>
              </a:pPr>
              <a:endParaRPr lang="zh-CN" altLang="en-US" kern="0">
                <a:solidFill>
                  <a:srgbClr val="6D903F"/>
                </a:solidFill>
                <a:latin typeface="+mj-ea"/>
                <a:ea typeface="+mj-ea"/>
              </a:endParaRPr>
            </a:p>
          </p:txBody>
        </p:sp>
        <p:sp useBgFill="1">
          <p:nvSpPr>
            <p:cNvPr id="76" name="椭圆​​ 3"/>
            <p:cNvSpPr/>
            <p:nvPr/>
          </p:nvSpPr>
          <p:spPr bwMode="auto">
            <a:xfrm>
              <a:off x="823277" y="3408671"/>
              <a:ext cx="1116339" cy="1116339"/>
            </a:xfrm>
            <a:prstGeom prst="ellipse">
              <a:avLst/>
            </a:prstGeom>
            <a:ln w="3175" cap="flat" cmpd="sng" algn="ctr">
              <a:noFill/>
              <a:prstDash val="solid"/>
            </a:ln>
            <a:effectLst/>
          </p:spPr>
          <p:txBody>
            <a:bodyPr anchor="ctr"/>
            <a:lstStyle/>
            <a:p>
              <a:pPr algn="ctr">
                <a:defRPr/>
              </a:pPr>
              <a:endParaRPr lang="zh-CN" altLang="en-US" kern="0">
                <a:solidFill>
                  <a:srgbClr val="6D903F"/>
                </a:solidFill>
                <a:latin typeface="+mj-ea"/>
                <a:ea typeface="+mj-ea"/>
              </a:endParaRPr>
            </a:p>
          </p:txBody>
        </p:sp>
        <p:sp>
          <p:nvSpPr>
            <p:cNvPr id="74" name="矩形​​ 45"/>
            <p:cNvSpPr>
              <a:spLocks noChangeArrowheads="1"/>
            </p:cNvSpPr>
            <p:nvPr/>
          </p:nvSpPr>
          <p:spPr bwMode="auto">
            <a:xfrm>
              <a:off x="973138" y="3641725"/>
              <a:ext cx="869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1700">
                  <a:solidFill>
                    <a:srgbClr val="6D903F"/>
                  </a:solidFill>
                  <a:ea typeface="Arial Unicode MS" pitchFamily="34" charset="-122"/>
                  <a:cs typeface="Arial Unicode MS" pitchFamily="34" charset="-122"/>
                </a:rPr>
                <a:t>点击录</a:t>
              </a:r>
              <a:endParaRPr lang="en-US" altLang="zh-CN" sz="1700">
                <a:solidFill>
                  <a:srgbClr val="6D903F"/>
                </a:solidFill>
                <a:ea typeface="Arial Unicode MS" pitchFamily="34" charset="-122"/>
                <a:cs typeface="Arial Unicode MS" pitchFamily="34" charset="-122"/>
              </a:endParaRPr>
            </a:p>
            <a:p>
              <a:pPr algn="ctr" eaLnBrk="1" hangingPunct="1"/>
              <a:r>
                <a:rPr lang="zh-CN" altLang="en-US" sz="1700">
                  <a:solidFill>
                    <a:srgbClr val="6D903F"/>
                  </a:solidFill>
                  <a:ea typeface="Arial Unicode MS" pitchFamily="34" charset="-122"/>
                  <a:cs typeface="Arial Unicode MS" pitchFamily="34" charset="-122"/>
                </a:rPr>
                <a:t>入内容</a:t>
              </a:r>
            </a:p>
          </p:txBody>
        </p:sp>
      </p:grpSp>
      <p:grpSp>
        <p:nvGrpSpPr>
          <p:cNvPr id="47" name="组合 46"/>
          <p:cNvGrpSpPr/>
          <p:nvPr/>
        </p:nvGrpSpPr>
        <p:grpSpPr>
          <a:xfrm>
            <a:off x="2427288" y="3137817"/>
            <a:ext cx="1952625" cy="1954213"/>
            <a:chOff x="2427288" y="2994025"/>
            <a:chExt cx="1952625" cy="1954213"/>
          </a:xfrm>
        </p:grpSpPr>
        <p:sp>
          <p:nvSpPr>
            <p:cNvPr id="80" name="泪滴形 79"/>
            <p:cNvSpPr/>
            <p:nvPr/>
          </p:nvSpPr>
          <p:spPr bwMode="auto">
            <a:xfrm flipH="1">
              <a:off x="2427288" y="2994025"/>
              <a:ext cx="1952625" cy="1954213"/>
            </a:xfrm>
            <a:prstGeom prst="teardrop">
              <a:avLst/>
            </a:prstGeom>
            <a:solidFill>
              <a:srgbClr val="E33B5D"/>
            </a:solidFill>
            <a:ln w="25400" cap="flat" cmpd="sng" algn="ctr">
              <a:noFill/>
              <a:prstDash val="solid"/>
            </a:ln>
            <a:effectLst/>
          </p:spPr>
          <p:txBody>
            <a:bodyPr anchor="ctr"/>
            <a:lstStyle/>
            <a:p>
              <a:pPr algn="ctr">
                <a:defRPr/>
              </a:pPr>
              <a:endParaRPr lang="zh-CN" altLang="en-US">
                <a:solidFill>
                  <a:srgbClr val="6D903F"/>
                </a:solidFill>
              </a:endParaRPr>
            </a:p>
          </p:txBody>
        </p:sp>
        <p:sp useBgFill="1">
          <p:nvSpPr>
            <p:cNvPr id="81" name="椭圆​​ 7"/>
            <p:cNvSpPr/>
            <p:nvPr/>
          </p:nvSpPr>
          <p:spPr bwMode="auto">
            <a:xfrm flipH="1">
              <a:off x="2992869" y="3560066"/>
              <a:ext cx="1181276" cy="1182236"/>
            </a:xfrm>
            <a:prstGeom prst="ellipse">
              <a:avLst/>
            </a:prstGeom>
            <a:ln w="3175" cap="flat" cmpd="sng" algn="ctr">
              <a:noFill/>
              <a:prstDash val="solid"/>
            </a:ln>
            <a:effectLst/>
          </p:spPr>
          <p:txBody>
            <a:bodyPr anchor="ctr"/>
            <a:lstStyle/>
            <a:p>
              <a:pPr algn="ctr">
                <a:defRPr/>
              </a:pPr>
              <a:endParaRPr lang="zh-CN" altLang="en-US" kern="0">
                <a:solidFill>
                  <a:srgbClr val="6D903F"/>
                </a:solidFill>
                <a:latin typeface="+mj-ea"/>
                <a:ea typeface="+mj-ea"/>
              </a:endParaRPr>
            </a:p>
          </p:txBody>
        </p:sp>
        <p:sp>
          <p:nvSpPr>
            <p:cNvPr id="79" name="矩形​​ 46"/>
            <p:cNvSpPr>
              <a:spLocks noChangeArrowheads="1"/>
            </p:cNvSpPr>
            <p:nvPr/>
          </p:nvSpPr>
          <p:spPr bwMode="auto">
            <a:xfrm>
              <a:off x="3117850" y="3841750"/>
              <a:ext cx="869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1700">
                  <a:solidFill>
                    <a:srgbClr val="6D903F"/>
                  </a:solidFill>
                  <a:ea typeface="Arial Unicode MS" pitchFamily="34" charset="-122"/>
                  <a:cs typeface="Arial Unicode MS" pitchFamily="34" charset="-122"/>
                </a:rPr>
                <a:t>点击录</a:t>
              </a:r>
              <a:endParaRPr lang="en-US" altLang="zh-CN" sz="1700">
                <a:solidFill>
                  <a:srgbClr val="6D903F"/>
                </a:solidFill>
                <a:ea typeface="Arial Unicode MS" pitchFamily="34" charset="-122"/>
                <a:cs typeface="Arial Unicode MS" pitchFamily="34" charset="-122"/>
              </a:endParaRPr>
            </a:p>
            <a:p>
              <a:pPr algn="ctr" eaLnBrk="1" hangingPunct="1"/>
              <a:r>
                <a:rPr lang="zh-CN" altLang="en-US" sz="1700">
                  <a:solidFill>
                    <a:srgbClr val="6D903F"/>
                  </a:solidFill>
                  <a:ea typeface="Arial Unicode MS" pitchFamily="34" charset="-122"/>
                  <a:cs typeface="Arial Unicode MS" pitchFamily="34" charset="-122"/>
                </a:rPr>
                <a:t>入内容</a:t>
              </a:r>
            </a:p>
          </p:txBody>
        </p:sp>
      </p:grpSp>
      <p:grpSp>
        <p:nvGrpSpPr>
          <p:cNvPr id="44" name="组合 43"/>
          <p:cNvGrpSpPr/>
          <p:nvPr/>
        </p:nvGrpSpPr>
        <p:grpSpPr>
          <a:xfrm>
            <a:off x="808038" y="1543967"/>
            <a:ext cx="1530350" cy="1530350"/>
            <a:chOff x="808038" y="1400175"/>
            <a:chExt cx="1530350" cy="1530350"/>
          </a:xfrm>
        </p:grpSpPr>
        <p:sp>
          <p:nvSpPr>
            <p:cNvPr id="83" name="泪滴形 82"/>
            <p:cNvSpPr/>
            <p:nvPr/>
          </p:nvSpPr>
          <p:spPr bwMode="auto">
            <a:xfrm rot="10800000" flipH="1">
              <a:off x="808038" y="1400175"/>
              <a:ext cx="1530350" cy="1530350"/>
            </a:xfrm>
            <a:prstGeom prst="teardrop">
              <a:avLst/>
            </a:prstGeom>
            <a:solidFill>
              <a:srgbClr val="E33B5D"/>
            </a:solidFill>
            <a:ln w="25400" cap="flat" cmpd="sng" algn="ctr">
              <a:noFill/>
              <a:prstDash val="solid"/>
            </a:ln>
            <a:effectLst/>
          </p:spPr>
          <p:txBody>
            <a:bodyPr anchor="ctr"/>
            <a:lstStyle/>
            <a:p>
              <a:pPr algn="ctr">
                <a:defRPr/>
              </a:pPr>
              <a:endParaRPr lang="zh-CN" altLang="en-US" kern="0">
                <a:solidFill>
                  <a:srgbClr val="6D903F"/>
                </a:solidFill>
                <a:latin typeface="+mj-ea"/>
                <a:ea typeface="+mj-ea"/>
              </a:endParaRPr>
            </a:p>
          </p:txBody>
        </p:sp>
        <p:sp useBgFill="1">
          <p:nvSpPr>
            <p:cNvPr id="84" name="椭圆​​ 10"/>
            <p:cNvSpPr/>
            <p:nvPr/>
          </p:nvSpPr>
          <p:spPr bwMode="auto">
            <a:xfrm rot="10800000" flipH="1">
              <a:off x="968375" y="1560513"/>
              <a:ext cx="915988" cy="915987"/>
            </a:xfrm>
            <a:prstGeom prst="ellipse">
              <a:avLst/>
            </a:prstGeom>
            <a:ln w="3175" cap="flat" cmpd="sng" algn="ctr">
              <a:noFill/>
              <a:prstDash val="solid"/>
            </a:ln>
            <a:effectLst/>
          </p:spPr>
          <p:txBody>
            <a:bodyPr anchor="ctr"/>
            <a:lstStyle/>
            <a:p>
              <a:pPr algn="ctr">
                <a:defRPr/>
              </a:pPr>
              <a:endParaRPr lang="zh-CN" altLang="en-US" kern="0">
                <a:solidFill>
                  <a:srgbClr val="6D903F"/>
                </a:solidFill>
                <a:latin typeface="+mj-ea"/>
                <a:ea typeface="+mj-ea"/>
              </a:endParaRPr>
            </a:p>
          </p:txBody>
        </p:sp>
        <p:sp>
          <p:nvSpPr>
            <p:cNvPr id="85" name="矩形​​ 43"/>
            <p:cNvSpPr>
              <a:spLocks noChangeArrowheads="1"/>
            </p:cNvSpPr>
            <p:nvPr/>
          </p:nvSpPr>
          <p:spPr bwMode="auto">
            <a:xfrm>
              <a:off x="1057275" y="1763713"/>
              <a:ext cx="723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1400" dirty="0">
                  <a:solidFill>
                    <a:srgbClr val="6D903F"/>
                  </a:solidFill>
                  <a:ea typeface="Arial Unicode MS" pitchFamily="34" charset="-122"/>
                  <a:cs typeface="Arial Unicode MS" pitchFamily="34" charset="-122"/>
                </a:rPr>
                <a:t>点击录</a:t>
              </a:r>
              <a:endParaRPr lang="en-US" altLang="zh-CN" sz="1400" dirty="0">
                <a:solidFill>
                  <a:srgbClr val="6D903F"/>
                </a:solidFill>
                <a:ea typeface="Arial Unicode MS" pitchFamily="34" charset="-122"/>
                <a:cs typeface="Arial Unicode MS" pitchFamily="34" charset="-122"/>
              </a:endParaRPr>
            </a:p>
            <a:p>
              <a:pPr algn="ctr" eaLnBrk="1" hangingPunct="1"/>
              <a:r>
                <a:rPr lang="zh-CN" altLang="en-US" sz="1400" dirty="0">
                  <a:solidFill>
                    <a:srgbClr val="6D903F"/>
                  </a:solidFill>
                  <a:ea typeface="Arial Unicode MS" pitchFamily="34" charset="-122"/>
                  <a:cs typeface="Arial Unicode MS" pitchFamily="34" charset="-122"/>
                </a:rPr>
                <a:t>入内容</a:t>
              </a:r>
            </a:p>
          </p:txBody>
        </p:sp>
      </p:grpSp>
      <p:grpSp>
        <p:nvGrpSpPr>
          <p:cNvPr id="45" name="组合 44"/>
          <p:cNvGrpSpPr/>
          <p:nvPr/>
        </p:nvGrpSpPr>
        <p:grpSpPr>
          <a:xfrm>
            <a:off x="2427288" y="1289967"/>
            <a:ext cx="1771650" cy="1773238"/>
            <a:chOff x="2427288" y="1146175"/>
            <a:chExt cx="1771650" cy="1773238"/>
          </a:xfrm>
        </p:grpSpPr>
        <p:sp>
          <p:nvSpPr>
            <p:cNvPr id="89" name="泪滴形 88"/>
            <p:cNvSpPr/>
            <p:nvPr/>
          </p:nvSpPr>
          <p:spPr bwMode="auto">
            <a:xfrm rot="16200000" flipH="1">
              <a:off x="2426494" y="1146969"/>
              <a:ext cx="1773238" cy="1771650"/>
            </a:xfrm>
            <a:prstGeom prst="teardrop">
              <a:avLst/>
            </a:prstGeom>
            <a:solidFill>
              <a:srgbClr val="E33B5D"/>
            </a:solidFill>
            <a:ln w="25400" cap="flat" cmpd="sng" algn="ctr">
              <a:noFill/>
              <a:prstDash val="solid"/>
            </a:ln>
            <a:effectLst/>
          </p:spPr>
          <p:txBody>
            <a:bodyPr anchor="ctr"/>
            <a:lstStyle/>
            <a:p>
              <a:pPr algn="ctr">
                <a:defRPr/>
              </a:pPr>
              <a:endParaRPr lang="zh-CN" altLang="en-US" kern="0">
                <a:solidFill>
                  <a:schemeClr val="accent6">
                    <a:lumMod val="50000"/>
                  </a:schemeClr>
                </a:solidFill>
                <a:latin typeface="+mj-ea"/>
                <a:ea typeface="+mj-ea"/>
              </a:endParaRPr>
            </a:p>
          </p:txBody>
        </p:sp>
        <p:sp useBgFill="1">
          <p:nvSpPr>
            <p:cNvPr id="90" name="椭圆​​ 13"/>
            <p:cNvSpPr/>
            <p:nvPr/>
          </p:nvSpPr>
          <p:spPr bwMode="auto">
            <a:xfrm rot="16200000" flipH="1">
              <a:off x="2929174" y="1333523"/>
              <a:ext cx="1083553" cy="1082582"/>
            </a:xfrm>
            <a:prstGeom prst="ellipse">
              <a:avLst/>
            </a:prstGeom>
            <a:ln w="3175" cap="flat" cmpd="sng" algn="ctr">
              <a:noFill/>
              <a:prstDash val="solid"/>
            </a:ln>
            <a:effectLst/>
          </p:spPr>
          <p:txBody>
            <a:bodyPr anchor="ctr"/>
            <a:lstStyle/>
            <a:p>
              <a:pPr algn="ctr">
                <a:defRPr/>
              </a:pPr>
              <a:endParaRPr lang="zh-CN" altLang="en-US" kern="0">
                <a:solidFill>
                  <a:schemeClr val="accent6">
                    <a:lumMod val="50000"/>
                  </a:schemeClr>
                </a:solidFill>
                <a:latin typeface="+mj-ea"/>
                <a:ea typeface="+mj-ea"/>
              </a:endParaRPr>
            </a:p>
          </p:txBody>
        </p:sp>
        <p:sp>
          <p:nvSpPr>
            <p:cNvPr id="88" name="矩形​​ 44"/>
            <p:cNvSpPr>
              <a:spLocks noChangeArrowheads="1"/>
            </p:cNvSpPr>
            <p:nvPr/>
          </p:nvSpPr>
          <p:spPr bwMode="auto">
            <a:xfrm>
              <a:off x="3028950" y="1554163"/>
              <a:ext cx="869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1700" dirty="0">
                  <a:solidFill>
                    <a:srgbClr val="6D903F"/>
                  </a:solidFill>
                  <a:ea typeface="Arial Unicode MS" pitchFamily="34" charset="-122"/>
                  <a:cs typeface="Arial Unicode MS" pitchFamily="34" charset="-122"/>
                </a:rPr>
                <a:t>点击录</a:t>
              </a:r>
              <a:endParaRPr lang="en-US" altLang="zh-CN" sz="1700" dirty="0">
                <a:solidFill>
                  <a:srgbClr val="6D903F"/>
                </a:solidFill>
                <a:ea typeface="Arial Unicode MS" pitchFamily="34" charset="-122"/>
                <a:cs typeface="Arial Unicode MS" pitchFamily="34" charset="-122"/>
              </a:endParaRPr>
            </a:p>
            <a:p>
              <a:pPr algn="ctr" eaLnBrk="1" hangingPunct="1"/>
              <a:r>
                <a:rPr lang="zh-CN" altLang="en-US" sz="1700" dirty="0">
                  <a:solidFill>
                    <a:srgbClr val="6D903F"/>
                  </a:solidFill>
                  <a:ea typeface="Arial Unicode MS" pitchFamily="34" charset="-122"/>
                  <a:cs typeface="Arial Unicode MS" pitchFamily="34" charset="-122"/>
                </a:rPr>
                <a:t>入内容</a:t>
              </a:r>
            </a:p>
          </p:txBody>
        </p:sp>
      </p:grpSp>
      <p:grpSp>
        <p:nvGrpSpPr>
          <p:cNvPr id="52" name="组合 51"/>
          <p:cNvGrpSpPr/>
          <p:nvPr/>
        </p:nvGrpSpPr>
        <p:grpSpPr>
          <a:xfrm>
            <a:off x="4975557" y="1848769"/>
            <a:ext cx="374650" cy="374650"/>
            <a:chOff x="4989513" y="1419225"/>
            <a:chExt cx="374650" cy="374650"/>
          </a:xfrm>
        </p:grpSpPr>
        <p:sp>
          <p:nvSpPr>
            <p:cNvPr id="92" name="泪滴形 91"/>
            <p:cNvSpPr/>
            <p:nvPr/>
          </p:nvSpPr>
          <p:spPr bwMode="auto">
            <a:xfrm rot="10800000" flipH="1">
              <a:off x="4989513" y="1419225"/>
              <a:ext cx="374650" cy="374650"/>
            </a:xfrm>
            <a:prstGeom prst="teardrop">
              <a:avLst/>
            </a:prstGeom>
            <a:solidFill>
              <a:srgbClr val="E33B5D"/>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useBgFill="1">
          <p:nvSpPr>
            <p:cNvPr id="93" name="椭圆​​ 10"/>
            <p:cNvSpPr/>
            <p:nvPr/>
          </p:nvSpPr>
          <p:spPr bwMode="auto">
            <a:xfrm rot="10800000" flipH="1">
              <a:off x="5029200" y="1458913"/>
              <a:ext cx="223838" cy="223837"/>
            </a:xfrm>
            <a:prstGeom prst="ellipse">
              <a:avLst/>
            </a:prstGeom>
            <a:ln w="3175" cap="flat" cmpd="sng" algn="ctr">
              <a:noFill/>
              <a:prstDash val="solid"/>
            </a:ln>
            <a:effectLst/>
          </p:spPr>
          <p:txBody>
            <a:bodyPr anchor="ctr"/>
            <a:lstStyle/>
            <a:p>
              <a:pPr algn="ctr">
                <a:defRPr/>
              </a:pPr>
              <a:endParaRPr lang="zh-CN" altLang="en-US" kern="0" dirty="0">
                <a:solidFill>
                  <a:sysClr val="window" lastClr="FFFFFF"/>
                </a:solidFill>
                <a:latin typeface="+mj-ea"/>
                <a:ea typeface="+mj-ea"/>
              </a:endParaRPr>
            </a:p>
          </p:txBody>
        </p:sp>
      </p:grpSp>
      <p:sp>
        <p:nvSpPr>
          <p:cNvPr id="94" name="Rectangle 11"/>
          <p:cNvSpPr>
            <a:spLocks noChangeArrowheads="1"/>
          </p:cNvSpPr>
          <p:nvPr/>
        </p:nvSpPr>
        <p:spPr bwMode="gray">
          <a:xfrm>
            <a:off x="5527675" y="1812257"/>
            <a:ext cx="2500313" cy="358775"/>
          </a:xfrm>
          <a:prstGeom prst="rect">
            <a:avLst/>
          </a:prstGeom>
          <a:noFill/>
          <a:ln>
            <a:noFill/>
          </a:ln>
        </p:spPr>
        <p:txBody>
          <a:bodyPr lIns="0" tIns="0" rIns="0" bIns="0" anchor="ctr"/>
          <a:lstStyle/>
          <a:p>
            <a:pPr>
              <a:lnSpc>
                <a:spcPct val="120000"/>
              </a:lnSpc>
              <a:defRPr/>
            </a:pPr>
            <a:r>
              <a:rPr lang="zh-CN" altLang="en-US" sz="1400" b="1" kern="0" dirty="0">
                <a:solidFill>
                  <a:srgbClr val="6D903F"/>
                </a:solidFill>
              </a:rPr>
              <a:t>单击此处输入标题</a:t>
            </a:r>
          </a:p>
        </p:txBody>
      </p:sp>
      <p:grpSp>
        <p:nvGrpSpPr>
          <p:cNvPr id="54" name="组合 53"/>
          <p:cNvGrpSpPr/>
          <p:nvPr/>
        </p:nvGrpSpPr>
        <p:grpSpPr>
          <a:xfrm>
            <a:off x="4972046" y="2448995"/>
            <a:ext cx="381672" cy="381812"/>
            <a:chOff x="4982272" y="2347861"/>
            <a:chExt cx="381672" cy="381812"/>
          </a:xfrm>
        </p:grpSpPr>
        <p:sp>
          <p:nvSpPr>
            <p:cNvPr id="96" name="泪滴形 95"/>
            <p:cNvSpPr/>
            <p:nvPr/>
          </p:nvSpPr>
          <p:spPr bwMode="auto">
            <a:xfrm rot="16200000" flipH="1">
              <a:off x="4982202" y="2347931"/>
              <a:ext cx="381812" cy="381672"/>
            </a:xfrm>
            <a:prstGeom prst="teardrop">
              <a:avLst/>
            </a:prstGeom>
            <a:solidFill>
              <a:srgbClr val="E33B5D"/>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useBgFill="1">
          <p:nvSpPr>
            <p:cNvPr id="97" name="椭圆​​ 13"/>
            <p:cNvSpPr/>
            <p:nvPr/>
          </p:nvSpPr>
          <p:spPr bwMode="auto">
            <a:xfrm rot="16200000" flipH="1">
              <a:off x="5090456" y="2388139"/>
              <a:ext cx="233310" cy="233224"/>
            </a:xfrm>
            <a:prstGeom prst="ellipse">
              <a:avLst/>
            </a:prstGeom>
            <a:ln w="3175"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grpSp>
      <p:sp>
        <p:nvSpPr>
          <p:cNvPr id="98" name="Rectangle 11"/>
          <p:cNvSpPr>
            <a:spLocks noChangeArrowheads="1"/>
          </p:cNvSpPr>
          <p:nvPr/>
        </p:nvSpPr>
        <p:spPr bwMode="gray">
          <a:xfrm>
            <a:off x="5527675" y="2365439"/>
            <a:ext cx="2500313" cy="358775"/>
          </a:xfrm>
          <a:prstGeom prst="rect">
            <a:avLst/>
          </a:prstGeom>
          <a:noFill/>
          <a:ln>
            <a:noFill/>
          </a:ln>
        </p:spPr>
        <p:txBody>
          <a:bodyPr lIns="0" tIns="0" rIns="0" bIns="0" anchor="ctr"/>
          <a:lstStyle/>
          <a:p>
            <a:pPr>
              <a:lnSpc>
                <a:spcPct val="120000"/>
              </a:lnSpc>
              <a:defRPr/>
            </a:pPr>
            <a:r>
              <a:rPr lang="zh-CN" altLang="en-US" sz="1400" b="1" kern="0" dirty="0">
                <a:solidFill>
                  <a:srgbClr val="6D903F"/>
                </a:solidFill>
              </a:rPr>
              <a:t>单击此处输入标题</a:t>
            </a:r>
          </a:p>
        </p:txBody>
      </p:sp>
      <p:sp>
        <p:nvSpPr>
          <p:cNvPr id="99" name="Rectangle 11"/>
          <p:cNvSpPr>
            <a:spLocks noChangeArrowheads="1"/>
          </p:cNvSpPr>
          <p:nvPr/>
        </p:nvSpPr>
        <p:spPr bwMode="gray">
          <a:xfrm>
            <a:off x="5527675" y="2958636"/>
            <a:ext cx="2500313" cy="358775"/>
          </a:xfrm>
          <a:prstGeom prst="rect">
            <a:avLst/>
          </a:prstGeom>
          <a:noFill/>
          <a:ln>
            <a:noFill/>
          </a:ln>
        </p:spPr>
        <p:txBody>
          <a:bodyPr lIns="0" tIns="0" rIns="0" bIns="0" anchor="ctr"/>
          <a:lstStyle/>
          <a:p>
            <a:pPr>
              <a:lnSpc>
                <a:spcPct val="120000"/>
              </a:lnSpc>
              <a:defRPr/>
            </a:pPr>
            <a:r>
              <a:rPr lang="zh-CN" altLang="en-US" sz="1400" b="1" kern="0" dirty="0">
                <a:solidFill>
                  <a:srgbClr val="6D903F"/>
                </a:solidFill>
              </a:rPr>
              <a:t>单击此处输入标题</a:t>
            </a:r>
          </a:p>
        </p:txBody>
      </p:sp>
      <p:sp>
        <p:nvSpPr>
          <p:cNvPr id="100" name="Rectangle 11"/>
          <p:cNvSpPr>
            <a:spLocks noChangeArrowheads="1"/>
          </p:cNvSpPr>
          <p:nvPr/>
        </p:nvSpPr>
        <p:spPr bwMode="gray">
          <a:xfrm>
            <a:off x="5527675" y="3529168"/>
            <a:ext cx="2500313" cy="358775"/>
          </a:xfrm>
          <a:prstGeom prst="rect">
            <a:avLst/>
          </a:prstGeom>
          <a:noFill/>
          <a:ln>
            <a:noFill/>
          </a:ln>
        </p:spPr>
        <p:txBody>
          <a:bodyPr lIns="0" tIns="0" rIns="0" bIns="0" anchor="ctr"/>
          <a:lstStyle/>
          <a:p>
            <a:pPr>
              <a:lnSpc>
                <a:spcPct val="120000"/>
              </a:lnSpc>
              <a:defRPr/>
            </a:pPr>
            <a:r>
              <a:rPr lang="zh-CN" altLang="en-US" sz="1400" b="1" kern="0" dirty="0">
                <a:solidFill>
                  <a:srgbClr val="6D903F"/>
                </a:solidFill>
              </a:rPr>
              <a:t>单击此处输入标题</a:t>
            </a:r>
          </a:p>
        </p:txBody>
      </p:sp>
      <p:grpSp>
        <p:nvGrpSpPr>
          <p:cNvPr id="56" name="组合 55"/>
          <p:cNvGrpSpPr/>
          <p:nvPr/>
        </p:nvGrpSpPr>
        <p:grpSpPr>
          <a:xfrm>
            <a:off x="4963918" y="3008434"/>
            <a:ext cx="397928" cy="398074"/>
            <a:chOff x="4966016" y="3195695"/>
            <a:chExt cx="397928" cy="398074"/>
          </a:xfrm>
        </p:grpSpPr>
        <p:sp>
          <p:nvSpPr>
            <p:cNvPr id="102" name="泪滴形 101"/>
            <p:cNvSpPr/>
            <p:nvPr/>
          </p:nvSpPr>
          <p:spPr bwMode="auto">
            <a:xfrm>
              <a:off x="4966016" y="3195695"/>
              <a:ext cx="397928" cy="398074"/>
            </a:xfrm>
            <a:prstGeom prst="teardrop">
              <a:avLst/>
            </a:prstGeom>
            <a:solidFill>
              <a:srgbClr val="E33B5D"/>
            </a:solidFill>
            <a:ln w="25400" cap="flat" cmpd="sng" algn="ctr">
              <a:noFill/>
              <a:prstDash val="solid"/>
            </a:ln>
            <a:effectLst/>
          </p:spPr>
          <p:txBody>
            <a:bodyPr anchor="ctr"/>
            <a:lstStyle/>
            <a:p>
              <a:pPr algn="ctr">
                <a:defRPr/>
              </a:pPr>
              <a:endParaRPr lang="zh-CN" altLang="en-US" kern="0" dirty="0">
                <a:solidFill>
                  <a:sysClr val="window" lastClr="FFFFFF"/>
                </a:solidFill>
                <a:latin typeface="+mj-ea"/>
                <a:ea typeface="+mj-ea"/>
              </a:endParaRPr>
            </a:p>
          </p:txBody>
        </p:sp>
        <p:sp useBgFill="1">
          <p:nvSpPr>
            <p:cNvPr id="103" name="椭圆​​ 3"/>
            <p:cNvSpPr/>
            <p:nvPr/>
          </p:nvSpPr>
          <p:spPr bwMode="auto">
            <a:xfrm>
              <a:off x="5007949" y="3292147"/>
              <a:ext cx="259578" cy="259673"/>
            </a:xfrm>
            <a:prstGeom prst="ellipse">
              <a:avLst/>
            </a:prstGeom>
            <a:ln w="3175"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grpSp>
      <p:grpSp>
        <p:nvGrpSpPr>
          <p:cNvPr id="58" name="组合 57"/>
          <p:cNvGrpSpPr/>
          <p:nvPr/>
        </p:nvGrpSpPr>
        <p:grpSpPr>
          <a:xfrm>
            <a:off x="4961711" y="3527497"/>
            <a:ext cx="402343" cy="402491"/>
            <a:chOff x="4961602" y="4025817"/>
            <a:chExt cx="402343" cy="402491"/>
          </a:xfrm>
        </p:grpSpPr>
        <p:sp>
          <p:nvSpPr>
            <p:cNvPr id="105" name="泪滴形 104"/>
            <p:cNvSpPr/>
            <p:nvPr/>
          </p:nvSpPr>
          <p:spPr bwMode="auto">
            <a:xfrm flipH="1">
              <a:off x="4961602" y="4025817"/>
              <a:ext cx="402343" cy="402491"/>
            </a:xfrm>
            <a:prstGeom prst="teardrop">
              <a:avLst/>
            </a:prstGeom>
            <a:solidFill>
              <a:srgbClr val="E33B5D"/>
            </a:solidFill>
            <a:ln w="25400"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sp useBgFill="1">
          <p:nvSpPr>
            <p:cNvPr id="106" name="椭圆​​ 7"/>
            <p:cNvSpPr/>
            <p:nvPr/>
          </p:nvSpPr>
          <p:spPr bwMode="auto">
            <a:xfrm flipH="1">
              <a:off x="5078141" y="4142399"/>
              <a:ext cx="243405" cy="243494"/>
            </a:xfrm>
            <a:prstGeom prst="ellipse">
              <a:avLst/>
            </a:prstGeom>
            <a:ln w="3175" cap="flat" cmpd="sng" algn="ctr">
              <a:noFill/>
              <a:prstDash val="solid"/>
            </a:ln>
            <a:effectLst/>
          </p:spPr>
          <p:txBody>
            <a:bodyPr anchor="ctr"/>
            <a:lstStyle/>
            <a:p>
              <a:pPr algn="ctr">
                <a:defRPr/>
              </a:pPr>
              <a:endParaRPr lang="zh-CN" altLang="en-US" kern="0">
                <a:solidFill>
                  <a:sysClr val="window" lastClr="FFFFFF"/>
                </a:solidFill>
                <a:latin typeface="+mj-ea"/>
                <a:ea typeface="+mj-ea"/>
              </a:endParaRPr>
            </a:p>
          </p:txBody>
        </p:sp>
      </p:grpSp>
      <p:sp>
        <p:nvSpPr>
          <p:cNvPr id="37"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39" name="直接连接符 38"/>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0-#ppt_w/2"/>
                                          </p:val>
                                        </p:tav>
                                        <p:tav tm="100000">
                                          <p:val>
                                            <p:strVal val="#ppt_x"/>
                                          </p:val>
                                        </p:tav>
                                      </p:tavLst>
                                    </p:anim>
                                    <p:anim calcmode="lin" valueType="num">
                                      <p:cBhvr additive="base">
                                        <p:cTn id="14"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1+#ppt_w/2"/>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0-#ppt_w/2"/>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1+#ppt_w/2"/>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94"/>
                                        </p:tgtEl>
                                        <p:attrNameLst>
                                          <p:attrName>ppt_y</p:attrName>
                                        </p:attrNameLst>
                                      </p:cBhvr>
                                      <p:tavLst>
                                        <p:tav tm="0">
                                          <p:val>
                                            <p:strVal val="#ppt_y"/>
                                          </p:val>
                                        </p:tav>
                                        <p:tav tm="100000">
                                          <p:val>
                                            <p:strVal val="#ppt_y"/>
                                          </p:val>
                                        </p:tav>
                                      </p:tavLst>
                                    </p:anim>
                                    <p:anim calcmode="lin" valueType="num">
                                      <p:cBhvr>
                                        <p:cTn id="45"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9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98"/>
                                        </p:tgtEl>
                                        <p:attrNameLst>
                                          <p:attrName>style.visibility</p:attrName>
                                        </p:attrNameLst>
                                      </p:cBhvr>
                                      <p:to>
                                        <p:strVal val="visible"/>
                                      </p:to>
                                    </p:set>
                                    <p:anim calcmode="lin" valueType="num">
                                      <p:cBhvr>
                                        <p:cTn id="58" dur="500" fill="hold"/>
                                        <p:tgtEl>
                                          <p:spTgt spid="9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98"/>
                                        </p:tgtEl>
                                        <p:attrNameLst>
                                          <p:attrName>ppt_y</p:attrName>
                                        </p:attrNameLst>
                                      </p:cBhvr>
                                      <p:tavLst>
                                        <p:tav tm="0">
                                          <p:val>
                                            <p:strVal val="#ppt_y"/>
                                          </p:val>
                                        </p:tav>
                                        <p:tav tm="100000">
                                          <p:val>
                                            <p:strVal val="#ppt_y"/>
                                          </p:val>
                                        </p:tav>
                                      </p:tavLst>
                                    </p:anim>
                                    <p:anim calcmode="lin" valueType="num">
                                      <p:cBhvr>
                                        <p:cTn id="60" dur="500" fill="hold"/>
                                        <p:tgtEl>
                                          <p:spTgt spid="9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9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9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000"/>
                                        <p:tgtEl>
                                          <p:spTgt spid="56"/>
                                        </p:tgtEl>
                                      </p:cBhvr>
                                    </p:animEffect>
                                    <p:anim calcmode="lin" valueType="num">
                                      <p:cBhvr>
                                        <p:cTn id="68" dur="1000" fill="hold"/>
                                        <p:tgtEl>
                                          <p:spTgt spid="56"/>
                                        </p:tgtEl>
                                        <p:attrNameLst>
                                          <p:attrName>ppt_x</p:attrName>
                                        </p:attrNameLst>
                                      </p:cBhvr>
                                      <p:tavLst>
                                        <p:tav tm="0">
                                          <p:val>
                                            <p:strVal val="#ppt_x"/>
                                          </p:val>
                                        </p:tav>
                                        <p:tav tm="100000">
                                          <p:val>
                                            <p:strVal val="#ppt_x"/>
                                          </p:val>
                                        </p:tav>
                                      </p:tavLst>
                                    </p:anim>
                                    <p:anim calcmode="lin" valueType="num">
                                      <p:cBhvr>
                                        <p:cTn id="69" dur="1000" fill="hold"/>
                                        <p:tgtEl>
                                          <p:spTgt spid="56"/>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99"/>
                                        </p:tgtEl>
                                        <p:attrNameLst>
                                          <p:attrName>ppt_y</p:attrName>
                                        </p:attrNameLst>
                                      </p:cBhvr>
                                      <p:tavLst>
                                        <p:tav tm="0">
                                          <p:val>
                                            <p:strVal val="#ppt_y"/>
                                          </p:val>
                                        </p:tav>
                                        <p:tav tm="100000">
                                          <p:val>
                                            <p:strVal val="#ppt_y"/>
                                          </p:val>
                                        </p:tav>
                                      </p:tavLst>
                                    </p:anim>
                                    <p:anim calcmode="lin" valueType="num">
                                      <p:cBhvr>
                                        <p:cTn id="75" dur="500" fill="hold"/>
                                        <p:tgtEl>
                                          <p:spTgt spid="99"/>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99"/>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99"/>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fade">
                                      <p:cBhvr>
                                        <p:cTn id="82" dur="1000"/>
                                        <p:tgtEl>
                                          <p:spTgt spid="58"/>
                                        </p:tgtEl>
                                      </p:cBhvr>
                                    </p:animEffect>
                                    <p:anim calcmode="lin" valueType="num">
                                      <p:cBhvr>
                                        <p:cTn id="83" dur="1000" fill="hold"/>
                                        <p:tgtEl>
                                          <p:spTgt spid="58"/>
                                        </p:tgtEl>
                                        <p:attrNameLst>
                                          <p:attrName>ppt_x</p:attrName>
                                        </p:attrNameLst>
                                      </p:cBhvr>
                                      <p:tavLst>
                                        <p:tav tm="0">
                                          <p:val>
                                            <p:strVal val="#ppt_x"/>
                                          </p:val>
                                        </p:tav>
                                        <p:tav tm="100000">
                                          <p:val>
                                            <p:strVal val="#ppt_x"/>
                                          </p:val>
                                        </p:tav>
                                      </p:tavLst>
                                    </p:anim>
                                    <p:anim calcmode="lin" valueType="num">
                                      <p:cBhvr>
                                        <p:cTn id="84" dur="1000" fill="hold"/>
                                        <p:tgtEl>
                                          <p:spTgt spid="58"/>
                                        </p:tgtEl>
                                        <p:attrNameLst>
                                          <p:attrName>ppt_y</p:attrName>
                                        </p:attrNameLst>
                                      </p:cBhvr>
                                      <p:tavLst>
                                        <p:tav tm="0">
                                          <p:val>
                                            <p:strVal val="#ppt_y+.1"/>
                                          </p:val>
                                        </p:tav>
                                        <p:tav tm="100000">
                                          <p:val>
                                            <p:strVal val="#ppt_y"/>
                                          </p:val>
                                        </p:tav>
                                      </p:tavLst>
                                    </p:anim>
                                  </p:childTnLst>
                                </p:cTn>
                              </p:par>
                            </p:childTnLst>
                          </p:cTn>
                        </p:par>
                        <p:par>
                          <p:cTn id="85" fill="hold">
                            <p:stCondLst>
                              <p:cond delay="10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00"/>
                                        </p:tgtEl>
                                        <p:attrNameLst>
                                          <p:attrName>style.visibility</p:attrName>
                                        </p:attrNameLst>
                                      </p:cBhvr>
                                      <p:to>
                                        <p:strVal val="visible"/>
                                      </p:to>
                                    </p:set>
                                    <p:anim calcmode="lin" valueType="num">
                                      <p:cBhvr>
                                        <p:cTn id="88" dur="500" fill="hold"/>
                                        <p:tgtEl>
                                          <p:spTgt spid="100"/>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100"/>
                                        </p:tgtEl>
                                        <p:attrNameLst>
                                          <p:attrName>ppt_y</p:attrName>
                                        </p:attrNameLst>
                                      </p:cBhvr>
                                      <p:tavLst>
                                        <p:tav tm="0">
                                          <p:val>
                                            <p:strVal val="#ppt_y"/>
                                          </p:val>
                                        </p:tav>
                                        <p:tav tm="100000">
                                          <p:val>
                                            <p:strVal val="#ppt_y"/>
                                          </p:val>
                                        </p:tav>
                                      </p:tavLst>
                                    </p:anim>
                                    <p:anim calcmode="lin" valueType="num">
                                      <p:cBhvr>
                                        <p:cTn id="90" dur="500" fill="hold"/>
                                        <p:tgtEl>
                                          <p:spTgt spid="100"/>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100"/>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8" grpId="0"/>
      <p:bldP spid="99" grpId="0"/>
      <p:bldP spid="100"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rot="498346">
            <a:off x="3982134" y="-211341"/>
            <a:ext cx="3502934" cy="2243399"/>
          </a:xfrm>
          <a:prstGeom prst="rect">
            <a:avLst/>
          </a:prstGeom>
        </p:spPr>
      </p:pic>
      <p:sp>
        <p:nvSpPr>
          <p:cNvPr id="33" name="矩形 3"/>
          <p:cNvSpPr>
            <a:spLocks noChangeArrowheads="1"/>
          </p:cNvSpPr>
          <p:nvPr/>
        </p:nvSpPr>
        <p:spPr bwMode="auto">
          <a:xfrm>
            <a:off x="0" y="1690683"/>
            <a:ext cx="6948165" cy="1961142"/>
          </a:xfrm>
          <a:prstGeom prst="rect">
            <a:avLst/>
          </a:prstGeom>
          <a:solidFill>
            <a:srgbClr val="E33B5D"/>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cxnSp>
        <p:nvCxnSpPr>
          <p:cNvPr id="18" name="直接连接符 17"/>
          <p:cNvCxnSpPr/>
          <p:nvPr/>
        </p:nvCxnSpPr>
        <p:spPr>
          <a:xfrm flipV="1">
            <a:off x="2843880" y="1726236"/>
            <a:ext cx="0" cy="192405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Box 39"/>
          <p:cNvSpPr txBox="1">
            <a:spLocks noChangeArrowheads="1"/>
          </p:cNvSpPr>
          <p:nvPr/>
        </p:nvSpPr>
        <p:spPr bwMode="auto">
          <a:xfrm>
            <a:off x="1385872" y="329180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a:t>PART 03</a:t>
            </a:r>
            <a:endParaRPr lang="zh-CN" altLang="en-US" sz="1600"/>
          </a:p>
        </p:txBody>
      </p:sp>
      <p:sp>
        <p:nvSpPr>
          <p:cNvPr id="20" name="TextBox 40"/>
          <p:cNvSpPr txBox="1"/>
          <p:nvPr/>
        </p:nvSpPr>
        <p:spPr>
          <a:xfrm>
            <a:off x="3059458" y="2680180"/>
            <a:ext cx="1077912"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1" name="TextBox 41"/>
          <p:cNvSpPr txBox="1"/>
          <p:nvPr/>
        </p:nvSpPr>
        <p:spPr>
          <a:xfrm>
            <a:off x="4137370" y="2680180"/>
            <a:ext cx="985838"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2" name="TextBox 42"/>
          <p:cNvSpPr txBox="1"/>
          <p:nvPr/>
        </p:nvSpPr>
        <p:spPr>
          <a:xfrm>
            <a:off x="5220045" y="2680180"/>
            <a:ext cx="1027113"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3" name="TextBox 43"/>
          <p:cNvSpPr txBox="1"/>
          <p:nvPr/>
        </p:nvSpPr>
        <p:spPr>
          <a:xfrm>
            <a:off x="3059458" y="2992917"/>
            <a:ext cx="1231900"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4" name="TextBox 44"/>
          <p:cNvSpPr txBox="1"/>
          <p:nvPr/>
        </p:nvSpPr>
        <p:spPr>
          <a:xfrm>
            <a:off x="4140545" y="2992917"/>
            <a:ext cx="1230313"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grpSp>
        <p:nvGrpSpPr>
          <p:cNvPr id="25" name="组合 24"/>
          <p:cNvGrpSpPr/>
          <p:nvPr/>
        </p:nvGrpSpPr>
        <p:grpSpPr bwMode="auto">
          <a:xfrm>
            <a:off x="1117585" y="1786199"/>
            <a:ext cx="1438275" cy="1436687"/>
            <a:chOff x="5675204" y="407884"/>
            <a:chExt cx="1437120" cy="1437120"/>
          </a:xfrm>
        </p:grpSpPr>
        <p:sp useBgFill="1">
          <p:nvSpPr>
            <p:cNvPr id="26" name="椭圆 25"/>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31" name="TextBox 37"/>
          <p:cNvSpPr txBox="1"/>
          <p:nvPr/>
        </p:nvSpPr>
        <p:spPr>
          <a:xfrm>
            <a:off x="2987890" y="2139720"/>
            <a:ext cx="2392001" cy="523220"/>
          </a:xfrm>
          <a:prstGeom prst="rect">
            <a:avLst/>
          </a:prstGeom>
          <a:noFill/>
        </p:spPr>
        <p:txBody>
          <a:bodyPr wrap="none">
            <a:spAutoFit/>
          </a:bodyPr>
          <a:lstStyle/>
          <a:p>
            <a:pPr marL="0" lvl="1">
              <a:defRPr/>
            </a:pPr>
            <a:r>
              <a:rPr lang="zh-CN" altLang="en-US" sz="1400" b="1"/>
              <a:t> </a:t>
            </a:r>
            <a:r>
              <a:rPr lang="zh-CN" altLang="en-US" sz="2800" b="1"/>
              <a:t>第三部分</a:t>
            </a:r>
            <a:r>
              <a:rPr lang="zh-CN" altLang="en-US" sz="2800" b="1" dirty="0"/>
              <a:t>标题</a:t>
            </a:r>
            <a:endParaRPr lang="en-US" altLang="zh-CN"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p:tgtEl>
                                          <p:spTgt spid="31"/>
                                        </p:tgtEl>
                                        <p:attrNameLst>
                                          <p:attrName>ppt_x</p:attrName>
                                        </p:attrNameLst>
                                      </p:cBhvr>
                                      <p:tavLst>
                                        <p:tav tm="0">
                                          <p:val>
                                            <p:strVal val="#ppt_x-#ppt_w*1.125000"/>
                                          </p:val>
                                        </p:tav>
                                        <p:tav tm="100000">
                                          <p:val>
                                            <p:strVal val="#ppt_x"/>
                                          </p:val>
                                        </p:tav>
                                      </p:tavLst>
                                    </p:anim>
                                    <p:animEffect transition="in" filter="wipe(right)">
                                      <p:cBhvr>
                                        <p:cTn id="23" dur="500"/>
                                        <p:tgtEl>
                                          <p:spTgt spid="31"/>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16" presetClass="entr" presetSubtype="42"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19" grpId="0"/>
      <p:bldP spid="20" grpId="0"/>
      <p:bldP spid="21" grpId="0"/>
      <p:bldP spid="22" grpId="0"/>
      <p:bldP spid="23" grpId="0"/>
      <p:bldP spid="24"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椭圆 42"/>
          <p:cNvSpPr/>
          <p:nvPr/>
        </p:nvSpPr>
        <p:spPr>
          <a:xfrm>
            <a:off x="1089075" y="1607517"/>
            <a:ext cx="1939925" cy="1941513"/>
          </a:xfrm>
          <a:prstGeom prst="ellipse">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anchor="ctr"/>
          <a:lstStyle/>
          <a:p>
            <a:pPr algn="ctr">
              <a:defRPr/>
            </a:pPr>
            <a:endParaRPr lang="zh-CN" altLang="en-US">
              <a:solidFill>
                <a:schemeClr val="tx1"/>
              </a:solidFill>
            </a:endParaRPr>
          </a:p>
        </p:txBody>
      </p:sp>
      <p:sp>
        <p:nvSpPr>
          <p:cNvPr id="44" name="椭圆 43"/>
          <p:cNvSpPr/>
          <p:nvPr/>
        </p:nvSpPr>
        <p:spPr>
          <a:xfrm>
            <a:off x="971600" y="1491630"/>
            <a:ext cx="2174875" cy="2173287"/>
          </a:xfrm>
          <a:prstGeom prst="ellipse">
            <a:avLst/>
          </a:prstGeom>
          <a:noFill/>
          <a:ln>
            <a:solidFill>
              <a:srgbClr val="E64D79">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anchor="ctr"/>
          <a:lstStyle/>
          <a:p>
            <a:pPr algn="ctr">
              <a:defRPr/>
            </a:pPr>
            <a:endParaRPr lang="zh-CN" altLang="en-US">
              <a:solidFill>
                <a:schemeClr val="tx1"/>
              </a:solidFill>
            </a:endParaRPr>
          </a:p>
        </p:txBody>
      </p:sp>
      <p:sp>
        <p:nvSpPr>
          <p:cNvPr id="45" name="矩形 44"/>
          <p:cNvSpPr>
            <a:spLocks noChangeArrowheads="1"/>
          </p:cNvSpPr>
          <p:nvPr/>
        </p:nvSpPr>
        <p:spPr bwMode="auto">
          <a:xfrm>
            <a:off x="1212900" y="2083767"/>
            <a:ext cx="1692275" cy="10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lvl="1" algn="ctr">
              <a:defRPr/>
            </a:pPr>
            <a:r>
              <a:rPr lang="zh-CN" altLang="en-US" sz="2800" dirty="0">
                <a:solidFill>
                  <a:schemeClr val="tx1">
                    <a:lumMod val="75000"/>
                    <a:lumOff val="25000"/>
                  </a:schemeClr>
                </a:solidFill>
              </a:rPr>
              <a:t>标题</a:t>
            </a:r>
            <a:endParaRPr lang="en-US" altLang="zh-CN" sz="2800" dirty="0">
              <a:solidFill>
                <a:schemeClr val="tx1">
                  <a:lumMod val="75000"/>
                  <a:lumOff val="25000"/>
                </a:schemeClr>
              </a:solidFill>
            </a:endParaRPr>
          </a:p>
          <a:p>
            <a:pPr algn="ctr" eaLnBrk="1" hangingPunct="1">
              <a:spcBef>
                <a:spcPts val="1300"/>
              </a:spcBef>
            </a:pPr>
            <a:r>
              <a:rPr lang="zh-CN" altLang="en-US" sz="1300" dirty="0"/>
              <a:t>此处添加详细的说明文字做简要说明</a:t>
            </a:r>
            <a:endParaRPr lang="en-US" altLang="zh-CN" sz="1300" dirty="0"/>
          </a:p>
        </p:txBody>
      </p:sp>
      <p:sp>
        <p:nvSpPr>
          <p:cNvPr id="46" name="文本框 7"/>
          <p:cNvSpPr txBox="1">
            <a:spLocks noChangeArrowheads="1"/>
          </p:cNvSpPr>
          <p:nvPr/>
        </p:nvSpPr>
        <p:spPr bwMode="auto">
          <a:xfrm>
            <a:off x="1082725" y="3898280"/>
            <a:ext cx="19526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1500" dirty="0">
                <a:solidFill>
                  <a:srgbClr val="6D903F"/>
                </a:solidFill>
              </a:rPr>
              <a:t>添加文本信息</a:t>
            </a:r>
            <a:endParaRPr lang="en-US" altLang="zh-CN" sz="1500" dirty="0">
              <a:solidFill>
                <a:srgbClr val="6D903F"/>
              </a:solidFill>
            </a:endParaRPr>
          </a:p>
          <a:p>
            <a:pPr algn="ctr" eaLnBrk="1" hangingPunct="1">
              <a:lnSpc>
                <a:spcPct val="150000"/>
              </a:lnSpc>
              <a:spcBef>
                <a:spcPts val="325"/>
              </a:spcBef>
            </a:pPr>
            <a:r>
              <a:rPr lang="zh-CN" altLang="en-US" sz="1300" dirty="0">
                <a:solidFill>
                  <a:srgbClr val="6D903F"/>
                </a:solidFill>
              </a:rPr>
              <a:t>添加对图片的说明文字添加对图片的说明文字</a:t>
            </a:r>
          </a:p>
        </p:txBody>
      </p:sp>
      <p:sp>
        <p:nvSpPr>
          <p:cNvPr id="47" name="椭圆 46"/>
          <p:cNvSpPr/>
          <p:nvPr/>
        </p:nvSpPr>
        <p:spPr>
          <a:xfrm>
            <a:off x="3598913" y="1607517"/>
            <a:ext cx="1941512" cy="1941513"/>
          </a:xfrm>
          <a:prstGeom prst="ellipse">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anchor="ctr"/>
          <a:lstStyle/>
          <a:p>
            <a:pPr algn="ctr">
              <a:defRPr/>
            </a:pPr>
            <a:endParaRPr lang="zh-CN" altLang="en-US">
              <a:solidFill>
                <a:schemeClr val="tx1"/>
              </a:solidFill>
            </a:endParaRPr>
          </a:p>
        </p:txBody>
      </p:sp>
      <p:sp>
        <p:nvSpPr>
          <p:cNvPr id="48" name="椭圆 47"/>
          <p:cNvSpPr/>
          <p:nvPr/>
        </p:nvSpPr>
        <p:spPr>
          <a:xfrm>
            <a:off x="3483025" y="1491630"/>
            <a:ext cx="2173288" cy="2173287"/>
          </a:xfrm>
          <a:prstGeom prst="ellipse">
            <a:avLst/>
          </a:prstGeom>
          <a:noFill/>
          <a:ln>
            <a:solidFill>
              <a:srgbClr val="E64D79">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anchor="ctr"/>
          <a:lstStyle/>
          <a:p>
            <a:pPr algn="ctr">
              <a:defRPr/>
            </a:pPr>
            <a:endParaRPr lang="zh-CN" altLang="en-US">
              <a:solidFill>
                <a:schemeClr val="tx1"/>
              </a:solidFill>
            </a:endParaRPr>
          </a:p>
        </p:txBody>
      </p:sp>
      <p:sp>
        <p:nvSpPr>
          <p:cNvPr id="49" name="矩形 48"/>
          <p:cNvSpPr>
            <a:spLocks noChangeArrowheads="1"/>
          </p:cNvSpPr>
          <p:nvPr/>
        </p:nvSpPr>
        <p:spPr bwMode="auto">
          <a:xfrm>
            <a:off x="3722738" y="2083767"/>
            <a:ext cx="1692275" cy="10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lvl="1" algn="ctr">
              <a:defRPr/>
            </a:pPr>
            <a:r>
              <a:rPr lang="zh-CN" altLang="en-US" sz="2800" dirty="0">
                <a:solidFill>
                  <a:schemeClr val="tx1">
                    <a:lumMod val="75000"/>
                    <a:lumOff val="25000"/>
                  </a:schemeClr>
                </a:solidFill>
              </a:rPr>
              <a:t>标题</a:t>
            </a:r>
            <a:endParaRPr lang="en-US" altLang="zh-CN" sz="2800" dirty="0">
              <a:solidFill>
                <a:schemeClr val="tx1">
                  <a:lumMod val="75000"/>
                  <a:lumOff val="25000"/>
                </a:schemeClr>
              </a:solidFill>
            </a:endParaRPr>
          </a:p>
          <a:p>
            <a:pPr algn="ctr" eaLnBrk="1" hangingPunct="1">
              <a:spcBef>
                <a:spcPts val="1300"/>
              </a:spcBef>
            </a:pPr>
            <a:r>
              <a:rPr lang="zh-CN" altLang="en-US" sz="1300" dirty="0"/>
              <a:t>此处添加详细的说明文字做简要说明</a:t>
            </a:r>
            <a:endParaRPr lang="en-US" altLang="zh-CN" sz="1300" dirty="0"/>
          </a:p>
        </p:txBody>
      </p:sp>
      <p:sp>
        <p:nvSpPr>
          <p:cNvPr id="50" name="文本框 7"/>
          <p:cNvSpPr txBox="1">
            <a:spLocks noChangeArrowheads="1"/>
          </p:cNvSpPr>
          <p:nvPr/>
        </p:nvSpPr>
        <p:spPr bwMode="auto">
          <a:xfrm>
            <a:off x="3592563" y="3898280"/>
            <a:ext cx="19542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1500">
                <a:solidFill>
                  <a:srgbClr val="6D903F"/>
                </a:solidFill>
              </a:rPr>
              <a:t>添加文本信息</a:t>
            </a:r>
            <a:endParaRPr lang="en-US" altLang="zh-CN" sz="1500">
              <a:solidFill>
                <a:srgbClr val="6D903F"/>
              </a:solidFill>
            </a:endParaRPr>
          </a:p>
          <a:p>
            <a:pPr algn="ctr" eaLnBrk="1" hangingPunct="1">
              <a:lnSpc>
                <a:spcPct val="150000"/>
              </a:lnSpc>
              <a:spcBef>
                <a:spcPts val="325"/>
              </a:spcBef>
            </a:pPr>
            <a:r>
              <a:rPr lang="zh-CN" altLang="en-US" sz="1300">
                <a:solidFill>
                  <a:srgbClr val="6D903F"/>
                </a:solidFill>
              </a:rPr>
              <a:t>添加对图片的说明文字添加对图片的说明文字</a:t>
            </a:r>
          </a:p>
        </p:txBody>
      </p:sp>
      <p:sp>
        <p:nvSpPr>
          <p:cNvPr id="51" name="椭圆 50"/>
          <p:cNvSpPr/>
          <p:nvPr/>
        </p:nvSpPr>
        <p:spPr>
          <a:xfrm>
            <a:off x="6110338" y="1607517"/>
            <a:ext cx="1939925" cy="1941513"/>
          </a:xfrm>
          <a:prstGeom prst="ellipse">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anchor="ctr"/>
          <a:lstStyle/>
          <a:p>
            <a:pPr algn="ctr">
              <a:defRPr/>
            </a:pPr>
            <a:endParaRPr lang="zh-CN" altLang="en-US">
              <a:solidFill>
                <a:schemeClr val="tx1"/>
              </a:solidFill>
            </a:endParaRPr>
          </a:p>
        </p:txBody>
      </p:sp>
      <p:sp>
        <p:nvSpPr>
          <p:cNvPr id="52" name="椭圆 51"/>
          <p:cNvSpPr/>
          <p:nvPr/>
        </p:nvSpPr>
        <p:spPr>
          <a:xfrm>
            <a:off x="5992863" y="1491630"/>
            <a:ext cx="2174875" cy="2173287"/>
          </a:xfrm>
          <a:prstGeom prst="ellipse">
            <a:avLst/>
          </a:prstGeom>
          <a:noFill/>
          <a:ln>
            <a:solidFill>
              <a:srgbClr val="E33B5D">
                <a:alpha val="50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anchor="ctr"/>
          <a:lstStyle/>
          <a:p>
            <a:pPr algn="ctr">
              <a:defRPr/>
            </a:pPr>
            <a:endParaRPr lang="zh-CN" altLang="en-US">
              <a:solidFill>
                <a:schemeClr val="tx1"/>
              </a:solidFill>
            </a:endParaRPr>
          </a:p>
        </p:txBody>
      </p:sp>
      <p:sp>
        <p:nvSpPr>
          <p:cNvPr id="53" name="矩形 52"/>
          <p:cNvSpPr>
            <a:spLocks noChangeArrowheads="1"/>
          </p:cNvSpPr>
          <p:nvPr/>
        </p:nvSpPr>
        <p:spPr bwMode="auto">
          <a:xfrm>
            <a:off x="6234163" y="2083767"/>
            <a:ext cx="1692275" cy="109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marL="0" lvl="1" algn="ctr">
              <a:defRPr/>
            </a:pPr>
            <a:r>
              <a:rPr lang="zh-CN" altLang="en-US" sz="2800" dirty="0">
                <a:solidFill>
                  <a:schemeClr val="tx1">
                    <a:lumMod val="75000"/>
                    <a:lumOff val="25000"/>
                  </a:schemeClr>
                </a:solidFill>
              </a:rPr>
              <a:t>标题</a:t>
            </a:r>
            <a:endParaRPr lang="en-US" altLang="zh-CN" sz="2800" dirty="0">
              <a:solidFill>
                <a:schemeClr val="tx1">
                  <a:lumMod val="75000"/>
                  <a:lumOff val="25000"/>
                </a:schemeClr>
              </a:solidFill>
            </a:endParaRPr>
          </a:p>
          <a:p>
            <a:pPr algn="ctr" eaLnBrk="1" hangingPunct="1">
              <a:spcBef>
                <a:spcPts val="1300"/>
              </a:spcBef>
            </a:pPr>
            <a:r>
              <a:rPr lang="zh-CN" altLang="en-US" sz="1300" dirty="0"/>
              <a:t>此处添加详细的说明文字做简要说明</a:t>
            </a:r>
            <a:endParaRPr lang="en-US" altLang="zh-CN" sz="1300" dirty="0"/>
          </a:p>
        </p:txBody>
      </p:sp>
      <p:sp>
        <p:nvSpPr>
          <p:cNvPr id="54" name="文本框 7"/>
          <p:cNvSpPr txBox="1">
            <a:spLocks noChangeArrowheads="1"/>
          </p:cNvSpPr>
          <p:nvPr/>
        </p:nvSpPr>
        <p:spPr bwMode="auto">
          <a:xfrm>
            <a:off x="6103988" y="3898280"/>
            <a:ext cx="19526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65" tIns="49282" rIns="98565" bIns="49282"/>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1500">
                <a:solidFill>
                  <a:srgbClr val="6D903F"/>
                </a:solidFill>
              </a:rPr>
              <a:t>添加文本信息</a:t>
            </a:r>
            <a:endParaRPr lang="en-US" altLang="zh-CN" sz="1500">
              <a:solidFill>
                <a:srgbClr val="6D903F"/>
              </a:solidFill>
            </a:endParaRPr>
          </a:p>
          <a:p>
            <a:pPr algn="ctr" eaLnBrk="1" hangingPunct="1">
              <a:lnSpc>
                <a:spcPct val="150000"/>
              </a:lnSpc>
              <a:spcBef>
                <a:spcPts val="325"/>
              </a:spcBef>
            </a:pPr>
            <a:r>
              <a:rPr lang="zh-CN" altLang="en-US" sz="1300">
                <a:solidFill>
                  <a:srgbClr val="6D903F"/>
                </a:solidFill>
              </a:rPr>
              <a:t>添加对图片的说明文字添加对图片的说明文字</a:t>
            </a:r>
          </a:p>
        </p:txBody>
      </p:sp>
      <p:sp>
        <p:nvSpPr>
          <p:cNvPr id="22"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24" name="直接连接符 23"/>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heel(1)">
                                      <p:cBhvr>
                                        <p:cTn id="12" dur="750"/>
                                        <p:tgtEl>
                                          <p:spTgt spid="44"/>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500"/>
                                        <p:tgtEl>
                                          <p:spTgt spid="4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up)">
                                      <p:cBhvr>
                                        <p:cTn id="25" dur="500"/>
                                        <p:tgtEl>
                                          <p:spTgt spid="46"/>
                                        </p:tgtEl>
                                      </p:cBhvr>
                                    </p:animEffect>
                                  </p:childTnLst>
                                </p:cTn>
                              </p:par>
                            </p:childTnLst>
                          </p:cTn>
                        </p:par>
                        <p:par>
                          <p:cTn id="26" fill="hold">
                            <p:stCondLst>
                              <p:cond delay="2500"/>
                            </p:stCondLst>
                            <p:childTnLst>
                              <p:par>
                                <p:cTn id="27" presetID="21" presetClass="entr" presetSubtype="1"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heel(1)">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Effect transition="in" filter="fade">
                                      <p:cBhvr>
                                        <p:cTn id="35" dur="500"/>
                                        <p:tgtEl>
                                          <p:spTgt spid="47"/>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childTnLst>
                          </p:cTn>
                        </p:par>
                        <p:par>
                          <p:cTn id="43" fill="hold">
                            <p:stCondLst>
                              <p:cond delay="4500"/>
                            </p:stCondLst>
                            <p:childTnLst>
                              <p:par>
                                <p:cTn id="44" presetID="21" presetClass="entr" presetSubtype="1"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heel(1)">
                                      <p:cBhvr>
                                        <p:cTn id="46" dur="750"/>
                                        <p:tgtEl>
                                          <p:spTgt spid="52"/>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up)">
                                      <p:cBhvr>
                                        <p:cTn id="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p:bldP spid="46" grpId="0"/>
      <p:bldP spid="47" grpId="0" animBg="1"/>
      <p:bldP spid="48" grpId="0" animBg="1"/>
      <p:bldP spid="49" grpId="0"/>
      <p:bldP spid="50" grpId="0"/>
      <p:bldP spid="51" grpId="0" animBg="1"/>
      <p:bldP spid="52" grpId="0" animBg="1"/>
      <p:bldP spid="53" grpId="0"/>
      <p:bldP spid="54"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柱形 4"/>
          <p:cNvSpPr/>
          <p:nvPr/>
        </p:nvSpPr>
        <p:spPr bwMode="auto">
          <a:xfrm>
            <a:off x="1087337" y="3006294"/>
            <a:ext cx="648072" cy="1116124"/>
          </a:xfrm>
          <a:prstGeom prst="can">
            <a:avLst/>
          </a:prstGeom>
          <a:solidFill>
            <a:srgbClr val="E33B5D"/>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6" name="TextBox 4"/>
          <p:cNvSpPr txBox="1"/>
          <p:nvPr/>
        </p:nvSpPr>
        <p:spPr>
          <a:xfrm>
            <a:off x="1134374" y="3287357"/>
            <a:ext cx="553998" cy="646331"/>
          </a:xfrm>
          <a:prstGeom prst="rect">
            <a:avLst/>
          </a:prstGeom>
          <a:noFill/>
          <a:ln>
            <a:noFill/>
          </a:ln>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添加你的文字</a:t>
            </a:r>
          </a:p>
        </p:txBody>
      </p:sp>
      <p:sp>
        <p:nvSpPr>
          <p:cNvPr id="7" name="圆柱形 6"/>
          <p:cNvSpPr/>
          <p:nvPr/>
        </p:nvSpPr>
        <p:spPr bwMode="auto">
          <a:xfrm>
            <a:off x="2158519" y="2430230"/>
            <a:ext cx="648072" cy="1692188"/>
          </a:xfrm>
          <a:prstGeom prst="can">
            <a:avLst/>
          </a:prstGeom>
          <a:solidFill>
            <a:srgbClr val="E33B5D"/>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8" name="TextBox 6"/>
          <p:cNvSpPr txBox="1"/>
          <p:nvPr/>
        </p:nvSpPr>
        <p:spPr>
          <a:xfrm>
            <a:off x="2205556" y="3287357"/>
            <a:ext cx="553998" cy="646331"/>
          </a:xfrm>
          <a:prstGeom prst="rect">
            <a:avLst/>
          </a:prstGeom>
          <a:noFill/>
          <a:ln>
            <a:noFill/>
          </a:ln>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添加你的文字</a:t>
            </a:r>
          </a:p>
        </p:txBody>
      </p:sp>
      <p:sp>
        <p:nvSpPr>
          <p:cNvPr id="9" name="圆柱形 8"/>
          <p:cNvSpPr/>
          <p:nvPr/>
        </p:nvSpPr>
        <p:spPr bwMode="auto">
          <a:xfrm>
            <a:off x="3238639" y="1926174"/>
            <a:ext cx="648072" cy="2196244"/>
          </a:xfrm>
          <a:prstGeom prst="can">
            <a:avLst/>
          </a:prstGeom>
          <a:solidFill>
            <a:srgbClr val="E33B5D"/>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0" name="TextBox 8"/>
          <p:cNvSpPr txBox="1"/>
          <p:nvPr/>
        </p:nvSpPr>
        <p:spPr>
          <a:xfrm>
            <a:off x="3285676" y="3287357"/>
            <a:ext cx="553998" cy="646331"/>
          </a:xfrm>
          <a:prstGeom prst="rect">
            <a:avLst/>
          </a:prstGeom>
          <a:noFill/>
          <a:ln>
            <a:noFill/>
          </a:ln>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添加你的文字</a:t>
            </a:r>
          </a:p>
        </p:txBody>
      </p:sp>
      <p:sp>
        <p:nvSpPr>
          <p:cNvPr id="11" name="圆柱形 10"/>
          <p:cNvSpPr/>
          <p:nvPr/>
        </p:nvSpPr>
        <p:spPr bwMode="auto">
          <a:xfrm>
            <a:off x="4318759" y="1422118"/>
            <a:ext cx="648072" cy="2700300"/>
          </a:xfrm>
          <a:prstGeom prst="can">
            <a:avLst/>
          </a:prstGeom>
          <a:solidFill>
            <a:srgbClr val="E33B5D"/>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2" name="TextBox 10"/>
          <p:cNvSpPr txBox="1"/>
          <p:nvPr/>
        </p:nvSpPr>
        <p:spPr>
          <a:xfrm>
            <a:off x="4365796" y="3287357"/>
            <a:ext cx="553998" cy="646331"/>
          </a:xfrm>
          <a:prstGeom prst="rect">
            <a:avLst/>
          </a:prstGeom>
          <a:noFill/>
          <a:ln>
            <a:noFill/>
          </a:ln>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添加你的文字</a:t>
            </a:r>
          </a:p>
        </p:txBody>
      </p:sp>
      <p:sp>
        <p:nvSpPr>
          <p:cNvPr id="13" name="矩形 12"/>
          <p:cNvSpPr/>
          <p:nvPr/>
        </p:nvSpPr>
        <p:spPr bwMode="auto">
          <a:xfrm>
            <a:off x="5593977" y="1453192"/>
            <a:ext cx="164925" cy="164925"/>
          </a:xfrm>
          <a:prstGeom prst="rect">
            <a:avLst/>
          </a:prstGeom>
          <a:solidFill>
            <a:srgbClr val="E33B5D">
              <a:alpha val="5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14" name="直接连接符 13"/>
          <p:cNvCxnSpPr/>
          <p:nvPr/>
        </p:nvCxnSpPr>
        <p:spPr bwMode="auto">
          <a:xfrm>
            <a:off x="5536163" y="1690125"/>
            <a:ext cx="1669056" cy="0"/>
          </a:xfrm>
          <a:prstGeom prst="line">
            <a:avLst/>
          </a:prstGeom>
          <a:ln>
            <a:solidFill>
              <a:srgbClr val="E64D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3"/>
          <p:cNvSpPr txBox="1"/>
          <p:nvPr/>
        </p:nvSpPr>
        <p:spPr>
          <a:xfrm>
            <a:off x="5761419" y="1419670"/>
            <a:ext cx="1107996" cy="276999"/>
          </a:xfrm>
          <a:prstGeom prst="rect">
            <a:avLst/>
          </a:prstGeom>
          <a:noFill/>
          <a:ln>
            <a:noFill/>
          </a:ln>
        </p:spPr>
        <p:txBody>
          <a:bodyPr wrap="none" rtlCol="0">
            <a:spAutoFit/>
          </a:bodyPr>
          <a:lstStyle/>
          <a:p>
            <a:r>
              <a:rPr lang="zh-CN" altLang="en-US" sz="1200" dirty="0">
                <a:solidFill>
                  <a:srgbClr val="E33B5D"/>
                </a:solidFill>
                <a:latin typeface="微软雅黑" panose="020B0503020204020204" pitchFamily="34" charset="-122"/>
                <a:ea typeface="微软雅黑" panose="020B0503020204020204" pitchFamily="34" charset="-122"/>
              </a:rPr>
              <a:t>添加你的文字</a:t>
            </a:r>
          </a:p>
        </p:txBody>
      </p:sp>
      <p:sp>
        <p:nvSpPr>
          <p:cNvPr id="16" name="TextBox 14"/>
          <p:cNvSpPr txBox="1"/>
          <p:nvPr/>
        </p:nvSpPr>
        <p:spPr>
          <a:xfrm>
            <a:off x="5507957" y="1735536"/>
            <a:ext cx="2592288" cy="613694"/>
          </a:xfrm>
          <a:prstGeom prst="rect">
            <a:avLst/>
          </a:prstGeom>
          <a:noFill/>
        </p:spPr>
        <p:txBody>
          <a:bodyPr wrap="square" rtlCol="0">
            <a:spAutoFit/>
          </a:bodyPr>
          <a:lstStyle/>
          <a:p>
            <a:pPr>
              <a:lnSpc>
                <a:spcPct val="150000"/>
              </a:lnSpc>
            </a:pPr>
            <a:r>
              <a:rPr lang="zh-CN" altLang="en-US" sz="1200" dirty="0">
                <a:solidFill>
                  <a:srgbClr val="6D903F"/>
                </a:solidFill>
                <a:latin typeface="微软雅黑" panose="020B0503020204020204" pitchFamily="34" charset="-122"/>
                <a:ea typeface="微软雅黑" panose="020B0503020204020204" pitchFamily="34" charset="-122"/>
              </a:rPr>
              <a:t>添加你的文字添加你的文字添加你的文字添加你的文字添加你的文字</a:t>
            </a:r>
          </a:p>
        </p:txBody>
      </p:sp>
      <p:sp>
        <p:nvSpPr>
          <p:cNvPr id="17" name="矩形 16"/>
          <p:cNvSpPr/>
          <p:nvPr/>
        </p:nvSpPr>
        <p:spPr bwMode="auto">
          <a:xfrm>
            <a:off x="5607114" y="2515866"/>
            <a:ext cx="164925" cy="164925"/>
          </a:xfrm>
          <a:prstGeom prst="rect">
            <a:avLst/>
          </a:prstGeom>
          <a:solidFill>
            <a:srgbClr val="E33B5D">
              <a:alpha val="5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18" name="直接连接符 17"/>
          <p:cNvCxnSpPr/>
          <p:nvPr/>
        </p:nvCxnSpPr>
        <p:spPr bwMode="auto">
          <a:xfrm>
            <a:off x="5549300" y="2752799"/>
            <a:ext cx="1669056" cy="0"/>
          </a:xfrm>
          <a:prstGeom prst="line">
            <a:avLst/>
          </a:prstGeom>
          <a:ln>
            <a:solidFill>
              <a:srgbClr val="E64D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7"/>
          <p:cNvSpPr txBox="1"/>
          <p:nvPr/>
        </p:nvSpPr>
        <p:spPr>
          <a:xfrm>
            <a:off x="5774556" y="2482344"/>
            <a:ext cx="1107996" cy="276999"/>
          </a:xfrm>
          <a:prstGeom prst="rect">
            <a:avLst/>
          </a:prstGeom>
          <a:noFill/>
          <a:ln>
            <a:noFill/>
          </a:ln>
        </p:spPr>
        <p:txBody>
          <a:bodyPr wrap="none" rtlCol="0">
            <a:spAutoFit/>
          </a:bodyPr>
          <a:lstStyle/>
          <a:p>
            <a:r>
              <a:rPr lang="zh-CN" altLang="en-US" sz="1200" dirty="0">
                <a:solidFill>
                  <a:srgbClr val="E33B5D"/>
                </a:solidFill>
                <a:latin typeface="微软雅黑" panose="020B0503020204020204" pitchFamily="34" charset="-122"/>
                <a:ea typeface="微软雅黑" panose="020B0503020204020204" pitchFamily="34" charset="-122"/>
              </a:rPr>
              <a:t>添加你的文字</a:t>
            </a:r>
          </a:p>
        </p:txBody>
      </p:sp>
      <p:sp>
        <p:nvSpPr>
          <p:cNvPr id="20" name="TextBox 18"/>
          <p:cNvSpPr txBox="1"/>
          <p:nvPr/>
        </p:nvSpPr>
        <p:spPr>
          <a:xfrm>
            <a:off x="5521093" y="2798210"/>
            <a:ext cx="2579152" cy="613694"/>
          </a:xfrm>
          <a:prstGeom prst="rect">
            <a:avLst/>
          </a:prstGeom>
          <a:noFill/>
        </p:spPr>
        <p:txBody>
          <a:bodyPr wrap="square" rtlCol="0">
            <a:spAutoFit/>
          </a:bodyPr>
          <a:lstStyle/>
          <a:p>
            <a:pPr>
              <a:lnSpc>
                <a:spcPct val="150000"/>
              </a:lnSpc>
            </a:pPr>
            <a:r>
              <a:rPr lang="zh-CN" altLang="en-US" sz="1200" dirty="0">
                <a:solidFill>
                  <a:srgbClr val="6D903F"/>
                </a:solidFill>
                <a:latin typeface="微软雅黑" panose="020B0503020204020204" pitchFamily="34" charset="-122"/>
                <a:ea typeface="微软雅黑" panose="020B0503020204020204" pitchFamily="34" charset="-122"/>
              </a:rPr>
              <a:t>添加你的文字添加你的文字添加你的文字添加你的文字添加你的文字</a:t>
            </a:r>
          </a:p>
        </p:txBody>
      </p:sp>
      <p:sp>
        <p:nvSpPr>
          <p:cNvPr id="21" name="矩形 20"/>
          <p:cNvSpPr/>
          <p:nvPr/>
        </p:nvSpPr>
        <p:spPr bwMode="auto">
          <a:xfrm>
            <a:off x="5638170" y="3593390"/>
            <a:ext cx="164925" cy="164925"/>
          </a:xfrm>
          <a:prstGeom prst="rect">
            <a:avLst/>
          </a:prstGeom>
          <a:solidFill>
            <a:srgbClr val="E33B5D">
              <a:alpha val="50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cxnSp>
        <p:nvCxnSpPr>
          <p:cNvPr id="22" name="直接连接符 21"/>
          <p:cNvCxnSpPr/>
          <p:nvPr/>
        </p:nvCxnSpPr>
        <p:spPr bwMode="auto">
          <a:xfrm>
            <a:off x="5580356" y="3830323"/>
            <a:ext cx="1669056" cy="0"/>
          </a:xfrm>
          <a:prstGeom prst="line">
            <a:avLst/>
          </a:prstGeom>
          <a:ln>
            <a:solidFill>
              <a:srgbClr val="E64D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1"/>
          <p:cNvSpPr txBox="1"/>
          <p:nvPr/>
        </p:nvSpPr>
        <p:spPr>
          <a:xfrm>
            <a:off x="5805612" y="3559868"/>
            <a:ext cx="1107996" cy="276999"/>
          </a:xfrm>
          <a:prstGeom prst="rect">
            <a:avLst/>
          </a:prstGeom>
          <a:noFill/>
          <a:ln>
            <a:noFill/>
          </a:ln>
        </p:spPr>
        <p:txBody>
          <a:bodyPr wrap="none" rtlCol="0">
            <a:spAutoFit/>
          </a:bodyPr>
          <a:lstStyle/>
          <a:p>
            <a:r>
              <a:rPr lang="zh-CN" altLang="en-US" sz="1200" dirty="0">
                <a:solidFill>
                  <a:srgbClr val="E33B5D"/>
                </a:solidFill>
                <a:latin typeface="微软雅黑" panose="020B0503020204020204" pitchFamily="34" charset="-122"/>
                <a:ea typeface="微软雅黑" panose="020B0503020204020204" pitchFamily="34" charset="-122"/>
              </a:rPr>
              <a:t>添加你的文字</a:t>
            </a:r>
          </a:p>
        </p:txBody>
      </p:sp>
      <p:sp>
        <p:nvSpPr>
          <p:cNvPr id="24" name="TextBox 22"/>
          <p:cNvSpPr txBox="1"/>
          <p:nvPr/>
        </p:nvSpPr>
        <p:spPr>
          <a:xfrm>
            <a:off x="5552149" y="3875734"/>
            <a:ext cx="2548096" cy="613694"/>
          </a:xfrm>
          <a:prstGeom prst="rect">
            <a:avLst/>
          </a:prstGeom>
          <a:noFill/>
        </p:spPr>
        <p:txBody>
          <a:bodyPr wrap="square" rtlCol="0">
            <a:spAutoFit/>
          </a:bodyPr>
          <a:lstStyle/>
          <a:p>
            <a:pPr>
              <a:lnSpc>
                <a:spcPct val="150000"/>
              </a:lnSpc>
            </a:pPr>
            <a:r>
              <a:rPr lang="zh-CN" altLang="en-US" sz="1200" dirty="0">
                <a:solidFill>
                  <a:srgbClr val="6D903F"/>
                </a:solidFill>
                <a:latin typeface="微软雅黑" panose="020B0503020204020204" pitchFamily="34" charset="-122"/>
                <a:ea typeface="微软雅黑" panose="020B0503020204020204" pitchFamily="34" charset="-122"/>
              </a:rPr>
              <a:t>添加你的文字添加你的文字添加你的文字添加你的文字添加你的文字</a:t>
            </a:r>
          </a:p>
        </p:txBody>
      </p:sp>
      <p:sp>
        <p:nvSpPr>
          <p:cNvPr id="26" name="矩形 25"/>
          <p:cNvSpPr/>
          <p:nvPr/>
        </p:nvSpPr>
        <p:spPr>
          <a:xfrm>
            <a:off x="1136875" y="4148735"/>
            <a:ext cx="548997" cy="295145"/>
          </a:xfrm>
          <a:prstGeom prst="rect">
            <a:avLst/>
          </a:prstGeom>
        </p:spPr>
        <p:txBody>
          <a:bodyPr wrap="square">
            <a:spAutoFit/>
          </a:bodyPr>
          <a:lstStyle/>
          <a:p>
            <a:pPr>
              <a:lnSpc>
                <a:spcPct val="120000"/>
              </a:lnSpc>
              <a:buClr>
                <a:schemeClr val="accent2"/>
              </a:buClr>
              <a:defRPr/>
            </a:pPr>
            <a:r>
              <a:rPr lang="en-US" altLang="zh-CN" sz="1200" b="0" dirty="0">
                <a:solidFill>
                  <a:srgbClr val="6D903F"/>
                </a:solidFill>
                <a:latin typeface="微软雅黑" panose="020B0503020204020204" pitchFamily="34" charset="-122"/>
                <a:ea typeface="微软雅黑" panose="020B0503020204020204" pitchFamily="34" charset="-122"/>
              </a:rPr>
              <a:t>2016</a:t>
            </a:r>
          </a:p>
        </p:txBody>
      </p:sp>
      <p:sp>
        <p:nvSpPr>
          <p:cNvPr id="27" name="矩形 26"/>
          <p:cNvSpPr/>
          <p:nvPr/>
        </p:nvSpPr>
        <p:spPr>
          <a:xfrm>
            <a:off x="2208057" y="4148735"/>
            <a:ext cx="548997" cy="295145"/>
          </a:xfrm>
          <a:prstGeom prst="rect">
            <a:avLst/>
          </a:prstGeom>
        </p:spPr>
        <p:txBody>
          <a:bodyPr wrap="square">
            <a:spAutoFit/>
          </a:bodyPr>
          <a:lstStyle/>
          <a:p>
            <a:pPr>
              <a:lnSpc>
                <a:spcPct val="120000"/>
              </a:lnSpc>
              <a:buClr>
                <a:schemeClr val="accent2"/>
              </a:buClr>
              <a:defRPr/>
            </a:pPr>
            <a:r>
              <a:rPr lang="en-US" altLang="zh-CN" sz="1200" b="0" dirty="0">
                <a:solidFill>
                  <a:srgbClr val="6D903F"/>
                </a:solidFill>
                <a:latin typeface="微软雅黑" panose="020B0503020204020204" pitchFamily="34" charset="-122"/>
                <a:ea typeface="微软雅黑" panose="020B0503020204020204" pitchFamily="34" charset="-122"/>
              </a:rPr>
              <a:t>2017</a:t>
            </a:r>
          </a:p>
        </p:txBody>
      </p:sp>
      <p:sp>
        <p:nvSpPr>
          <p:cNvPr id="28" name="矩形 27"/>
          <p:cNvSpPr/>
          <p:nvPr/>
        </p:nvSpPr>
        <p:spPr>
          <a:xfrm>
            <a:off x="3288177" y="4148735"/>
            <a:ext cx="548997" cy="295145"/>
          </a:xfrm>
          <a:prstGeom prst="rect">
            <a:avLst/>
          </a:prstGeom>
        </p:spPr>
        <p:txBody>
          <a:bodyPr wrap="square">
            <a:spAutoFit/>
          </a:bodyPr>
          <a:lstStyle/>
          <a:p>
            <a:pPr>
              <a:lnSpc>
                <a:spcPct val="120000"/>
              </a:lnSpc>
              <a:buClr>
                <a:schemeClr val="accent2"/>
              </a:buClr>
              <a:defRPr/>
            </a:pPr>
            <a:r>
              <a:rPr lang="en-US" altLang="zh-CN" sz="1200" b="0" dirty="0">
                <a:solidFill>
                  <a:srgbClr val="6D903F"/>
                </a:solidFill>
                <a:latin typeface="微软雅黑" panose="020B0503020204020204" pitchFamily="34" charset="-122"/>
                <a:ea typeface="微软雅黑" panose="020B0503020204020204" pitchFamily="34" charset="-122"/>
              </a:rPr>
              <a:t>2018</a:t>
            </a:r>
          </a:p>
        </p:txBody>
      </p:sp>
      <p:sp>
        <p:nvSpPr>
          <p:cNvPr id="29" name="矩形 28"/>
          <p:cNvSpPr/>
          <p:nvPr/>
        </p:nvSpPr>
        <p:spPr>
          <a:xfrm>
            <a:off x="4368297" y="4148735"/>
            <a:ext cx="548997" cy="295145"/>
          </a:xfrm>
          <a:prstGeom prst="rect">
            <a:avLst/>
          </a:prstGeom>
        </p:spPr>
        <p:txBody>
          <a:bodyPr wrap="square">
            <a:spAutoFit/>
          </a:bodyPr>
          <a:lstStyle/>
          <a:p>
            <a:pPr>
              <a:lnSpc>
                <a:spcPct val="120000"/>
              </a:lnSpc>
              <a:buClr>
                <a:schemeClr val="accent2"/>
              </a:buClr>
              <a:defRPr/>
            </a:pPr>
            <a:r>
              <a:rPr lang="en-US" altLang="zh-CN" sz="1200" b="0" dirty="0">
                <a:solidFill>
                  <a:srgbClr val="6D903F"/>
                </a:solidFill>
                <a:latin typeface="微软雅黑" panose="020B0503020204020204" pitchFamily="34" charset="-122"/>
                <a:ea typeface="微软雅黑" panose="020B0503020204020204" pitchFamily="34" charset="-122"/>
              </a:rPr>
              <a:t>2019</a:t>
            </a:r>
          </a:p>
        </p:txBody>
      </p:sp>
      <p:sp>
        <p:nvSpPr>
          <p:cNvPr id="30"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32" name="直接连接符 31"/>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0-#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0-#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par>
                                <p:cTn id="41" presetID="2" presetClass="entr" presetSubtype="2"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0-#ppt_w/2"/>
                                          </p:val>
                                        </p:tav>
                                        <p:tav tm="100000">
                                          <p:val>
                                            <p:strVal val="#ppt_x"/>
                                          </p:val>
                                        </p:tav>
                                      </p:tavLst>
                                    </p:anim>
                                    <p:anim calcmode="lin" valueType="num">
                                      <p:cBhvr additive="base">
                                        <p:cTn id="48" dur="500" fill="hold"/>
                                        <p:tgtEl>
                                          <p:spTgt spid="29"/>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par>
                                <p:cTn id="53" presetID="2" presetClass="entr" presetSubtype="2"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par>
                                <p:cTn id="63" presetID="2" presetClass="entr" presetSubtype="6"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1+#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1+#ppt_w/2"/>
                                          </p:val>
                                        </p:tav>
                                        <p:tav tm="100000">
                                          <p:val>
                                            <p:strVal val="#ppt_x"/>
                                          </p:val>
                                        </p:tav>
                                      </p:tavLst>
                                    </p:anim>
                                    <p:anim calcmode="lin" valueType="num">
                                      <p:cBhvr additive="base">
                                        <p:cTn id="74" dur="500" fill="hold"/>
                                        <p:tgtEl>
                                          <p:spTgt spid="16"/>
                                        </p:tgtEl>
                                        <p:attrNameLst>
                                          <p:attrName>ppt_y</p:attrName>
                                        </p:attrNameLst>
                                      </p:cBhvr>
                                      <p:tavLst>
                                        <p:tav tm="0">
                                          <p:val>
                                            <p:strVal val="#ppt_y"/>
                                          </p:val>
                                        </p:tav>
                                        <p:tav tm="100000">
                                          <p:val>
                                            <p:strVal val="#ppt_y"/>
                                          </p:val>
                                        </p:tav>
                                      </p:tavLst>
                                    </p:anim>
                                  </p:childTnLst>
                                </p:cTn>
                              </p:par>
                            </p:childTnLst>
                          </p:cTn>
                        </p:par>
                        <p:par>
                          <p:cTn id="75" fill="hold">
                            <p:stCondLst>
                              <p:cond delay="3000"/>
                            </p:stCondLst>
                            <p:childTnLst>
                              <p:par>
                                <p:cTn id="76" presetID="53" presetClass="entr" presetSubtype="16"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ppt_w</p:attrName>
                                        </p:attrNameLst>
                                      </p:cBhvr>
                                      <p:tavLst>
                                        <p:tav tm="0">
                                          <p:val>
                                            <p:fltVal val="0"/>
                                          </p:val>
                                        </p:tav>
                                        <p:tav tm="100000">
                                          <p:val>
                                            <p:strVal val="#ppt_w"/>
                                          </p:val>
                                        </p:tav>
                                      </p:tavLst>
                                    </p:anim>
                                    <p:anim calcmode="lin" valueType="num">
                                      <p:cBhvr>
                                        <p:cTn id="79" dur="500" fill="hold"/>
                                        <p:tgtEl>
                                          <p:spTgt spid="17"/>
                                        </p:tgtEl>
                                        <p:attrNameLst>
                                          <p:attrName>ppt_h</p:attrName>
                                        </p:attrNameLst>
                                      </p:cBhvr>
                                      <p:tavLst>
                                        <p:tav tm="0">
                                          <p:val>
                                            <p:fltVal val="0"/>
                                          </p:val>
                                        </p:tav>
                                        <p:tav tm="100000">
                                          <p:val>
                                            <p:strVal val="#ppt_h"/>
                                          </p:val>
                                        </p:tav>
                                      </p:tavLst>
                                    </p:anim>
                                    <p:animEffect transition="in" filter="fade">
                                      <p:cBhvr>
                                        <p:cTn id="80" dur="500"/>
                                        <p:tgtEl>
                                          <p:spTgt spid="17"/>
                                        </p:tgtEl>
                                      </p:cBhvr>
                                    </p:animEffect>
                                  </p:childTnLst>
                                </p:cTn>
                              </p:par>
                              <p:par>
                                <p:cTn id="81" presetID="2" presetClass="entr" presetSubtype="6"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1+#ppt_w/2"/>
                                          </p:val>
                                        </p:tav>
                                        <p:tav tm="100000">
                                          <p:val>
                                            <p:strVal val="#ppt_x"/>
                                          </p:val>
                                        </p:tav>
                                      </p:tavLst>
                                    </p:anim>
                                    <p:anim calcmode="lin" valueType="num">
                                      <p:cBhvr additive="base">
                                        <p:cTn id="92" dur="500" fill="hold"/>
                                        <p:tgtEl>
                                          <p:spTgt spid="20"/>
                                        </p:tgtEl>
                                        <p:attrNameLst>
                                          <p:attrName>ppt_y</p:attrName>
                                        </p:attrNameLst>
                                      </p:cBhvr>
                                      <p:tavLst>
                                        <p:tav tm="0">
                                          <p:val>
                                            <p:strVal val="#ppt_y"/>
                                          </p:val>
                                        </p:tav>
                                        <p:tav tm="100000">
                                          <p:val>
                                            <p:strVal val="#ppt_y"/>
                                          </p:val>
                                        </p:tav>
                                      </p:tavLst>
                                    </p:anim>
                                  </p:childTnLst>
                                </p:cTn>
                              </p:par>
                            </p:childTnLst>
                          </p:cTn>
                        </p:par>
                        <p:par>
                          <p:cTn id="93" fill="hold">
                            <p:stCondLst>
                              <p:cond delay="3500"/>
                            </p:stCondLst>
                            <p:childTnLst>
                              <p:par>
                                <p:cTn id="94" presetID="53" presetClass="entr" presetSubtype="16"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Effect transition="in" filter="fade">
                                      <p:cBhvr>
                                        <p:cTn id="98" dur="500"/>
                                        <p:tgtEl>
                                          <p:spTgt spid="21"/>
                                        </p:tgtEl>
                                      </p:cBhvr>
                                    </p:animEffect>
                                  </p:childTnLst>
                                </p:cTn>
                              </p:par>
                              <p:par>
                                <p:cTn id="99" presetID="2" presetClass="entr" presetSubtype="6" fill="hold" nodeType="withEffect">
                                  <p:stCondLst>
                                    <p:cond delay="0"/>
                                  </p:stCondLst>
                                  <p:childTnLst>
                                    <p:set>
                                      <p:cBhvr>
                                        <p:cTn id="100" dur="1" fill="hold">
                                          <p:stCondLst>
                                            <p:cond delay="0"/>
                                          </p:stCondLst>
                                        </p:cTn>
                                        <p:tgtEl>
                                          <p:spTgt spid="22"/>
                                        </p:tgtEl>
                                        <p:attrNameLst>
                                          <p:attrName>style.visibility</p:attrName>
                                        </p:attrNameLst>
                                      </p:cBhvr>
                                      <p:to>
                                        <p:strVal val="visible"/>
                                      </p:to>
                                    </p:set>
                                    <p:anim calcmode="lin" valueType="num">
                                      <p:cBhvr additive="base">
                                        <p:cTn id="101" dur="500" fill="hold"/>
                                        <p:tgtEl>
                                          <p:spTgt spid="22"/>
                                        </p:tgtEl>
                                        <p:attrNameLst>
                                          <p:attrName>ppt_x</p:attrName>
                                        </p:attrNameLst>
                                      </p:cBhvr>
                                      <p:tavLst>
                                        <p:tav tm="0">
                                          <p:val>
                                            <p:strVal val="1+#ppt_w/2"/>
                                          </p:val>
                                        </p:tav>
                                        <p:tav tm="100000">
                                          <p:val>
                                            <p:strVal val="#ppt_x"/>
                                          </p:val>
                                        </p:tav>
                                      </p:tavLst>
                                    </p:anim>
                                    <p:anim calcmode="lin" valueType="num">
                                      <p:cBhvr additive="base">
                                        <p:cTn id="102" dur="500" fill="hold"/>
                                        <p:tgtEl>
                                          <p:spTgt spid="22"/>
                                        </p:tgtEl>
                                        <p:attrNameLst>
                                          <p:attrName>ppt_y</p:attrName>
                                        </p:attrNameLst>
                                      </p:cBhvr>
                                      <p:tavLst>
                                        <p:tav tm="0">
                                          <p:val>
                                            <p:strVal val="1+#ppt_h/2"/>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additive="base">
                                        <p:cTn id="105" dur="500" fill="hold"/>
                                        <p:tgtEl>
                                          <p:spTgt spid="23"/>
                                        </p:tgtEl>
                                        <p:attrNameLst>
                                          <p:attrName>ppt_x</p:attrName>
                                        </p:attrNameLst>
                                      </p:cBhvr>
                                      <p:tavLst>
                                        <p:tav tm="0">
                                          <p:val>
                                            <p:strVal val="1+#ppt_w/2"/>
                                          </p:val>
                                        </p:tav>
                                        <p:tav tm="100000">
                                          <p:val>
                                            <p:strVal val="#ppt_x"/>
                                          </p:val>
                                        </p:tav>
                                      </p:tavLst>
                                    </p:anim>
                                    <p:anim calcmode="lin" valueType="num">
                                      <p:cBhvr additive="base">
                                        <p:cTn id="106" dur="500" fill="hold"/>
                                        <p:tgtEl>
                                          <p:spTgt spid="23"/>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1+#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5" grpId="0"/>
      <p:bldP spid="16" grpId="0"/>
      <p:bldP spid="17" grpId="0" animBg="1"/>
      <p:bldP spid="19" grpId="0"/>
      <p:bldP spid="20" grpId="0"/>
      <p:bldP spid="21" grpId="0" animBg="1"/>
      <p:bldP spid="23" grpId="0"/>
      <p:bldP spid="24" grpId="0"/>
      <p:bldP spid="26" grpId="0"/>
      <p:bldP spid="27" grpId="0"/>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bwMode="auto">
          <a:xfrm>
            <a:off x="3201405" y="1395102"/>
            <a:ext cx="2304628" cy="2304628"/>
          </a:xfrm>
          <a:prstGeom prst="ellipse">
            <a:avLst/>
          </a:prstGeom>
          <a:noFill/>
          <a:ln w="9525">
            <a:solidFill>
              <a:srgbClr val="E33B5D">
                <a:alpha val="50000"/>
              </a:srgb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0" name="椭圆 49"/>
          <p:cNvSpPr/>
          <p:nvPr/>
        </p:nvSpPr>
        <p:spPr bwMode="auto">
          <a:xfrm>
            <a:off x="3379118" y="1572815"/>
            <a:ext cx="1949202" cy="1949202"/>
          </a:xfrm>
          <a:prstGeom prst="ellipse">
            <a:avLst/>
          </a:prstGeom>
          <a:noFill/>
          <a:ln w="9525">
            <a:solidFill>
              <a:srgbClr val="E64D79">
                <a:alpha val="50000"/>
              </a:srgb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1" name="椭圆 50"/>
          <p:cNvSpPr/>
          <p:nvPr/>
        </p:nvSpPr>
        <p:spPr bwMode="auto">
          <a:xfrm>
            <a:off x="3563888" y="1741357"/>
            <a:ext cx="1612118" cy="1612118"/>
          </a:xfrm>
          <a:prstGeom prst="ellipse">
            <a:avLst/>
          </a:prstGeom>
          <a:noFill/>
          <a:ln w="9525">
            <a:solidFill>
              <a:srgbClr val="E64D79">
                <a:alpha val="50000"/>
              </a:srgb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2" name="燕尾形 51"/>
          <p:cNvSpPr/>
          <p:nvPr/>
        </p:nvSpPr>
        <p:spPr bwMode="auto">
          <a:xfrm rot="16200000">
            <a:off x="3746362" y="1130156"/>
            <a:ext cx="1278972" cy="1137825"/>
          </a:xfrm>
          <a:prstGeom prst="chevron">
            <a:avLst>
              <a:gd name="adj" fmla="val 35216"/>
            </a:avLst>
          </a:prstGeom>
          <a:solidFill>
            <a:srgbClr val="E33B5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3" name="Rectangle 11"/>
          <p:cNvSpPr>
            <a:spLocks noChangeArrowheads="1"/>
          </p:cNvSpPr>
          <p:nvPr/>
        </p:nvSpPr>
        <p:spPr bwMode="gray">
          <a:xfrm>
            <a:off x="3950132" y="1578375"/>
            <a:ext cx="8714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54" name="燕尾形 53"/>
          <p:cNvSpPr/>
          <p:nvPr/>
        </p:nvSpPr>
        <p:spPr bwMode="auto">
          <a:xfrm rot="8674957">
            <a:off x="2977827" y="2559883"/>
            <a:ext cx="1278972" cy="1155776"/>
          </a:xfrm>
          <a:prstGeom prst="chevron">
            <a:avLst>
              <a:gd name="adj" fmla="val 35216"/>
            </a:avLst>
          </a:prstGeom>
          <a:solidFill>
            <a:srgbClr val="E33B5D"/>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5" name="Rectangle 11"/>
          <p:cNvSpPr>
            <a:spLocks noChangeArrowheads="1"/>
          </p:cNvSpPr>
          <p:nvPr/>
        </p:nvSpPr>
        <p:spPr bwMode="gray">
          <a:xfrm>
            <a:off x="3115375" y="3012797"/>
            <a:ext cx="8979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56" name="燕尾形 55"/>
          <p:cNvSpPr/>
          <p:nvPr/>
        </p:nvSpPr>
        <p:spPr bwMode="auto">
          <a:xfrm rot="2139237">
            <a:off x="4478421" y="2539792"/>
            <a:ext cx="1278972" cy="1155776"/>
          </a:xfrm>
          <a:prstGeom prst="chevron">
            <a:avLst>
              <a:gd name="adj" fmla="val 35216"/>
            </a:avLst>
          </a:prstGeom>
          <a:solidFill>
            <a:srgbClr val="E33B5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57" name="Rectangle 11"/>
          <p:cNvSpPr>
            <a:spLocks noChangeArrowheads="1"/>
          </p:cNvSpPr>
          <p:nvPr/>
        </p:nvSpPr>
        <p:spPr bwMode="gray">
          <a:xfrm>
            <a:off x="4519282" y="3015053"/>
            <a:ext cx="10401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文本</a:t>
            </a:r>
            <a:r>
              <a:rPr kumimoji="0" lang="en-US" altLang="zh-CN" sz="1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58" name="TextBox 20"/>
          <p:cNvSpPr txBox="1"/>
          <p:nvPr/>
        </p:nvSpPr>
        <p:spPr bwMode="auto">
          <a:xfrm>
            <a:off x="3628688" y="4032325"/>
            <a:ext cx="158050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a:ln>
                  <a:noFill/>
                </a:ln>
                <a:solidFill>
                  <a:srgbClr val="6D903F"/>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p>
        </p:txBody>
      </p:sp>
      <p:sp>
        <p:nvSpPr>
          <p:cNvPr id="59" name="TextBox 19"/>
          <p:cNvSpPr txBox="1">
            <a:spLocks noChangeArrowheads="1"/>
          </p:cNvSpPr>
          <p:nvPr/>
        </p:nvSpPr>
        <p:spPr bwMode="auto">
          <a:xfrm>
            <a:off x="3563888" y="3808868"/>
            <a:ext cx="1672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rgbClr val="E33B5D"/>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60" name="TextBox 20"/>
          <p:cNvSpPr txBox="1"/>
          <p:nvPr/>
        </p:nvSpPr>
        <p:spPr bwMode="auto">
          <a:xfrm>
            <a:off x="1317399" y="1828029"/>
            <a:ext cx="1557553"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a:ln>
                  <a:noFill/>
                </a:ln>
                <a:solidFill>
                  <a:srgbClr val="6D903F"/>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p>
        </p:txBody>
      </p:sp>
      <p:sp>
        <p:nvSpPr>
          <p:cNvPr id="61" name="TextBox 19"/>
          <p:cNvSpPr txBox="1">
            <a:spLocks noChangeArrowheads="1"/>
          </p:cNvSpPr>
          <p:nvPr/>
        </p:nvSpPr>
        <p:spPr bwMode="auto">
          <a:xfrm>
            <a:off x="1340013" y="1628897"/>
            <a:ext cx="1620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rgbClr val="E33B5D"/>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62" name="TextBox 20"/>
          <p:cNvSpPr txBox="1"/>
          <p:nvPr/>
        </p:nvSpPr>
        <p:spPr bwMode="auto">
          <a:xfrm>
            <a:off x="5842308" y="1848531"/>
            <a:ext cx="1646424" cy="1061829"/>
          </a:xfrm>
          <a:prstGeom prst="rect">
            <a:avLst/>
          </a:prstGeom>
          <a:noFill/>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050" b="0" i="0" u="none" strike="noStrike" kern="1200" cap="none" spc="0" normalizeH="0" baseline="0" noProof="0" dirty="0">
                <a:ln>
                  <a:noFill/>
                </a:ln>
                <a:solidFill>
                  <a:srgbClr val="6D903F"/>
                </a:solidFill>
                <a:effectLst/>
                <a:uLnTx/>
                <a:uFillTx/>
                <a:latin typeface="微软雅黑" panose="020B0503020204020204" pitchFamily="34" charset="-122"/>
                <a:ea typeface="微软雅黑" panose="020B0503020204020204" pitchFamily="34" charset="-122"/>
                <a:cs typeface="+mn-cs"/>
              </a:rPr>
              <a:t>单击此处添加段落文本单击此处添加段落文本单击此处添加段落文本单击此处添加段落文本</a:t>
            </a:r>
          </a:p>
        </p:txBody>
      </p:sp>
      <p:sp>
        <p:nvSpPr>
          <p:cNvPr id="63" name="TextBox 19"/>
          <p:cNvSpPr txBox="1">
            <a:spLocks noChangeArrowheads="1"/>
          </p:cNvSpPr>
          <p:nvPr/>
        </p:nvSpPr>
        <p:spPr bwMode="auto">
          <a:xfrm>
            <a:off x="5790796" y="1575297"/>
            <a:ext cx="16238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zh-CN" sz="1200" b="1" i="0" u="none" strike="noStrike" kern="1200" cap="none" spc="0" normalizeH="0" baseline="0" noProof="0" dirty="0">
                <a:ln>
                  <a:noFill/>
                </a:ln>
                <a:solidFill>
                  <a:srgbClr val="E33B5D"/>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0"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22" name="直接连接符 21"/>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fill="hold"/>
                                        <p:tgtEl>
                                          <p:spTgt spid="50"/>
                                        </p:tgtEl>
                                        <p:attrNameLst>
                                          <p:attrName>ppt_x</p:attrName>
                                        </p:attrNameLst>
                                      </p:cBhvr>
                                      <p:tavLst>
                                        <p:tav tm="0">
                                          <p:val>
                                            <p:strVal val="#ppt_x"/>
                                          </p:val>
                                        </p:tav>
                                        <p:tav tm="100000">
                                          <p:val>
                                            <p:strVal val="#ppt_x"/>
                                          </p:val>
                                        </p:tav>
                                      </p:tavLst>
                                    </p:anim>
                                    <p:anim calcmode="lin" valueType="num">
                                      <p:cBhvr additive="base">
                                        <p:cTn id="18" dur="500" fill="hold"/>
                                        <p:tgtEl>
                                          <p:spTgt spid="5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arn(inVertical)">
                                      <p:cBhvr>
                                        <p:cTn id="27" dur="500"/>
                                        <p:tgtEl>
                                          <p:spTgt spid="52"/>
                                        </p:tgtEl>
                                      </p:cBhvr>
                                    </p:animEffect>
                                  </p:childTnLst>
                                </p:cTn>
                              </p:par>
                            </p:childTnLst>
                          </p:cTn>
                        </p:par>
                        <p:par>
                          <p:cTn id="28" fill="hold">
                            <p:stCondLst>
                              <p:cond delay="2500"/>
                            </p:stCondLst>
                            <p:childTnLst>
                              <p:par>
                                <p:cTn id="29" presetID="16" presetClass="entr" presetSubtype="21"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barn(inVertical)">
                                      <p:cBhvr>
                                        <p:cTn id="31" dur="500"/>
                                        <p:tgtEl>
                                          <p:spTgt spid="54"/>
                                        </p:tgtEl>
                                      </p:cBhvr>
                                    </p:animEffect>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arn(inVertical)">
                                      <p:cBhvr>
                                        <p:cTn id="35" dur="500"/>
                                        <p:tgtEl>
                                          <p:spTgt spid="56"/>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1000"/>
                                        <p:tgtEl>
                                          <p:spTgt spid="60"/>
                                        </p:tgtEl>
                                      </p:cBhvr>
                                    </p:animEffect>
                                    <p:anim calcmode="lin" valueType="num">
                                      <p:cBhvr>
                                        <p:cTn id="40" dur="1000" fill="hold"/>
                                        <p:tgtEl>
                                          <p:spTgt spid="60"/>
                                        </p:tgtEl>
                                        <p:attrNameLst>
                                          <p:attrName>ppt_x</p:attrName>
                                        </p:attrNameLst>
                                      </p:cBhvr>
                                      <p:tavLst>
                                        <p:tav tm="0">
                                          <p:val>
                                            <p:strVal val="#ppt_x"/>
                                          </p:val>
                                        </p:tav>
                                        <p:tav tm="100000">
                                          <p:val>
                                            <p:strVal val="#ppt_x"/>
                                          </p:val>
                                        </p:tav>
                                      </p:tavLst>
                                    </p:anim>
                                    <p:anim calcmode="lin" valueType="num">
                                      <p:cBhvr>
                                        <p:cTn id="41" dur="10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1000"/>
                                        <p:tgtEl>
                                          <p:spTgt spid="61"/>
                                        </p:tgtEl>
                                      </p:cBhvr>
                                    </p:animEffect>
                                    <p:anim calcmode="lin" valueType="num">
                                      <p:cBhvr>
                                        <p:cTn id="46" dur="1000" fill="hold"/>
                                        <p:tgtEl>
                                          <p:spTgt spid="61"/>
                                        </p:tgtEl>
                                        <p:attrNameLst>
                                          <p:attrName>ppt_x</p:attrName>
                                        </p:attrNameLst>
                                      </p:cBhvr>
                                      <p:tavLst>
                                        <p:tav tm="0">
                                          <p:val>
                                            <p:strVal val="#ppt_x"/>
                                          </p:val>
                                        </p:tav>
                                        <p:tav tm="100000">
                                          <p:val>
                                            <p:strVal val="#ppt_x"/>
                                          </p:val>
                                        </p:tav>
                                      </p:tavLst>
                                    </p:anim>
                                    <p:anim calcmode="lin" valueType="num">
                                      <p:cBhvr>
                                        <p:cTn id="47" dur="1000" fill="hold"/>
                                        <p:tgtEl>
                                          <p:spTgt spid="61"/>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1000" fill="hold"/>
                                        <p:tgtEl>
                                          <p:spTgt spid="63"/>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42" presetClass="entr" presetSubtype="0"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1000"/>
                                        <p:tgtEl>
                                          <p:spTgt spid="62"/>
                                        </p:tgtEl>
                                      </p:cBhvr>
                                    </p:animEffect>
                                    <p:anim calcmode="lin" valueType="num">
                                      <p:cBhvr>
                                        <p:cTn id="58" dur="1000" fill="hold"/>
                                        <p:tgtEl>
                                          <p:spTgt spid="62"/>
                                        </p:tgtEl>
                                        <p:attrNameLst>
                                          <p:attrName>ppt_x</p:attrName>
                                        </p:attrNameLst>
                                      </p:cBhvr>
                                      <p:tavLst>
                                        <p:tav tm="0">
                                          <p:val>
                                            <p:strVal val="#ppt_x"/>
                                          </p:val>
                                        </p:tav>
                                        <p:tav tm="100000">
                                          <p:val>
                                            <p:strVal val="#ppt_x"/>
                                          </p:val>
                                        </p:tav>
                                      </p:tavLst>
                                    </p:anim>
                                    <p:anim calcmode="lin" valueType="num">
                                      <p:cBhvr>
                                        <p:cTn id="59" dur="1000" fill="hold"/>
                                        <p:tgtEl>
                                          <p:spTgt spid="62"/>
                                        </p:tgtEl>
                                        <p:attrNameLst>
                                          <p:attrName>ppt_y</p:attrName>
                                        </p:attrNameLst>
                                      </p:cBhvr>
                                      <p:tavLst>
                                        <p:tav tm="0">
                                          <p:val>
                                            <p:strVal val="#ppt_y+.1"/>
                                          </p:val>
                                        </p:tav>
                                        <p:tav tm="100000">
                                          <p:val>
                                            <p:strVal val="#ppt_y"/>
                                          </p:val>
                                        </p:tav>
                                      </p:tavLst>
                                    </p:anim>
                                  </p:childTnLst>
                                </p:cTn>
                              </p:par>
                            </p:childTnLst>
                          </p:cTn>
                        </p:par>
                        <p:par>
                          <p:cTn id="60" fill="hold">
                            <p:stCondLst>
                              <p:cond delay="7500"/>
                            </p:stCondLst>
                            <p:childTnLst>
                              <p:par>
                                <p:cTn id="61" presetID="42"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000"/>
                                        <p:tgtEl>
                                          <p:spTgt spid="59"/>
                                        </p:tgtEl>
                                      </p:cBhvr>
                                    </p:animEffect>
                                    <p:anim calcmode="lin" valueType="num">
                                      <p:cBhvr>
                                        <p:cTn id="64" dur="1000" fill="hold"/>
                                        <p:tgtEl>
                                          <p:spTgt spid="59"/>
                                        </p:tgtEl>
                                        <p:attrNameLst>
                                          <p:attrName>ppt_x</p:attrName>
                                        </p:attrNameLst>
                                      </p:cBhvr>
                                      <p:tavLst>
                                        <p:tav tm="0">
                                          <p:val>
                                            <p:strVal val="#ppt_x"/>
                                          </p:val>
                                        </p:tav>
                                        <p:tav tm="100000">
                                          <p:val>
                                            <p:strVal val="#ppt_x"/>
                                          </p:val>
                                        </p:tav>
                                      </p:tavLst>
                                    </p:anim>
                                    <p:anim calcmode="lin" valueType="num">
                                      <p:cBhvr>
                                        <p:cTn id="65" dur="1000" fill="hold"/>
                                        <p:tgtEl>
                                          <p:spTgt spid="59"/>
                                        </p:tgtEl>
                                        <p:attrNameLst>
                                          <p:attrName>ppt_y</p:attrName>
                                        </p:attrNameLst>
                                      </p:cBhvr>
                                      <p:tavLst>
                                        <p:tav tm="0">
                                          <p:val>
                                            <p:strVal val="#ppt_y+.1"/>
                                          </p:val>
                                        </p:tav>
                                        <p:tav tm="100000">
                                          <p:val>
                                            <p:strVal val="#ppt_y"/>
                                          </p:val>
                                        </p:tav>
                                      </p:tavLst>
                                    </p:anim>
                                  </p:childTnLst>
                                </p:cTn>
                              </p:par>
                            </p:childTnLst>
                          </p:cTn>
                        </p:par>
                        <p:par>
                          <p:cTn id="66" fill="hold">
                            <p:stCondLst>
                              <p:cond delay="8500"/>
                            </p:stCondLst>
                            <p:childTnLst>
                              <p:par>
                                <p:cTn id="67" presetID="42"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1000"/>
                                        <p:tgtEl>
                                          <p:spTgt spid="58"/>
                                        </p:tgtEl>
                                      </p:cBhvr>
                                    </p:animEffect>
                                    <p:anim calcmode="lin" valueType="num">
                                      <p:cBhvr>
                                        <p:cTn id="70" dur="1000" fill="hold"/>
                                        <p:tgtEl>
                                          <p:spTgt spid="58"/>
                                        </p:tgtEl>
                                        <p:attrNameLst>
                                          <p:attrName>ppt_x</p:attrName>
                                        </p:attrNameLst>
                                      </p:cBhvr>
                                      <p:tavLst>
                                        <p:tav tm="0">
                                          <p:val>
                                            <p:strVal val="#ppt_x"/>
                                          </p:val>
                                        </p:tav>
                                        <p:tav tm="100000">
                                          <p:val>
                                            <p:strVal val="#ppt_x"/>
                                          </p:val>
                                        </p:tav>
                                      </p:tavLst>
                                    </p:anim>
                                    <p:anim calcmode="lin" valueType="num">
                                      <p:cBhvr>
                                        <p:cTn id="7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4" grpId="0" animBg="1"/>
      <p:bldP spid="56" grpId="0" animBg="1"/>
      <p:bldP spid="58" grpId="0"/>
      <p:bldP spid="59" grpId="0"/>
      <p:bldP spid="60" grpId="0"/>
      <p:bldP spid="61" grpId="0"/>
      <p:bldP spid="62" grpId="0"/>
      <p:bldP spid="63"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a:off x="2699792" y="3363838"/>
            <a:ext cx="0" cy="1296144"/>
          </a:xfrm>
          <a:prstGeom prst="line">
            <a:avLst/>
          </a:prstGeom>
          <a:ln>
            <a:solidFill>
              <a:srgbClr val="E64D79"/>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499992" y="3363838"/>
            <a:ext cx="0" cy="1296144"/>
          </a:xfrm>
          <a:prstGeom prst="line">
            <a:avLst/>
          </a:prstGeom>
          <a:ln>
            <a:solidFill>
              <a:srgbClr val="E64D79"/>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6300192" y="3363838"/>
            <a:ext cx="0" cy="1296144"/>
          </a:xfrm>
          <a:prstGeom prst="line">
            <a:avLst/>
          </a:prstGeom>
          <a:ln>
            <a:solidFill>
              <a:srgbClr val="E64D79"/>
            </a:solidFill>
            <a:prstDash val="sysDash"/>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880128" y="3399842"/>
            <a:ext cx="1819664" cy="1222885"/>
            <a:chOff x="880128" y="3075806"/>
            <a:chExt cx="1819664" cy="1222885"/>
          </a:xfrm>
        </p:grpSpPr>
        <p:sp>
          <p:nvSpPr>
            <p:cNvPr id="51" name="文本框 25"/>
            <p:cNvSpPr txBox="1"/>
            <p:nvPr/>
          </p:nvSpPr>
          <p:spPr>
            <a:xfrm>
              <a:off x="880128"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p:txBody>
        </p:sp>
        <p:sp>
          <p:nvSpPr>
            <p:cNvPr id="52" name="矩形 51"/>
            <p:cNvSpPr/>
            <p:nvPr/>
          </p:nvSpPr>
          <p:spPr>
            <a:xfrm>
              <a:off x="1043602" y="3075806"/>
              <a:ext cx="1492717" cy="338554"/>
            </a:xfrm>
            <a:prstGeom prst="rect">
              <a:avLst/>
            </a:prstGeom>
          </p:spPr>
          <p:txBody>
            <a:bodyPr wrap="none">
              <a:spAutoFit/>
            </a:bodyPr>
            <a:lstStyle/>
            <a:p>
              <a:pPr lvl="0" algn="ctr"/>
              <a:r>
                <a:rPr lang="zh-CN" altLang="en-US" sz="1600" b="1" spc="100" dirty="0">
                  <a:solidFill>
                    <a:srgbClr val="E33B5D"/>
                  </a:solidFill>
                  <a:latin typeface="微软雅黑" panose="020B0503020204020204" pitchFamily="34" charset="-122"/>
                  <a:ea typeface="微软雅黑" panose="020B0503020204020204" pitchFamily="34" charset="-122"/>
                </a:rPr>
                <a:t>单击添加文本</a:t>
              </a:r>
            </a:p>
          </p:txBody>
        </p:sp>
      </p:grpSp>
      <p:grpSp>
        <p:nvGrpSpPr>
          <p:cNvPr id="53" name="组合 52"/>
          <p:cNvGrpSpPr/>
          <p:nvPr/>
        </p:nvGrpSpPr>
        <p:grpSpPr>
          <a:xfrm>
            <a:off x="2699792" y="3399842"/>
            <a:ext cx="1819664" cy="1222885"/>
            <a:chOff x="2699792" y="3075806"/>
            <a:chExt cx="1819664" cy="1222885"/>
          </a:xfrm>
        </p:grpSpPr>
        <p:sp>
          <p:nvSpPr>
            <p:cNvPr id="54" name="文本框 25"/>
            <p:cNvSpPr txBox="1"/>
            <p:nvPr/>
          </p:nvSpPr>
          <p:spPr>
            <a:xfrm>
              <a:off x="26997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p:txBody>
        </p:sp>
        <p:sp>
          <p:nvSpPr>
            <p:cNvPr id="55" name="矩形 54"/>
            <p:cNvSpPr/>
            <p:nvPr/>
          </p:nvSpPr>
          <p:spPr>
            <a:xfrm>
              <a:off x="2863266" y="3075806"/>
              <a:ext cx="1492717" cy="338554"/>
            </a:xfrm>
            <a:prstGeom prst="rect">
              <a:avLst/>
            </a:prstGeom>
          </p:spPr>
          <p:txBody>
            <a:bodyPr wrap="none">
              <a:spAutoFit/>
            </a:bodyPr>
            <a:lstStyle/>
            <a:p>
              <a:pPr lvl="0" algn="ctr"/>
              <a:r>
                <a:rPr lang="zh-CN" altLang="en-US" sz="1600" b="1" spc="100" dirty="0">
                  <a:solidFill>
                    <a:srgbClr val="E33B5D"/>
                  </a:solidFill>
                  <a:latin typeface="微软雅黑" panose="020B0503020204020204" pitchFamily="34" charset="-122"/>
                  <a:ea typeface="微软雅黑" panose="020B0503020204020204" pitchFamily="34" charset="-122"/>
                </a:rPr>
                <a:t>单击添加文本</a:t>
              </a:r>
            </a:p>
          </p:txBody>
        </p:sp>
      </p:grpSp>
      <p:grpSp>
        <p:nvGrpSpPr>
          <p:cNvPr id="56" name="组合 55"/>
          <p:cNvGrpSpPr/>
          <p:nvPr/>
        </p:nvGrpSpPr>
        <p:grpSpPr>
          <a:xfrm>
            <a:off x="4499992" y="3399842"/>
            <a:ext cx="1819664" cy="1222885"/>
            <a:chOff x="4499992" y="3075806"/>
            <a:chExt cx="1819664" cy="1222885"/>
          </a:xfrm>
        </p:grpSpPr>
        <p:sp>
          <p:nvSpPr>
            <p:cNvPr id="57" name="文本框 25"/>
            <p:cNvSpPr txBox="1"/>
            <p:nvPr/>
          </p:nvSpPr>
          <p:spPr>
            <a:xfrm>
              <a:off x="4499992"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p:txBody>
        </p:sp>
        <p:sp>
          <p:nvSpPr>
            <p:cNvPr id="58" name="矩形 57"/>
            <p:cNvSpPr/>
            <p:nvPr/>
          </p:nvSpPr>
          <p:spPr>
            <a:xfrm>
              <a:off x="4663466" y="3075806"/>
              <a:ext cx="1492717" cy="338554"/>
            </a:xfrm>
            <a:prstGeom prst="rect">
              <a:avLst/>
            </a:prstGeom>
          </p:spPr>
          <p:txBody>
            <a:bodyPr wrap="none">
              <a:spAutoFit/>
            </a:bodyPr>
            <a:lstStyle/>
            <a:p>
              <a:pPr lvl="0" algn="ctr"/>
              <a:r>
                <a:rPr lang="zh-CN" altLang="en-US" sz="1600" b="1" spc="100" dirty="0">
                  <a:solidFill>
                    <a:srgbClr val="E33B5D"/>
                  </a:solidFill>
                  <a:latin typeface="微软雅黑" panose="020B0503020204020204" pitchFamily="34" charset="-122"/>
                  <a:ea typeface="微软雅黑" panose="020B0503020204020204" pitchFamily="34" charset="-122"/>
                </a:rPr>
                <a:t>单击添加文本</a:t>
              </a:r>
            </a:p>
          </p:txBody>
        </p:sp>
      </p:grpSp>
      <p:grpSp>
        <p:nvGrpSpPr>
          <p:cNvPr id="59" name="组合 58"/>
          <p:cNvGrpSpPr/>
          <p:nvPr/>
        </p:nvGrpSpPr>
        <p:grpSpPr>
          <a:xfrm>
            <a:off x="6372200" y="3399842"/>
            <a:ext cx="1819664" cy="1222885"/>
            <a:chOff x="6372200" y="3075806"/>
            <a:chExt cx="1819664" cy="1222885"/>
          </a:xfrm>
        </p:grpSpPr>
        <p:sp>
          <p:nvSpPr>
            <p:cNvPr id="60" name="文本框 25"/>
            <p:cNvSpPr txBox="1"/>
            <p:nvPr/>
          </p:nvSpPr>
          <p:spPr>
            <a:xfrm>
              <a:off x="6372200" y="3435846"/>
              <a:ext cx="1819664" cy="862845"/>
            </a:xfrm>
            <a:prstGeom prst="rect">
              <a:avLst/>
            </a:prstGeom>
            <a:noFill/>
          </p:spPr>
          <p:txBody>
            <a:bodyPr wrap="square" lIns="86404" tIns="43202" rIns="86404" bIns="43202">
              <a:spAutoFit/>
            </a:bodyPr>
            <a:lstStyle/>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a:p>
              <a:pPr algn="ctr">
                <a:lnSpc>
                  <a:spcPct val="120000"/>
                </a:lnSpc>
                <a:defRPr/>
              </a:pPr>
              <a:r>
                <a:rPr lang="zh-CN" altLang="en-US" sz="1400" dirty="0">
                  <a:solidFill>
                    <a:srgbClr val="6D903F"/>
                  </a:solidFill>
                  <a:latin typeface="微软雅黑" panose="020B0503020204020204" pitchFamily="34" charset="-122"/>
                  <a:ea typeface="微软雅黑" panose="020B0503020204020204" pitchFamily="34" charset="-122"/>
                </a:rPr>
                <a:t>单击此处输入文本</a:t>
              </a:r>
              <a:endParaRPr lang="en-US" altLang="zh-CN" sz="1400" dirty="0">
                <a:solidFill>
                  <a:srgbClr val="6D903F"/>
                </a:solidFill>
                <a:latin typeface="微软雅黑" panose="020B0503020204020204" pitchFamily="34" charset="-122"/>
                <a:ea typeface="微软雅黑" panose="020B0503020204020204" pitchFamily="34" charset="-122"/>
              </a:endParaRPr>
            </a:p>
          </p:txBody>
        </p:sp>
        <p:sp>
          <p:nvSpPr>
            <p:cNvPr id="61" name="矩形 60"/>
            <p:cNvSpPr/>
            <p:nvPr/>
          </p:nvSpPr>
          <p:spPr>
            <a:xfrm>
              <a:off x="6535674" y="3075806"/>
              <a:ext cx="1492717" cy="338554"/>
            </a:xfrm>
            <a:prstGeom prst="rect">
              <a:avLst/>
            </a:prstGeom>
          </p:spPr>
          <p:txBody>
            <a:bodyPr wrap="none">
              <a:spAutoFit/>
            </a:bodyPr>
            <a:lstStyle/>
            <a:p>
              <a:pPr lvl="0" algn="ctr"/>
              <a:r>
                <a:rPr lang="zh-CN" altLang="en-US" sz="1600" b="1" spc="100" dirty="0">
                  <a:solidFill>
                    <a:srgbClr val="E33B5D"/>
                  </a:solidFill>
                  <a:latin typeface="微软雅黑" panose="020B0503020204020204" pitchFamily="34" charset="-122"/>
                  <a:ea typeface="微软雅黑" panose="020B0503020204020204" pitchFamily="34" charset="-122"/>
                </a:rPr>
                <a:t>单击添加文本</a:t>
              </a:r>
            </a:p>
          </p:txBody>
        </p:sp>
      </p:grpSp>
      <p:grpSp>
        <p:nvGrpSpPr>
          <p:cNvPr id="38" name="组合 37"/>
          <p:cNvGrpSpPr/>
          <p:nvPr/>
        </p:nvGrpSpPr>
        <p:grpSpPr>
          <a:xfrm>
            <a:off x="4572000" y="1707655"/>
            <a:ext cx="1584176" cy="1440160"/>
            <a:chOff x="4572000" y="1491553"/>
            <a:chExt cx="1584176" cy="1440160"/>
          </a:xfrm>
        </p:grpSpPr>
        <p:sp>
          <p:nvSpPr>
            <p:cNvPr id="63" name="流程图: 手动操作 62"/>
            <p:cNvSpPr/>
            <p:nvPr/>
          </p:nvSpPr>
          <p:spPr>
            <a:xfrm rot="16200000">
              <a:off x="4644008" y="1419545"/>
              <a:ext cx="1440160" cy="1584176"/>
            </a:xfrm>
            <a:prstGeom prst="flowChartManualOperation">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64" name="KSO_Shape"/>
            <p:cNvSpPr/>
            <p:nvPr/>
          </p:nvSpPr>
          <p:spPr bwMode="auto">
            <a:xfrm>
              <a:off x="5124222" y="2008272"/>
              <a:ext cx="479731" cy="471736"/>
            </a:xfrm>
            <a:custGeom>
              <a:avLst/>
              <a:gdLst>
                <a:gd name="T0" fmla="*/ 1840657 w 4293"/>
                <a:gd name="T1" fmla="*/ 1035711 h 4218"/>
                <a:gd name="T2" fmla="*/ 1891688 w 4293"/>
                <a:gd name="T3" fmla="*/ 969592 h 4218"/>
                <a:gd name="T4" fmla="*/ 1900119 w 4293"/>
                <a:gd name="T5" fmla="*/ 893267 h 4218"/>
                <a:gd name="T6" fmla="*/ 1886363 w 4293"/>
                <a:gd name="T7" fmla="*/ 838242 h 4218"/>
                <a:gd name="T8" fmla="*/ 1857075 w 4293"/>
                <a:gd name="T9" fmla="*/ 794311 h 4218"/>
                <a:gd name="T10" fmla="*/ 1814032 w 4293"/>
                <a:gd name="T11" fmla="*/ 763249 h 4218"/>
                <a:gd name="T12" fmla="*/ 1759895 w 4293"/>
                <a:gd name="T13" fmla="*/ 746386 h 4218"/>
                <a:gd name="T14" fmla="*/ 1644965 w 4293"/>
                <a:gd name="T15" fmla="*/ 734849 h 4218"/>
                <a:gd name="T16" fmla="*/ 1326356 w 4293"/>
                <a:gd name="T17" fmla="*/ 703342 h 4218"/>
                <a:gd name="T18" fmla="*/ 1318368 w 4293"/>
                <a:gd name="T19" fmla="*/ 626574 h 4218"/>
                <a:gd name="T20" fmla="*/ 1345881 w 4293"/>
                <a:gd name="T21" fmla="*/ 542261 h 4218"/>
                <a:gd name="T22" fmla="*/ 1429305 w 4293"/>
                <a:gd name="T23" fmla="*/ 433987 h 4218"/>
                <a:gd name="T24" fmla="*/ 1468354 w 4293"/>
                <a:gd name="T25" fmla="*/ 354112 h 4218"/>
                <a:gd name="T26" fmla="*/ 1489654 w 4293"/>
                <a:gd name="T27" fmla="*/ 267581 h 4218"/>
                <a:gd name="T28" fmla="*/ 1491429 w 4293"/>
                <a:gd name="T29" fmla="*/ 171287 h 4218"/>
                <a:gd name="T30" fmla="*/ 1472348 w 4293"/>
                <a:gd name="T31" fmla="*/ 96294 h 4218"/>
                <a:gd name="T32" fmla="*/ 1422648 w 4293"/>
                <a:gd name="T33" fmla="*/ 19969 h 4218"/>
                <a:gd name="T34" fmla="*/ 1390255 w 4293"/>
                <a:gd name="T35" fmla="*/ 887 h 4218"/>
                <a:gd name="T36" fmla="*/ 1350318 w 4293"/>
                <a:gd name="T37" fmla="*/ 3106 h 4218"/>
                <a:gd name="T38" fmla="*/ 1312600 w 4293"/>
                <a:gd name="T39" fmla="*/ 30175 h 4218"/>
                <a:gd name="T40" fmla="*/ 1249588 w 4293"/>
                <a:gd name="T41" fmla="*/ 130019 h 4218"/>
                <a:gd name="T42" fmla="*/ 1131551 w 4293"/>
                <a:gd name="T43" fmla="*/ 309293 h 4218"/>
                <a:gd name="T44" fmla="*/ 1049902 w 4293"/>
                <a:gd name="T45" fmla="*/ 440643 h 4218"/>
                <a:gd name="T46" fmla="*/ 922991 w 4293"/>
                <a:gd name="T47" fmla="*/ 556018 h 4218"/>
                <a:gd name="T48" fmla="*/ 753036 w 4293"/>
                <a:gd name="T49" fmla="*/ 679824 h 4218"/>
                <a:gd name="T50" fmla="*/ 608375 w 4293"/>
                <a:gd name="T51" fmla="*/ 799192 h 4218"/>
                <a:gd name="T52" fmla="*/ 531607 w 4293"/>
                <a:gd name="T53" fmla="*/ 838242 h 4218"/>
                <a:gd name="T54" fmla="*/ 410908 w 4293"/>
                <a:gd name="T55" fmla="*/ 868861 h 4218"/>
                <a:gd name="T56" fmla="*/ 219654 w 4293"/>
                <a:gd name="T57" fmla="*/ 893267 h 4218"/>
                <a:gd name="T58" fmla="*/ 71443 w 4293"/>
                <a:gd name="T59" fmla="*/ 898592 h 4218"/>
                <a:gd name="T60" fmla="*/ 46150 w 4293"/>
                <a:gd name="T61" fmla="*/ 917230 h 4218"/>
                <a:gd name="T62" fmla="*/ 24850 w 4293"/>
                <a:gd name="T63" fmla="*/ 970479 h 4218"/>
                <a:gd name="T64" fmla="*/ 1775 w 4293"/>
                <a:gd name="T65" fmla="*/ 1184367 h 4218"/>
                <a:gd name="T66" fmla="*/ 6212 w 4293"/>
                <a:gd name="T67" fmla="*/ 1471916 h 4218"/>
                <a:gd name="T68" fmla="*/ 30618 w 4293"/>
                <a:gd name="T69" fmla="*/ 1621016 h 4218"/>
                <a:gd name="T70" fmla="*/ 53249 w 4293"/>
                <a:gd name="T71" fmla="*/ 1663616 h 4218"/>
                <a:gd name="T72" fmla="*/ 75881 w 4293"/>
                <a:gd name="T73" fmla="*/ 1673378 h 4218"/>
                <a:gd name="T74" fmla="*/ 354109 w 4293"/>
                <a:gd name="T75" fmla="*/ 1683584 h 4218"/>
                <a:gd name="T76" fmla="*/ 513857 w 4293"/>
                <a:gd name="T77" fmla="*/ 1709766 h 4218"/>
                <a:gd name="T78" fmla="*/ 715318 w 4293"/>
                <a:gd name="T79" fmla="*/ 1778547 h 4218"/>
                <a:gd name="T80" fmla="*/ 956272 w 4293"/>
                <a:gd name="T81" fmla="*/ 1831353 h 4218"/>
                <a:gd name="T82" fmla="*/ 1241157 w 4293"/>
                <a:gd name="T83" fmla="*/ 1866853 h 4218"/>
                <a:gd name="T84" fmla="*/ 1461254 w 4293"/>
                <a:gd name="T85" fmla="*/ 1866409 h 4218"/>
                <a:gd name="T86" fmla="*/ 1561985 w 4293"/>
                <a:gd name="T87" fmla="*/ 1845997 h 4218"/>
                <a:gd name="T88" fmla="*/ 1617453 w 4293"/>
                <a:gd name="T89" fmla="*/ 1815378 h 4218"/>
                <a:gd name="T90" fmla="*/ 1654727 w 4293"/>
                <a:gd name="T91" fmla="*/ 1759909 h 4218"/>
                <a:gd name="T92" fmla="*/ 1668927 w 4293"/>
                <a:gd name="T93" fmla="*/ 1700891 h 4218"/>
                <a:gd name="T94" fmla="*/ 1660052 w 4293"/>
                <a:gd name="T95" fmla="*/ 1650747 h 4218"/>
                <a:gd name="T96" fmla="*/ 1664046 w 4293"/>
                <a:gd name="T97" fmla="*/ 1623234 h 4218"/>
                <a:gd name="T98" fmla="*/ 1754126 w 4293"/>
                <a:gd name="T99" fmla="*/ 1587291 h 4218"/>
                <a:gd name="T100" fmla="*/ 1788295 w 4293"/>
                <a:gd name="T101" fmla="*/ 1548241 h 4218"/>
                <a:gd name="T102" fmla="*/ 1806488 w 4293"/>
                <a:gd name="T103" fmla="*/ 1500760 h 4218"/>
                <a:gd name="T104" fmla="*/ 1810926 w 4293"/>
                <a:gd name="T105" fmla="*/ 1440854 h 4218"/>
                <a:gd name="T106" fmla="*/ 1791401 w 4293"/>
                <a:gd name="T107" fmla="*/ 1379172 h 4218"/>
                <a:gd name="T108" fmla="*/ 1753239 w 4293"/>
                <a:gd name="T109" fmla="*/ 1348997 h 4218"/>
                <a:gd name="T110" fmla="*/ 1836663 w 4293"/>
                <a:gd name="T111" fmla="*/ 1327698 h 4218"/>
                <a:gd name="T112" fmla="*/ 1870832 w 4293"/>
                <a:gd name="T113" fmla="*/ 1297966 h 4218"/>
                <a:gd name="T114" fmla="*/ 1894350 w 4293"/>
                <a:gd name="T115" fmla="*/ 1253148 h 4218"/>
                <a:gd name="T116" fmla="*/ 1904556 w 4293"/>
                <a:gd name="T117" fmla="*/ 1202117 h 4218"/>
                <a:gd name="T118" fmla="*/ 1900119 w 4293"/>
                <a:gd name="T119" fmla="*/ 1147979 h 4218"/>
                <a:gd name="T120" fmla="*/ 1880150 w 4293"/>
                <a:gd name="T121" fmla="*/ 1104935 h 4218"/>
                <a:gd name="T122" fmla="*/ 1847313 w 4293"/>
                <a:gd name="T123" fmla="*/ 1074317 h 4218"/>
                <a:gd name="T124" fmla="*/ 1803826 w 4293"/>
                <a:gd name="T125" fmla="*/ 1058342 h 42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3" h="4218">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6300192" y="1707655"/>
            <a:ext cx="1584176" cy="1440160"/>
            <a:chOff x="6300192" y="1491553"/>
            <a:chExt cx="1584176" cy="1440160"/>
          </a:xfrm>
        </p:grpSpPr>
        <p:sp>
          <p:nvSpPr>
            <p:cNvPr id="66" name="流程图: 手动操作 65"/>
            <p:cNvSpPr/>
            <p:nvPr/>
          </p:nvSpPr>
          <p:spPr>
            <a:xfrm rot="16200000">
              <a:off x="6372200" y="1419545"/>
              <a:ext cx="1440160" cy="1584176"/>
            </a:xfrm>
            <a:prstGeom prst="flowChartManualOperation">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67" name="KSO_Shape"/>
            <p:cNvSpPr/>
            <p:nvPr/>
          </p:nvSpPr>
          <p:spPr bwMode="auto">
            <a:xfrm>
              <a:off x="6781990" y="1970269"/>
              <a:ext cx="546830" cy="547743"/>
            </a:xfrm>
            <a:custGeom>
              <a:avLst/>
              <a:gdLst/>
              <a:ahLst/>
              <a:cxnLst/>
              <a:rect l="0" t="0" r="r" b="b"/>
              <a:pathLst>
                <a:path w="1909763" h="1912938">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2843808" y="1707655"/>
            <a:ext cx="1584176" cy="1440160"/>
            <a:chOff x="2843808" y="1491553"/>
            <a:chExt cx="1584176" cy="1440160"/>
          </a:xfrm>
        </p:grpSpPr>
        <p:sp>
          <p:nvSpPr>
            <p:cNvPr id="69" name="流程图: 手动操作 68"/>
            <p:cNvSpPr/>
            <p:nvPr/>
          </p:nvSpPr>
          <p:spPr>
            <a:xfrm rot="16200000">
              <a:off x="2915816" y="1419545"/>
              <a:ext cx="1440160" cy="1584176"/>
            </a:xfrm>
            <a:prstGeom prst="flowChartManualOperation">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70" name="KSO_Shape"/>
            <p:cNvSpPr/>
            <p:nvPr/>
          </p:nvSpPr>
          <p:spPr bwMode="auto">
            <a:xfrm>
              <a:off x="3368163" y="1971303"/>
              <a:ext cx="482922" cy="545675"/>
            </a:xfrm>
            <a:custGeom>
              <a:avLst/>
              <a:gdLst>
                <a:gd name="T0" fmla="*/ 842889 w 4313"/>
                <a:gd name="T1" fmla="*/ 0 h 4874"/>
                <a:gd name="T2" fmla="*/ 74281 w 4313"/>
                <a:gd name="T3" fmla="*/ 443614 h 4874"/>
                <a:gd name="T4" fmla="*/ 848362 w 4313"/>
                <a:gd name="T5" fmla="*/ 890355 h 4874"/>
                <a:gd name="T6" fmla="*/ 1616971 w 4313"/>
                <a:gd name="T7" fmla="*/ 446741 h 4874"/>
                <a:gd name="T8" fmla="*/ 842889 w 4313"/>
                <a:gd name="T9" fmla="*/ 0 h 4874"/>
                <a:gd name="T10" fmla="*/ 0 w 4313"/>
                <a:gd name="T11" fmla="*/ 1459823 h 4874"/>
                <a:gd name="T12" fmla="*/ 771345 w 4313"/>
                <a:gd name="T13" fmla="*/ 1905000 h 4874"/>
                <a:gd name="T14" fmla="*/ 771345 w 4313"/>
                <a:gd name="T15" fmla="*/ 1011909 h 4874"/>
                <a:gd name="T16" fmla="*/ 0 w 4313"/>
                <a:gd name="T17" fmla="*/ 566732 h 4874"/>
                <a:gd name="T18" fmla="*/ 0 w 4313"/>
                <a:gd name="T19" fmla="*/ 1459823 h 4874"/>
                <a:gd name="T20" fmla="*/ 915215 w 4313"/>
                <a:gd name="T21" fmla="*/ 1017772 h 4874"/>
                <a:gd name="T22" fmla="*/ 915215 w 4313"/>
                <a:gd name="T23" fmla="*/ 1905000 h 4874"/>
                <a:gd name="T24" fmla="*/ 1686169 w 4313"/>
                <a:gd name="T25" fmla="*/ 1459823 h 4874"/>
                <a:gd name="T26" fmla="*/ 1686169 w 4313"/>
                <a:gd name="T27" fmla="*/ 572594 h 4874"/>
                <a:gd name="T28" fmla="*/ 915215 w 4313"/>
                <a:gd name="T29" fmla="*/ 1017772 h 48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13" h="4874">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ln>
              <a:noFill/>
            </a:ln>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1115617" y="1707654"/>
            <a:ext cx="1584176" cy="1440160"/>
            <a:chOff x="1115617" y="1491552"/>
            <a:chExt cx="1584176" cy="1440160"/>
          </a:xfrm>
        </p:grpSpPr>
        <p:sp>
          <p:nvSpPr>
            <p:cNvPr id="72" name="流程图: 手动操作 71"/>
            <p:cNvSpPr/>
            <p:nvPr/>
          </p:nvSpPr>
          <p:spPr>
            <a:xfrm rot="16200000">
              <a:off x="1187625" y="1419544"/>
              <a:ext cx="1440160" cy="1584176"/>
            </a:xfrm>
            <a:prstGeom prst="flowChartManualOperation">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useBgFill="1">
          <p:nvSpPr>
            <p:cNvPr id="73" name="KSO_Shape"/>
            <p:cNvSpPr/>
            <p:nvPr/>
          </p:nvSpPr>
          <p:spPr bwMode="auto">
            <a:xfrm>
              <a:off x="1683483" y="2034119"/>
              <a:ext cx="448444" cy="420043"/>
            </a:xfrm>
            <a:custGeom>
              <a:avLst/>
              <a:gdLst/>
              <a:ahLst/>
              <a:cxnLst/>
              <a:rect l="0" t="0" r="r" b="b"/>
              <a:pathLst>
                <a:path w="1298575" h="121602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ln>
              <a:noFil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2"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34" name="直接连接符 33"/>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1+#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1+#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1+#ppt_w/2"/>
                                          </p:val>
                                        </p:tav>
                                        <p:tav tm="100000">
                                          <p:val>
                                            <p:strVal val="#ppt_x"/>
                                          </p:val>
                                        </p:tav>
                                      </p:tavLst>
                                    </p:anim>
                                    <p:anim calcmode="lin" valueType="num">
                                      <p:cBhvr additive="base">
                                        <p:cTn id="2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1+#ppt_w/2"/>
                                          </p:val>
                                        </p:tav>
                                        <p:tav tm="100000">
                                          <p:val>
                                            <p:strVal val="#ppt_x"/>
                                          </p:val>
                                        </p:tav>
                                      </p:tavLst>
                                    </p:anim>
                                    <p:anim calcmode="lin" valueType="num">
                                      <p:cBhvr additive="base">
                                        <p:cTn id="31" dur="500" fill="hold"/>
                                        <p:tgtEl>
                                          <p:spTgt spid="39"/>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wipe(up)">
                                      <p:cBhvr>
                                        <p:cTn id="35" dur="500"/>
                                        <p:tgtEl>
                                          <p:spTgt spid="50"/>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up)">
                                      <p:cBhvr>
                                        <p:cTn id="39" dur="500"/>
                                        <p:tgtEl>
                                          <p:spTgt spid="47"/>
                                        </p:tgtEl>
                                      </p:cBhvr>
                                    </p:animEffect>
                                  </p:childTnLst>
                                </p:cTn>
                              </p:par>
                            </p:childTnLst>
                          </p:cTn>
                        </p:par>
                        <p:par>
                          <p:cTn id="40" fill="hold">
                            <p:stCondLst>
                              <p:cond delay="150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500"/>
                                        <p:tgtEl>
                                          <p:spTgt spid="53"/>
                                        </p:tgtEl>
                                      </p:cBhvr>
                                    </p:animEffect>
                                  </p:childTnLst>
                                </p:cTn>
                              </p:par>
                            </p:childTnLst>
                          </p:cTn>
                        </p:par>
                        <p:par>
                          <p:cTn id="44" fill="hold">
                            <p:stCondLst>
                              <p:cond delay="2000"/>
                            </p:stCondLst>
                            <p:childTnLst>
                              <p:par>
                                <p:cTn id="45" presetID="22" presetClass="entr" presetSubtype="1"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2500"/>
                            </p:stCondLst>
                            <p:childTnLst>
                              <p:par>
                                <p:cTn id="49" presetID="22" presetClass="entr" presetSubtype="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wipe(up)">
                                      <p:cBhvr>
                                        <p:cTn id="55" dur="500"/>
                                        <p:tgtEl>
                                          <p:spTgt spid="49"/>
                                        </p:tgtEl>
                                      </p:cBhvr>
                                    </p:animEffect>
                                  </p:childTnLst>
                                </p:cTn>
                              </p:par>
                            </p:childTnLst>
                          </p:cTn>
                        </p:par>
                        <p:par>
                          <p:cTn id="56" fill="hold">
                            <p:stCondLst>
                              <p:cond delay="3500"/>
                            </p:stCondLst>
                            <p:childTnLst>
                              <p:par>
                                <p:cTn id="57" presetID="22" presetClass="entr" presetSubtype="1" fill="hold"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ipe(up)">
                                      <p:cBhvr>
                                        <p:cTn id="5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对角圆角矩形 38"/>
          <p:cNvSpPr/>
          <p:nvPr/>
        </p:nvSpPr>
        <p:spPr>
          <a:xfrm>
            <a:off x="755576" y="1704394"/>
            <a:ext cx="1343546" cy="573340"/>
          </a:xfrm>
          <a:prstGeom prst="round2Diag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tx1"/>
                </a:solidFill>
                <a:latin typeface="微软雅黑" panose="020B0503020204020204" pitchFamily="34" charset="-122"/>
                <a:ea typeface="微软雅黑" panose="020B0503020204020204" pitchFamily="34" charset="-122"/>
              </a:rPr>
              <a:t>添加内容</a:t>
            </a:r>
          </a:p>
        </p:txBody>
      </p:sp>
      <p:sp>
        <p:nvSpPr>
          <p:cNvPr id="40" name="对角圆角矩形 39"/>
          <p:cNvSpPr/>
          <p:nvPr/>
        </p:nvSpPr>
        <p:spPr>
          <a:xfrm>
            <a:off x="1756819" y="2510492"/>
            <a:ext cx="1345257" cy="573342"/>
          </a:xfrm>
          <a:prstGeom prst="round2Diag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tx1"/>
                </a:solidFill>
                <a:latin typeface="微软雅黑" panose="020B0503020204020204" pitchFamily="34" charset="-122"/>
                <a:ea typeface="微软雅黑" panose="020B0503020204020204" pitchFamily="34" charset="-122"/>
              </a:rPr>
              <a:t>添加内容</a:t>
            </a:r>
          </a:p>
        </p:txBody>
      </p:sp>
      <p:sp>
        <p:nvSpPr>
          <p:cNvPr id="41" name="对角圆角矩形 40"/>
          <p:cNvSpPr/>
          <p:nvPr/>
        </p:nvSpPr>
        <p:spPr>
          <a:xfrm>
            <a:off x="2758059" y="3316591"/>
            <a:ext cx="1345257" cy="573340"/>
          </a:xfrm>
          <a:prstGeom prst="round2Diag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tx1"/>
                </a:solidFill>
                <a:latin typeface="微软雅黑" panose="020B0503020204020204" pitchFamily="34" charset="-122"/>
                <a:ea typeface="微软雅黑" panose="020B0503020204020204" pitchFamily="34" charset="-122"/>
              </a:rPr>
              <a:t>添加内容</a:t>
            </a:r>
          </a:p>
        </p:txBody>
      </p:sp>
      <p:sp>
        <p:nvSpPr>
          <p:cNvPr id="42" name="对角圆角矩形 41"/>
          <p:cNvSpPr/>
          <p:nvPr/>
        </p:nvSpPr>
        <p:spPr>
          <a:xfrm>
            <a:off x="3761011" y="4122689"/>
            <a:ext cx="1343546" cy="573342"/>
          </a:xfrm>
          <a:prstGeom prst="round2DiagRect">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r>
              <a:rPr lang="zh-CN" altLang="en-US" sz="1700" dirty="0">
                <a:solidFill>
                  <a:schemeClr val="tx1"/>
                </a:solidFill>
                <a:latin typeface="微软雅黑" panose="020B0503020204020204" pitchFamily="34" charset="-122"/>
                <a:ea typeface="微软雅黑" panose="020B0503020204020204" pitchFamily="34" charset="-122"/>
              </a:rPr>
              <a:t>添加内容</a:t>
            </a:r>
          </a:p>
        </p:txBody>
      </p:sp>
      <p:cxnSp>
        <p:nvCxnSpPr>
          <p:cNvPr id="43" name="直接箭头连接符 42"/>
          <p:cNvCxnSpPr/>
          <p:nvPr/>
        </p:nvCxnSpPr>
        <p:spPr>
          <a:xfrm>
            <a:off x="2251448" y="1959561"/>
            <a:ext cx="664071" cy="0"/>
          </a:xfrm>
          <a:prstGeom prst="straightConnector1">
            <a:avLst/>
          </a:prstGeom>
          <a:ln cap="rnd">
            <a:solidFill>
              <a:srgbClr val="E64D79"/>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3065090" y="1736282"/>
            <a:ext cx="2832572" cy="619549"/>
            <a:chOff x="3024807" y="1419622"/>
            <a:chExt cx="2627313" cy="574675"/>
          </a:xfrm>
        </p:grpSpPr>
        <p:sp>
          <p:nvSpPr>
            <p:cNvPr id="45" name="文本框 8"/>
            <p:cNvSpPr txBox="1">
              <a:spLocks noChangeArrowheads="1"/>
            </p:cNvSpPr>
            <p:nvPr/>
          </p:nvSpPr>
          <p:spPr bwMode="auto">
            <a:xfrm>
              <a:off x="3024807" y="1419622"/>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r>
                <a:rPr lang="zh-CN" altLang="en-US" sz="1900" dirty="0">
                  <a:solidFill>
                    <a:srgbClr val="E64D79"/>
                  </a:solidFill>
                  <a:latin typeface="微软雅黑" panose="020B0503020204020204" pitchFamily="34" charset="-122"/>
                </a:rPr>
                <a:t>添加标题</a:t>
              </a:r>
            </a:p>
          </p:txBody>
        </p:sp>
        <p:sp>
          <p:nvSpPr>
            <p:cNvPr id="46" name="文本框 9"/>
            <p:cNvSpPr txBox="1"/>
            <p:nvPr/>
          </p:nvSpPr>
          <p:spPr>
            <a:xfrm>
              <a:off x="3024807" y="1705372"/>
              <a:ext cx="2627313" cy="288925"/>
            </a:xfrm>
            <a:prstGeom prst="rect">
              <a:avLst/>
            </a:prstGeom>
            <a:noFill/>
          </p:spPr>
          <p:txBody>
            <a:bodyPr anchor="ctr"/>
            <a:lstStyle/>
            <a:p>
              <a:pPr>
                <a:defRPr/>
              </a:pPr>
              <a:r>
                <a:rPr lang="zh-CN" altLang="en-US" sz="1300" dirty="0">
                  <a:solidFill>
                    <a:srgbClr val="6D903F"/>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rgbClr val="6D903F"/>
                </a:solidFill>
                <a:latin typeface="微软雅黑" panose="020B0503020204020204" pitchFamily="34" charset="-122"/>
                <a:ea typeface="微软雅黑" panose="020B0503020204020204" pitchFamily="34" charset="-122"/>
              </a:endParaRPr>
            </a:p>
          </p:txBody>
        </p:sp>
      </p:grpSp>
      <p:cxnSp>
        <p:nvCxnSpPr>
          <p:cNvPr id="47" name="直接箭头连接符 46"/>
          <p:cNvCxnSpPr/>
          <p:nvPr/>
        </p:nvCxnSpPr>
        <p:spPr>
          <a:xfrm>
            <a:off x="3238997" y="2779351"/>
            <a:ext cx="664071" cy="0"/>
          </a:xfrm>
          <a:prstGeom prst="straightConnector1">
            <a:avLst/>
          </a:prstGeom>
          <a:ln cap="rnd">
            <a:solidFill>
              <a:srgbClr val="E64D79"/>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996693" y="2602053"/>
            <a:ext cx="2832572" cy="617838"/>
            <a:chOff x="3888903" y="2139702"/>
            <a:chExt cx="2627313" cy="573088"/>
          </a:xfrm>
        </p:grpSpPr>
        <p:sp>
          <p:nvSpPr>
            <p:cNvPr id="49" name="文本框 11"/>
            <p:cNvSpPr txBox="1">
              <a:spLocks noChangeArrowheads="1"/>
            </p:cNvSpPr>
            <p:nvPr/>
          </p:nvSpPr>
          <p:spPr bwMode="auto">
            <a:xfrm>
              <a:off x="3888903" y="2139702"/>
              <a:ext cx="112918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rgbClr val="E64D79"/>
                  </a:solidFill>
                  <a:latin typeface="微软雅黑" panose="020B0503020204020204" pitchFamily="34" charset="-122"/>
                </a:rPr>
                <a:t>添加标题</a:t>
              </a:r>
            </a:p>
          </p:txBody>
        </p:sp>
        <p:sp>
          <p:nvSpPr>
            <p:cNvPr id="50" name="文本框 12"/>
            <p:cNvSpPr txBox="1"/>
            <p:nvPr/>
          </p:nvSpPr>
          <p:spPr>
            <a:xfrm>
              <a:off x="3888903" y="2425452"/>
              <a:ext cx="2627313" cy="287338"/>
            </a:xfrm>
            <a:prstGeom prst="rect">
              <a:avLst/>
            </a:prstGeom>
            <a:noFill/>
          </p:spPr>
          <p:txBody>
            <a:bodyPr anchor="ctr"/>
            <a:lstStyle/>
            <a:p>
              <a:pPr>
                <a:defRPr/>
              </a:pPr>
              <a:r>
                <a:rPr lang="zh-CN" altLang="en-US" sz="1300" dirty="0">
                  <a:solidFill>
                    <a:srgbClr val="6D903F"/>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rgbClr val="6D903F"/>
                </a:solidFill>
                <a:latin typeface="微软雅黑" panose="020B0503020204020204" pitchFamily="34" charset="-122"/>
                <a:ea typeface="微软雅黑" panose="020B0503020204020204" pitchFamily="34" charset="-122"/>
              </a:endParaRPr>
            </a:p>
          </p:txBody>
        </p:sp>
      </p:grpSp>
      <p:cxnSp>
        <p:nvCxnSpPr>
          <p:cNvPr id="51" name="直接箭头连接符 50"/>
          <p:cNvCxnSpPr/>
          <p:nvPr/>
        </p:nvCxnSpPr>
        <p:spPr>
          <a:xfrm>
            <a:off x="4226546" y="3599142"/>
            <a:ext cx="664071" cy="0"/>
          </a:xfrm>
          <a:prstGeom prst="straightConnector1">
            <a:avLst/>
          </a:prstGeom>
          <a:ln cap="rnd">
            <a:solidFill>
              <a:srgbClr val="E64D79"/>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4912867" y="3394109"/>
            <a:ext cx="2832571" cy="617837"/>
            <a:chOff x="4738688" y="2934767"/>
            <a:chExt cx="2627312" cy="573087"/>
          </a:xfrm>
        </p:grpSpPr>
        <p:sp>
          <p:nvSpPr>
            <p:cNvPr id="53" name="文本框 14"/>
            <p:cNvSpPr txBox="1">
              <a:spLocks noChangeArrowheads="1"/>
            </p:cNvSpPr>
            <p:nvPr/>
          </p:nvSpPr>
          <p:spPr bwMode="auto">
            <a:xfrm>
              <a:off x="4738688" y="2934767"/>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rgbClr val="E64D79"/>
                  </a:solidFill>
                  <a:latin typeface="微软雅黑" panose="020B0503020204020204" pitchFamily="34" charset="-122"/>
                </a:rPr>
                <a:t>添加标题</a:t>
              </a:r>
            </a:p>
          </p:txBody>
        </p:sp>
        <p:sp>
          <p:nvSpPr>
            <p:cNvPr id="54" name="文本框 15"/>
            <p:cNvSpPr txBox="1"/>
            <p:nvPr/>
          </p:nvSpPr>
          <p:spPr>
            <a:xfrm>
              <a:off x="4738688" y="3220517"/>
              <a:ext cx="2627312" cy="287337"/>
            </a:xfrm>
            <a:prstGeom prst="rect">
              <a:avLst/>
            </a:prstGeom>
            <a:noFill/>
          </p:spPr>
          <p:txBody>
            <a:bodyPr anchor="ctr"/>
            <a:lstStyle/>
            <a:p>
              <a:pPr>
                <a:defRPr/>
              </a:pPr>
              <a:r>
                <a:rPr lang="zh-CN" altLang="en-US" sz="1300" dirty="0">
                  <a:solidFill>
                    <a:srgbClr val="6D903F"/>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rgbClr val="6D903F"/>
                </a:solidFill>
                <a:latin typeface="微软雅黑" panose="020B0503020204020204" pitchFamily="34" charset="-122"/>
                <a:ea typeface="微软雅黑" panose="020B0503020204020204" pitchFamily="34" charset="-122"/>
              </a:endParaRPr>
            </a:p>
          </p:txBody>
        </p:sp>
      </p:grpSp>
      <p:cxnSp>
        <p:nvCxnSpPr>
          <p:cNvPr id="55" name="直接箭头连接符 54"/>
          <p:cNvCxnSpPr/>
          <p:nvPr/>
        </p:nvCxnSpPr>
        <p:spPr>
          <a:xfrm>
            <a:off x="5214095" y="4418932"/>
            <a:ext cx="664071" cy="0"/>
          </a:xfrm>
          <a:prstGeom prst="straightConnector1">
            <a:avLst/>
          </a:prstGeom>
          <a:ln cap="rnd">
            <a:solidFill>
              <a:srgbClr val="E64D79"/>
            </a:solidFill>
            <a:prstDash val="sysDash"/>
            <a:tailEnd type="stealth"/>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896993" y="4258168"/>
            <a:ext cx="2832572" cy="617838"/>
            <a:chOff x="5651500" y="3654846"/>
            <a:chExt cx="2627313" cy="573088"/>
          </a:xfrm>
        </p:grpSpPr>
        <p:sp>
          <p:nvSpPr>
            <p:cNvPr id="57" name="文本框 17"/>
            <p:cNvSpPr txBox="1">
              <a:spLocks noChangeArrowheads="1"/>
            </p:cNvSpPr>
            <p:nvPr/>
          </p:nvSpPr>
          <p:spPr bwMode="auto">
            <a:xfrm>
              <a:off x="5651500" y="3654846"/>
              <a:ext cx="112918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r>
                <a:rPr lang="zh-CN" altLang="en-US" sz="1900" dirty="0">
                  <a:solidFill>
                    <a:srgbClr val="E64D79"/>
                  </a:solidFill>
                  <a:latin typeface="微软雅黑" panose="020B0503020204020204" pitchFamily="34" charset="-122"/>
                </a:rPr>
                <a:t>添加标题</a:t>
              </a:r>
            </a:p>
          </p:txBody>
        </p:sp>
        <p:sp>
          <p:nvSpPr>
            <p:cNvPr id="58" name="文本框 18"/>
            <p:cNvSpPr txBox="1"/>
            <p:nvPr/>
          </p:nvSpPr>
          <p:spPr>
            <a:xfrm>
              <a:off x="5651500" y="3940596"/>
              <a:ext cx="2627313" cy="287338"/>
            </a:xfrm>
            <a:prstGeom prst="rect">
              <a:avLst/>
            </a:prstGeom>
            <a:noFill/>
          </p:spPr>
          <p:txBody>
            <a:bodyPr anchor="ctr"/>
            <a:lstStyle/>
            <a:p>
              <a:pPr>
                <a:defRPr/>
              </a:pPr>
              <a:r>
                <a:rPr lang="zh-CN" altLang="en-US" sz="1300" dirty="0">
                  <a:solidFill>
                    <a:srgbClr val="6D903F"/>
                  </a:solidFill>
                  <a:latin typeface="微软雅黑" panose="020B0503020204020204" pitchFamily="34" charset="-122"/>
                  <a:ea typeface="微软雅黑" panose="020B0503020204020204" pitchFamily="34" charset="-122"/>
                </a:rPr>
                <a:t>点击添加内容点击添加内容点击添加</a:t>
              </a:r>
              <a:endParaRPr lang="en-US" altLang="zh-CN" sz="1300" dirty="0">
                <a:solidFill>
                  <a:srgbClr val="6D903F"/>
                </a:solidFill>
                <a:latin typeface="微软雅黑" panose="020B0503020204020204" pitchFamily="34" charset="-122"/>
                <a:ea typeface="微软雅黑" panose="020B0503020204020204" pitchFamily="34" charset="-122"/>
              </a:endParaRPr>
            </a:p>
          </p:txBody>
        </p:sp>
      </p:grpSp>
      <p:sp>
        <p:nvSpPr>
          <p:cNvPr id="59" name="直角上箭头 58"/>
          <p:cNvSpPr/>
          <p:nvPr/>
        </p:nvSpPr>
        <p:spPr>
          <a:xfrm rot="5400000">
            <a:off x="1103026" y="2394128"/>
            <a:ext cx="580186" cy="569938"/>
          </a:xfrm>
          <a:prstGeom prst="bentUpArrow">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60" name="直角上箭头 59"/>
          <p:cNvSpPr/>
          <p:nvPr/>
        </p:nvSpPr>
        <p:spPr>
          <a:xfrm rot="5400000">
            <a:off x="2116248" y="3189958"/>
            <a:ext cx="581897" cy="568226"/>
          </a:xfrm>
          <a:prstGeom prst="bentUpArrow">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61" name="直角上箭头 60"/>
          <p:cNvSpPr/>
          <p:nvPr/>
        </p:nvSpPr>
        <p:spPr>
          <a:xfrm rot="5400000">
            <a:off x="3130326" y="3984933"/>
            <a:ext cx="581897" cy="569937"/>
          </a:xfrm>
          <a:prstGeom prst="bentUpArrow">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98581" tIns="49291" rIns="98581" bIns="49291" anchor="ctr"/>
          <a:lstStyle/>
          <a:p>
            <a:pPr algn="ctr">
              <a:defRPr/>
            </a:pPr>
            <a:endParaRPr lang="zh-CN" altLang="en-US" sz="1700"/>
          </a:p>
        </p:txBody>
      </p:sp>
      <p:sp>
        <p:nvSpPr>
          <p:cNvPr id="28"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30" name="直接连接符 29"/>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500"/>
                                        <p:tgtEl>
                                          <p:spTgt spid="44"/>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59"/>
                                        </p:tgtEl>
                                        <p:attrNameLst>
                                          <p:attrName>style.visibility</p:attrName>
                                        </p:attrNameLst>
                                      </p:cBhvr>
                                      <p:to>
                                        <p:strVal val="visible"/>
                                      </p:to>
                                    </p:set>
                                    <p:anim calcmode="lin" valueType="num">
                                      <p:cBhvr additive="base">
                                        <p:cTn id="25" dur="500"/>
                                        <p:tgtEl>
                                          <p:spTgt spid="59"/>
                                        </p:tgtEl>
                                        <p:attrNameLst>
                                          <p:attrName>ppt_y</p:attrName>
                                        </p:attrNameLst>
                                      </p:cBhvr>
                                      <p:tavLst>
                                        <p:tav tm="0">
                                          <p:val>
                                            <p:strVal val="#ppt_y-#ppt_h*1.125000"/>
                                          </p:val>
                                        </p:tav>
                                        <p:tav tm="100000">
                                          <p:val>
                                            <p:strVal val="#ppt_y"/>
                                          </p:val>
                                        </p:tav>
                                      </p:tavLst>
                                    </p:anim>
                                    <p:animEffect transition="in" filter="wipe(down)">
                                      <p:cBhvr>
                                        <p:cTn id="26" dur="500"/>
                                        <p:tgtEl>
                                          <p:spTgt spid="59"/>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par>
                          <p:cTn id="39" fill="hold">
                            <p:stCondLst>
                              <p:cond delay="4000"/>
                            </p:stCondLst>
                            <p:childTnLst>
                              <p:par>
                                <p:cTn id="40" presetID="12" presetClass="entr" presetSubtype="1"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p:tgtEl>
                                          <p:spTgt spid="60"/>
                                        </p:tgtEl>
                                        <p:attrNameLst>
                                          <p:attrName>ppt_y</p:attrName>
                                        </p:attrNameLst>
                                      </p:cBhvr>
                                      <p:tavLst>
                                        <p:tav tm="0">
                                          <p:val>
                                            <p:strVal val="#ppt_y-#ppt_h*1.125000"/>
                                          </p:val>
                                        </p:tav>
                                        <p:tav tm="100000">
                                          <p:val>
                                            <p:strVal val="#ppt_y"/>
                                          </p:val>
                                        </p:tav>
                                      </p:tavLst>
                                    </p:anim>
                                    <p:animEffect transition="in" filter="wipe(down)">
                                      <p:cBhvr>
                                        <p:cTn id="43" dur="500"/>
                                        <p:tgtEl>
                                          <p:spTgt spid="6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6000"/>
                            </p:stCondLst>
                            <p:childTnLst>
                              <p:par>
                                <p:cTn id="57" presetID="12" presetClass="entr" presetSubtype="1"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p:tgtEl>
                                          <p:spTgt spid="61"/>
                                        </p:tgtEl>
                                        <p:attrNameLst>
                                          <p:attrName>ppt_y</p:attrName>
                                        </p:attrNameLst>
                                      </p:cBhvr>
                                      <p:tavLst>
                                        <p:tav tm="0">
                                          <p:val>
                                            <p:strVal val="#ppt_y-#ppt_h*1.125000"/>
                                          </p:val>
                                        </p:tav>
                                        <p:tav tm="100000">
                                          <p:val>
                                            <p:strVal val="#ppt_y"/>
                                          </p:val>
                                        </p:tav>
                                      </p:tavLst>
                                    </p:anim>
                                    <p:animEffect transition="in" filter="wipe(down)">
                                      <p:cBhvr>
                                        <p:cTn id="60" dur="500"/>
                                        <p:tgtEl>
                                          <p:spTgt spid="61"/>
                                        </p:tgtEl>
                                      </p:cBhvr>
                                    </p:animEffect>
                                  </p:childTnLst>
                                </p:cTn>
                              </p:par>
                            </p:childTnLst>
                          </p:cTn>
                        </p:par>
                        <p:par>
                          <p:cTn id="61" fill="hold">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left)">
                                      <p:cBhvr>
                                        <p:cTn id="68" dur="500"/>
                                        <p:tgtEl>
                                          <p:spTgt spid="55"/>
                                        </p:tgtEl>
                                      </p:cBhvr>
                                    </p:animEffect>
                                  </p:childTnLst>
                                </p:cTn>
                              </p:par>
                            </p:childTnLst>
                          </p:cTn>
                        </p:par>
                        <p:par>
                          <p:cTn id="69" fill="hold">
                            <p:stCondLst>
                              <p:cond delay="7500"/>
                            </p:stCondLst>
                            <p:childTnLst>
                              <p:par>
                                <p:cTn id="70" presetID="22" presetClass="entr" presetSubtype="8"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left)">
                                      <p:cBhvr>
                                        <p:cTn id="7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59" grpId="0" animBg="1"/>
      <p:bldP spid="60" grpId="0" animBg="1"/>
      <p:bldP spid="61"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rot="498346">
            <a:off x="3982134" y="-211341"/>
            <a:ext cx="3502934" cy="2243399"/>
          </a:xfrm>
          <a:prstGeom prst="rect">
            <a:avLst/>
          </a:prstGeom>
        </p:spPr>
      </p:pic>
      <p:sp>
        <p:nvSpPr>
          <p:cNvPr id="33" name="矩形 3"/>
          <p:cNvSpPr>
            <a:spLocks noChangeArrowheads="1"/>
          </p:cNvSpPr>
          <p:nvPr/>
        </p:nvSpPr>
        <p:spPr bwMode="auto">
          <a:xfrm>
            <a:off x="0" y="1690683"/>
            <a:ext cx="6948165" cy="1961142"/>
          </a:xfrm>
          <a:prstGeom prst="rect">
            <a:avLst/>
          </a:prstGeom>
          <a:solidFill>
            <a:srgbClr val="E33B5D"/>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cxnSp>
        <p:nvCxnSpPr>
          <p:cNvPr id="18" name="直接连接符 17"/>
          <p:cNvCxnSpPr/>
          <p:nvPr/>
        </p:nvCxnSpPr>
        <p:spPr>
          <a:xfrm flipV="1">
            <a:off x="2843880" y="1726236"/>
            <a:ext cx="0" cy="192405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9" name="TextBox 39"/>
          <p:cNvSpPr txBox="1">
            <a:spLocks noChangeArrowheads="1"/>
          </p:cNvSpPr>
          <p:nvPr/>
        </p:nvSpPr>
        <p:spPr bwMode="auto">
          <a:xfrm>
            <a:off x="1385872" y="329180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a:t>PART 04</a:t>
            </a:r>
            <a:endParaRPr lang="zh-CN" altLang="en-US" sz="1600"/>
          </a:p>
        </p:txBody>
      </p:sp>
      <p:sp>
        <p:nvSpPr>
          <p:cNvPr id="20" name="TextBox 40"/>
          <p:cNvSpPr txBox="1"/>
          <p:nvPr/>
        </p:nvSpPr>
        <p:spPr>
          <a:xfrm>
            <a:off x="3059458" y="2680180"/>
            <a:ext cx="1077912"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1" name="TextBox 41"/>
          <p:cNvSpPr txBox="1"/>
          <p:nvPr/>
        </p:nvSpPr>
        <p:spPr>
          <a:xfrm>
            <a:off x="4137370" y="2680180"/>
            <a:ext cx="985838"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2" name="TextBox 42"/>
          <p:cNvSpPr txBox="1"/>
          <p:nvPr/>
        </p:nvSpPr>
        <p:spPr>
          <a:xfrm>
            <a:off x="5220045" y="2680180"/>
            <a:ext cx="1027113"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3" name="TextBox 43"/>
          <p:cNvSpPr txBox="1"/>
          <p:nvPr/>
        </p:nvSpPr>
        <p:spPr>
          <a:xfrm>
            <a:off x="3059458" y="2992917"/>
            <a:ext cx="1231900"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4" name="TextBox 44"/>
          <p:cNvSpPr txBox="1"/>
          <p:nvPr/>
        </p:nvSpPr>
        <p:spPr>
          <a:xfrm>
            <a:off x="4140545" y="2992917"/>
            <a:ext cx="1230313"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grpSp>
        <p:nvGrpSpPr>
          <p:cNvPr id="25" name="组合 24"/>
          <p:cNvGrpSpPr/>
          <p:nvPr/>
        </p:nvGrpSpPr>
        <p:grpSpPr bwMode="auto">
          <a:xfrm>
            <a:off x="1117585" y="1786199"/>
            <a:ext cx="1438275" cy="1436687"/>
            <a:chOff x="5675204" y="407884"/>
            <a:chExt cx="1437120" cy="1437120"/>
          </a:xfrm>
        </p:grpSpPr>
        <p:sp useBgFill="1">
          <p:nvSpPr>
            <p:cNvPr id="26" name="椭圆 25"/>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E84E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31" name="TextBox 37"/>
          <p:cNvSpPr txBox="1"/>
          <p:nvPr/>
        </p:nvSpPr>
        <p:spPr>
          <a:xfrm>
            <a:off x="2987890" y="2139720"/>
            <a:ext cx="2392001" cy="523220"/>
          </a:xfrm>
          <a:prstGeom prst="rect">
            <a:avLst/>
          </a:prstGeom>
          <a:noFill/>
        </p:spPr>
        <p:txBody>
          <a:bodyPr wrap="none">
            <a:spAutoFit/>
          </a:bodyPr>
          <a:lstStyle/>
          <a:p>
            <a:pPr marL="0" lvl="1">
              <a:defRPr/>
            </a:pPr>
            <a:r>
              <a:rPr lang="zh-CN" altLang="en-US" sz="1400" b="1"/>
              <a:t> </a:t>
            </a:r>
            <a:r>
              <a:rPr lang="zh-CN" altLang="en-US" sz="2800" b="1"/>
              <a:t>第四部分</a:t>
            </a:r>
            <a:r>
              <a:rPr lang="zh-CN" altLang="en-US" sz="2800" b="1" dirty="0"/>
              <a:t>标题</a:t>
            </a:r>
            <a:endParaRPr lang="en-US" altLang="zh-CN"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anim calcmode="lin" valueType="num">
                                      <p:cBhvr>
                                        <p:cTn id="17" dur="500" fill="hold"/>
                                        <p:tgtEl>
                                          <p:spTgt spid="19"/>
                                        </p:tgtEl>
                                        <p:attrNameLst>
                                          <p:attrName>ppt_x</p:attrName>
                                        </p:attrNameLst>
                                      </p:cBhvr>
                                      <p:tavLst>
                                        <p:tav tm="0">
                                          <p:val>
                                            <p:strVal val="#ppt_x"/>
                                          </p:val>
                                        </p:tav>
                                        <p:tav tm="100000">
                                          <p:val>
                                            <p:strVal val="#ppt_x"/>
                                          </p:val>
                                        </p:tav>
                                      </p:tavLst>
                                    </p:anim>
                                    <p:anim calcmode="lin" valueType="num">
                                      <p:cBhvr>
                                        <p:cTn id="18" dur="5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p:tgtEl>
                                          <p:spTgt spid="31"/>
                                        </p:tgtEl>
                                        <p:attrNameLst>
                                          <p:attrName>ppt_x</p:attrName>
                                        </p:attrNameLst>
                                      </p:cBhvr>
                                      <p:tavLst>
                                        <p:tav tm="0">
                                          <p:val>
                                            <p:strVal val="#ppt_x-#ppt_w*1.125000"/>
                                          </p:val>
                                        </p:tav>
                                        <p:tav tm="100000">
                                          <p:val>
                                            <p:strVal val="#ppt_x"/>
                                          </p:val>
                                        </p:tav>
                                      </p:tavLst>
                                    </p:anim>
                                    <p:animEffect transition="in" filter="wipe(right)">
                                      <p:cBhvr>
                                        <p:cTn id="23" dur="500"/>
                                        <p:tgtEl>
                                          <p:spTgt spid="31"/>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par>
                                <p:cTn id="45" presetID="16" presetClass="entr" presetSubtype="42"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19" grpId="0"/>
      <p:bldP spid="20" grpId="0"/>
      <p:bldP spid="21" grpId="0"/>
      <p:bldP spid="22" grpId="0"/>
      <p:bldP spid="23" grpId="0"/>
      <p:bldP spid="24"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rot="498346">
            <a:off x="3982134" y="-211341"/>
            <a:ext cx="3502934" cy="2243399"/>
          </a:xfrm>
          <a:prstGeom prst="rect">
            <a:avLst/>
          </a:prstGeom>
        </p:spPr>
      </p:pic>
      <p:sp>
        <p:nvSpPr>
          <p:cNvPr id="24" name="矩形 3"/>
          <p:cNvSpPr>
            <a:spLocks noChangeArrowheads="1"/>
          </p:cNvSpPr>
          <p:nvPr/>
        </p:nvSpPr>
        <p:spPr bwMode="auto">
          <a:xfrm>
            <a:off x="0" y="1690683"/>
            <a:ext cx="6948165" cy="1961142"/>
          </a:xfrm>
          <a:prstGeom prst="rect">
            <a:avLst/>
          </a:prstGeom>
          <a:solidFill>
            <a:srgbClr val="E33B5D"/>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cxnSp>
        <p:nvCxnSpPr>
          <p:cNvPr id="28" name="直接连接符 27"/>
          <p:cNvCxnSpPr/>
          <p:nvPr/>
        </p:nvCxnSpPr>
        <p:spPr>
          <a:xfrm flipV="1">
            <a:off x="2843880" y="1726236"/>
            <a:ext cx="0" cy="192405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9" name="TextBox 39"/>
          <p:cNvSpPr txBox="1">
            <a:spLocks noChangeArrowheads="1"/>
          </p:cNvSpPr>
          <p:nvPr/>
        </p:nvSpPr>
        <p:spPr bwMode="auto">
          <a:xfrm>
            <a:off x="1385872" y="329180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a:t>PART 01</a:t>
            </a:r>
            <a:endParaRPr lang="zh-CN" altLang="en-US" sz="1600"/>
          </a:p>
        </p:txBody>
      </p:sp>
      <p:sp>
        <p:nvSpPr>
          <p:cNvPr id="30" name="TextBox 40"/>
          <p:cNvSpPr txBox="1"/>
          <p:nvPr/>
        </p:nvSpPr>
        <p:spPr>
          <a:xfrm>
            <a:off x="3059458" y="2680180"/>
            <a:ext cx="1077912"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31" name="TextBox 41"/>
          <p:cNvSpPr txBox="1"/>
          <p:nvPr/>
        </p:nvSpPr>
        <p:spPr>
          <a:xfrm>
            <a:off x="4137370" y="2680180"/>
            <a:ext cx="985838"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32" name="TextBox 42"/>
          <p:cNvSpPr txBox="1"/>
          <p:nvPr/>
        </p:nvSpPr>
        <p:spPr>
          <a:xfrm>
            <a:off x="5220045" y="2680180"/>
            <a:ext cx="1027113"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36" name="TextBox 43"/>
          <p:cNvSpPr txBox="1"/>
          <p:nvPr/>
        </p:nvSpPr>
        <p:spPr>
          <a:xfrm>
            <a:off x="3059458" y="2992917"/>
            <a:ext cx="1231900"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37" name="TextBox 44"/>
          <p:cNvSpPr txBox="1"/>
          <p:nvPr/>
        </p:nvSpPr>
        <p:spPr>
          <a:xfrm>
            <a:off x="4140545" y="2992917"/>
            <a:ext cx="1230313"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grpSp>
        <p:nvGrpSpPr>
          <p:cNvPr id="38" name="组合 37"/>
          <p:cNvGrpSpPr/>
          <p:nvPr/>
        </p:nvGrpSpPr>
        <p:grpSpPr bwMode="auto">
          <a:xfrm>
            <a:off x="1117585" y="1786199"/>
            <a:ext cx="1438275" cy="1436687"/>
            <a:chOff x="5675204" y="407884"/>
            <a:chExt cx="1437120" cy="1437120"/>
          </a:xfrm>
        </p:grpSpPr>
        <p:sp useBgFill="1">
          <p:nvSpPr>
            <p:cNvPr id="39" name="椭圆 3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KSO_Shape"/>
            <p:cNvSpPr/>
            <p:nvPr/>
          </p:nvSpPr>
          <p:spPr bwMode="auto">
            <a:xfrm>
              <a:off x="6014656" y="905553"/>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27" name="TextBox 37"/>
          <p:cNvSpPr txBox="1"/>
          <p:nvPr/>
        </p:nvSpPr>
        <p:spPr>
          <a:xfrm>
            <a:off x="2987890" y="2139720"/>
            <a:ext cx="2392001" cy="523220"/>
          </a:xfrm>
          <a:prstGeom prst="rect">
            <a:avLst/>
          </a:prstGeom>
          <a:noFill/>
        </p:spPr>
        <p:txBody>
          <a:bodyPr wrap="none">
            <a:spAutoFit/>
          </a:bodyPr>
          <a:lstStyle/>
          <a:p>
            <a:pPr marL="0" lvl="1">
              <a:defRPr/>
            </a:pPr>
            <a:r>
              <a:rPr lang="zh-CN" altLang="en-US" sz="1400" b="1" dirty="0"/>
              <a:t> </a:t>
            </a:r>
            <a:r>
              <a:rPr lang="zh-CN" altLang="en-US" sz="2800" b="1" dirty="0"/>
              <a:t>第一部分标题</a:t>
            </a:r>
            <a:endParaRPr lang="en-US" altLang="zh-CN"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0-#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strVal val="#ppt_x"/>
                                          </p:val>
                                        </p:tav>
                                        <p:tav tm="100000">
                                          <p:val>
                                            <p:strVal val="#ppt_x"/>
                                          </p:val>
                                        </p:tav>
                                      </p:tavLst>
                                    </p:anim>
                                    <p:anim calcmode="lin" valueType="num">
                                      <p:cBhvr>
                                        <p:cTn id="23" dur="500" fill="hold"/>
                                        <p:tgtEl>
                                          <p:spTgt spid="29"/>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p:tgtEl>
                                          <p:spTgt spid="27"/>
                                        </p:tgtEl>
                                        <p:attrNameLst>
                                          <p:attrName>ppt_x</p:attrName>
                                        </p:attrNameLst>
                                      </p:cBhvr>
                                      <p:tavLst>
                                        <p:tav tm="0">
                                          <p:val>
                                            <p:strVal val="#ppt_x-#ppt_w*1.125000"/>
                                          </p:val>
                                        </p:tav>
                                        <p:tav tm="100000">
                                          <p:val>
                                            <p:strVal val="#ppt_x"/>
                                          </p:val>
                                        </p:tav>
                                      </p:tavLst>
                                    </p:anim>
                                    <p:animEffect transition="in" filter="wipe(right)">
                                      <p:cBhvr>
                                        <p:cTn id="28" dur="500"/>
                                        <p:tgtEl>
                                          <p:spTgt spid="27"/>
                                        </p:tgtEl>
                                      </p:cBhvr>
                                    </p:animEffect>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2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4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60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ppt_x"/>
                                          </p:val>
                                        </p:tav>
                                        <p:tav tm="100000">
                                          <p:val>
                                            <p:strVal val="#ppt_x"/>
                                          </p:val>
                                        </p:tav>
                                      </p:tavLst>
                                    </p:anim>
                                    <p:anim calcmode="lin" valueType="num">
                                      <p:cBhvr additive="base">
                                        <p:cTn id="45" dur="500" fill="hold"/>
                                        <p:tgtEl>
                                          <p:spTgt spid="3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80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500" fill="hold"/>
                                        <p:tgtEl>
                                          <p:spTgt spid="37"/>
                                        </p:tgtEl>
                                        <p:attrNameLst>
                                          <p:attrName>ppt_x</p:attrName>
                                        </p:attrNameLst>
                                      </p:cBhvr>
                                      <p:tavLst>
                                        <p:tav tm="0">
                                          <p:val>
                                            <p:strVal val="#ppt_x"/>
                                          </p:val>
                                        </p:tav>
                                        <p:tav tm="100000">
                                          <p:val>
                                            <p:strVal val="#ppt_x"/>
                                          </p:val>
                                        </p:tav>
                                      </p:tavLst>
                                    </p:anim>
                                    <p:anim calcmode="lin" valueType="num">
                                      <p:cBhvr additive="base">
                                        <p:cTn id="4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autoUpdateAnimBg="0"/>
      <p:bldP spid="29" grpId="0"/>
      <p:bldP spid="30" grpId="0"/>
      <p:bldP spid="31" grpId="0"/>
      <p:bldP spid="32" grpId="0"/>
      <p:bldP spid="36" grpId="0"/>
      <p:bldP spid="37"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椭圆 27"/>
          <p:cNvSpPr/>
          <p:nvPr/>
        </p:nvSpPr>
        <p:spPr bwMode="auto">
          <a:xfrm>
            <a:off x="5168842" y="1569949"/>
            <a:ext cx="1088567" cy="1086932"/>
          </a:xfrm>
          <a:prstGeom prst="ellipse">
            <a:avLst/>
          </a:prstGeom>
          <a:solidFill>
            <a:srgbClr val="E33B5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29" name="椭圆 28"/>
          <p:cNvSpPr/>
          <p:nvPr/>
        </p:nvSpPr>
        <p:spPr bwMode="auto">
          <a:xfrm>
            <a:off x="2680188" y="1569949"/>
            <a:ext cx="1088567" cy="1086932"/>
          </a:xfrm>
          <a:prstGeom prst="ellipse">
            <a:avLst/>
          </a:prstGeom>
          <a:solidFill>
            <a:srgbClr val="E33B5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0" name="椭圆 29"/>
          <p:cNvSpPr/>
          <p:nvPr/>
        </p:nvSpPr>
        <p:spPr bwMode="auto">
          <a:xfrm>
            <a:off x="5168842" y="3861083"/>
            <a:ext cx="1088567" cy="1086931"/>
          </a:xfrm>
          <a:prstGeom prst="ellipse">
            <a:avLst/>
          </a:prstGeom>
          <a:solidFill>
            <a:srgbClr val="E33B5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1" name="椭圆 30"/>
          <p:cNvSpPr/>
          <p:nvPr/>
        </p:nvSpPr>
        <p:spPr bwMode="auto">
          <a:xfrm>
            <a:off x="2680188" y="3861083"/>
            <a:ext cx="1088567" cy="1086931"/>
          </a:xfrm>
          <a:prstGeom prst="ellipse">
            <a:avLst/>
          </a:prstGeom>
          <a:solidFill>
            <a:srgbClr val="E33B5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标题</a:t>
            </a:r>
          </a:p>
        </p:txBody>
      </p:sp>
      <p:sp>
        <p:nvSpPr>
          <p:cNvPr id="32" name="文本框 12"/>
          <p:cNvSpPr/>
          <p:nvPr/>
        </p:nvSpPr>
        <p:spPr bwMode="auto">
          <a:xfrm>
            <a:off x="3751254" y="2516859"/>
            <a:ext cx="1435089" cy="1436989"/>
          </a:xfrm>
          <a:custGeom>
            <a:avLst/>
            <a:gdLst>
              <a:gd name="T0" fmla="*/ 0 w 1302418"/>
              <a:gd name="T1" fmla="*/ 0 h 1302419"/>
              <a:gd name="T2" fmla="*/ 1302418 w 1302418"/>
              <a:gd name="T3" fmla="*/ 1302419 h 1302419"/>
            </a:gdLst>
            <a:ahLst/>
            <a:cxnLst/>
            <a:rect l="T0" t="T1" r="T2" b="T3"/>
            <a:pathLst>
              <a:path w="1302418" h="1302419">
                <a:moveTo>
                  <a:pt x="0" y="0"/>
                </a:moveTo>
                <a:lnTo>
                  <a:pt x="325500" y="106"/>
                </a:lnTo>
                <a:lnTo>
                  <a:pt x="244151" y="81454"/>
                </a:lnTo>
                <a:lnTo>
                  <a:pt x="406953" y="244256"/>
                </a:lnTo>
                <a:lnTo>
                  <a:pt x="650999" y="211"/>
                </a:lnTo>
                <a:lnTo>
                  <a:pt x="895202" y="244414"/>
                </a:lnTo>
                <a:lnTo>
                  <a:pt x="1057899" y="81717"/>
                </a:lnTo>
                <a:lnTo>
                  <a:pt x="976498" y="316"/>
                </a:lnTo>
                <a:lnTo>
                  <a:pt x="1301997" y="422"/>
                </a:lnTo>
                <a:lnTo>
                  <a:pt x="1302102" y="325921"/>
                </a:lnTo>
                <a:lnTo>
                  <a:pt x="1220701" y="244520"/>
                </a:lnTo>
                <a:lnTo>
                  <a:pt x="1058004" y="407217"/>
                </a:lnTo>
                <a:lnTo>
                  <a:pt x="1302208" y="651420"/>
                </a:lnTo>
                <a:lnTo>
                  <a:pt x="1058162" y="895466"/>
                </a:lnTo>
                <a:lnTo>
                  <a:pt x="1220964" y="1058268"/>
                </a:lnTo>
                <a:lnTo>
                  <a:pt x="1302313" y="976919"/>
                </a:lnTo>
                <a:lnTo>
                  <a:pt x="1302418" y="1302419"/>
                </a:lnTo>
                <a:lnTo>
                  <a:pt x="976919" y="1302313"/>
                </a:lnTo>
                <a:lnTo>
                  <a:pt x="1058267" y="1220965"/>
                </a:lnTo>
                <a:lnTo>
                  <a:pt x="895465" y="1058163"/>
                </a:lnTo>
                <a:lnTo>
                  <a:pt x="651420" y="1302208"/>
                </a:lnTo>
                <a:lnTo>
                  <a:pt x="407216" y="1058005"/>
                </a:lnTo>
                <a:lnTo>
                  <a:pt x="244519" y="1220702"/>
                </a:lnTo>
                <a:lnTo>
                  <a:pt x="325921" y="1302103"/>
                </a:lnTo>
                <a:lnTo>
                  <a:pt x="421" y="1301998"/>
                </a:lnTo>
                <a:lnTo>
                  <a:pt x="316" y="976498"/>
                </a:lnTo>
                <a:lnTo>
                  <a:pt x="81717" y="1057899"/>
                </a:lnTo>
                <a:lnTo>
                  <a:pt x="244414" y="895202"/>
                </a:lnTo>
                <a:lnTo>
                  <a:pt x="210" y="650999"/>
                </a:lnTo>
                <a:lnTo>
                  <a:pt x="244256" y="406953"/>
                </a:lnTo>
                <a:lnTo>
                  <a:pt x="81454" y="244151"/>
                </a:lnTo>
                <a:lnTo>
                  <a:pt x="105" y="325500"/>
                </a:lnTo>
                <a:lnTo>
                  <a:pt x="0" y="0"/>
                </a:lnTo>
                <a:close/>
              </a:path>
            </a:pathLst>
          </a:custGeom>
          <a:solidFill>
            <a:srgbClr val="E33B5D"/>
          </a:solidFill>
          <a:ln>
            <a:noFill/>
          </a:ln>
        </p:spPr>
        <p:txBody>
          <a:bodyPr lIns="0" tIns="0" rIns="0" bIns="0" anchor="ctr"/>
          <a:lstStyle/>
          <a:p>
            <a:pPr algn="ctr" eaLnBrk="1" hangingPunct="1"/>
            <a:r>
              <a:rPr lang="zh-CN" altLang="en-US" sz="2600" dirty="0">
                <a:latin typeface="微软雅黑" panose="020B0503020204020204" pitchFamily="34" charset="-122"/>
                <a:ea typeface="微软雅黑" panose="020B0503020204020204" pitchFamily="34" charset="-122"/>
              </a:rPr>
              <a:t>标题</a:t>
            </a:r>
          </a:p>
        </p:txBody>
      </p:sp>
      <p:sp>
        <p:nvSpPr>
          <p:cNvPr id="33" name="TextBox 32"/>
          <p:cNvSpPr txBox="1"/>
          <p:nvPr/>
        </p:nvSpPr>
        <p:spPr>
          <a:xfrm>
            <a:off x="6402668" y="1666215"/>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p:txBody>
      </p:sp>
      <p:sp>
        <p:nvSpPr>
          <p:cNvPr id="34" name="TextBox 33"/>
          <p:cNvSpPr txBox="1"/>
          <p:nvPr/>
        </p:nvSpPr>
        <p:spPr>
          <a:xfrm>
            <a:off x="6402668" y="3974850"/>
            <a:ext cx="2005624" cy="896150"/>
          </a:xfrm>
          <a:prstGeom prst="rect">
            <a:avLst/>
          </a:prstGeom>
          <a:noFill/>
        </p:spPr>
        <p:txBody>
          <a:bodyPr lIns="100790" tIns="50396" rIns="100790" bIns="50396">
            <a:spAutoFit/>
          </a:bodyPr>
          <a:lstStyle/>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p:txBody>
      </p:sp>
      <p:sp>
        <p:nvSpPr>
          <p:cNvPr id="35" name="TextBox 34"/>
          <p:cNvSpPr txBox="1"/>
          <p:nvPr/>
        </p:nvSpPr>
        <p:spPr>
          <a:xfrm>
            <a:off x="611560" y="3957349"/>
            <a:ext cx="2005624" cy="894400"/>
          </a:xfrm>
          <a:prstGeom prst="rect">
            <a:avLst/>
          </a:prstGeom>
          <a:noFill/>
        </p:spPr>
        <p:txBody>
          <a:bodyPr lIns="100790" tIns="50396" rIns="100790" bIns="50396">
            <a:spAutoFit/>
          </a:bodyPr>
          <a:lstStyle/>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p:txBody>
      </p:sp>
      <p:sp>
        <p:nvSpPr>
          <p:cNvPr id="36" name="TextBox 35"/>
          <p:cNvSpPr txBox="1"/>
          <p:nvPr/>
        </p:nvSpPr>
        <p:spPr>
          <a:xfrm>
            <a:off x="611560" y="1666215"/>
            <a:ext cx="2005624" cy="894399"/>
          </a:xfrm>
          <a:prstGeom prst="rect">
            <a:avLst/>
          </a:prstGeom>
          <a:noFill/>
        </p:spPr>
        <p:txBody>
          <a:bodyPr lIns="100790" tIns="50396" rIns="100790" bIns="50396">
            <a:spAutoFit/>
          </a:bodyPr>
          <a:lstStyle/>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a:p>
            <a:pPr algn="just">
              <a:lnSpc>
                <a:spcPct val="130000"/>
              </a:lnSpc>
              <a:defRPr/>
            </a:pPr>
            <a:r>
              <a:rPr lang="zh-CN" altLang="en-US" sz="1300" dirty="0">
                <a:solidFill>
                  <a:srgbClr val="6D903F"/>
                </a:solidFill>
                <a:latin typeface="微软雅黑" panose="020B0503020204020204" pitchFamily="34" charset="-122"/>
                <a:ea typeface="微软雅黑" panose="020B0503020204020204" pitchFamily="34" charset="-122"/>
              </a:rPr>
              <a:t>请在此处输入您的文本</a:t>
            </a:r>
          </a:p>
        </p:txBody>
      </p:sp>
      <p:sp>
        <p:nvSpPr>
          <p:cNvPr id="16"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18" name="直接连接符 17"/>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heel(1)">
                                      <p:cBhvr>
                                        <p:cTn id="18" dur="750"/>
                                        <p:tgtEl>
                                          <p:spTgt spid="29"/>
                                        </p:tgtEl>
                                      </p:cBhvr>
                                    </p:animEffect>
                                  </p:childTnLst>
                                </p:cTn>
                              </p:par>
                            </p:childTnLst>
                          </p:cTn>
                        </p:par>
                        <p:par>
                          <p:cTn id="19" fill="hold">
                            <p:stCondLst>
                              <p:cond delay="2000"/>
                            </p:stCondLst>
                            <p:childTnLst>
                              <p:par>
                                <p:cTn id="20" presetID="2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right)">
                                      <p:cBhvr>
                                        <p:cTn id="22" dur="500"/>
                                        <p:tgtEl>
                                          <p:spTgt spid="36"/>
                                        </p:tgtEl>
                                      </p:cBhvr>
                                    </p:animEffect>
                                  </p:childTnLst>
                                </p:cTn>
                              </p:par>
                            </p:childTnLst>
                          </p:cTn>
                        </p:par>
                        <p:par>
                          <p:cTn id="23" fill="hold">
                            <p:stCondLst>
                              <p:cond delay="2500"/>
                            </p:stCondLst>
                            <p:childTnLst>
                              <p:par>
                                <p:cTn id="24" presetID="21"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heel(1)">
                                      <p:cBhvr>
                                        <p:cTn id="26" dur="750"/>
                                        <p:tgtEl>
                                          <p:spTgt spid="28"/>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childTnLst>
                          </p:cTn>
                        </p:par>
                        <p:par>
                          <p:cTn id="31" fill="hold">
                            <p:stCondLst>
                              <p:cond delay="4000"/>
                            </p:stCondLst>
                            <p:childTnLst>
                              <p:par>
                                <p:cTn id="32" presetID="21"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heel(1)">
                                      <p:cBhvr>
                                        <p:cTn id="34" dur="750"/>
                                        <p:tgtEl>
                                          <p:spTgt spid="31"/>
                                        </p:tgtEl>
                                      </p:cBhvr>
                                    </p:animEffect>
                                  </p:childTnLst>
                                </p:cTn>
                              </p:par>
                            </p:childTnLst>
                          </p:cTn>
                        </p:par>
                        <p:par>
                          <p:cTn id="35" fill="hold">
                            <p:stCondLst>
                              <p:cond delay="5000"/>
                            </p:stCondLst>
                            <p:childTnLst>
                              <p:par>
                                <p:cTn id="36" presetID="22" presetClass="entr" presetSubtype="2"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right)">
                                      <p:cBhvr>
                                        <p:cTn id="38" dur="500"/>
                                        <p:tgtEl>
                                          <p:spTgt spid="35"/>
                                        </p:tgtEl>
                                      </p:cBhvr>
                                    </p:animEffect>
                                  </p:childTnLst>
                                </p:cTn>
                              </p:par>
                            </p:childTnLst>
                          </p:cTn>
                        </p:par>
                        <p:par>
                          <p:cTn id="39" fill="hold">
                            <p:stCondLst>
                              <p:cond delay="5500"/>
                            </p:stCondLst>
                            <p:childTnLst>
                              <p:par>
                                <p:cTn id="40" presetID="21" presetClass="entr" presetSubtype="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heel(1)">
                                      <p:cBhvr>
                                        <p:cTn id="42" dur="750"/>
                                        <p:tgtEl>
                                          <p:spTgt spid="30"/>
                                        </p:tgtEl>
                                      </p:cBhvr>
                                    </p:animEffect>
                                  </p:childTnLst>
                                </p:cTn>
                              </p:par>
                            </p:childTnLst>
                          </p:cTn>
                        </p:par>
                        <p:par>
                          <p:cTn id="43" fill="hold">
                            <p:stCondLst>
                              <p:cond delay="6500"/>
                            </p:stCondLst>
                            <p:childTnLst>
                              <p:par>
                                <p:cTn id="44" presetID="22" presetClass="entr" presetSubtype="8"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p:bldP spid="34" grpId="0"/>
      <p:bldP spid="35" grpId="0"/>
      <p:bldP spid="36"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773578" y="1770556"/>
            <a:ext cx="1404156" cy="1404156"/>
            <a:chOff x="467544" y="1578560"/>
            <a:chExt cx="1872208" cy="1872208"/>
          </a:xfrm>
        </p:grpSpPr>
        <p:sp>
          <p:nvSpPr>
            <p:cNvPr id="38" name="弦形 37"/>
            <p:cNvSpPr/>
            <p:nvPr/>
          </p:nvSpPr>
          <p:spPr>
            <a:xfrm rot="19715174">
              <a:off x="537184" y="1644658"/>
              <a:ext cx="1732929" cy="1732929"/>
            </a:xfrm>
            <a:prstGeom prst="chord">
              <a:avLst>
                <a:gd name="adj1" fmla="val 2700000"/>
                <a:gd name="adj2" fmla="val 11761192"/>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grpSp>
          <p:nvGrpSpPr>
            <p:cNvPr id="39" name="组合 38"/>
            <p:cNvGrpSpPr/>
            <p:nvPr/>
          </p:nvGrpSpPr>
          <p:grpSpPr>
            <a:xfrm>
              <a:off x="467544" y="1578560"/>
              <a:ext cx="1872208" cy="1872208"/>
              <a:chOff x="467544" y="1578560"/>
              <a:chExt cx="1872208" cy="1872208"/>
            </a:xfrm>
          </p:grpSpPr>
          <p:sp>
            <p:nvSpPr>
              <p:cNvPr id="40" name="椭圆 39"/>
              <p:cNvSpPr/>
              <p:nvPr/>
            </p:nvSpPr>
            <p:spPr>
              <a:xfrm>
                <a:off x="467544" y="1578560"/>
                <a:ext cx="1872208" cy="1872208"/>
              </a:xfrm>
              <a:prstGeom prst="ellipse">
                <a:avLst/>
              </a:prstGeom>
              <a:noFill/>
              <a:ln w="38100">
                <a:solidFill>
                  <a:srgbClr val="E33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41" name="TextBox 40"/>
              <p:cNvSpPr txBox="1"/>
              <p:nvPr/>
            </p:nvSpPr>
            <p:spPr>
              <a:xfrm>
                <a:off x="909709" y="2658961"/>
                <a:ext cx="987877" cy="553997"/>
              </a:xfrm>
              <a:prstGeom prst="rect">
                <a:avLst/>
              </a:prstGeom>
              <a:noFill/>
              <a:ln>
                <a:noFill/>
              </a:ln>
            </p:spPr>
            <p:txBody>
              <a:bodyPr wrap="none" rtlCol="0">
                <a:spAutoFit/>
              </a:bodyPr>
              <a:lstStyle/>
              <a:p>
                <a:pPr algn="ctr"/>
                <a:r>
                  <a:rPr lang="en-US" altLang="zh-CN" sz="2100" b="0" dirty="0">
                    <a:latin typeface="+mn-ea"/>
                    <a:ea typeface="+mn-ea"/>
                  </a:rPr>
                  <a:t>20%</a:t>
                </a:r>
                <a:endParaRPr lang="zh-CN" altLang="en-US" sz="2100" b="0" dirty="0">
                  <a:latin typeface="+mn-ea"/>
                  <a:ea typeface="+mn-ea"/>
                </a:endParaRPr>
              </a:p>
            </p:txBody>
          </p:sp>
        </p:grpSp>
      </p:grpSp>
      <p:grpSp>
        <p:nvGrpSpPr>
          <p:cNvPr id="42" name="组合 41"/>
          <p:cNvGrpSpPr/>
          <p:nvPr/>
        </p:nvGrpSpPr>
        <p:grpSpPr>
          <a:xfrm>
            <a:off x="2801390" y="1770556"/>
            <a:ext cx="1404156" cy="1404156"/>
            <a:chOff x="2603781" y="1578560"/>
            <a:chExt cx="1872208" cy="1872208"/>
          </a:xfrm>
        </p:grpSpPr>
        <p:sp>
          <p:nvSpPr>
            <p:cNvPr id="43" name="弦形 42"/>
            <p:cNvSpPr/>
            <p:nvPr/>
          </p:nvSpPr>
          <p:spPr>
            <a:xfrm rot="18780312">
              <a:off x="2678221" y="1651667"/>
              <a:ext cx="1732929" cy="1732929"/>
            </a:xfrm>
            <a:prstGeom prst="chord">
              <a:avLst>
                <a:gd name="adj1" fmla="val 2700000"/>
                <a:gd name="adj2" fmla="val 13643534"/>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grpSp>
          <p:nvGrpSpPr>
            <p:cNvPr id="44" name="组合 43"/>
            <p:cNvGrpSpPr/>
            <p:nvPr/>
          </p:nvGrpSpPr>
          <p:grpSpPr>
            <a:xfrm>
              <a:off x="2603781" y="1578560"/>
              <a:ext cx="1872208" cy="1872208"/>
              <a:chOff x="2603781" y="1578560"/>
              <a:chExt cx="1872208" cy="1872208"/>
            </a:xfrm>
          </p:grpSpPr>
          <p:sp>
            <p:nvSpPr>
              <p:cNvPr id="45" name="椭圆 44"/>
              <p:cNvSpPr/>
              <p:nvPr/>
            </p:nvSpPr>
            <p:spPr>
              <a:xfrm>
                <a:off x="2603781" y="1578560"/>
                <a:ext cx="1872208" cy="1872208"/>
              </a:xfrm>
              <a:prstGeom prst="ellipse">
                <a:avLst/>
              </a:prstGeom>
              <a:noFill/>
              <a:ln w="38100">
                <a:solidFill>
                  <a:srgbClr val="E33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dirty="0">
                  <a:latin typeface="+mn-ea"/>
                </a:endParaRPr>
              </a:p>
            </p:txBody>
          </p:sp>
          <p:sp>
            <p:nvSpPr>
              <p:cNvPr id="46" name="TextBox 45"/>
              <p:cNvSpPr txBox="1"/>
              <p:nvPr/>
            </p:nvSpPr>
            <p:spPr>
              <a:xfrm>
                <a:off x="3050746" y="2658961"/>
                <a:ext cx="987877" cy="553997"/>
              </a:xfrm>
              <a:prstGeom prst="rect">
                <a:avLst/>
              </a:prstGeom>
              <a:noFill/>
            </p:spPr>
            <p:txBody>
              <a:bodyPr wrap="none" rtlCol="0">
                <a:spAutoFit/>
              </a:bodyPr>
              <a:lstStyle/>
              <a:p>
                <a:pPr algn="ctr"/>
                <a:r>
                  <a:rPr lang="en-US" altLang="zh-CN" sz="2100" b="0" dirty="0">
                    <a:latin typeface="+mn-ea"/>
                    <a:ea typeface="+mn-ea"/>
                  </a:rPr>
                  <a:t>40%</a:t>
                </a:r>
                <a:endParaRPr lang="zh-CN" altLang="en-US" sz="2100" b="0" dirty="0">
                  <a:latin typeface="+mn-ea"/>
                  <a:ea typeface="+mn-ea"/>
                </a:endParaRPr>
              </a:p>
            </p:txBody>
          </p:sp>
        </p:grpSp>
      </p:grpSp>
      <p:grpSp>
        <p:nvGrpSpPr>
          <p:cNvPr id="47" name="组合 46"/>
          <p:cNvGrpSpPr/>
          <p:nvPr/>
        </p:nvGrpSpPr>
        <p:grpSpPr>
          <a:xfrm>
            <a:off x="4939692" y="1770556"/>
            <a:ext cx="1404156" cy="1404156"/>
            <a:chOff x="4740018" y="1578560"/>
            <a:chExt cx="1872208" cy="1872208"/>
          </a:xfrm>
        </p:grpSpPr>
        <p:sp>
          <p:nvSpPr>
            <p:cNvPr id="48" name="椭圆 47"/>
            <p:cNvSpPr/>
            <p:nvPr/>
          </p:nvSpPr>
          <p:spPr>
            <a:xfrm>
              <a:off x="4740018" y="1578560"/>
              <a:ext cx="1872208" cy="1872208"/>
            </a:xfrm>
            <a:prstGeom prst="ellipse">
              <a:avLst/>
            </a:prstGeom>
            <a:noFill/>
            <a:ln w="38100">
              <a:solidFill>
                <a:srgbClr val="E33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49" name="弦形 48"/>
            <p:cNvSpPr/>
            <p:nvPr/>
          </p:nvSpPr>
          <p:spPr>
            <a:xfrm rot="18000000">
              <a:off x="4824171" y="1651666"/>
              <a:ext cx="1732929" cy="1732929"/>
            </a:xfrm>
            <a:prstGeom prst="chord">
              <a:avLst>
                <a:gd name="adj1" fmla="val 2700000"/>
                <a:gd name="adj2" fmla="val 15272079"/>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0">
                <a:latin typeface="+mn-ea"/>
              </a:endParaRPr>
            </a:p>
          </p:txBody>
        </p:sp>
        <p:sp>
          <p:nvSpPr>
            <p:cNvPr id="50" name="TextBox 49"/>
            <p:cNvSpPr txBox="1"/>
            <p:nvPr/>
          </p:nvSpPr>
          <p:spPr>
            <a:xfrm>
              <a:off x="5201070" y="2658961"/>
              <a:ext cx="987877" cy="553997"/>
            </a:xfrm>
            <a:prstGeom prst="rect">
              <a:avLst/>
            </a:prstGeom>
            <a:noFill/>
          </p:spPr>
          <p:txBody>
            <a:bodyPr wrap="none" rtlCol="0">
              <a:spAutoFit/>
            </a:bodyPr>
            <a:lstStyle/>
            <a:p>
              <a:pPr algn="ctr"/>
              <a:r>
                <a:rPr lang="en-US" altLang="zh-CN" sz="2100" b="0" dirty="0">
                  <a:latin typeface="+mn-ea"/>
                  <a:ea typeface="+mn-ea"/>
                </a:rPr>
                <a:t>50%</a:t>
              </a:r>
              <a:endParaRPr lang="zh-CN" altLang="en-US" sz="2100" b="0" dirty="0">
                <a:latin typeface="+mn-ea"/>
                <a:ea typeface="+mn-ea"/>
              </a:endParaRPr>
            </a:p>
          </p:txBody>
        </p:sp>
      </p:grpSp>
      <p:grpSp>
        <p:nvGrpSpPr>
          <p:cNvPr id="51" name="组合 50"/>
          <p:cNvGrpSpPr/>
          <p:nvPr/>
        </p:nvGrpSpPr>
        <p:grpSpPr>
          <a:xfrm>
            <a:off x="6912260" y="1770556"/>
            <a:ext cx="1404156" cy="1404156"/>
            <a:chOff x="6876256" y="1578560"/>
            <a:chExt cx="1872208" cy="1872208"/>
          </a:xfrm>
        </p:grpSpPr>
        <p:sp>
          <p:nvSpPr>
            <p:cNvPr id="52" name="椭圆 51"/>
            <p:cNvSpPr/>
            <p:nvPr/>
          </p:nvSpPr>
          <p:spPr>
            <a:xfrm>
              <a:off x="6876256" y="1578560"/>
              <a:ext cx="1872208" cy="1872208"/>
            </a:xfrm>
            <a:prstGeom prst="ellipse">
              <a:avLst/>
            </a:prstGeom>
            <a:noFill/>
            <a:ln w="38100">
              <a:solidFill>
                <a:srgbClr val="E33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53" name="弦形 52"/>
            <p:cNvSpPr/>
            <p:nvPr/>
          </p:nvSpPr>
          <p:spPr>
            <a:xfrm rot="16358992">
              <a:off x="6960409" y="1648200"/>
              <a:ext cx="1732929" cy="1732929"/>
            </a:xfrm>
            <a:prstGeom prst="chord">
              <a:avLst>
                <a:gd name="adj1" fmla="val 2700000"/>
                <a:gd name="adj2" fmla="val 18533528"/>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b="0">
                <a:latin typeface="+mn-ea"/>
              </a:endParaRPr>
            </a:p>
          </p:txBody>
        </p:sp>
        <p:sp>
          <p:nvSpPr>
            <p:cNvPr id="54" name="TextBox 53"/>
            <p:cNvSpPr txBox="1"/>
            <p:nvPr/>
          </p:nvSpPr>
          <p:spPr>
            <a:xfrm>
              <a:off x="7340488" y="2658961"/>
              <a:ext cx="987877" cy="553997"/>
            </a:xfrm>
            <a:prstGeom prst="rect">
              <a:avLst/>
            </a:prstGeom>
            <a:noFill/>
          </p:spPr>
          <p:txBody>
            <a:bodyPr wrap="none" rtlCol="0">
              <a:spAutoFit/>
            </a:bodyPr>
            <a:lstStyle/>
            <a:p>
              <a:pPr algn="ctr"/>
              <a:r>
                <a:rPr lang="en-US" altLang="zh-CN" sz="2100" b="0" dirty="0">
                  <a:latin typeface="+mn-ea"/>
                  <a:ea typeface="+mn-ea"/>
                </a:rPr>
                <a:t>90%</a:t>
              </a:r>
              <a:endParaRPr lang="zh-CN" altLang="en-US" sz="2100" b="0" dirty="0">
                <a:latin typeface="+mn-ea"/>
                <a:ea typeface="+mn-ea"/>
              </a:endParaRPr>
            </a:p>
          </p:txBody>
        </p:sp>
      </p:grpSp>
      <p:grpSp>
        <p:nvGrpSpPr>
          <p:cNvPr id="56" name="组合 55"/>
          <p:cNvGrpSpPr/>
          <p:nvPr/>
        </p:nvGrpSpPr>
        <p:grpSpPr>
          <a:xfrm>
            <a:off x="611560" y="3435850"/>
            <a:ext cx="1689711" cy="1013271"/>
            <a:chOff x="251520" y="3957444"/>
            <a:chExt cx="2252948" cy="1351027"/>
          </a:xfrm>
        </p:grpSpPr>
        <p:sp>
          <p:nvSpPr>
            <p:cNvPr id="57" name="TextBox 56"/>
            <p:cNvSpPr txBox="1"/>
            <p:nvPr/>
          </p:nvSpPr>
          <p:spPr>
            <a:xfrm>
              <a:off x="323528" y="3957444"/>
              <a:ext cx="2108932" cy="410370"/>
            </a:xfrm>
            <a:prstGeom prst="rect">
              <a:avLst/>
            </a:prstGeom>
            <a:noFill/>
          </p:spPr>
          <p:txBody>
            <a:bodyPr wrap="square" rtlCol="0">
              <a:spAutoFit/>
            </a:bodyPr>
            <a:lstStyle/>
            <a:p>
              <a:pPr algn="ctr"/>
              <a:r>
                <a:rPr lang="zh-CN" altLang="en-US" sz="1400" b="0" dirty="0">
                  <a:solidFill>
                    <a:srgbClr val="E64D79"/>
                  </a:solidFill>
                  <a:latin typeface="+mn-ea"/>
                  <a:ea typeface="+mn-ea"/>
                </a:rPr>
                <a:t>单击添加文本</a:t>
              </a:r>
            </a:p>
          </p:txBody>
        </p:sp>
        <p:sp>
          <p:nvSpPr>
            <p:cNvPr id="58" name="矩形 57"/>
            <p:cNvSpPr/>
            <p:nvPr/>
          </p:nvSpPr>
          <p:spPr>
            <a:xfrm>
              <a:off x="251520" y="4364623"/>
              <a:ext cx="2252948" cy="943848"/>
            </a:xfrm>
            <a:prstGeom prst="rect">
              <a:avLst/>
            </a:prstGeom>
          </p:spPr>
          <p:txBody>
            <a:bodyPr wrap="square">
              <a:spAutoFit/>
            </a:bodyPr>
            <a:lstStyle/>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p>
          </p:txBody>
        </p:sp>
      </p:grpSp>
      <p:grpSp>
        <p:nvGrpSpPr>
          <p:cNvPr id="59" name="组合 58"/>
          <p:cNvGrpSpPr/>
          <p:nvPr/>
        </p:nvGrpSpPr>
        <p:grpSpPr>
          <a:xfrm>
            <a:off x="2627784" y="3435846"/>
            <a:ext cx="1689711" cy="1006778"/>
            <a:chOff x="2372306" y="3957445"/>
            <a:chExt cx="2252948" cy="1342372"/>
          </a:xfrm>
        </p:grpSpPr>
        <p:sp>
          <p:nvSpPr>
            <p:cNvPr id="60" name="TextBox 59"/>
            <p:cNvSpPr txBox="1"/>
            <p:nvPr/>
          </p:nvSpPr>
          <p:spPr>
            <a:xfrm>
              <a:off x="2411761" y="3957445"/>
              <a:ext cx="2160240" cy="410370"/>
            </a:xfrm>
            <a:prstGeom prst="rect">
              <a:avLst/>
            </a:prstGeom>
            <a:noFill/>
          </p:spPr>
          <p:txBody>
            <a:bodyPr wrap="square" rtlCol="0">
              <a:spAutoFit/>
            </a:bodyPr>
            <a:lstStyle/>
            <a:p>
              <a:pPr algn="ctr"/>
              <a:r>
                <a:rPr lang="zh-CN" altLang="en-US" sz="1400" b="0" dirty="0">
                  <a:solidFill>
                    <a:srgbClr val="E64D79"/>
                  </a:solidFill>
                  <a:latin typeface="+mn-ea"/>
                  <a:ea typeface="+mn-ea"/>
                </a:rPr>
                <a:t>单击添加文本</a:t>
              </a:r>
            </a:p>
          </p:txBody>
        </p:sp>
        <p:sp>
          <p:nvSpPr>
            <p:cNvPr id="61" name="矩形 60"/>
            <p:cNvSpPr/>
            <p:nvPr/>
          </p:nvSpPr>
          <p:spPr>
            <a:xfrm>
              <a:off x="2372306" y="4355968"/>
              <a:ext cx="2252948" cy="943849"/>
            </a:xfrm>
            <a:prstGeom prst="rect">
              <a:avLst/>
            </a:prstGeom>
          </p:spPr>
          <p:txBody>
            <a:bodyPr wrap="square">
              <a:spAutoFit/>
            </a:bodyPr>
            <a:lstStyle/>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p>
          </p:txBody>
        </p:sp>
      </p:grpSp>
      <p:grpSp>
        <p:nvGrpSpPr>
          <p:cNvPr id="62" name="组合 61"/>
          <p:cNvGrpSpPr/>
          <p:nvPr/>
        </p:nvGrpSpPr>
        <p:grpSpPr>
          <a:xfrm>
            <a:off x="4826505" y="3435849"/>
            <a:ext cx="1689711" cy="1006777"/>
            <a:chOff x="4493092" y="3957444"/>
            <a:chExt cx="2252948" cy="1342369"/>
          </a:xfrm>
        </p:grpSpPr>
        <p:sp>
          <p:nvSpPr>
            <p:cNvPr id="63" name="TextBox 62"/>
            <p:cNvSpPr txBox="1"/>
            <p:nvPr/>
          </p:nvSpPr>
          <p:spPr>
            <a:xfrm>
              <a:off x="4557204" y="3957444"/>
              <a:ext cx="2175036" cy="410370"/>
            </a:xfrm>
            <a:prstGeom prst="rect">
              <a:avLst/>
            </a:prstGeom>
            <a:noFill/>
          </p:spPr>
          <p:txBody>
            <a:bodyPr wrap="square" rtlCol="0">
              <a:spAutoFit/>
            </a:bodyPr>
            <a:lstStyle/>
            <a:p>
              <a:pPr algn="ctr"/>
              <a:r>
                <a:rPr lang="zh-CN" altLang="en-US" sz="1400" b="0" dirty="0">
                  <a:solidFill>
                    <a:srgbClr val="E64D79"/>
                  </a:solidFill>
                  <a:latin typeface="+mn-ea"/>
                  <a:ea typeface="+mn-ea"/>
                </a:rPr>
                <a:t>单击添加文本</a:t>
              </a:r>
            </a:p>
          </p:txBody>
        </p:sp>
        <p:sp>
          <p:nvSpPr>
            <p:cNvPr id="64" name="矩形 63"/>
            <p:cNvSpPr/>
            <p:nvPr/>
          </p:nvSpPr>
          <p:spPr>
            <a:xfrm>
              <a:off x="4493092" y="4355965"/>
              <a:ext cx="2252948" cy="943848"/>
            </a:xfrm>
            <a:prstGeom prst="rect">
              <a:avLst/>
            </a:prstGeom>
          </p:spPr>
          <p:txBody>
            <a:bodyPr wrap="square">
              <a:spAutoFit/>
            </a:bodyPr>
            <a:lstStyle/>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p>
          </p:txBody>
        </p:sp>
      </p:grpSp>
      <p:grpSp>
        <p:nvGrpSpPr>
          <p:cNvPr id="65" name="组合 64"/>
          <p:cNvGrpSpPr/>
          <p:nvPr/>
        </p:nvGrpSpPr>
        <p:grpSpPr>
          <a:xfrm>
            <a:off x="6842729" y="3435849"/>
            <a:ext cx="1689711" cy="1006777"/>
            <a:chOff x="6783548" y="3957444"/>
            <a:chExt cx="2252948" cy="1342369"/>
          </a:xfrm>
        </p:grpSpPr>
        <p:sp>
          <p:nvSpPr>
            <p:cNvPr id="66" name="TextBox 65"/>
            <p:cNvSpPr txBox="1"/>
            <p:nvPr/>
          </p:nvSpPr>
          <p:spPr>
            <a:xfrm>
              <a:off x="6921276" y="3957444"/>
              <a:ext cx="1971204" cy="410370"/>
            </a:xfrm>
            <a:prstGeom prst="rect">
              <a:avLst/>
            </a:prstGeom>
            <a:noFill/>
          </p:spPr>
          <p:txBody>
            <a:bodyPr wrap="square" rtlCol="0">
              <a:spAutoFit/>
            </a:bodyPr>
            <a:lstStyle/>
            <a:p>
              <a:pPr algn="ctr"/>
              <a:r>
                <a:rPr lang="zh-CN" altLang="en-US" sz="1400" b="0" dirty="0">
                  <a:solidFill>
                    <a:srgbClr val="E64D79"/>
                  </a:solidFill>
                  <a:latin typeface="+mn-ea"/>
                  <a:ea typeface="+mn-ea"/>
                </a:rPr>
                <a:t>单击添加文本</a:t>
              </a:r>
            </a:p>
          </p:txBody>
        </p:sp>
        <p:sp>
          <p:nvSpPr>
            <p:cNvPr id="67" name="矩形 66"/>
            <p:cNvSpPr/>
            <p:nvPr/>
          </p:nvSpPr>
          <p:spPr>
            <a:xfrm>
              <a:off x="6783548" y="4355965"/>
              <a:ext cx="2252948" cy="943848"/>
            </a:xfrm>
            <a:prstGeom prst="rect">
              <a:avLst/>
            </a:prstGeom>
          </p:spPr>
          <p:txBody>
            <a:bodyPr wrap="square">
              <a:spAutoFit/>
            </a:bodyPr>
            <a:lstStyle/>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endParaRPr lang="en-US" altLang="zh-CN" sz="1000" b="0" dirty="0">
                <a:solidFill>
                  <a:srgbClr val="6D903F"/>
                </a:solidFill>
                <a:latin typeface="+mn-ea"/>
                <a:ea typeface="+mn-ea"/>
              </a:endParaRPr>
            </a:p>
            <a:p>
              <a:pPr lvl="0" algn="ctr"/>
              <a:r>
                <a:rPr lang="zh-CN" altLang="en-US" sz="1000" b="0" dirty="0">
                  <a:solidFill>
                    <a:srgbClr val="6D903F"/>
                  </a:solidFill>
                  <a:latin typeface="+mn-ea"/>
                  <a:ea typeface="+mn-ea"/>
                </a:rPr>
                <a:t>单击此处添加文本</a:t>
              </a:r>
            </a:p>
          </p:txBody>
        </p:sp>
      </p:grpSp>
      <p:sp>
        <p:nvSpPr>
          <p:cNvPr id="36"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68" name="图片 67"/>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69" name="直接连接符 68"/>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0-#ppt_h/2"/>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up)">
                                      <p:cBhvr>
                                        <p:cTn id="16" dur="500"/>
                                        <p:tgtEl>
                                          <p:spTgt spid="56"/>
                                        </p:tgtEl>
                                      </p:cBhvr>
                                    </p:animEffect>
                                  </p:childTnLst>
                                </p:cTn>
                              </p:par>
                            </p:childTnLst>
                          </p:cTn>
                        </p:par>
                        <p:par>
                          <p:cTn id="17" fill="hold">
                            <p:stCondLst>
                              <p:cond delay="1000"/>
                            </p:stCondLst>
                            <p:childTnLst>
                              <p:par>
                                <p:cTn id="18" presetID="2" presetClass="entr" presetSubtype="1"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ppt_x"/>
                                          </p:val>
                                        </p:tav>
                                        <p:tav tm="100000">
                                          <p:val>
                                            <p:strVal val="#ppt_x"/>
                                          </p:val>
                                        </p:tav>
                                      </p:tavLst>
                                    </p:anim>
                                    <p:anim calcmode="lin" valueType="num">
                                      <p:cBhvr additive="base">
                                        <p:cTn id="21" dur="500" fill="hold"/>
                                        <p:tgtEl>
                                          <p:spTgt spid="42"/>
                                        </p:tgtEl>
                                        <p:attrNameLst>
                                          <p:attrName>ppt_y</p:attrName>
                                        </p:attrNameLst>
                                      </p:cBhvr>
                                      <p:tavLst>
                                        <p:tav tm="0">
                                          <p:val>
                                            <p:strVal val="0-#ppt_h/2"/>
                                          </p:val>
                                        </p:tav>
                                        <p:tav tm="100000">
                                          <p:val>
                                            <p:strVal val="#ppt_y"/>
                                          </p:val>
                                        </p:tav>
                                      </p:tavLst>
                                    </p:anim>
                                  </p:childTnLst>
                                </p:cTn>
                              </p:par>
                              <p:par>
                                <p:cTn id="22" presetID="22" presetClass="entr" presetSubtype="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
                                        <p:tgtEl>
                                          <p:spTgt spid="59"/>
                                        </p:tgtEl>
                                      </p:cBhvr>
                                    </p:animEffect>
                                  </p:childTnLst>
                                </p:cTn>
                              </p:par>
                            </p:childTnLst>
                          </p:cTn>
                        </p:par>
                        <p:par>
                          <p:cTn id="25" fill="hold">
                            <p:stCondLst>
                              <p:cond delay="1500"/>
                            </p:stCondLst>
                            <p:childTnLst>
                              <p:par>
                                <p:cTn id="26" presetID="2" presetClass="entr" presetSubtype="1" fill="hold" nodeType="after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ppt_x"/>
                                          </p:val>
                                        </p:tav>
                                        <p:tav tm="100000">
                                          <p:val>
                                            <p:strVal val="#ppt_x"/>
                                          </p:val>
                                        </p:tav>
                                      </p:tavLst>
                                    </p:anim>
                                    <p:anim calcmode="lin" valueType="num">
                                      <p:cBhvr additive="base">
                                        <p:cTn id="29" dur="500" fill="hold"/>
                                        <p:tgtEl>
                                          <p:spTgt spid="47"/>
                                        </p:tgtEl>
                                        <p:attrNameLst>
                                          <p:attrName>ppt_y</p:attrName>
                                        </p:attrNameLst>
                                      </p:cBhvr>
                                      <p:tavLst>
                                        <p:tav tm="0">
                                          <p:val>
                                            <p:strVal val="0-#ppt_h/2"/>
                                          </p:val>
                                        </p:tav>
                                        <p:tav tm="100000">
                                          <p:val>
                                            <p:strVal val="#ppt_y"/>
                                          </p:val>
                                        </p:tav>
                                      </p:tavLst>
                                    </p:anim>
                                  </p:childTnLst>
                                </p:cTn>
                              </p:par>
                              <p:par>
                                <p:cTn id="30" presetID="22" presetClass="entr" presetSubtype="1"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par>
                          <p:cTn id="33" fill="hold">
                            <p:stCondLst>
                              <p:cond delay="2000"/>
                            </p:stCondLst>
                            <p:childTnLst>
                              <p:par>
                                <p:cTn id="34" presetID="2" presetClass="entr" presetSubtype="1"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ppt_x"/>
                                          </p:val>
                                        </p:tav>
                                        <p:tav tm="100000">
                                          <p:val>
                                            <p:strVal val="#ppt_x"/>
                                          </p:val>
                                        </p:tav>
                                      </p:tavLst>
                                    </p:anim>
                                    <p:anim calcmode="lin" valueType="num">
                                      <p:cBhvr additive="base">
                                        <p:cTn id="37" dur="500" fill="hold"/>
                                        <p:tgtEl>
                                          <p:spTgt spid="51"/>
                                        </p:tgtEl>
                                        <p:attrNameLst>
                                          <p:attrName>ppt_y</p:attrName>
                                        </p:attrNameLst>
                                      </p:cBhvr>
                                      <p:tavLst>
                                        <p:tav tm="0">
                                          <p:val>
                                            <p:strVal val="0-#ppt_h/2"/>
                                          </p:val>
                                        </p:tav>
                                        <p:tav tm="100000">
                                          <p:val>
                                            <p:strVal val="#ppt_y"/>
                                          </p:val>
                                        </p:tav>
                                      </p:tavLst>
                                    </p:anim>
                                  </p:childTnLst>
                                </p:cTn>
                              </p:par>
                              <p:par>
                                <p:cTn id="38" presetID="22" presetClass="entr" presetSubtype="1"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wipe(up)">
                                      <p:cBhvr>
                                        <p:cTn id="4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流程图: 可选过程 44"/>
          <p:cNvSpPr>
            <a:spLocks noChangeArrowheads="1"/>
          </p:cNvSpPr>
          <p:nvPr/>
        </p:nvSpPr>
        <p:spPr bwMode="auto">
          <a:xfrm>
            <a:off x="2880565" y="1751827"/>
            <a:ext cx="5256213" cy="288925"/>
          </a:xfrm>
          <a:prstGeom prst="flowChartAlternateProcess">
            <a:avLst/>
          </a:prstGeom>
          <a:solidFill>
            <a:srgbClr val="6D903F">
              <a:alpha val="14000"/>
            </a:srgbClr>
          </a:solidFill>
          <a:ln>
            <a:noFill/>
          </a:ln>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流程图: 可选过程 45"/>
          <p:cNvSpPr>
            <a:spLocks noChangeArrowheads="1"/>
          </p:cNvSpPr>
          <p:nvPr/>
        </p:nvSpPr>
        <p:spPr bwMode="auto">
          <a:xfrm>
            <a:off x="2880566" y="1770877"/>
            <a:ext cx="3667125" cy="250824"/>
          </a:xfrm>
          <a:prstGeom prst="flowChartAlternateProcess">
            <a:avLst/>
          </a:prstGeom>
          <a:solidFill>
            <a:srgbClr val="E33B5D"/>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47" name="圆角矩形标注 46"/>
          <p:cNvSpPr>
            <a:spLocks noChangeArrowheads="1"/>
          </p:cNvSpPr>
          <p:nvPr/>
        </p:nvSpPr>
        <p:spPr bwMode="auto">
          <a:xfrm>
            <a:off x="5363415" y="2220140"/>
            <a:ext cx="504825" cy="252411"/>
          </a:xfrm>
          <a:prstGeom prst="wedgeRoundRectCallout">
            <a:avLst>
              <a:gd name="adj1" fmla="val -24569"/>
              <a:gd name="adj2" fmla="val 69968"/>
              <a:gd name="adj3" fmla="val 16667"/>
            </a:avLst>
          </a:prstGeom>
          <a:solidFill>
            <a:srgbClr val="E64D79"/>
          </a:solidFill>
          <a:ln>
            <a:noFill/>
          </a:ln>
        </p:spPr>
        <p:txBody>
          <a:bodyPr lIns="91430" tIns="45716" rIns="91430" bIns="45716" anchor="ctr"/>
          <a:lstStyle/>
          <a:p>
            <a:pPr algn="ctr"/>
            <a:r>
              <a:rPr lang="en-US" dirty="0">
                <a:latin typeface="Calibri" panose="020F0502020204030204" pitchFamily="34" charset="0"/>
                <a:cs typeface="Calibri" panose="020F0502020204030204" pitchFamily="34" charset="0"/>
                <a:sym typeface="Calibri" panose="020F0502020204030204" pitchFamily="34" charset="0"/>
              </a:rPr>
              <a:t>50</a:t>
            </a:r>
            <a:endParaRPr lang="zh-CN" altLang="en-US" dirty="0"/>
          </a:p>
        </p:txBody>
      </p:sp>
      <p:sp>
        <p:nvSpPr>
          <p:cNvPr id="48" name="流程图: 可选过程 47"/>
          <p:cNvSpPr>
            <a:spLocks noChangeArrowheads="1"/>
          </p:cNvSpPr>
          <p:nvPr/>
        </p:nvSpPr>
        <p:spPr bwMode="auto">
          <a:xfrm>
            <a:off x="2880565" y="2543990"/>
            <a:ext cx="5256213" cy="288925"/>
          </a:xfrm>
          <a:prstGeom prst="flowChartAlternateProcess">
            <a:avLst/>
          </a:prstGeom>
          <a:solidFill>
            <a:srgbClr val="6D903F">
              <a:alpha val="14000"/>
            </a:srgbClr>
          </a:solidFill>
          <a:ln>
            <a:noFill/>
          </a:ln>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9" name="流程图: 可选过程 48"/>
          <p:cNvSpPr>
            <a:spLocks noChangeArrowheads="1"/>
          </p:cNvSpPr>
          <p:nvPr/>
        </p:nvSpPr>
        <p:spPr bwMode="auto">
          <a:xfrm>
            <a:off x="2880566" y="2561451"/>
            <a:ext cx="2627313" cy="252413"/>
          </a:xfrm>
          <a:prstGeom prst="flowChartAlternateProcess">
            <a:avLst/>
          </a:prstGeom>
          <a:solidFill>
            <a:srgbClr val="E33B5D"/>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0" name="流程图: 可选过程 49"/>
          <p:cNvSpPr>
            <a:spLocks noChangeArrowheads="1"/>
          </p:cNvSpPr>
          <p:nvPr/>
        </p:nvSpPr>
        <p:spPr bwMode="auto">
          <a:xfrm>
            <a:off x="2915491" y="3264714"/>
            <a:ext cx="5256213" cy="287337"/>
          </a:xfrm>
          <a:prstGeom prst="flowChartAlternateProcess">
            <a:avLst/>
          </a:prstGeom>
          <a:solidFill>
            <a:srgbClr val="E33B5D"/>
          </a:solidFill>
          <a:ln>
            <a:noFill/>
          </a:ln>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 name="流程图: 可选过程 50"/>
          <p:cNvSpPr>
            <a:spLocks noChangeArrowheads="1"/>
          </p:cNvSpPr>
          <p:nvPr/>
        </p:nvSpPr>
        <p:spPr bwMode="auto">
          <a:xfrm>
            <a:off x="2915490" y="3282176"/>
            <a:ext cx="1797050" cy="252413"/>
          </a:xfrm>
          <a:prstGeom prst="flowChartAlternateProcess">
            <a:avLst/>
          </a:prstGeom>
          <a:solidFill>
            <a:srgbClr val="E33B5D"/>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2" name="流程图: 可选过程 51"/>
          <p:cNvSpPr>
            <a:spLocks noChangeArrowheads="1"/>
          </p:cNvSpPr>
          <p:nvPr/>
        </p:nvSpPr>
        <p:spPr bwMode="auto">
          <a:xfrm>
            <a:off x="2915491" y="4056877"/>
            <a:ext cx="5256213" cy="287338"/>
          </a:xfrm>
          <a:prstGeom prst="flowChartAlternateProcess">
            <a:avLst/>
          </a:prstGeom>
          <a:solidFill>
            <a:srgbClr val="6D903F">
              <a:alpha val="14000"/>
            </a:srgbClr>
          </a:solidFill>
          <a:ln>
            <a:noFill/>
          </a:ln>
        </p:spPr>
        <p:txBody>
          <a:bodyPr lIns="91430" tIns="45716" rIns="91430" bIns="45716"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3" name="流程图: 可选过程 52"/>
          <p:cNvSpPr>
            <a:spLocks noChangeArrowheads="1"/>
          </p:cNvSpPr>
          <p:nvPr/>
        </p:nvSpPr>
        <p:spPr bwMode="auto">
          <a:xfrm>
            <a:off x="2915491" y="4074341"/>
            <a:ext cx="4464050" cy="252411"/>
          </a:xfrm>
          <a:prstGeom prst="flowChartAlternateProcess">
            <a:avLst/>
          </a:prstGeom>
          <a:solidFill>
            <a:srgbClr val="E33B5D"/>
          </a:solidFill>
          <a:ln>
            <a:noFill/>
          </a:ln>
        </p:spPr>
        <p:txBody>
          <a:bodyPr lIns="91430" tIns="45716" rIns="91430" bIns="45716" anchor="ctr"/>
          <a:lstStyle/>
          <a:p>
            <a:pPr algn="ctr"/>
            <a:endParaRPr lang="zh-CN" altLang="zh-CN">
              <a:latin typeface="宋体" panose="02010600030101010101" pitchFamily="2" charset="-122"/>
              <a:sym typeface="宋体" panose="02010600030101010101" pitchFamily="2" charset="-122"/>
            </a:endParaRPr>
          </a:p>
        </p:txBody>
      </p:sp>
      <p:sp>
        <p:nvSpPr>
          <p:cNvPr id="54" name="圆角矩形标注 53"/>
          <p:cNvSpPr>
            <a:spLocks noChangeArrowheads="1"/>
          </p:cNvSpPr>
          <p:nvPr/>
        </p:nvSpPr>
        <p:spPr bwMode="auto">
          <a:xfrm>
            <a:off x="4572839" y="2940865"/>
            <a:ext cx="503238" cy="252411"/>
          </a:xfrm>
          <a:prstGeom prst="wedgeRoundRectCallout">
            <a:avLst>
              <a:gd name="adj1" fmla="val -24569"/>
              <a:gd name="adj2" fmla="val 69968"/>
              <a:gd name="adj3" fmla="val 16667"/>
            </a:avLst>
          </a:prstGeom>
          <a:solidFill>
            <a:srgbClr val="E64D79"/>
          </a:solidFill>
          <a:ln>
            <a:noFill/>
          </a:ln>
        </p:spPr>
        <p:txBody>
          <a:bodyPr lIns="91430" tIns="45716" rIns="91430" bIns="45716" anchor="ctr"/>
          <a:lstStyle/>
          <a:p>
            <a:pPr algn="ctr"/>
            <a:r>
              <a:rPr lang="en-US" dirty="0">
                <a:latin typeface="Calibri" panose="020F0502020204030204" pitchFamily="34" charset="0"/>
                <a:cs typeface="Calibri" panose="020F0502020204030204" pitchFamily="34" charset="0"/>
                <a:sym typeface="Calibri" panose="020F0502020204030204" pitchFamily="34" charset="0"/>
              </a:rPr>
              <a:t>30</a:t>
            </a:r>
            <a:endParaRPr lang="zh-CN" altLang="en-US" dirty="0"/>
          </a:p>
        </p:txBody>
      </p:sp>
      <p:sp>
        <p:nvSpPr>
          <p:cNvPr id="55" name="圆角矩形标注 54"/>
          <p:cNvSpPr>
            <a:spLocks noChangeArrowheads="1"/>
          </p:cNvSpPr>
          <p:nvPr/>
        </p:nvSpPr>
        <p:spPr bwMode="auto">
          <a:xfrm>
            <a:off x="6373066" y="1427977"/>
            <a:ext cx="503238" cy="252413"/>
          </a:xfrm>
          <a:prstGeom prst="wedgeRoundRectCallout">
            <a:avLst>
              <a:gd name="adj1" fmla="val -24569"/>
              <a:gd name="adj2" fmla="val 69968"/>
              <a:gd name="adj3" fmla="val 16667"/>
            </a:avLst>
          </a:prstGeom>
          <a:solidFill>
            <a:srgbClr val="E64D79"/>
          </a:solidFill>
          <a:ln>
            <a:noFill/>
          </a:ln>
        </p:spPr>
        <p:txBody>
          <a:bodyPr lIns="91430" tIns="45716" rIns="91430" bIns="45716" anchor="ctr"/>
          <a:lstStyle/>
          <a:p>
            <a:pPr algn="ctr"/>
            <a:r>
              <a:rPr lang="en-US" dirty="0">
                <a:latin typeface="Calibri" panose="020F0502020204030204" pitchFamily="34" charset="0"/>
                <a:cs typeface="Calibri" panose="020F0502020204030204" pitchFamily="34" charset="0"/>
                <a:sym typeface="Calibri" panose="020F0502020204030204" pitchFamily="34" charset="0"/>
              </a:rPr>
              <a:t>65</a:t>
            </a:r>
            <a:endParaRPr lang="zh-CN" altLang="en-US" dirty="0"/>
          </a:p>
        </p:txBody>
      </p:sp>
      <p:sp>
        <p:nvSpPr>
          <p:cNvPr id="56" name="圆角矩形标注 55"/>
          <p:cNvSpPr>
            <a:spLocks noChangeArrowheads="1"/>
          </p:cNvSpPr>
          <p:nvPr/>
        </p:nvSpPr>
        <p:spPr bwMode="auto">
          <a:xfrm>
            <a:off x="7236666" y="3696515"/>
            <a:ext cx="503238" cy="252411"/>
          </a:xfrm>
          <a:prstGeom prst="wedgeRoundRectCallout">
            <a:avLst>
              <a:gd name="adj1" fmla="val -24569"/>
              <a:gd name="adj2" fmla="val 69968"/>
              <a:gd name="adj3" fmla="val 16667"/>
            </a:avLst>
          </a:prstGeom>
          <a:solidFill>
            <a:srgbClr val="E64D79"/>
          </a:solidFill>
          <a:ln>
            <a:noFill/>
          </a:ln>
        </p:spPr>
        <p:txBody>
          <a:bodyPr lIns="91430" tIns="45716" rIns="91430" bIns="45716" anchor="ctr"/>
          <a:lstStyle/>
          <a:p>
            <a:pPr algn="ctr"/>
            <a:r>
              <a:rPr lang="en-US" dirty="0">
                <a:latin typeface="Calibri" panose="020F0502020204030204" pitchFamily="34" charset="0"/>
                <a:cs typeface="Calibri" panose="020F0502020204030204" pitchFamily="34" charset="0"/>
                <a:sym typeface="Calibri" panose="020F0502020204030204" pitchFamily="34" charset="0"/>
              </a:rPr>
              <a:t>80</a:t>
            </a:r>
            <a:endParaRPr lang="zh-CN" altLang="en-US" dirty="0"/>
          </a:p>
        </p:txBody>
      </p:sp>
      <p:sp>
        <p:nvSpPr>
          <p:cNvPr id="57" name="直接连接符 56"/>
          <p:cNvSpPr>
            <a:spLocks noChangeShapeType="1"/>
          </p:cNvSpPr>
          <p:nvPr/>
        </p:nvSpPr>
        <p:spPr bwMode="auto">
          <a:xfrm>
            <a:off x="2699590" y="1643877"/>
            <a:ext cx="0" cy="2774950"/>
          </a:xfrm>
          <a:prstGeom prst="line">
            <a:avLst/>
          </a:prstGeom>
          <a:noFill/>
          <a:ln w="28575" cap="flat" cmpd="sng">
            <a:solidFill>
              <a:srgbClr val="E64D79"/>
            </a:solidFill>
            <a:round/>
          </a:ln>
          <a:extLst>
            <a:ext uri="{909E8E84-426E-40DD-AFC4-6F175D3DCCD1}">
              <a14:hiddenFill xmlns:a14="http://schemas.microsoft.com/office/drawing/2010/main">
                <a:noFill/>
              </a14:hiddenFill>
            </a:ext>
          </a:extLst>
        </p:spPr>
        <p:txBody>
          <a:bodyPr lIns="91430" tIns="45716" rIns="91430" bIns="45716"/>
          <a:lstStyle/>
          <a:p>
            <a:endParaRPr lang="zh-CN" altLang="en-US"/>
          </a:p>
        </p:txBody>
      </p:sp>
      <p:sp>
        <p:nvSpPr>
          <p:cNvPr id="58" name="TextBox 16"/>
          <p:cNvSpPr>
            <a:spLocks noChangeArrowheads="1"/>
          </p:cNvSpPr>
          <p:nvPr/>
        </p:nvSpPr>
        <p:spPr bwMode="auto">
          <a:xfrm>
            <a:off x="467715" y="1284563"/>
            <a:ext cx="2232025" cy="32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p>
            <a:pPr algn="ctr">
              <a:lnSpc>
                <a:spcPct val="300000"/>
              </a:lnSpc>
            </a:pPr>
            <a:r>
              <a:rPr lang="zh-CN" altLang="en-US" sz="1700" dirty="0">
                <a:solidFill>
                  <a:srgbClr val="6D903F"/>
                </a:solidFill>
                <a:sym typeface="微软雅黑" panose="020B0503020204020204" pitchFamily="34" charset="-122"/>
              </a:rPr>
              <a:t>点击添加图表说明</a:t>
            </a:r>
          </a:p>
          <a:p>
            <a:pPr algn="ctr">
              <a:lnSpc>
                <a:spcPct val="300000"/>
              </a:lnSpc>
            </a:pPr>
            <a:r>
              <a:rPr lang="zh-CN" altLang="en-US" sz="1700" dirty="0">
                <a:solidFill>
                  <a:srgbClr val="6D903F"/>
                </a:solidFill>
                <a:sym typeface="微软雅黑" panose="020B0503020204020204" pitchFamily="34" charset="-122"/>
              </a:rPr>
              <a:t>点击添加图表说明</a:t>
            </a:r>
          </a:p>
          <a:p>
            <a:pPr algn="ctr">
              <a:lnSpc>
                <a:spcPct val="300000"/>
              </a:lnSpc>
            </a:pPr>
            <a:r>
              <a:rPr lang="zh-CN" altLang="en-US" sz="1700" dirty="0">
                <a:solidFill>
                  <a:srgbClr val="6D903F"/>
                </a:solidFill>
                <a:sym typeface="微软雅黑" panose="020B0503020204020204" pitchFamily="34" charset="-122"/>
              </a:rPr>
              <a:t>点击添加图表说明</a:t>
            </a:r>
            <a:endParaRPr lang="en-US" altLang="zh-CN" sz="1700" dirty="0">
              <a:solidFill>
                <a:srgbClr val="6D903F"/>
              </a:solidFill>
              <a:sym typeface="微软雅黑" panose="020B0503020204020204" pitchFamily="34" charset="-122"/>
            </a:endParaRPr>
          </a:p>
          <a:p>
            <a:pPr algn="ctr">
              <a:lnSpc>
                <a:spcPct val="300000"/>
              </a:lnSpc>
            </a:pPr>
            <a:r>
              <a:rPr lang="zh-CN" altLang="en-US" sz="1700" dirty="0">
                <a:solidFill>
                  <a:srgbClr val="6D903F"/>
                </a:solidFill>
                <a:sym typeface="微软雅黑" panose="020B0503020204020204" pitchFamily="34" charset="-122"/>
              </a:rPr>
              <a:t>点击添加图表说明</a:t>
            </a:r>
            <a:endParaRPr lang="zh-CN" altLang="en-US" sz="1700" dirty="0">
              <a:solidFill>
                <a:srgbClr val="6D903F"/>
              </a:solidFill>
            </a:endParaRPr>
          </a:p>
        </p:txBody>
      </p:sp>
      <p:sp>
        <p:nvSpPr>
          <p:cNvPr id="19"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21" name="直接连接符 20"/>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49"/>
                                        </p:tgtEl>
                                        <p:attrNameLst>
                                          <p:attrName>style.visibility</p:attrName>
                                        </p:attrNameLst>
                                      </p:cBhvr>
                                      <p:to>
                                        <p:strVal val="visible"/>
                                      </p:to>
                                    </p:set>
                                    <p:animEffect transition="in" filter="wipe(left)">
                                      <p:cBhvr>
                                        <p:cTn id="39" dur="500"/>
                                        <p:tgtEl>
                                          <p:spTgt spid="49"/>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22" presetClass="entr" presetSubtype="8" fill="hold" grpId="0" nodeType="withEffect">
                                  <p:stCondLst>
                                    <p:cond delay="100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22" presetClass="entr" presetSubtype="8" fill="hold" grpId="0" nodeType="withEffect">
                                  <p:stCondLst>
                                    <p:cond delay="150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500"/>
                                        <p:tgtEl>
                                          <p:spTgt spid="53"/>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56"/>
                                        </p:tgtEl>
                                        <p:attrNameLst>
                                          <p:attrName>style.visibility</p:attrName>
                                        </p:attrNameLst>
                                      </p:cBhvr>
                                      <p:to>
                                        <p:strVal val="visible"/>
                                      </p:to>
                                    </p:set>
                                    <p:animEffect transition="in" filter="fade">
                                      <p:cBhvr>
                                        <p:cTn id="5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直接连接符 58"/>
          <p:cNvCxnSpPr>
            <a:stCxn id="60" idx="3"/>
            <a:endCxn id="62" idx="1"/>
          </p:cNvCxnSpPr>
          <p:nvPr/>
        </p:nvCxnSpPr>
        <p:spPr bwMode="auto">
          <a:xfrm>
            <a:off x="2483768" y="2730004"/>
            <a:ext cx="603130" cy="0"/>
          </a:xfrm>
          <a:prstGeom prst="line">
            <a:avLst/>
          </a:prstGeom>
          <a:ln w="19050">
            <a:solidFill>
              <a:srgbClr val="E64D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菱形 59"/>
          <p:cNvSpPr/>
          <p:nvPr/>
        </p:nvSpPr>
        <p:spPr bwMode="auto">
          <a:xfrm>
            <a:off x="1331640" y="2153940"/>
            <a:ext cx="1152128" cy="1152128"/>
          </a:xfrm>
          <a:prstGeom prst="diamond">
            <a:avLst/>
          </a:prstGeom>
          <a:solidFill>
            <a:srgbClr val="E33B5D"/>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lang="zh-CN" altLang="en-US"/>
          </a:p>
        </p:txBody>
      </p:sp>
      <p:sp>
        <p:nvSpPr>
          <p:cNvPr id="61" name="矩形 87"/>
          <p:cNvSpPr>
            <a:spLocks noChangeArrowheads="1"/>
          </p:cNvSpPr>
          <p:nvPr/>
        </p:nvSpPr>
        <p:spPr bwMode="auto">
          <a:xfrm>
            <a:off x="1547664" y="2591504"/>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01</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62" name="菱形 61"/>
          <p:cNvSpPr/>
          <p:nvPr/>
        </p:nvSpPr>
        <p:spPr bwMode="auto">
          <a:xfrm>
            <a:off x="3086898" y="2153940"/>
            <a:ext cx="1152128" cy="1152128"/>
          </a:xfrm>
          <a:prstGeom prst="diamond">
            <a:avLst/>
          </a:prstGeom>
          <a:solidFill>
            <a:srgbClr val="E33B5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63" name="矩形 87"/>
          <p:cNvSpPr>
            <a:spLocks noChangeArrowheads="1"/>
          </p:cNvSpPr>
          <p:nvPr/>
        </p:nvSpPr>
        <p:spPr bwMode="auto">
          <a:xfrm>
            <a:off x="3302922" y="2591504"/>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02</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64" name="菱形 63"/>
          <p:cNvSpPr/>
          <p:nvPr/>
        </p:nvSpPr>
        <p:spPr bwMode="auto">
          <a:xfrm>
            <a:off x="4815090" y="2153940"/>
            <a:ext cx="1152128" cy="1152128"/>
          </a:xfrm>
          <a:prstGeom prst="diamond">
            <a:avLst/>
          </a:prstGeom>
          <a:solidFill>
            <a:srgbClr val="E33B5D"/>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65" name="矩形 87"/>
          <p:cNvSpPr>
            <a:spLocks noChangeArrowheads="1"/>
          </p:cNvSpPr>
          <p:nvPr/>
        </p:nvSpPr>
        <p:spPr bwMode="auto">
          <a:xfrm>
            <a:off x="5031114" y="2591504"/>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03</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sp>
        <p:nvSpPr>
          <p:cNvPr id="66" name="菱形 65"/>
          <p:cNvSpPr/>
          <p:nvPr/>
        </p:nvSpPr>
        <p:spPr bwMode="auto">
          <a:xfrm>
            <a:off x="6570348" y="2153940"/>
            <a:ext cx="1152128" cy="1152128"/>
          </a:xfrm>
          <a:prstGeom prst="diamond">
            <a:avLst/>
          </a:prstGeom>
          <a:solidFill>
            <a:srgbClr val="E33B5D"/>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67" name="矩形 87"/>
          <p:cNvSpPr>
            <a:spLocks noChangeArrowheads="1"/>
          </p:cNvSpPr>
          <p:nvPr/>
        </p:nvSpPr>
        <p:spPr bwMode="auto">
          <a:xfrm>
            <a:off x="6786372" y="2591504"/>
            <a:ext cx="7200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ctr" hangingPunct="0">
              <a:spcBef>
                <a:spcPts val="0"/>
              </a:spcBef>
              <a:spcAft>
                <a:spcPts val="0"/>
              </a:spcAft>
              <a:buClr>
                <a:srgbClr val="FF0000"/>
              </a:buClr>
              <a:buSzPct val="70000"/>
              <a:defRPr/>
            </a:pPr>
            <a:r>
              <a:rPr lang="zh-CN" altLang="en-US" sz="1200" kern="0" dirty="0">
                <a:solidFill>
                  <a:srgbClr val="FFFFFF"/>
                </a:solidFill>
                <a:latin typeface="微软雅黑" panose="020B0503020204020204" pitchFamily="34" charset="-122"/>
                <a:ea typeface="微软雅黑" panose="020B0503020204020204" pitchFamily="34" charset="-122"/>
              </a:rPr>
              <a:t>文本</a:t>
            </a:r>
            <a:r>
              <a:rPr lang="en-US" altLang="zh-CN" sz="1200" kern="0" dirty="0">
                <a:solidFill>
                  <a:srgbClr val="FFFFFF"/>
                </a:solidFill>
                <a:latin typeface="微软雅黑" panose="020B0503020204020204" pitchFamily="34" charset="-122"/>
                <a:ea typeface="微软雅黑" panose="020B0503020204020204" pitchFamily="34" charset="-122"/>
              </a:rPr>
              <a:t>04</a:t>
            </a:r>
            <a:endParaRPr lang="zh-CN" altLang="en-US" sz="1200" kern="0" dirty="0">
              <a:solidFill>
                <a:srgbClr val="FFFFFF"/>
              </a:solidFill>
              <a:latin typeface="微软雅黑" panose="020B0503020204020204" pitchFamily="34" charset="-122"/>
              <a:ea typeface="微软雅黑" panose="020B0503020204020204" pitchFamily="34" charset="-122"/>
            </a:endParaRPr>
          </a:p>
        </p:txBody>
      </p:sp>
      <p:cxnSp>
        <p:nvCxnSpPr>
          <p:cNvPr id="72" name="直接连接符 71"/>
          <p:cNvCxnSpPr/>
          <p:nvPr/>
        </p:nvCxnSpPr>
        <p:spPr bwMode="auto">
          <a:xfrm>
            <a:off x="4211975" y="2730004"/>
            <a:ext cx="603130" cy="0"/>
          </a:xfrm>
          <a:prstGeom prst="line">
            <a:avLst/>
          </a:prstGeom>
          <a:ln w="19050">
            <a:solidFill>
              <a:srgbClr val="E64D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bwMode="auto">
          <a:xfrm>
            <a:off x="5967218" y="2730004"/>
            <a:ext cx="603130" cy="0"/>
          </a:xfrm>
          <a:prstGeom prst="line">
            <a:avLst/>
          </a:prstGeom>
          <a:ln w="19050">
            <a:solidFill>
              <a:srgbClr val="E64D7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331640" y="1645968"/>
            <a:ext cx="3312368" cy="295145"/>
          </a:xfrm>
          <a:prstGeom prst="rect">
            <a:avLst/>
          </a:prstGeom>
        </p:spPr>
        <p:txBody>
          <a:bodyPr wrap="square">
            <a:spAutoFit/>
          </a:bodyPr>
          <a:lstStyle/>
          <a:p>
            <a:pPr>
              <a:lnSpc>
                <a:spcPct val="120000"/>
              </a:lnSpc>
              <a:buClr>
                <a:schemeClr val="accent2"/>
              </a:buClr>
              <a:defRPr/>
            </a:pPr>
            <a:r>
              <a:rPr lang="zh-CN" altLang="en-US" sz="1200" b="0" dirty="0">
                <a:solidFill>
                  <a:srgbClr val="E33B5D"/>
                </a:solidFill>
                <a:latin typeface="微软雅黑" panose="020B0503020204020204" pitchFamily="34" charset="-122"/>
                <a:ea typeface="微软雅黑" panose="020B0503020204020204" pitchFamily="34" charset="-122"/>
              </a:rPr>
              <a:t>单击添加段落文字单击添加段落文字</a:t>
            </a:r>
            <a:endParaRPr lang="en-US" altLang="zh-CN" sz="1200" b="0" dirty="0">
              <a:solidFill>
                <a:srgbClr val="E33B5D"/>
              </a:solidFill>
              <a:latin typeface="微软雅黑" panose="020B0503020204020204" pitchFamily="34" charset="-122"/>
              <a:ea typeface="微软雅黑" panose="020B0503020204020204" pitchFamily="34" charset="-122"/>
            </a:endParaRPr>
          </a:p>
        </p:txBody>
      </p:sp>
      <p:sp>
        <p:nvSpPr>
          <p:cNvPr id="68" name="TextBox 14"/>
          <p:cNvSpPr txBox="1"/>
          <p:nvPr/>
        </p:nvSpPr>
        <p:spPr>
          <a:xfrm>
            <a:off x="1661055" y="3512191"/>
            <a:ext cx="6367185" cy="600164"/>
          </a:xfrm>
          <a:prstGeom prst="rect">
            <a:avLst/>
          </a:prstGeom>
          <a:noFill/>
        </p:spPr>
        <p:txBody>
          <a:bodyPr wrap="square" rtlCol="0">
            <a:spAutoFit/>
          </a:bodyPr>
          <a:lstStyle/>
          <a:p>
            <a:pPr>
              <a:lnSpc>
                <a:spcPct val="150000"/>
              </a:lnSpc>
            </a:pPr>
            <a:r>
              <a:rPr lang="zh-CN" altLang="en-US" sz="1100" dirty="0">
                <a:solidFill>
                  <a:srgbClr val="6D903F"/>
                </a:solidFill>
                <a:latin typeface="微软雅黑" panose="020B0503020204020204" pitchFamily="34" charset="-122"/>
                <a:ea typeface="微软雅黑" panose="020B0503020204020204" pitchFamily="34" charset="-122"/>
              </a:rPr>
              <a:t>添加你的文字添加你的文字添加你的文字添加你的文字添加你的文字添加你的文字</a:t>
            </a:r>
          </a:p>
          <a:p>
            <a:pPr>
              <a:lnSpc>
                <a:spcPct val="150000"/>
              </a:lnSpc>
            </a:pPr>
            <a:r>
              <a:rPr lang="zh-CN" altLang="en-US" sz="1100" dirty="0">
                <a:solidFill>
                  <a:srgbClr val="6D903F"/>
                </a:solidFill>
                <a:latin typeface="微软雅黑" panose="020B0503020204020204" pitchFamily="34" charset="-122"/>
                <a:ea typeface="微软雅黑" panose="020B0503020204020204" pitchFamily="34" charset="-122"/>
              </a:rPr>
              <a:t>添加你的文字添加你的文字添</a:t>
            </a:r>
            <a:r>
              <a:rPr lang="zh-CN" altLang="en-US" sz="1100" dirty="0">
                <a:solidFill>
                  <a:srgbClr val="6D903F"/>
                </a:solidFill>
              </a:rPr>
              <a:t>加</a:t>
            </a:r>
            <a:r>
              <a:rPr lang="zh-CN" altLang="en-US" sz="1100" dirty="0">
                <a:solidFill>
                  <a:srgbClr val="6D903F"/>
                </a:solidFill>
                <a:latin typeface="微软雅黑" panose="020B0503020204020204" pitchFamily="34" charset="-122"/>
                <a:ea typeface="微软雅黑" panose="020B0503020204020204" pitchFamily="34" charset="-122"/>
              </a:rPr>
              <a:t>文字</a:t>
            </a:r>
          </a:p>
        </p:txBody>
      </p:sp>
      <p:sp>
        <p:nvSpPr>
          <p:cNvPr id="69" name="燕尾形 68"/>
          <p:cNvSpPr/>
          <p:nvPr/>
        </p:nvSpPr>
        <p:spPr bwMode="auto">
          <a:xfrm>
            <a:off x="1394892" y="3624666"/>
            <a:ext cx="224893" cy="203250"/>
          </a:xfrm>
          <a:prstGeom prst="chevron">
            <a:avLst/>
          </a:prstGeom>
          <a:solidFill>
            <a:srgbClr val="E64D79"/>
          </a:solidFill>
          <a:ln>
            <a:solidFill>
              <a:srgbClr val="E64D7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p:txBody>
      </p:sp>
      <p:sp>
        <p:nvSpPr>
          <p:cNvPr id="19"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21" name="直接连接符 20"/>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0-#ppt_w/2"/>
                                          </p:val>
                                        </p:tav>
                                        <p:tav tm="100000">
                                          <p:val>
                                            <p:strVal val="#ppt_x"/>
                                          </p:val>
                                        </p:tav>
                                      </p:tavLst>
                                    </p:anim>
                                    <p:anim calcmode="lin" valueType="num">
                                      <p:cBhvr additive="base">
                                        <p:cTn id="17" dur="500" fill="hold"/>
                                        <p:tgtEl>
                                          <p:spTgt spid="5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1000"/>
                                        <p:tgtEl>
                                          <p:spTgt spid="60"/>
                                        </p:tgtEl>
                                      </p:cBhvr>
                                    </p:animEffect>
                                    <p:anim calcmode="lin" valueType="num">
                                      <p:cBhvr>
                                        <p:cTn id="22" dur="1000" fill="hold"/>
                                        <p:tgtEl>
                                          <p:spTgt spid="60"/>
                                        </p:tgtEl>
                                        <p:attrNameLst>
                                          <p:attrName>ppt_x</p:attrName>
                                        </p:attrNameLst>
                                      </p:cBhvr>
                                      <p:tavLst>
                                        <p:tav tm="0">
                                          <p:val>
                                            <p:strVal val="#ppt_x"/>
                                          </p:val>
                                        </p:tav>
                                        <p:tav tm="100000">
                                          <p:val>
                                            <p:strVal val="#ppt_x"/>
                                          </p:val>
                                        </p:tav>
                                      </p:tavLst>
                                    </p:anim>
                                    <p:anim calcmode="lin" valueType="num">
                                      <p:cBhvr>
                                        <p:cTn id="23" dur="1000" fill="hold"/>
                                        <p:tgtEl>
                                          <p:spTgt spid="60"/>
                                        </p:tgtEl>
                                        <p:attrNameLst>
                                          <p:attrName>ppt_y</p:attrName>
                                        </p:attrNameLst>
                                      </p:cBhvr>
                                      <p:tavLst>
                                        <p:tav tm="0">
                                          <p:val>
                                            <p:strVal val="#ppt_y+.1"/>
                                          </p:val>
                                        </p:tav>
                                        <p:tav tm="100000">
                                          <p:val>
                                            <p:strVal val="#ppt_y"/>
                                          </p:val>
                                        </p:tav>
                                      </p:tavLst>
                                    </p:anim>
                                  </p:childTnLst>
                                </p:cTn>
                              </p:par>
                              <p:par>
                                <p:cTn id="24" presetID="21" presetClass="entr" presetSubtype="1"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heel(1)">
                                      <p:cBhvr>
                                        <p:cTn id="26" dur="250"/>
                                        <p:tgtEl>
                                          <p:spTgt spid="61"/>
                                        </p:tgtEl>
                                      </p:cBhvr>
                                    </p:animEffect>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 calcmode="lin" valueType="num">
                                      <p:cBhvr additive="base">
                                        <p:cTn id="30" dur="500" fill="hold"/>
                                        <p:tgtEl>
                                          <p:spTgt spid="72"/>
                                        </p:tgtEl>
                                        <p:attrNameLst>
                                          <p:attrName>ppt_x</p:attrName>
                                        </p:attrNameLst>
                                      </p:cBhvr>
                                      <p:tavLst>
                                        <p:tav tm="0">
                                          <p:val>
                                            <p:strVal val="0-#ppt_w/2"/>
                                          </p:val>
                                        </p:tav>
                                        <p:tav tm="100000">
                                          <p:val>
                                            <p:strVal val="#ppt_x"/>
                                          </p:val>
                                        </p:tav>
                                      </p:tavLst>
                                    </p:anim>
                                    <p:anim calcmode="lin" valueType="num">
                                      <p:cBhvr additive="base">
                                        <p:cTn id="31" dur="500" fill="hold"/>
                                        <p:tgtEl>
                                          <p:spTgt spid="72"/>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wheel(1)">
                                      <p:cBhvr>
                                        <p:cTn id="40" dur="250"/>
                                        <p:tgtEl>
                                          <p:spTgt spid="63"/>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par>
                                <p:cTn id="47" presetID="21" presetClass="entr" presetSubtype="1"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heel(1)">
                                      <p:cBhvr>
                                        <p:cTn id="49" dur="250"/>
                                        <p:tgtEl>
                                          <p:spTgt spid="65"/>
                                        </p:tgtEl>
                                      </p:cBhvr>
                                    </p:animEffect>
                                  </p:childTnLst>
                                </p:cTn>
                              </p:par>
                            </p:childTnLst>
                          </p:cTn>
                        </p:par>
                        <p:par>
                          <p:cTn id="50" fill="hold">
                            <p:stCondLst>
                              <p:cond delay="4500"/>
                            </p:stCondLst>
                            <p:childTnLst>
                              <p:par>
                                <p:cTn id="51" presetID="2" presetClass="entr" presetSubtype="8"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additive="base">
                                        <p:cTn id="53" dur="500" fill="hold"/>
                                        <p:tgtEl>
                                          <p:spTgt spid="73"/>
                                        </p:tgtEl>
                                        <p:attrNameLst>
                                          <p:attrName>ppt_x</p:attrName>
                                        </p:attrNameLst>
                                      </p:cBhvr>
                                      <p:tavLst>
                                        <p:tav tm="0">
                                          <p:val>
                                            <p:strVal val="0-#ppt_w/2"/>
                                          </p:val>
                                        </p:tav>
                                        <p:tav tm="100000">
                                          <p:val>
                                            <p:strVal val="#ppt_x"/>
                                          </p:val>
                                        </p:tav>
                                      </p:tavLst>
                                    </p:anim>
                                    <p:anim calcmode="lin" valueType="num">
                                      <p:cBhvr additive="base">
                                        <p:cTn id="54" dur="500" fill="hold"/>
                                        <p:tgtEl>
                                          <p:spTgt spid="73"/>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1000"/>
                                        <p:tgtEl>
                                          <p:spTgt spid="66"/>
                                        </p:tgtEl>
                                      </p:cBhvr>
                                    </p:animEffect>
                                    <p:anim calcmode="lin" valueType="num">
                                      <p:cBhvr>
                                        <p:cTn id="59" dur="1000" fill="hold"/>
                                        <p:tgtEl>
                                          <p:spTgt spid="66"/>
                                        </p:tgtEl>
                                        <p:attrNameLst>
                                          <p:attrName>ppt_x</p:attrName>
                                        </p:attrNameLst>
                                      </p:cBhvr>
                                      <p:tavLst>
                                        <p:tav tm="0">
                                          <p:val>
                                            <p:strVal val="#ppt_x"/>
                                          </p:val>
                                        </p:tav>
                                        <p:tav tm="100000">
                                          <p:val>
                                            <p:strVal val="#ppt_x"/>
                                          </p:val>
                                        </p:tav>
                                      </p:tavLst>
                                    </p:anim>
                                    <p:anim calcmode="lin" valueType="num">
                                      <p:cBhvr>
                                        <p:cTn id="60" dur="1000" fill="hold"/>
                                        <p:tgtEl>
                                          <p:spTgt spid="66"/>
                                        </p:tgtEl>
                                        <p:attrNameLst>
                                          <p:attrName>ppt_y</p:attrName>
                                        </p:attrNameLst>
                                      </p:cBhvr>
                                      <p:tavLst>
                                        <p:tav tm="0">
                                          <p:val>
                                            <p:strVal val="#ppt_y+.1"/>
                                          </p:val>
                                        </p:tav>
                                        <p:tav tm="100000">
                                          <p:val>
                                            <p:strVal val="#ppt_y"/>
                                          </p:val>
                                        </p:tav>
                                      </p:tavLst>
                                    </p:anim>
                                  </p:childTnLst>
                                </p:cTn>
                              </p:par>
                              <p:par>
                                <p:cTn id="61" presetID="21" presetClass="entr" presetSubtype="1"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heel(1)">
                                      <p:cBhvr>
                                        <p:cTn id="63" dur="250"/>
                                        <p:tgtEl>
                                          <p:spTgt spid="67"/>
                                        </p:tgtEl>
                                      </p:cBhvr>
                                    </p:animEffect>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 calcmode="lin" valueType="num">
                                      <p:cBhvr additive="base">
                                        <p:cTn id="67" dur="500" fill="hold"/>
                                        <p:tgtEl>
                                          <p:spTgt spid="69"/>
                                        </p:tgtEl>
                                        <p:attrNameLst>
                                          <p:attrName>ppt_x</p:attrName>
                                        </p:attrNameLst>
                                      </p:cBhvr>
                                      <p:tavLst>
                                        <p:tav tm="0">
                                          <p:val>
                                            <p:strVal val="0-#ppt_w/2"/>
                                          </p:val>
                                        </p:tav>
                                        <p:tav tm="100000">
                                          <p:val>
                                            <p:strVal val="#ppt_x"/>
                                          </p:val>
                                        </p:tav>
                                      </p:tavLst>
                                    </p:anim>
                                    <p:anim calcmode="lin" valueType="num">
                                      <p:cBhvr additive="base">
                                        <p:cTn id="68" dur="500" fill="hold"/>
                                        <p:tgtEl>
                                          <p:spTgt spid="69"/>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500" fill="hold"/>
                                        <p:tgtEl>
                                          <p:spTgt spid="68"/>
                                        </p:tgtEl>
                                        <p:attrNameLst>
                                          <p:attrName>ppt_x</p:attrName>
                                        </p:attrNameLst>
                                      </p:cBhvr>
                                      <p:tavLst>
                                        <p:tav tm="0">
                                          <p:val>
                                            <p:strVal val="1+#ppt_w/2"/>
                                          </p:val>
                                        </p:tav>
                                        <p:tav tm="100000">
                                          <p:val>
                                            <p:strVal val="#ppt_x"/>
                                          </p:val>
                                        </p:tav>
                                      </p:tavLst>
                                    </p:anim>
                                    <p:anim calcmode="lin" valueType="num">
                                      <p:cBhvr additive="base">
                                        <p:cTn id="72"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p:bldP spid="62" grpId="0" animBg="1"/>
      <p:bldP spid="63" grpId="0"/>
      <p:bldP spid="64" grpId="0" animBg="1"/>
      <p:bldP spid="65" grpId="0"/>
      <p:bldP spid="66" grpId="0" animBg="1"/>
      <p:bldP spid="67" grpId="0"/>
      <p:bldP spid="58" grpId="0"/>
      <p:bldP spid="68" grpId="0"/>
      <p:bldP spid="69"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66"/>
          <p:cNvGrpSpPr/>
          <p:nvPr/>
        </p:nvGrpSpPr>
        <p:grpSpPr>
          <a:xfrm>
            <a:off x="6263496" y="2563124"/>
            <a:ext cx="1947726" cy="590237"/>
            <a:chOff x="5603652" y="1601323"/>
            <a:chExt cx="1947726" cy="590237"/>
          </a:xfrm>
        </p:grpSpPr>
        <p:sp>
          <p:nvSpPr>
            <p:cNvPr id="20" name="Text Placeholder 3"/>
            <p:cNvSpPr txBox="1"/>
            <p:nvPr/>
          </p:nvSpPr>
          <p:spPr>
            <a:xfrm>
              <a:off x="5603652" y="1601323"/>
              <a:ext cx="123110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fontAlgn="auto">
                <a:spcBef>
                  <a:spcPct val="20000"/>
                </a:spcBef>
                <a:spcAft>
                  <a:spcPts val="0"/>
                </a:spcAft>
                <a:defRPr/>
              </a:pPr>
              <a:r>
                <a:rPr lang="zh-CN" altLang="en-US" sz="1200" dirty="0">
                  <a:solidFill>
                    <a:srgbClr val="6D903F"/>
                  </a:solidFill>
                </a:rPr>
                <a:t>文字添加你的文字</a:t>
              </a:r>
              <a:endParaRPr kumimoji="0" lang="en-US" sz="1200" b="1" i="0" u="none" strike="noStrike" kern="1200" cap="none" spc="0" normalizeH="0" baseline="0" noProof="0" dirty="0">
                <a:ln>
                  <a:noFill/>
                </a:ln>
                <a:solidFill>
                  <a:srgbClr val="6D903F"/>
                </a:solidFill>
                <a:effectLst/>
                <a:uLnTx/>
                <a:uFillTx/>
                <a:latin typeface="+mn-lt"/>
                <a:ea typeface="+mn-ea"/>
              </a:endParaRPr>
            </a:p>
          </p:txBody>
        </p:sp>
        <p:sp>
          <p:nvSpPr>
            <p:cNvPr id="21" name="Text Placeholder 3"/>
            <p:cNvSpPr txBox="1"/>
            <p:nvPr/>
          </p:nvSpPr>
          <p:spPr>
            <a:xfrm>
              <a:off x="5603652" y="2037672"/>
              <a:ext cx="194772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000" dirty="0">
                  <a:solidFill>
                    <a:srgbClr val="6D903F"/>
                  </a:solidFill>
                </a:rPr>
                <a:t>文字添加你的文字</a:t>
              </a:r>
              <a:endParaRPr lang="en-US" sz="1000" dirty="0">
                <a:solidFill>
                  <a:srgbClr val="6D903F"/>
                </a:solidFill>
              </a:endParaRPr>
            </a:p>
          </p:txBody>
        </p:sp>
      </p:grpSp>
      <p:grpSp>
        <p:nvGrpSpPr>
          <p:cNvPr id="22" name="Group 72"/>
          <p:cNvGrpSpPr/>
          <p:nvPr/>
        </p:nvGrpSpPr>
        <p:grpSpPr>
          <a:xfrm>
            <a:off x="1299313" y="3899275"/>
            <a:ext cx="1947726" cy="566183"/>
            <a:chOff x="5603652" y="1625377"/>
            <a:chExt cx="1947726" cy="566183"/>
          </a:xfrm>
        </p:grpSpPr>
        <p:sp>
          <p:nvSpPr>
            <p:cNvPr id="26" name="Text Placeholder 3"/>
            <p:cNvSpPr txBox="1"/>
            <p:nvPr/>
          </p:nvSpPr>
          <p:spPr>
            <a:xfrm>
              <a:off x="6320272" y="1625377"/>
              <a:ext cx="123110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fontAlgn="auto">
                <a:spcBef>
                  <a:spcPct val="20000"/>
                </a:spcBef>
                <a:spcAft>
                  <a:spcPts val="0"/>
                </a:spcAft>
                <a:defRPr/>
              </a:pPr>
              <a:r>
                <a:rPr lang="zh-CN" altLang="en-US" sz="1200" dirty="0">
                  <a:solidFill>
                    <a:srgbClr val="6D903F"/>
                  </a:solidFill>
                </a:rPr>
                <a:t>文字添加你的文字</a:t>
              </a:r>
              <a:endParaRPr kumimoji="0" lang="en-US" sz="1200" b="1" i="0" u="none" strike="noStrike" kern="1200" cap="none" spc="0" normalizeH="0" baseline="0" noProof="0" dirty="0">
                <a:ln>
                  <a:noFill/>
                </a:ln>
                <a:solidFill>
                  <a:srgbClr val="6D903F"/>
                </a:solidFill>
                <a:effectLst/>
                <a:uLnTx/>
                <a:uFillTx/>
                <a:latin typeface="+mn-lt"/>
                <a:ea typeface="+mn-ea"/>
              </a:endParaRPr>
            </a:p>
          </p:txBody>
        </p:sp>
        <p:sp>
          <p:nvSpPr>
            <p:cNvPr id="27" name="Text Placeholder 3"/>
            <p:cNvSpPr txBox="1"/>
            <p:nvPr/>
          </p:nvSpPr>
          <p:spPr>
            <a:xfrm>
              <a:off x="5603652" y="2037672"/>
              <a:ext cx="194772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000" dirty="0">
                  <a:solidFill>
                    <a:srgbClr val="6D903F"/>
                  </a:solidFill>
                </a:rPr>
                <a:t>文字添加你的文字</a:t>
              </a:r>
              <a:endParaRPr lang="en-US" sz="1000" dirty="0">
                <a:solidFill>
                  <a:srgbClr val="6D903F"/>
                </a:solidFill>
              </a:endParaRPr>
            </a:p>
          </p:txBody>
        </p:sp>
      </p:grpSp>
      <p:grpSp>
        <p:nvGrpSpPr>
          <p:cNvPr id="28" name="Group 75"/>
          <p:cNvGrpSpPr/>
          <p:nvPr/>
        </p:nvGrpSpPr>
        <p:grpSpPr>
          <a:xfrm>
            <a:off x="885152" y="2546572"/>
            <a:ext cx="1947726" cy="512219"/>
            <a:chOff x="5603652" y="1679341"/>
            <a:chExt cx="1947726" cy="512219"/>
          </a:xfrm>
        </p:grpSpPr>
        <p:sp>
          <p:nvSpPr>
            <p:cNvPr id="29" name="Text Placeholder 3"/>
            <p:cNvSpPr txBox="1"/>
            <p:nvPr/>
          </p:nvSpPr>
          <p:spPr>
            <a:xfrm>
              <a:off x="6320272" y="1679341"/>
              <a:ext cx="123110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fontAlgn="auto">
                <a:spcBef>
                  <a:spcPct val="20000"/>
                </a:spcBef>
                <a:spcAft>
                  <a:spcPts val="0"/>
                </a:spcAft>
                <a:defRPr/>
              </a:pPr>
              <a:r>
                <a:rPr lang="zh-CN" altLang="en-US" sz="1200" dirty="0">
                  <a:solidFill>
                    <a:srgbClr val="6D903F"/>
                  </a:solidFill>
                </a:rPr>
                <a:t>文字添加你的文字</a:t>
              </a:r>
              <a:endParaRPr kumimoji="0" lang="en-US" sz="1200" b="1" i="0" u="none" strike="noStrike" kern="1200" cap="none" spc="0" normalizeH="0" baseline="0" noProof="0" dirty="0">
                <a:ln>
                  <a:noFill/>
                </a:ln>
                <a:solidFill>
                  <a:srgbClr val="6D903F"/>
                </a:solidFill>
                <a:effectLst/>
                <a:uLnTx/>
                <a:uFillTx/>
                <a:latin typeface="+mn-lt"/>
                <a:ea typeface="+mn-ea"/>
              </a:endParaRPr>
            </a:p>
          </p:txBody>
        </p:sp>
        <p:sp>
          <p:nvSpPr>
            <p:cNvPr id="30" name="Text Placeholder 3"/>
            <p:cNvSpPr txBox="1"/>
            <p:nvPr/>
          </p:nvSpPr>
          <p:spPr>
            <a:xfrm>
              <a:off x="5603652" y="2037672"/>
              <a:ext cx="194772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000" dirty="0">
                  <a:solidFill>
                    <a:srgbClr val="6D903F"/>
                  </a:solidFill>
                </a:rPr>
                <a:t>文字添加你的文字</a:t>
              </a:r>
              <a:endParaRPr lang="en-US" sz="1000" dirty="0">
                <a:solidFill>
                  <a:srgbClr val="6D903F"/>
                </a:solidFill>
              </a:endParaRPr>
            </a:p>
          </p:txBody>
        </p:sp>
      </p:grpSp>
      <p:grpSp>
        <p:nvGrpSpPr>
          <p:cNvPr id="31" name="Group 72"/>
          <p:cNvGrpSpPr/>
          <p:nvPr/>
        </p:nvGrpSpPr>
        <p:grpSpPr>
          <a:xfrm>
            <a:off x="2037292" y="1523011"/>
            <a:ext cx="1947726" cy="566566"/>
            <a:chOff x="5603652" y="1624994"/>
            <a:chExt cx="1947726" cy="566566"/>
          </a:xfrm>
        </p:grpSpPr>
        <p:sp>
          <p:nvSpPr>
            <p:cNvPr id="32" name="Text Placeholder 3"/>
            <p:cNvSpPr txBox="1"/>
            <p:nvPr/>
          </p:nvSpPr>
          <p:spPr>
            <a:xfrm>
              <a:off x="6320272" y="1624994"/>
              <a:ext cx="123110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fontAlgn="auto">
                <a:spcBef>
                  <a:spcPct val="20000"/>
                </a:spcBef>
                <a:spcAft>
                  <a:spcPts val="0"/>
                </a:spcAft>
                <a:defRPr/>
              </a:pPr>
              <a:r>
                <a:rPr lang="zh-CN" altLang="en-US" sz="1200" dirty="0">
                  <a:solidFill>
                    <a:srgbClr val="6D903F"/>
                  </a:solidFill>
                </a:rPr>
                <a:t>文字添加你的文字</a:t>
              </a:r>
              <a:endParaRPr kumimoji="0" lang="en-US" sz="1200" b="1" i="0" u="none" strike="noStrike" kern="1200" cap="none" spc="0" normalizeH="0" baseline="0" noProof="0" dirty="0">
                <a:ln>
                  <a:noFill/>
                </a:ln>
                <a:solidFill>
                  <a:srgbClr val="6D903F"/>
                </a:solidFill>
                <a:effectLst/>
                <a:uLnTx/>
                <a:uFillTx/>
                <a:latin typeface="+mn-lt"/>
                <a:ea typeface="+mn-ea"/>
              </a:endParaRPr>
            </a:p>
          </p:txBody>
        </p:sp>
        <p:sp>
          <p:nvSpPr>
            <p:cNvPr id="33" name="Text Placeholder 3"/>
            <p:cNvSpPr txBox="1"/>
            <p:nvPr/>
          </p:nvSpPr>
          <p:spPr>
            <a:xfrm>
              <a:off x="5603652" y="2037672"/>
              <a:ext cx="194772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defTabSz="914400">
                <a:spcBef>
                  <a:spcPct val="20000"/>
                </a:spcBef>
                <a:defRPr/>
              </a:pPr>
              <a:r>
                <a:rPr lang="zh-CN" altLang="en-US" sz="1000" dirty="0">
                  <a:solidFill>
                    <a:srgbClr val="6D903F"/>
                  </a:solidFill>
                </a:rPr>
                <a:t>文字添加你的文字</a:t>
              </a:r>
              <a:endParaRPr lang="en-US" sz="1000" dirty="0">
                <a:solidFill>
                  <a:srgbClr val="6D903F"/>
                </a:solidFill>
              </a:endParaRPr>
            </a:p>
          </p:txBody>
        </p:sp>
      </p:grpSp>
      <p:grpSp>
        <p:nvGrpSpPr>
          <p:cNvPr id="34" name="Group 69"/>
          <p:cNvGrpSpPr/>
          <p:nvPr/>
        </p:nvGrpSpPr>
        <p:grpSpPr>
          <a:xfrm>
            <a:off x="5896961" y="3858625"/>
            <a:ext cx="1947726" cy="597795"/>
            <a:chOff x="5603652" y="1593765"/>
            <a:chExt cx="1947726" cy="597795"/>
          </a:xfrm>
        </p:grpSpPr>
        <p:sp>
          <p:nvSpPr>
            <p:cNvPr id="35" name="Text Placeholder 3"/>
            <p:cNvSpPr txBox="1"/>
            <p:nvPr/>
          </p:nvSpPr>
          <p:spPr>
            <a:xfrm>
              <a:off x="5603652" y="1593765"/>
              <a:ext cx="123110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fontAlgn="auto">
                <a:spcBef>
                  <a:spcPct val="20000"/>
                </a:spcBef>
                <a:spcAft>
                  <a:spcPts val="0"/>
                </a:spcAft>
                <a:defRPr/>
              </a:pPr>
              <a:r>
                <a:rPr lang="zh-CN" altLang="en-US" sz="1200" dirty="0">
                  <a:solidFill>
                    <a:srgbClr val="6D903F"/>
                  </a:solidFill>
                </a:rPr>
                <a:t>文字添加你的文字</a:t>
              </a:r>
              <a:endParaRPr kumimoji="0" lang="en-US" sz="1200" b="1" i="0" u="none" strike="noStrike" kern="1200" cap="none" spc="0" normalizeH="0" baseline="0" noProof="0" dirty="0">
                <a:ln>
                  <a:noFill/>
                </a:ln>
                <a:solidFill>
                  <a:srgbClr val="6D903F"/>
                </a:solidFill>
                <a:effectLst/>
                <a:uLnTx/>
                <a:uFillTx/>
                <a:latin typeface="+mn-lt"/>
                <a:ea typeface="+mn-ea"/>
              </a:endParaRPr>
            </a:p>
          </p:txBody>
        </p:sp>
        <p:sp>
          <p:nvSpPr>
            <p:cNvPr id="36" name="Text Placeholder 3"/>
            <p:cNvSpPr txBox="1"/>
            <p:nvPr/>
          </p:nvSpPr>
          <p:spPr>
            <a:xfrm>
              <a:off x="5603652" y="2037672"/>
              <a:ext cx="1947726" cy="153888"/>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zh-CN" altLang="en-US" sz="1000" dirty="0">
                  <a:solidFill>
                    <a:srgbClr val="6D903F"/>
                  </a:solidFill>
                </a:rPr>
                <a:t>文字添加你的文字</a:t>
              </a:r>
              <a:endParaRPr lang="en-US" sz="1000" dirty="0">
                <a:solidFill>
                  <a:srgbClr val="6D903F"/>
                </a:solidFill>
              </a:endParaRPr>
            </a:p>
          </p:txBody>
        </p:sp>
      </p:grpSp>
      <p:sp>
        <p:nvSpPr>
          <p:cNvPr id="37" name="Freeform 56"/>
          <p:cNvSpPr/>
          <p:nvPr/>
        </p:nvSpPr>
        <p:spPr>
          <a:xfrm>
            <a:off x="4102650" y="1624423"/>
            <a:ext cx="938701" cy="9387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E33B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a:p>
        </p:txBody>
      </p:sp>
      <p:sp>
        <p:nvSpPr>
          <p:cNvPr id="38" name="Freeform 57"/>
          <p:cNvSpPr/>
          <p:nvPr/>
        </p:nvSpPr>
        <p:spPr>
          <a:xfrm rot="2160000">
            <a:off x="5011884" y="2345916"/>
            <a:ext cx="250372" cy="316811"/>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E33B5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3361" rIns="75111" bIns="63362" numCol="1" spcCol="1270" anchor="ctr" anchorCtr="0">
            <a:noAutofit/>
          </a:bodyPr>
          <a:lstStyle/>
          <a:p>
            <a:pPr lvl="0" algn="ctr" defTabSz="622300">
              <a:lnSpc>
                <a:spcPct val="90000"/>
              </a:lnSpc>
              <a:spcBef>
                <a:spcPct val="0"/>
              </a:spcBef>
              <a:spcAft>
                <a:spcPct val="35000"/>
              </a:spcAft>
            </a:pPr>
            <a:endParaRPr lang="en-US" sz="1400" kern="1200"/>
          </a:p>
        </p:txBody>
      </p:sp>
      <p:sp>
        <p:nvSpPr>
          <p:cNvPr id="39" name="Freeform 58"/>
          <p:cNvSpPr/>
          <p:nvPr/>
        </p:nvSpPr>
        <p:spPr>
          <a:xfrm>
            <a:off x="5244255" y="2453848"/>
            <a:ext cx="938701" cy="9387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E33B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a:p>
        </p:txBody>
      </p:sp>
      <p:sp>
        <p:nvSpPr>
          <p:cNvPr id="40" name="Freeform 59"/>
          <p:cNvSpPr/>
          <p:nvPr/>
        </p:nvSpPr>
        <p:spPr>
          <a:xfrm rot="17280000">
            <a:off x="5372582" y="3429073"/>
            <a:ext cx="250373" cy="316811"/>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E33B5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1" tIns="63361" rIns="1" bIns="63362" numCol="1" spcCol="1270" anchor="ctr" anchorCtr="0">
            <a:noAutofit/>
          </a:bodyPr>
          <a:lstStyle/>
          <a:p>
            <a:pPr lvl="0" algn="ctr" defTabSz="622300">
              <a:lnSpc>
                <a:spcPct val="90000"/>
              </a:lnSpc>
              <a:spcBef>
                <a:spcPct val="0"/>
              </a:spcBef>
              <a:spcAft>
                <a:spcPct val="35000"/>
              </a:spcAft>
            </a:pPr>
            <a:endParaRPr lang="en-US" sz="1400" kern="1200"/>
          </a:p>
        </p:txBody>
      </p:sp>
      <p:sp>
        <p:nvSpPr>
          <p:cNvPr id="41" name="Freeform 60"/>
          <p:cNvSpPr/>
          <p:nvPr/>
        </p:nvSpPr>
        <p:spPr>
          <a:xfrm>
            <a:off x="4808201" y="3795886"/>
            <a:ext cx="938701" cy="9387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E33B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a:p>
        </p:txBody>
      </p:sp>
      <p:sp>
        <p:nvSpPr>
          <p:cNvPr id="42" name="Freeform 61"/>
          <p:cNvSpPr/>
          <p:nvPr/>
        </p:nvSpPr>
        <p:spPr>
          <a:xfrm>
            <a:off x="4453900" y="4106830"/>
            <a:ext cx="250373" cy="316812"/>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E33B5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3" rIns="1" bIns="63362" numCol="1" spcCol="1270" anchor="ctr" anchorCtr="0">
            <a:noAutofit/>
          </a:bodyPr>
          <a:lstStyle/>
          <a:p>
            <a:pPr lvl="0" algn="ctr" defTabSz="622300">
              <a:lnSpc>
                <a:spcPct val="90000"/>
              </a:lnSpc>
              <a:spcBef>
                <a:spcPct val="0"/>
              </a:spcBef>
              <a:spcAft>
                <a:spcPct val="35000"/>
              </a:spcAft>
            </a:pPr>
            <a:endParaRPr lang="en-US" sz="1400" kern="1200"/>
          </a:p>
        </p:txBody>
      </p:sp>
      <p:sp>
        <p:nvSpPr>
          <p:cNvPr id="43" name="Freeform 62"/>
          <p:cNvSpPr/>
          <p:nvPr/>
        </p:nvSpPr>
        <p:spPr>
          <a:xfrm>
            <a:off x="3397099" y="3795886"/>
            <a:ext cx="938701" cy="9387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E33B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a:p>
        </p:txBody>
      </p:sp>
      <p:sp>
        <p:nvSpPr>
          <p:cNvPr id="44" name="Freeform 63"/>
          <p:cNvSpPr/>
          <p:nvPr/>
        </p:nvSpPr>
        <p:spPr>
          <a:xfrm rot="4320000">
            <a:off x="3525426" y="3442551"/>
            <a:ext cx="250373" cy="316811"/>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E33B5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75112" tIns="63362" rIns="0" bIns="63361" numCol="1" spcCol="1270" anchor="ctr" anchorCtr="0">
            <a:noAutofit/>
          </a:bodyPr>
          <a:lstStyle/>
          <a:p>
            <a:pPr lvl="0" algn="ctr" defTabSz="622300">
              <a:lnSpc>
                <a:spcPct val="90000"/>
              </a:lnSpc>
              <a:spcBef>
                <a:spcPct val="0"/>
              </a:spcBef>
              <a:spcAft>
                <a:spcPct val="35000"/>
              </a:spcAft>
            </a:pPr>
            <a:endParaRPr lang="en-US" sz="1400" kern="1200"/>
          </a:p>
        </p:txBody>
      </p:sp>
      <p:sp>
        <p:nvSpPr>
          <p:cNvPr id="45" name="Freeform 64"/>
          <p:cNvSpPr/>
          <p:nvPr/>
        </p:nvSpPr>
        <p:spPr>
          <a:xfrm>
            <a:off x="2961044" y="2453848"/>
            <a:ext cx="938701" cy="9387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E33B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2870" tIns="162869" rIns="162870" bIns="162869" numCol="1" spcCol="1270" anchor="ctr" anchorCtr="0">
            <a:noAutofit/>
          </a:bodyPr>
          <a:lstStyle/>
          <a:p>
            <a:pPr lvl="0" algn="ctr" defTabSz="889000">
              <a:lnSpc>
                <a:spcPct val="90000"/>
              </a:lnSpc>
              <a:spcBef>
                <a:spcPct val="0"/>
              </a:spcBef>
              <a:spcAft>
                <a:spcPct val="35000"/>
              </a:spcAft>
            </a:pPr>
            <a:endParaRPr lang="en-US" sz="2000" kern="1200" dirty="0"/>
          </a:p>
        </p:txBody>
      </p:sp>
      <p:sp>
        <p:nvSpPr>
          <p:cNvPr id="46" name="Freeform 65"/>
          <p:cNvSpPr/>
          <p:nvPr/>
        </p:nvSpPr>
        <p:spPr>
          <a:xfrm rot="19440000">
            <a:off x="3870279" y="2354246"/>
            <a:ext cx="250372" cy="316811"/>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E33B5D"/>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3362" rIns="75112" bIns="63361" numCol="1" spcCol="1270" anchor="ctr" anchorCtr="0">
            <a:noAutofit/>
          </a:bodyPr>
          <a:lstStyle/>
          <a:p>
            <a:pPr lvl="0" algn="ctr" defTabSz="622300">
              <a:lnSpc>
                <a:spcPct val="90000"/>
              </a:lnSpc>
              <a:spcBef>
                <a:spcPct val="0"/>
              </a:spcBef>
              <a:spcAft>
                <a:spcPct val="35000"/>
              </a:spcAft>
            </a:pPr>
            <a:endParaRPr lang="en-US" sz="1400" kern="1200"/>
          </a:p>
        </p:txBody>
      </p:sp>
      <p:sp>
        <p:nvSpPr>
          <p:cNvPr id="47" name="Freeform 62"/>
          <p:cNvSpPr>
            <a:spLocks noEditPoints="1"/>
          </p:cNvSpPr>
          <p:nvPr/>
        </p:nvSpPr>
        <p:spPr bwMode="auto">
          <a:xfrm>
            <a:off x="4406792" y="1927244"/>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48" name="Freeform 66"/>
          <p:cNvSpPr>
            <a:spLocks noEditPoints="1"/>
          </p:cNvSpPr>
          <p:nvPr/>
        </p:nvSpPr>
        <p:spPr bwMode="auto">
          <a:xfrm>
            <a:off x="3219245" y="2759422"/>
            <a:ext cx="422299" cy="327553"/>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49" name="Freeform 6"/>
          <p:cNvSpPr>
            <a:spLocks noEditPoints="1"/>
          </p:cNvSpPr>
          <p:nvPr/>
        </p:nvSpPr>
        <p:spPr bwMode="auto">
          <a:xfrm>
            <a:off x="3683678" y="4122198"/>
            <a:ext cx="365543" cy="286077"/>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50" name="Freeform 57"/>
          <p:cNvSpPr>
            <a:spLocks noEditPoints="1"/>
          </p:cNvSpPr>
          <p:nvPr/>
        </p:nvSpPr>
        <p:spPr bwMode="auto">
          <a:xfrm>
            <a:off x="5571644" y="2797346"/>
            <a:ext cx="283922" cy="25170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51" name="Freeform 131"/>
          <p:cNvSpPr/>
          <p:nvPr/>
        </p:nvSpPr>
        <p:spPr bwMode="auto">
          <a:xfrm>
            <a:off x="5116881" y="4102131"/>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52"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54" name="直接连接符 53"/>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animEffect transition="in" filter="fade">
                                      <p:cBhvr>
                                        <p:cTn id="20" dur="500"/>
                                        <p:tgtEl>
                                          <p:spTgt spid="48"/>
                                        </p:tgtEl>
                                      </p:cBhvr>
                                    </p:animEffect>
                                  </p:childTnLst>
                                </p:cTn>
                              </p:par>
                              <p:par>
                                <p:cTn id="21" presetID="2" presetClass="entr" presetSubtype="8" accel="50000" decel="50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Effect transition="in" filter="fade">
                                      <p:cBhvr>
                                        <p:cTn id="30" dur="500"/>
                                        <p:tgtEl>
                                          <p:spTgt spid="46"/>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500" fill="hold"/>
                                        <p:tgtEl>
                                          <p:spTgt spid="47"/>
                                        </p:tgtEl>
                                        <p:attrNameLst>
                                          <p:attrName>ppt_w</p:attrName>
                                        </p:attrNameLst>
                                      </p:cBhvr>
                                      <p:tavLst>
                                        <p:tav tm="0">
                                          <p:val>
                                            <p:fltVal val="0"/>
                                          </p:val>
                                        </p:tav>
                                        <p:tav tm="100000">
                                          <p:val>
                                            <p:strVal val="#ppt_w"/>
                                          </p:val>
                                        </p:tav>
                                      </p:tavLst>
                                    </p:anim>
                                    <p:anim calcmode="lin" valueType="num">
                                      <p:cBhvr>
                                        <p:cTn id="41" dur="500" fill="hold"/>
                                        <p:tgtEl>
                                          <p:spTgt spid="47"/>
                                        </p:tgtEl>
                                        <p:attrNameLst>
                                          <p:attrName>ppt_h</p:attrName>
                                        </p:attrNameLst>
                                      </p:cBhvr>
                                      <p:tavLst>
                                        <p:tav tm="0">
                                          <p:val>
                                            <p:fltVal val="0"/>
                                          </p:val>
                                        </p:tav>
                                        <p:tav tm="100000">
                                          <p:val>
                                            <p:strVal val="#ppt_h"/>
                                          </p:val>
                                        </p:tav>
                                      </p:tavLst>
                                    </p:anim>
                                    <p:animEffect transition="in" filter="fade">
                                      <p:cBhvr>
                                        <p:cTn id="42" dur="500"/>
                                        <p:tgtEl>
                                          <p:spTgt spid="47"/>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childTnLst>
                          </p:cTn>
                        </p:par>
                        <p:par>
                          <p:cTn id="59" fill="hold">
                            <p:stCondLst>
                              <p:cond delay="4000"/>
                            </p:stCondLst>
                            <p:childTnLst>
                              <p:par>
                                <p:cTn id="60" presetID="53" presetClass="entr" presetSubtype="16"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par>
                                <p:cTn id="65" presetID="2" presetClass="entr" presetSubtype="2" accel="50000" decel="5000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Effect transition="in" filter="fade">
                                      <p:cBhvr>
                                        <p:cTn id="74" dur="500"/>
                                        <p:tgtEl>
                                          <p:spTgt spid="40"/>
                                        </p:tgtEl>
                                      </p:cBhvr>
                                    </p:animEffect>
                                  </p:childTnLst>
                                </p:cTn>
                              </p:par>
                            </p:childTnLst>
                          </p:cTn>
                        </p:par>
                        <p:par>
                          <p:cTn id="75" fill="hold">
                            <p:stCondLst>
                              <p:cond delay="5000"/>
                            </p:stCondLst>
                            <p:childTnLst>
                              <p:par>
                                <p:cTn id="76" presetID="53" presetClass="entr" presetSubtype="16"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p:cTn id="84" dur="500" fill="hold"/>
                                        <p:tgtEl>
                                          <p:spTgt spid="51"/>
                                        </p:tgtEl>
                                        <p:attrNameLst>
                                          <p:attrName>ppt_w</p:attrName>
                                        </p:attrNameLst>
                                      </p:cBhvr>
                                      <p:tavLst>
                                        <p:tav tm="0">
                                          <p:val>
                                            <p:fltVal val="0"/>
                                          </p:val>
                                        </p:tav>
                                        <p:tav tm="100000">
                                          <p:val>
                                            <p:strVal val="#ppt_w"/>
                                          </p:val>
                                        </p:tav>
                                      </p:tavLst>
                                    </p:anim>
                                    <p:anim calcmode="lin" valueType="num">
                                      <p:cBhvr>
                                        <p:cTn id="85" dur="500" fill="hold"/>
                                        <p:tgtEl>
                                          <p:spTgt spid="51"/>
                                        </p:tgtEl>
                                        <p:attrNameLst>
                                          <p:attrName>ppt_h</p:attrName>
                                        </p:attrNameLst>
                                      </p:cBhvr>
                                      <p:tavLst>
                                        <p:tav tm="0">
                                          <p:val>
                                            <p:fltVal val="0"/>
                                          </p:val>
                                        </p:tav>
                                        <p:tav tm="100000">
                                          <p:val>
                                            <p:strVal val="#ppt_h"/>
                                          </p:val>
                                        </p:tav>
                                      </p:tavLst>
                                    </p:anim>
                                    <p:animEffect transition="in" filter="fade">
                                      <p:cBhvr>
                                        <p:cTn id="86" dur="500"/>
                                        <p:tgtEl>
                                          <p:spTgt spid="51"/>
                                        </p:tgtEl>
                                      </p:cBhvr>
                                    </p:animEffect>
                                  </p:childTnLst>
                                </p:cTn>
                              </p:par>
                              <p:par>
                                <p:cTn id="87" presetID="2" presetClass="entr" presetSubtype="2" accel="50000" decel="50000"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additive="base">
                                        <p:cTn id="89" dur="500" fill="hold"/>
                                        <p:tgtEl>
                                          <p:spTgt spid="34"/>
                                        </p:tgtEl>
                                        <p:attrNameLst>
                                          <p:attrName>ppt_x</p:attrName>
                                        </p:attrNameLst>
                                      </p:cBhvr>
                                      <p:tavLst>
                                        <p:tav tm="0">
                                          <p:val>
                                            <p:strVal val="1+#ppt_w/2"/>
                                          </p:val>
                                        </p:tav>
                                        <p:tav tm="100000">
                                          <p:val>
                                            <p:strVal val="#ppt_x"/>
                                          </p:val>
                                        </p:tav>
                                      </p:tavLst>
                                    </p:anim>
                                    <p:anim calcmode="lin" valueType="num">
                                      <p:cBhvr additive="base">
                                        <p:cTn id="90" dur="500" fill="hold"/>
                                        <p:tgtEl>
                                          <p:spTgt spid="34"/>
                                        </p:tgtEl>
                                        <p:attrNameLst>
                                          <p:attrName>ppt_y</p:attrName>
                                        </p:attrNameLst>
                                      </p:cBhvr>
                                      <p:tavLst>
                                        <p:tav tm="0">
                                          <p:val>
                                            <p:strVal val="#ppt_y"/>
                                          </p:val>
                                        </p:tav>
                                        <p:tav tm="100000">
                                          <p:val>
                                            <p:strVal val="#ppt_y"/>
                                          </p:val>
                                        </p:tav>
                                      </p:tavLst>
                                    </p:anim>
                                  </p:childTnLst>
                                </p:cTn>
                              </p:par>
                            </p:childTnLst>
                          </p:cTn>
                        </p:par>
                        <p:par>
                          <p:cTn id="91" fill="hold">
                            <p:stCondLst>
                              <p:cond delay="6000"/>
                            </p:stCondLst>
                            <p:childTnLst>
                              <p:par>
                                <p:cTn id="92" presetID="53" presetClass="entr" presetSubtype="16"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 calcmode="lin" valueType="num">
                                      <p:cBhvr>
                                        <p:cTn id="94" dur="500" fill="hold"/>
                                        <p:tgtEl>
                                          <p:spTgt spid="42"/>
                                        </p:tgtEl>
                                        <p:attrNameLst>
                                          <p:attrName>ppt_w</p:attrName>
                                        </p:attrNameLst>
                                      </p:cBhvr>
                                      <p:tavLst>
                                        <p:tav tm="0">
                                          <p:val>
                                            <p:fltVal val="0"/>
                                          </p:val>
                                        </p:tav>
                                        <p:tav tm="100000">
                                          <p:val>
                                            <p:strVal val="#ppt_w"/>
                                          </p:val>
                                        </p:tav>
                                      </p:tavLst>
                                    </p:anim>
                                    <p:anim calcmode="lin" valueType="num">
                                      <p:cBhvr>
                                        <p:cTn id="95" dur="500" fill="hold"/>
                                        <p:tgtEl>
                                          <p:spTgt spid="42"/>
                                        </p:tgtEl>
                                        <p:attrNameLst>
                                          <p:attrName>ppt_h</p:attrName>
                                        </p:attrNameLst>
                                      </p:cBhvr>
                                      <p:tavLst>
                                        <p:tav tm="0">
                                          <p:val>
                                            <p:fltVal val="0"/>
                                          </p:val>
                                        </p:tav>
                                        <p:tav tm="100000">
                                          <p:val>
                                            <p:strVal val="#ppt_h"/>
                                          </p:val>
                                        </p:tav>
                                      </p:tavLst>
                                    </p:anim>
                                    <p:animEffect transition="in" filter="fade">
                                      <p:cBhvr>
                                        <p:cTn id="96" dur="500"/>
                                        <p:tgtEl>
                                          <p:spTgt spid="42"/>
                                        </p:tgtEl>
                                      </p:cBhvr>
                                    </p:animEffect>
                                  </p:childTnLst>
                                </p:cTn>
                              </p:par>
                            </p:childTnLst>
                          </p:cTn>
                        </p:par>
                        <p:par>
                          <p:cTn id="97" fill="hold">
                            <p:stCondLst>
                              <p:cond delay="6500"/>
                            </p:stCondLst>
                            <p:childTnLst>
                              <p:par>
                                <p:cTn id="98" presetID="53" presetClass="entr" presetSubtype="16"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Effect transition="in" filter="fade">
                                      <p:cBhvr>
                                        <p:cTn id="102" dur="500"/>
                                        <p:tgtEl>
                                          <p:spTgt spid="43"/>
                                        </p:tgtEl>
                                      </p:cBhvr>
                                    </p:animEffect>
                                  </p:childTnLst>
                                </p:cTn>
                              </p:par>
                            </p:childTnLst>
                          </p:cTn>
                        </p:par>
                        <p:par>
                          <p:cTn id="103" fill="hold">
                            <p:stCondLst>
                              <p:cond delay="7000"/>
                            </p:stCondLst>
                            <p:childTnLst>
                              <p:par>
                                <p:cTn id="104" presetID="53" presetClass="entr" presetSubtype="16"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childTnLst>
                                </p:cTn>
                              </p:par>
                              <p:par>
                                <p:cTn id="109" presetID="2" presetClass="entr" presetSubtype="8" accel="50000" decel="50000" fill="hold" nodeType="with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500" fill="hold"/>
                                        <p:tgtEl>
                                          <p:spTgt spid="22"/>
                                        </p:tgtEl>
                                        <p:attrNameLst>
                                          <p:attrName>ppt_x</p:attrName>
                                        </p:attrNameLst>
                                      </p:cBhvr>
                                      <p:tavLst>
                                        <p:tav tm="0">
                                          <p:val>
                                            <p:strVal val="0-#ppt_w/2"/>
                                          </p:val>
                                        </p:tav>
                                        <p:tav tm="100000">
                                          <p:val>
                                            <p:strVal val="#ppt_x"/>
                                          </p:val>
                                        </p:tav>
                                      </p:tavLst>
                                    </p:anim>
                                    <p:anim calcmode="lin" valueType="num">
                                      <p:cBhvr additive="base">
                                        <p:cTn id="112" dur="500" fill="hold"/>
                                        <p:tgtEl>
                                          <p:spTgt spid="22"/>
                                        </p:tgtEl>
                                        <p:attrNameLst>
                                          <p:attrName>ppt_y</p:attrName>
                                        </p:attrNameLst>
                                      </p:cBhvr>
                                      <p:tavLst>
                                        <p:tav tm="0">
                                          <p:val>
                                            <p:strVal val="#ppt_y"/>
                                          </p:val>
                                        </p:tav>
                                        <p:tav tm="100000">
                                          <p:val>
                                            <p:strVal val="#ppt_y"/>
                                          </p:val>
                                        </p:tav>
                                      </p:tavLst>
                                    </p:anim>
                                  </p:childTnLst>
                                </p:cTn>
                              </p:par>
                            </p:childTnLst>
                          </p:cTn>
                        </p:par>
                        <p:par>
                          <p:cTn id="113" fill="hold">
                            <p:stCondLst>
                              <p:cond delay="7500"/>
                            </p:stCondLst>
                            <p:childTnLst>
                              <p:par>
                                <p:cTn id="114" presetID="53" presetClass="entr" presetSubtype="16"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p:cTn id="116" dur="500" fill="hold"/>
                                        <p:tgtEl>
                                          <p:spTgt spid="44"/>
                                        </p:tgtEl>
                                        <p:attrNameLst>
                                          <p:attrName>ppt_w</p:attrName>
                                        </p:attrNameLst>
                                      </p:cBhvr>
                                      <p:tavLst>
                                        <p:tav tm="0">
                                          <p:val>
                                            <p:fltVal val="0"/>
                                          </p:val>
                                        </p:tav>
                                        <p:tav tm="100000">
                                          <p:val>
                                            <p:strVal val="#ppt_w"/>
                                          </p:val>
                                        </p:tav>
                                      </p:tavLst>
                                    </p:anim>
                                    <p:anim calcmode="lin" valueType="num">
                                      <p:cBhvr>
                                        <p:cTn id="117" dur="500" fill="hold"/>
                                        <p:tgtEl>
                                          <p:spTgt spid="44"/>
                                        </p:tgtEl>
                                        <p:attrNameLst>
                                          <p:attrName>ppt_h</p:attrName>
                                        </p:attrNameLst>
                                      </p:cBhvr>
                                      <p:tavLst>
                                        <p:tav tm="0">
                                          <p:val>
                                            <p:fltVal val="0"/>
                                          </p:val>
                                        </p:tav>
                                        <p:tav tm="100000">
                                          <p:val>
                                            <p:strVal val="#ppt_h"/>
                                          </p:val>
                                        </p:tav>
                                      </p:tavLst>
                                    </p:anim>
                                    <p:animEffect transition="in" filter="fade">
                                      <p:cBhvr>
                                        <p:cTn id="11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a:spLocks noChangeArrowheads="1"/>
          </p:cNvSpPr>
          <p:nvPr/>
        </p:nvSpPr>
        <p:spPr bwMode="auto">
          <a:xfrm>
            <a:off x="1388046" y="1995686"/>
            <a:ext cx="2820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dirty="0">
                <a:solidFill>
                  <a:srgbClr val="6D903F"/>
                </a:solidFill>
                <a:sym typeface="微软雅黑" panose="020B0503020204020204" pitchFamily="34" charset="-122"/>
              </a:rPr>
              <a:t>感谢您的聆听</a:t>
            </a:r>
            <a:r>
              <a:rPr lang="en-US" altLang="zh-CN" dirty="0">
                <a:solidFill>
                  <a:srgbClr val="6D903F"/>
                </a:solidFill>
                <a:sym typeface="微软雅黑" panose="020B0503020204020204" pitchFamily="34" charset="-122"/>
              </a:rPr>
              <a:t>!</a:t>
            </a:r>
            <a:endParaRPr lang="zh-CN" altLang="en-US" dirty="0">
              <a:solidFill>
                <a:srgbClr val="6D903F"/>
              </a:solidFill>
              <a:latin typeface="Arial" panose="020B0604020202020204" pitchFamily="34" charset="0"/>
              <a:ea typeface="宋体" panose="02010600030101010101" pitchFamily="2" charset="-122"/>
            </a:endParaRPr>
          </a:p>
        </p:txBody>
      </p:sp>
      <p:sp>
        <p:nvSpPr>
          <p:cNvPr id="4" name="任意多边形 62"/>
          <p:cNvSpPr>
            <a:spLocks noChangeArrowheads="1"/>
          </p:cNvSpPr>
          <p:nvPr/>
        </p:nvSpPr>
        <p:spPr bwMode="auto">
          <a:xfrm>
            <a:off x="953071" y="1849636"/>
            <a:ext cx="663575" cy="390525"/>
          </a:xfrm>
          <a:custGeom>
            <a:avLst/>
            <a:gdLst>
              <a:gd name="T0" fmla="*/ 587827 w 974725"/>
              <a:gd name="T1" fmla="*/ 36698 h 574675"/>
              <a:gd name="T2" fmla="*/ 170729 w 974725"/>
              <a:gd name="T3" fmla="*/ 202918 h 574675"/>
              <a:gd name="T4" fmla="*/ 170729 w 974725"/>
              <a:gd name="T5" fmla="*/ 325964 h 574675"/>
              <a:gd name="T6" fmla="*/ 233402 w 974725"/>
              <a:gd name="T7" fmla="*/ 228822 h 574675"/>
              <a:gd name="T8" fmla="*/ 587827 w 974725"/>
              <a:gd name="T9" fmla="*/ 36698 h 574675"/>
              <a:gd name="T10" fmla="*/ 663466 w 974725"/>
              <a:gd name="T11" fmla="*/ 0 h 574675"/>
              <a:gd name="T12" fmla="*/ 345780 w 974725"/>
              <a:gd name="T13" fmla="*/ 313012 h 574675"/>
              <a:gd name="T14" fmla="*/ 280947 w 974725"/>
              <a:gd name="T15" fmla="*/ 269838 h 574675"/>
              <a:gd name="T16" fmla="*/ 159923 w 974725"/>
              <a:gd name="T17" fmla="*/ 390725 h 574675"/>
              <a:gd name="T18" fmla="*/ 133990 w 974725"/>
              <a:gd name="T19" fmla="*/ 192124 h 574675"/>
              <a:gd name="T20" fmla="*/ 0 w 974725"/>
              <a:gd name="T21" fmla="*/ 172696 h 574675"/>
              <a:gd name="T22" fmla="*/ 663466 w 974725"/>
              <a:gd name="T23" fmla="*/ 0 h 5746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4725" h="574675">
                <a:moveTo>
                  <a:pt x="863600" y="53975"/>
                </a:moveTo>
                <a:lnTo>
                  <a:pt x="250825" y="298450"/>
                </a:lnTo>
                <a:lnTo>
                  <a:pt x="250825" y="479425"/>
                </a:lnTo>
                <a:lnTo>
                  <a:pt x="342900" y="336550"/>
                </a:lnTo>
                <a:lnTo>
                  <a:pt x="863600" y="53975"/>
                </a:lnTo>
                <a:close/>
                <a:moveTo>
                  <a:pt x="974725" y="0"/>
                </a:moveTo>
                <a:lnTo>
                  <a:pt x="508000" y="460375"/>
                </a:lnTo>
                <a:lnTo>
                  <a:pt x="412750" y="396875"/>
                </a:lnTo>
                <a:lnTo>
                  <a:pt x="234950" y="574675"/>
                </a:lnTo>
                <a:lnTo>
                  <a:pt x="196850" y="282575"/>
                </a:lnTo>
                <a:lnTo>
                  <a:pt x="0" y="254000"/>
                </a:lnTo>
                <a:lnTo>
                  <a:pt x="974725" y="0"/>
                </a:lnTo>
                <a:close/>
              </a:path>
            </a:pathLst>
          </a:custGeom>
          <a:solidFill>
            <a:srgbClr val="6D903F"/>
          </a:solidFill>
          <a:ln>
            <a:noFill/>
          </a:ln>
        </p:spPr>
        <p:txBody>
          <a:bodyPr/>
          <a:lstStyle/>
          <a:p>
            <a:endParaRPr lang="zh-CN" altLang="en-US">
              <a:solidFill>
                <a:srgbClr val="E64D79"/>
              </a:solidFill>
            </a:endParaRPr>
          </a:p>
        </p:txBody>
      </p:sp>
      <p:sp>
        <p:nvSpPr>
          <p:cNvPr id="5" name="TextBox 64"/>
          <p:cNvSpPr>
            <a:spLocks noChangeArrowheads="1"/>
          </p:cNvSpPr>
          <p:nvPr/>
        </p:nvSpPr>
        <p:spPr bwMode="auto">
          <a:xfrm>
            <a:off x="1488331" y="2327741"/>
            <a:ext cx="315567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en-US" sz="6600" dirty="0">
                <a:solidFill>
                  <a:srgbClr val="E64D79"/>
                </a:solidFill>
                <a:sym typeface="微软雅黑" panose="020B0503020204020204" pitchFamily="34" charset="-122"/>
              </a:rPr>
              <a:t>谢 谢</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22001"/>
          <a:stretch>
            <a:fillRect/>
          </a:stretch>
        </p:blipFill>
        <p:spPr>
          <a:xfrm rot="16200000">
            <a:off x="4763282" y="766562"/>
            <a:ext cx="3667836" cy="5086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600" fill="hold"/>
                                        <p:tgtEl>
                                          <p:spTgt spid="3"/>
                                        </p:tgtEl>
                                        <p:attrNameLst>
                                          <p:attrName>ppt_x</p:attrName>
                                        </p:attrNameLst>
                                      </p:cBhvr>
                                      <p:tavLst>
                                        <p:tav tm="0">
                                          <p:val>
                                            <p:strVal val="#ppt_x"/>
                                          </p:val>
                                        </p:tav>
                                        <p:tav tm="100000">
                                          <p:val>
                                            <p:strVal val="#ppt_x"/>
                                          </p:val>
                                        </p:tav>
                                      </p:tavLst>
                                    </p:anim>
                                    <p:anim calcmode="lin" valueType="num">
                                      <p:cBhvr>
                                        <p:cTn id="13" dur="6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200" fill="hold"/>
                                        <p:tgtEl>
                                          <p:spTgt spid="5"/>
                                        </p:tgtEl>
                                        <p:attrNameLst>
                                          <p:attrName>ppt_x</p:attrName>
                                        </p:attrNameLst>
                                      </p:cBhvr>
                                      <p:tavLst>
                                        <p:tav tm="0">
                                          <p:val>
                                            <p:strVal val="#ppt_x"/>
                                          </p:val>
                                        </p:tav>
                                        <p:tav tm="100000">
                                          <p:val>
                                            <p:strVal val="#ppt_x"/>
                                          </p:val>
                                        </p:tav>
                                      </p:tavLst>
                                    </p:anim>
                                    <p:anim calcmode="lin" valueType="num">
                                      <p:cBhvr>
                                        <p:cTn id="18" dur="12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4" grpId="0" animBg="1"/>
      <p:bldP spid="5"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泪滴形 64"/>
          <p:cNvSpPr/>
          <p:nvPr/>
        </p:nvSpPr>
        <p:spPr bwMode="auto">
          <a:xfrm rot="16200000">
            <a:off x="3148013" y="1504942"/>
            <a:ext cx="1295400" cy="1295400"/>
          </a:xfrm>
          <a:prstGeom prst="teardrop">
            <a:avLst/>
          </a:prstGeom>
          <a:solidFill>
            <a:srgbClr val="E33B5D"/>
          </a:solidFill>
          <a:ln w="28575">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p>
            <a:pPr>
              <a:buFontTx/>
              <a:buNone/>
              <a:defRPr/>
            </a:pPr>
            <a:endParaRPr lang="zh-CN" altLang="en-US" b="1">
              <a:solidFill>
                <a:schemeClr val="tx1"/>
              </a:solidFill>
              <a:latin typeface="Arial" panose="020B0604020202020204" pitchFamily="34" charset="0"/>
            </a:endParaRPr>
          </a:p>
        </p:txBody>
      </p:sp>
      <p:sp>
        <p:nvSpPr>
          <p:cNvPr id="66" name="TextBox 4"/>
          <p:cNvSpPr txBox="1">
            <a:spLocks noChangeArrowheads="1"/>
          </p:cNvSpPr>
          <p:nvPr/>
        </p:nvSpPr>
        <p:spPr bwMode="auto">
          <a:xfrm>
            <a:off x="3529013" y="1993892"/>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2000">
                <a:solidFill>
                  <a:srgbClr val="FFFFFF"/>
                </a:solidFill>
              </a:rPr>
              <a:t>01</a:t>
            </a:r>
            <a:endParaRPr lang="zh-CN" altLang="en-US" sz="2000">
              <a:solidFill>
                <a:srgbClr val="FFFFFF"/>
              </a:solidFill>
            </a:endParaRPr>
          </a:p>
        </p:txBody>
      </p:sp>
      <p:sp>
        <p:nvSpPr>
          <p:cNvPr id="67" name="泪滴形 66"/>
          <p:cNvSpPr/>
          <p:nvPr/>
        </p:nvSpPr>
        <p:spPr bwMode="auto">
          <a:xfrm>
            <a:off x="4683125" y="1500180"/>
            <a:ext cx="1296988" cy="1295400"/>
          </a:xfrm>
          <a:prstGeom prst="teardrop">
            <a:avLst/>
          </a:prstGeom>
          <a:solidFill>
            <a:srgbClr val="E33B5D"/>
          </a:solidFill>
          <a:ln w="285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lstStyle/>
          <a:p>
            <a:pPr>
              <a:buFontTx/>
              <a:buNone/>
              <a:defRPr/>
            </a:pPr>
            <a:endParaRPr lang="zh-CN" altLang="en-US" b="1">
              <a:solidFill>
                <a:schemeClr val="tx1"/>
              </a:solidFill>
              <a:latin typeface="Arial" panose="020B0604020202020204" pitchFamily="34" charset="0"/>
            </a:endParaRPr>
          </a:p>
        </p:txBody>
      </p:sp>
      <p:sp>
        <p:nvSpPr>
          <p:cNvPr id="68" name="TextBox 6"/>
          <p:cNvSpPr txBox="1">
            <a:spLocks noChangeArrowheads="1"/>
          </p:cNvSpPr>
          <p:nvPr/>
        </p:nvSpPr>
        <p:spPr bwMode="auto">
          <a:xfrm>
            <a:off x="5064125" y="200818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2000">
                <a:solidFill>
                  <a:srgbClr val="FFFFFF"/>
                </a:solidFill>
              </a:rPr>
              <a:t>02</a:t>
            </a:r>
            <a:endParaRPr lang="zh-CN" altLang="en-US" sz="2000">
              <a:solidFill>
                <a:srgbClr val="FFFFFF"/>
              </a:solidFill>
            </a:endParaRPr>
          </a:p>
        </p:txBody>
      </p:sp>
      <p:sp>
        <p:nvSpPr>
          <p:cNvPr id="69" name="泪滴形 68"/>
          <p:cNvSpPr/>
          <p:nvPr/>
        </p:nvSpPr>
        <p:spPr bwMode="auto">
          <a:xfrm rot="10800000">
            <a:off x="3148013" y="3016242"/>
            <a:ext cx="1295400" cy="1296988"/>
          </a:xfrm>
          <a:prstGeom prst="teardrop">
            <a:avLst/>
          </a:prstGeom>
          <a:solidFill>
            <a:srgbClr val="E33B5D"/>
          </a:solidFill>
          <a:ln w="28575">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a:lstStyle/>
          <a:p>
            <a:pPr>
              <a:buFontTx/>
              <a:buNone/>
              <a:defRPr/>
            </a:pPr>
            <a:endParaRPr lang="zh-CN" altLang="en-US" b="1">
              <a:solidFill>
                <a:schemeClr val="tx1"/>
              </a:solidFill>
              <a:latin typeface="Arial" panose="020B0604020202020204" pitchFamily="34" charset="0"/>
            </a:endParaRPr>
          </a:p>
        </p:txBody>
      </p:sp>
      <p:sp>
        <p:nvSpPr>
          <p:cNvPr id="70" name="TextBox 8"/>
          <p:cNvSpPr txBox="1">
            <a:spLocks noChangeArrowheads="1"/>
          </p:cNvSpPr>
          <p:nvPr/>
        </p:nvSpPr>
        <p:spPr bwMode="auto">
          <a:xfrm>
            <a:off x="3529013" y="350678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2000">
                <a:solidFill>
                  <a:srgbClr val="FFFFFF"/>
                </a:solidFill>
              </a:rPr>
              <a:t>03</a:t>
            </a:r>
            <a:endParaRPr lang="zh-CN" altLang="en-US" sz="2000">
              <a:solidFill>
                <a:srgbClr val="FFFFFF"/>
              </a:solidFill>
            </a:endParaRPr>
          </a:p>
        </p:txBody>
      </p:sp>
      <p:sp>
        <p:nvSpPr>
          <p:cNvPr id="71" name="泪滴形 70"/>
          <p:cNvSpPr/>
          <p:nvPr/>
        </p:nvSpPr>
        <p:spPr bwMode="auto">
          <a:xfrm rot="5400000">
            <a:off x="4587081" y="3017036"/>
            <a:ext cx="1296988" cy="1295400"/>
          </a:xfrm>
          <a:prstGeom prst="teardrop">
            <a:avLst/>
          </a:prstGeom>
          <a:solidFill>
            <a:srgbClr val="E33B5D"/>
          </a:solidFill>
          <a:ln w="28575">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a:buFontTx/>
              <a:buNone/>
              <a:defRPr/>
            </a:pPr>
            <a:endParaRPr lang="zh-CN" altLang="en-US" b="1">
              <a:solidFill>
                <a:schemeClr val="tx1"/>
              </a:solidFill>
              <a:latin typeface="Arial" panose="020B0604020202020204" pitchFamily="34" charset="0"/>
            </a:endParaRPr>
          </a:p>
        </p:txBody>
      </p:sp>
      <p:sp>
        <p:nvSpPr>
          <p:cNvPr id="72" name="TextBox 10"/>
          <p:cNvSpPr txBox="1">
            <a:spLocks noChangeArrowheads="1"/>
          </p:cNvSpPr>
          <p:nvPr/>
        </p:nvSpPr>
        <p:spPr bwMode="auto">
          <a:xfrm>
            <a:off x="4968875" y="3506780"/>
            <a:ext cx="533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2000">
                <a:solidFill>
                  <a:srgbClr val="FFFFFF"/>
                </a:solidFill>
              </a:rPr>
              <a:t>04</a:t>
            </a:r>
            <a:endParaRPr lang="zh-CN" altLang="en-US" sz="2000">
              <a:solidFill>
                <a:srgbClr val="FFFFFF"/>
              </a:solidFill>
            </a:endParaRPr>
          </a:p>
        </p:txBody>
      </p:sp>
      <p:sp>
        <p:nvSpPr>
          <p:cNvPr id="73" name="矩形 72"/>
          <p:cNvSpPr>
            <a:spLocks noChangeArrowheads="1"/>
          </p:cNvSpPr>
          <p:nvPr/>
        </p:nvSpPr>
        <p:spPr bwMode="auto">
          <a:xfrm>
            <a:off x="1619250" y="2011352"/>
            <a:ext cx="142398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buClr>
                <a:schemeClr val="accent2"/>
              </a:buClr>
            </a:pPr>
            <a:r>
              <a:rPr lang="zh-CN" altLang="en-US" sz="1200" dirty="0">
                <a:solidFill>
                  <a:srgbClr val="6D903F"/>
                </a:solidFill>
              </a:rPr>
              <a:t>单击添加段落文字</a:t>
            </a:r>
            <a:endParaRPr lang="en-US" altLang="zh-CN" sz="1200" dirty="0">
              <a:solidFill>
                <a:srgbClr val="6D903F"/>
              </a:solidFill>
            </a:endParaRPr>
          </a:p>
          <a:p>
            <a:pPr eaLnBrk="1" hangingPunct="1">
              <a:lnSpc>
                <a:spcPct val="120000"/>
              </a:lnSpc>
              <a:buClr>
                <a:schemeClr val="accent2"/>
              </a:buClr>
            </a:pPr>
            <a:r>
              <a:rPr lang="zh-CN" altLang="en-US" sz="1200" dirty="0">
                <a:solidFill>
                  <a:srgbClr val="6D903F"/>
                </a:solidFill>
              </a:rPr>
              <a:t>单击添加段落文字</a:t>
            </a:r>
            <a:endParaRPr lang="en-US" altLang="zh-CN" sz="1200" dirty="0">
              <a:solidFill>
                <a:srgbClr val="6D903F"/>
              </a:solidFill>
            </a:endParaRPr>
          </a:p>
        </p:txBody>
      </p:sp>
      <p:sp>
        <p:nvSpPr>
          <p:cNvPr id="74" name="矩形 73"/>
          <p:cNvSpPr>
            <a:spLocks noChangeArrowheads="1"/>
          </p:cNvSpPr>
          <p:nvPr/>
        </p:nvSpPr>
        <p:spPr bwMode="auto">
          <a:xfrm>
            <a:off x="6027738" y="2011352"/>
            <a:ext cx="1423987"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buClr>
                <a:schemeClr val="accent2"/>
              </a:buClr>
            </a:pPr>
            <a:r>
              <a:rPr lang="zh-CN" altLang="en-US" sz="1200">
                <a:solidFill>
                  <a:srgbClr val="6D903F"/>
                </a:solidFill>
              </a:rPr>
              <a:t>单击添加段落文字</a:t>
            </a:r>
            <a:endParaRPr lang="en-US" altLang="zh-CN" sz="1200">
              <a:solidFill>
                <a:srgbClr val="6D903F"/>
              </a:solidFill>
            </a:endParaRPr>
          </a:p>
          <a:p>
            <a:pPr eaLnBrk="1" hangingPunct="1">
              <a:lnSpc>
                <a:spcPct val="120000"/>
              </a:lnSpc>
              <a:buClr>
                <a:schemeClr val="accent2"/>
              </a:buClr>
            </a:pPr>
            <a:r>
              <a:rPr lang="zh-CN" altLang="en-US" sz="1200">
                <a:solidFill>
                  <a:srgbClr val="6D903F"/>
                </a:solidFill>
              </a:rPr>
              <a:t>单击添加段落文字</a:t>
            </a:r>
            <a:endParaRPr lang="en-US" altLang="zh-CN" sz="1200">
              <a:solidFill>
                <a:srgbClr val="6D903F"/>
              </a:solidFill>
            </a:endParaRPr>
          </a:p>
        </p:txBody>
      </p:sp>
      <p:sp>
        <p:nvSpPr>
          <p:cNvPr id="75" name="矩形 74"/>
          <p:cNvSpPr>
            <a:spLocks noChangeArrowheads="1"/>
          </p:cNvSpPr>
          <p:nvPr/>
        </p:nvSpPr>
        <p:spPr bwMode="auto">
          <a:xfrm>
            <a:off x="1620838" y="3213089"/>
            <a:ext cx="1422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buClr>
                <a:schemeClr val="accent2"/>
              </a:buClr>
            </a:pPr>
            <a:r>
              <a:rPr lang="zh-CN" altLang="en-US" sz="1200">
                <a:solidFill>
                  <a:srgbClr val="6D903F"/>
                </a:solidFill>
              </a:rPr>
              <a:t>单击添加段落文字</a:t>
            </a:r>
            <a:endParaRPr lang="en-US" altLang="zh-CN" sz="1200">
              <a:solidFill>
                <a:srgbClr val="6D903F"/>
              </a:solidFill>
            </a:endParaRPr>
          </a:p>
          <a:p>
            <a:pPr eaLnBrk="1" hangingPunct="1">
              <a:lnSpc>
                <a:spcPct val="120000"/>
              </a:lnSpc>
              <a:buClr>
                <a:schemeClr val="accent2"/>
              </a:buClr>
            </a:pPr>
            <a:r>
              <a:rPr lang="zh-CN" altLang="en-US" sz="1200">
                <a:solidFill>
                  <a:srgbClr val="6D903F"/>
                </a:solidFill>
              </a:rPr>
              <a:t>单击添加段落文字</a:t>
            </a:r>
            <a:endParaRPr lang="en-US" altLang="zh-CN" sz="1200">
              <a:solidFill>
                <a:srgbClr val="6D903F"/>
              </a:solidFill>
            </a:endParaRPr>
          </a:p>
        </p:txBody>
      </p:sp>
      <p:sp>
        <p:nvSpPr>
          <p:cNvPr id="76" name="矩形 75"/>
          <p:cNvSpPr>
            <a:spLocks noChangeArrowheads="1"/>
          </p:cNvSpPr>
          <p:nvPr/>
        </p:nvSpPr>
        <p:spPr bwMode="auto">
          <a:xfrm>
            <a:off x="6029325" y="3213089"/>
            <a:ext cx="1422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lnSpc>
                <a:spcPct val="120000"/>
              </a:lnSpc>
              <a:buClr>
                <a:schemeClr val="accent2"/>
              </a:buClr>
            </a:pPr>
            <a:r>
              <a:rPr lang="zh-CN" altLang="en-US" sz="1200">
                <a:solidFill>
                  <a:srgbClr val="6D903F"/>
                </a:solidFill>
              </a:rPr>
              <a:t>单击添加段落文字</a:t>
            </a:r>
            <a:endParaRPr lang="en-US" altLang="zh-CN" sz="1200">
              <a:solidFill>
                <a:srgbClr val="6D903F"/>
              </a:solidFill>
            </a:endParaRPr>
          </a:p>
          <a:p>
            <a:pPr eaLnBrk="1" hangingPunct="1">
              <a:lnSpc>
                <a:spcPct val="120000"/>
              </a:lnSpc>
              <a:buClr>
                <a:schemeClr val="accent2"/>
              </a:buClr>
            </a:pPr>
            <a:r>
              <a:rPr lang="zh-CN" altLang="en-US" sz="1200">
                <a:solidFill>
                  <a:srgbClr val="6D903F"/>
                </a:solidFill>
              </a:rPr>
              <a:t>单击添加段落文字</a:t>
            </a:r>
            <a:endParaRPr lang="en-US" altLang="zh-CN" sz="1200">
              <a:solidFill>
                <a:srgbClr val="6D903F"/>
              </a:solidFill>
            </a:endParaRPr>
          </a:p>
        </p:txBody>
      </p:sp>
      <p:sp>
        <p:nvSpPr>
          <p:cNvPr id="17"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3" name="直接连接符 2"/>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additive="base">
                                        <p:cTn id="12" dur="500" fill="hold"/>
                                        <p:tgtEl>
                                          <p:spTgt spid="65"/>
                                        </p:tgtEl>
                                        <p:attrNameLst>
                                          <p:attrName>ppt_x</p:attrName>
                                        </p:attrNameLst>
                                      </p:cBhvr>
                                      <p:tavLst>
                                        <p:tav tm="0">
                                          <p:val>
                                            <p:strVal val="1+#ppt_w/2"/>
                                          </p:val>
                                        </p:tav>
                                        <p:tav tm="100000">
                                          <p:val>
                                            <p:strVal val="#ppt_x"/>
                                          </p:val>
                                        </p:tav>
                                      </p:tavLst>
                                    </p:anim>
                                    <p:anim calcmode="lin" valueType="num">
                                      <p:cBhvr additive="base">
                                        <p:cTn id="13" dur="500" fill="hold"/>
                                        <p:tgtEl>
                                          <p:spTgt spid="65"/>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500" fill="hold"/>
                                        <p:tgtEl>
                                          <p:spTgt spid="67"/>
                                        </p:tgtEl>
                                        <p:attrNameLst>
                                          <p:attrName>ppt_x</p:attrName>
                                        </p:attrNameLst>
                                      </p:cBhvr>
                                      <p:tavLst>
                                        <p:tav tm="0">
                                          <p:val>
                                            <p:strVal val="1+#ppt_w/2"/>
                                          </p:val>
                                        </p:tav>
                                        <p:tav tm="100000">
                                          <p:val>
                                            <p:strVal val="#ppt_x"/>
                                          </p:val>
                                        </p:tav>
                                      </p:tavLst>
                                    </p:anim>
                                    <p:anim calcmode="lin" valueType="num">
                                      <p:cBhvr additive="base">
                                        <p:cTn id="22" dur="500" fill="hold"/>
                                        <p:tgtEl>
                                          <p:spTgt spid="67"/>
                                        </p:tgtEl>
                                        <p:attrNameLst>
                                          <p:attrName>ppt_y</p:attrName>
                                        </p:attrNameLst>
                                      </p:cBhvr>
                                      <p:tavLst>
                                        <p:tav tm="0">
                                          <p:val>
                                            <p:strVal val="#ppt_y"/>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1000"/>
                                        <p:tgtEl>
                                          <p:spTgt spid="68"/>
                                        </p:tgtEl>
                                      </p:cBhvr>
                                    </p:animEffect>
                                    <p:anim calcmode="lin" valueType="num">
                                      <p:cBhvr>
                                        <p:cTn id="26" dur="1000" fill="hold"/>
                                        <p:tgtEl>
                                          <p:spTgt spid="68"/>
                                        </p:tgtEl>
                                        <p:attrNameLst>
                                          <p:attrName>ppt_x</p:attrName>
                                        </p:attrNameLst>
                                      </p:cBhvr>
                                      <p:tavLst>
                                        <p:tav tm="0">
                                          <p:val>
                                            <p:strVal val="#ppt_x"/>
                                          </p:val>
                                        </p:tav>
                                        <p:tav tm="100000">
                                          <p:val>
                                            <p:strVal val="#ppt_x"/>
                                          </p:val>
                                        </p:tav>
                                      </p:tavLst>
                                    </p:anim>
                                    <p:anim calcmode="lin" valueType="num">
                                      <p:cBhvr>
                                        <p:cTn id="27" dur="1000" fill="hold"/>
                                        <p:tgtEl>
                                          <p:spTgt spid="68"/>
                                        </p:tgtEl>
                                        <p:attrNameLst>
                                          <p:attrName>ppt_y</p:attrName>
                                        </p:attrNameLst>
                                      </p:cBhvr>
                                      <p:tavLst>
                                        <p:tav tm="0">
                                          <p:val>
                                            <p:strVal val="#ppt_y+.1"/>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additive="base">
                                        <p:cTn id="30" dur="500" fill="hold"/>
                                        <p:tgtEl>
                                          <p:spTgt spid="69"/>
                                        </p:tgtEl>
                                        <p:attrNameLst>
                                          <p:attrName>ppt_x</p:attrName>
                                        </p:attrNameLst>
                                      </p:cBhvr>
                                      <p:tavLst>
                                        <p:tav tm="0">
                                          <p:val>
                                            <p:strVal val="1+#ppt_w/2"/>
                                          </p:val>
                                        </p:tav>
                                        <p:tav tm="100000">
                                          <p:val>
                                            <p:strVal val="#ppt_x"/>
                                          </p:val>
                                        </p:tav>
                                      </p:tavLst>
                                    </p:anim>
                                    <p:anim calcmode="lin" valueType="num">
                                      <p:cBhvr additive="base">
                                        <p:cTn id="31" dur="500" fill="hold"/>
                                        <p:tgtEl>
                                          <p:spTgt spid="69"/>
                                        </p:tgtEl>
                                        <p:attrNameLst>
                                          <p:attrName>ppt_y</p:attrName>
                                        </p:attrNameLst>
                                      </p:cBhvr>
                                      <p:tavLst>
                                        <p:tav tm="0">
                                          <p:val>
                                            <p:strVal val="#ppt_y"/>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1000"/>
                                        <p:tgtEl>
                                          <p:spTgt spid="70"/>
                                        </p:tgtEl>
                                      </p:cBhvr>
                                    </p:animEffect>
                                    <p:anim calcmode="lin" valueType="num">
                                      <p:cBhvr>
                                        <p:cTn id="35" dur="1000" fill="hold"/>
                                        <p:tgtEl>
                                          <p:spTgt spid="70"/>
                                        </p:tgtEl>
                                        <p:attrNameLst>
                                          <p:attrName>ppt_x</p:attrName>
                                        </p:attrNameLst>
                                      </p:cBhvr>
                                      <p:tavLst>
                                        <p:tav tm="0">
                                          <p:val>
                                            <p:strVal val="#ppt_x"/>
                                          </p:val>
                                        </p:tav>
                                        <p:tav tm="100000">
                                          <p:val>
                                            <p:strVal val="#ppt_x"/>
                                          </p:val>
                                        </p:tav>
                                      </p:tavLst>
                                    </p:anim>
                                    <p:anim calcmode="lin" valueType="num">
                                      <p:cBhvr>
                                        <p:cTn id="36" dur="1000" fill="hold"/>
                                        <p:tgtEl>
                                          <p:spTgt spid="70"/>
                                        </p:tgtEl>
                                        <p:attrNameLst>
                                          <p:attrName>ppt_y</p:attrName>
                                        </p:attrNameLst>
                                      </p:cBhvr>
                                      <p:tavLst>
                                        <p:tav tm="0">
                                          <p:val>
                                            <p:strVal val="#ppt_y+.1"/>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1+#ppt_w/2"/>
                                          </p:val>
                                        </p:tav>
                                        <p:tav tm="100000">
                                          <p:val>
                                            <p:strVal val="#ppt_x"/>
                                          </p:val>
                                        </p:tav>
                                      </p:tavLst>
                                    </p:anim>
                                    <p:anim calcmode="lin" valueType="num">
                                      <p:cBhvr additive="base">
                                        <p:cTn id="40" dur="500" fill="hold"/>
                                        <p:tgtEl>
                                          <p:spTgt spid="71"/>
                                        </p:tgtEl>
                                        <p:attrNameLst>
                                          <p:attrName>ppt_y</p:attrName>
                                        </p:attrNameLst>
                                      </p:cBhvr>
                                      <p:tavLst>
                                        <p:tav tm="0">
                                          <p:val>
                                            <p:strVal val="#ppt_y"/>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fade">
                                      <p:cBhvr>
                                        <p:cTn id="43" dur="1000"/>
                                        <p:tgtEl>
                                          <p:spTgt spid="72"/>
                                        </p:tgtEl>
                                      </p:cBhvr>
                                    </p:animEffect>
                                    <p:anim calcmode="lin" valueType="num">
                                      <p:cBhvr>
                                        <p:cTn id="44" dur="1000" fill="hold"/>
                                        <p:tgtEl>
                                          <p:spTgt spid="72"/>
                                        </p:tgtEl>
                                        <p:attrNameLst>
                                          <p:attrName>ppt_x</p:attrName>
                                        </p:attrNameLst>
                                      </p:cBhvr>
                                      <p:tavLst>
                                        <p:tav tm="0">
                                          <p:val>
                                            <p:strVal val="#ppt_x"/>
                                          </p:val>
                                        </p:tav>
                                        <p:tav tm="100000">
                                          <p:val>
                                            <p:strVal val="#ppt_x"/>
                                          </p:val>
                                        </p:tav>
                                      </p:tavLst>
                                    </p:anim>
                                    <p:anim calcmode="lin" valueType="num">
                                      <p:cBhvr>
                                        <p:cTn id="45" dur="1000" fill="hold"/>
                                        <p:tgtEl>
                                          <p:spTgt spid="72"/>
                                        </p:tgtEl>
                                        <p:attrNameLst>
                                          <p:attrName>ppt_y</p:attrName>
                                        </p:attrNameLst>
                                      </p:cBhvr>
                                      <p:tavLst>
                                        <p:tav tm="0">
                                          <p:val>
                                            <p:strVal val="#ppt_y+.1"/>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73"/>
                                        </p:tgtEl>
                                        <p:attrNameLst>
                                          <p:attrName>style.visibility</p:attrName>
                                        </p:attrNameLst>
                                      </p:cBhvr>
                                      <p:to>
                                        <p:strVal val="visible"/>
                                      </p:to>
                                    </p:set>
                                    <p:anim calcmode="lin" valueType="num">
                                      <p:cBhvr additive="base">
                                        <p:cTn id="48" dur="500" fill="hold"/>
                                        <p:tgtEl>
                                          <p:spTgt spid="73"/>
                                        </p:tgtEl>
                                        <p:attrNameLst>
                                          <p:attrName>ppt_x</p:attrName>
                                        </p:attrNameLst>
                                      </p:cBhvr>
                                      <p:tavLst>
                                        <p:tav tm="0">
                                          <p:val>
                                            <p:strVal val="0-#ppt_w/2"/>
                                          </p:val>
                                        </p:tav>
                                        <p:tav tm="100000">
                                          <p:val>
                                            <p:strVal val="#ppt_x"/>
                                          </p:val>
                                        </p:tav>
                                      </p:tavLst>
                                    </p:anim>
                                    <p:anim calcmode="lin" valueType="num">
                                      <p:cBhvr additive="base">
                                        <p:cTn id="49" dur="500" fill="hold"/>
                                        <p:tgtEl>
                                          <p:spTgt spid="7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1+#ppt_w/2"/>
                                          </p:val>
                                        </p:tav>
                                        <p:tav tm="100000">
                                          <p:val>
                                            <p:strVal val="#ppt_x"/>
                                          </p:val>
                                        </p:tav>
                                      </p:tavLst>
                                    </p:anim>
                                    <p:anim calcmode="lin" valueType="num">
                                      <p:cBhvr additive="base">
                                        <p:cTn id="53" dur="500" fill="hold"/>
                                        <p:tgtEl>
                                          <p:spTgt spid="7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500" fill="hold"/>
                                        <p:tgtEl>
                                          <p:spTgt spid="75"/>
                                        </p:tgtEl>
                                        <p:attrNameLst>
                                          <p:attrName>ppt_x</p:attrName>
                                        </p:attrNameLst>
                                      </p:cBhvr>
                                      <p:tavLst>
                                        <p:tav tm="0">
                                          <p:val>
                                            <p:strVal val="0-#ppt_w/2"/>
                                          </p:val>
                                        </p:tav>
                                        <p:tav tm="100000">
                                          <p:val>
                                            <p:strVal val="#ppt_x"/>
                                          </p:val>
                                        </p:tav>
                                      </p:tavLst>
                                    </p:anim>
                                    <p:anim calcmode="lin" valueType="num">
                                      <p:cBhvr additive="base">
                                        <p:cTn id="57" dur="500" fill="hold"/>
                                        <p:tgtEl>
                                          <p:spTgt spid="75"/>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500" fill="hold"/>
                                        <p:tgtEl>
                                          <p:spTgt spid="76"/>
                                        </p:tgtEl>
                                        <p:attrNameLst>
                                          <p:attrName>ppt_x</p:attrName>
                                        </p:attrNameLst>
                                      </p:cBhvr>
                                      <p:tavLst>
                                        <p:tav tm="0">
                                          <p:val>
                                            <p:strVal val="1+#ppt_w/2"/>
                                          </p:val>
                                        </p:tav>
                                        <p:tav tm="100000">
                                          <p:val>
                                            <p:strVal val="#ppt_x"/>
                                          </p:val>
                                        </p:tav>
                                      </p:tavLst>
                                    </p:anim>
                                    <p:anim calcmode="lin" valueType="num">
                                      <p:cBhvr additive="base">
                                        <p:cTn id="61" dur="500" fill="hold"/>
                                        <p:tgtEl>
                                          <p:spTgt spid="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2" grpId="0"/>
      <p:bldP spid="73" grpId="0"/>
      <p:bldP spid="74" grpId="0"/>
      <p:bldP spid="75" grpId="0"/>
      <p:bldP spid="7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椭圆 48"/>
          <p:cNvSpPr/>
          <p:nvPr/>
        </p:nvSpPr>
        <p:spPr>
          <a:xfrm>
            <a:off x="2124075" y="3765550"/>
            <a:ext cx="1049338" cy="1047750"/>
          </a:xfrm>
          <a:prstGeom prst="ellipse">
            <a:avLst/>
          </a:prstGeom>
          <a:solidFill>
            <a:srgbClr val="E33B5D"/>
          </a:solidFill>
          <a:ln w="127000" cap="flat" cmpd="thinThick" algn="ctr">
            <a:solidFill>
              <a:schemeClr val="tx1"/>
            </a:solidFill>
            <a:prstDash val="solid"/>
            <a:miter lim="800000"/>
          </a:ln>
          <a:effectLst/>
        </p:spPr>
        <p:txBody>
          <a:bodyPr lIns="0" tIns="0" rIns="0" bIns="0" anchor="ctr"/>
          <a:lstStyle/>
          <a:p>
            <a:pPr algn="ctr">
              <a:defRPr/>
            </a:pPr>
            <a:r>
              <a:rPr lang="zh-CN" altLang="en-US" sz="1400" b="1" kern="0" dirty="0"/>
              <a:t>输入标题</a:t>
            </a:r>
          </a:p>
        </p:txBody>
      </p:sp>
      <p:sp>
        <p:nvSpPr>
          <p:cNvPr id="50" name="KSO_GT2.1.1"/>
          <p:cNvSpPr txBox="1"/>
          <p:nvPr/>
        </p:nvSpPr>
        <p:spPr>
          <a:xfrm>
            <a:off x="5103813" y="3222625"/>
            <a:ext cx="2852737" cy="1174750"/>
          </a:xfrm>
          <a:prstGeom prst="rect">
            <a:avLst/>
          </a:prstGeom>
          <a:noFill/>
        </p:spPr>
        <p:txBody>
          <a:bodyPr lIns="100790" tIns="50396" rIns="100790" bIns="50396" anchor="ctr"/>
          <a:lstStyle/>
          <a:p>
            <a:pPr algn="just">
              <a:lnSpc>
                <a:spcPct val="130000"/>
              </a:lnSpc>
              <a:defRPr/>
            </a:pPr>
            <a:r>
              <a:rPr lang="zh-CN" altLang="en-US" sz="1200" kern="0" dirty="0">
                <a:solidFill>
                  <a:srgbClr val="6D903F"/>
                </a:solidFill>
              </a:rPr>
              <a:t>请在此处输入您的文本请在此处输入您的文本请在此处输入您的文本请在此处输入您的文本</a:t>
            </a:r>
          </a:p>
        </p:txBody>
      </p:sp>
      <p:sp>
        <p:nvSpPr>
          <p:cNvPr id="51" name="椭圆 50"/>
          <p:cNvSpPr/>
          <p:nvPr/>
        </p:nvSpPr>
        <p:spPr>
          <a:xfrm>
            <a:off x="1282700" y="2592388"/>
            <a:ext cx="1585913" cy="1585912"/>
          </a:xfrm>
          <a:prstGeom prst="ellipse">
            <a:avLst/>
          </a:prstGeom>
          <a:solidFill>
            <a:srgbClr val="E33B5D"/>
          </a:solidFill>
          <a:ln w="127000" cap="flat" cmpd="thinThick" algn="ctr">
            <a:solidFill>
              <a:schemeClr val="tx1"/>
            </a:solidFill>
            <a:prstDash val="solid"/>
            <a:miter lim="800000"/>
          </a:ln>
          <a:effectLst/>
        </p:spPr>
        <p:txBody>
          <a:bodyPr lIns="0" tIns="0" rIns="0" bIns="0" anchor="ctr"/>
          <a:lstStyle/>
          <a:p>
            <a:pPr algn="ctr">
              <a:defRPr/>
            </a:pPr>
            <a:r>
              <a:rPr lang="zh-CN" altLang="en-US" sz="1400" b="1" kern="0" dirty="0"/>
              <a:t>输入标题</a:t>
            </a:r>
          </a:p>
        </p:txBody>
      </p:sp>
      <p:cxnSp>
        <p:nvCxnSpPr>
          <p:cNvPr id="52" name="肘形连接符 27"/>
          <p:cNvCxnSpPr>
            <a:cxnSpLocks noChangeShapeType="1"/>
          </p:cNvCxnSpPr>
          <p:nvPr/>
        </p:nvCxnSpPr>
        <p:spPr bwMode="auto">
          <a:xfrm flipV="1">
            <a:off x="3062288" y="2643188"/>
            <a:ext cx="1725612" cy="549275"/>
          </a:xfrm>
          <a:prstGeom prst="bentConnector3">
            <a:avLst>
              <a:gd name="adj1" fmla="val 29667"/>
            </a:avLst>
          </a:prstGeom>
          <a:noFill/>
          <a:ln w="38100" algn="ctr">
            <a:solidFill>
              <a:srgbClr val="E64D79"/>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53" name="KSO_GT1.1.1"/>
          <p:cNvSpPr txBox="1"/>
          <p:nvPr/>
        </p:nvSpPr>
        <p:spPr>
          <a:xfrm>
            <a:off x="4792663" y="1995488"/>
            <a:ext cx="2803525" cy="1335087"/>
          </a:xfrm>
          <a:prstGeom prst="rect">
            <a:avLst/>
          </a:prstGeom>
          <a:noFill/>
        </p:spPr>
        <p:txBody>
          <a:bodyPr lIns="100790" tIns="50396" rIns="100790" bIns="50396" anchor="ctr"/>
          <a:lstStyle/>
          <a:p>
            <a:pPr algn="just">
              <a:lnSpc>
                <a:spcPct val="130000"/>
              </a:lnSpc>
              <a:defRPr/>
            </a:pPr>
            <a:r>
              <a:rPr lang="zh-CN" altLang="en-US" sz="1200" kern="0" dirty="0">
                <a:solidFill>
                  <a:srgbClr val="6D903F"/>
                </a:solidFill>
              </a:rPr>
              <a:t>请在此处输入您的文本请在此处输入您的文本请在此处输入您的文本请在此处输入您的文本</a:t>
            </a:r>
          </a:p>
        </p:txBody>
      </p:sp>
      <p:cxnSp>
        <p:nvCxnSpPr>
          <p:cNvPr id="54" name="肘形连接符 8"/>
          <p:cNvCxnSpPr>
            <a:cxnSpLocks noChangeShapeType="1"/>
          </p:cNvCxnSpPr>
          <p:nvPr/>
        </p:nvCxnSpPr>
        <p:spPr bwMode="auto">
          <a:xfrm flipV="1">
            <a:off x="3378200" y="3810000"/>
            <a:ext cx="1725613" cy="549275"/>
          </a:xfrm>
          <a:prstGeom prst="bentConnector3">
            <a:avLst>
              <a:gd name="adj1" fmla="val 29667"/>
            </a:avLst>
          </a:prstGeom>
          <a:noFill/>
          <a:ln w="38100" algn="ctr">
            <a:solidFill>
              <a:srgbClr val="E64D79"/>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55" name="椭圆 54"/>
          <p:cNvSpPr/>
          <p:nvPr/>
        </p:nvSpPr>
        <p:spPr>
          <a:xfrm>
            <a:off x="973138" y="1866900"/>
            <a:ext cx="1098550" cy="1096963"/>
          </a:xfrm>
          <a:prstGeom prst="ellipse">
            <a:avLst/>
          </a:prstGeom>
          <a:solidFill>
            <a:srgbClr val="E33B5D"/>
          </a:solidFill>
          <a:ln w="127000" cap="flat" cmpd="thinThick" algn="ctr">
            <a:solidFill>
              <a:schemeClr val="tx1"/>
            </a:solidFill>
            <a:prstDash val="solid"/>
            <a:miter lim="800000"/>
          </a:ln>
          <a:effectLst/>
        </p:spPr>
        <p:txBody>
          <a:bodyPr lIns="0" tIns="0" rIns="0" bIns="0" anchor="ctr"/>
          <a:lstStyle/>
          <a:p>
            <a:pPr algn="ctr">
              <a:defRPr/>
            </a:pPr>
            <a:r>
              <a:rPr lang="zh-CN" altLang="en-US" sz="1400" b="1" kern="0" dirty="0"/>
              <a:t>输入标题</a:t>
            </a:r>
          </a:p>
        </p:txBody>
      </p:sp>
      <p:sp>
        <p:nvSpPr>
          <p:cNvPr id="56" name="KSO_GT2.1.1"/>
          <p:cNvSpPr txBox="1"/>
          <p:nvPr/>
        </p:nvSpPr>
        <p:spPr>
          <a:xfrm>
            <a:off x="3995738" y="1130300"/>
            <a:ext cx="3090862" cy="955675"/>
          </a:xfrm>
          <a:prstGeom prst="rect">
            <a:avLst/>
          </a:prstGeom>
          <a:noFill/>
        </p:spPr>
        <p:txBody>
          <a:bodyPr lIns="100790" tIns="50396" rIns="100790" bIns="50396" anchor="ctr"/>
          <a:lstStyle/>
          <a:p>
            <a:pPr algn="just">
              <a:lnSpc>
                <a:spcPct val="130000"/>
              </a:lnSpc>
              <a:defRPr/>
            </a:pPr>
            <a:r>
              <a:rPr lang="zh-CN" altLang="en-US" sz="1200" kern="0" dirty="0">
                <a:solidFill>
                  <a:srgbClr val="6D903F"/>
                </a:solidFill>
              </a:rPr>
              <a:t>请在此处输入您的文本请在此处输入您的文本请在此处输入您的文本请在此处输入您的文本</a:t>
            </a:r>
          </a:p>
        </p:txBody>
      </p:sp>
      <p:cxnSp>
        <p:nvCxnSpPr>
          <p:cNvPr id="57" name="肘形连接符 11"/>
          <p:cNvCxnSpPr>
            <a:cxnSpLocks noChangeShapeType="1"/>
          </p:cNvCxnSpPr>
          <p:nvPr/>
        </p:nvCxnSpPr>
        <p:spPr bwMode="auto">
          <a:xfrm flipV="1">
            <a:off x="2200275" y="1668463"/>
            <a:ext cx="1724025" cy="549275"/>
          </a:xfrm>
          <a:prstGeom prst="bentConnector3">
            <a:avLst>
              <a:gd name="adj1" fmla="val 29667"/>
            </a:avLst>
          </a:prstGeom>
          <a:noFill/>
          <a:ln w="38100" algn="ctr">
            <a:solidFill>
              <a:srgbClr val="E64D79"/>
            </a:solidFill>
            <a:miter lim="800000"/>
            <a:headEnd type="oval" w="med" len="med"/>
            <a:tailEnd type="triangle" w="med" len="med"/>
          </a:ln>
          <a:extLst>
            <a:ext uri="{909E8E84-426E-40DD-AFC4-6F175D3DCCD1}">
              <a14:hiddenFill xmlns:a14="http://schemas.microsoft.com/office/drawing/2010/main">
                <a:noFill/>
              </a14:hiddenFill>
            </a:ext>
          </a:extLst>
        </p:spPr>
      </p:cxnSp>
      <p:sp>
        <p:nvSpPr>
          <p:cNvPr id="15"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19" name="直接连接符 18"/>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down)">
                                      <p:cBhvr>
                                        <p:cTn id="12" dur="750"/>
                                        <p:tgtEl>
                                          <p:spTgt spid="5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750"/>
                                        <p:tgtEl>
                                          <p:spTgt spid="5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down)">
                                      <p:cBhvr>
                                        <p:cTn id="18" dur="750"/>
                                        <p:tgtEl>
                                          <p:spTgt spid="49"/>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750"/>
                                        <p:tgtEl>
                                          <p:spTgt spid="5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wipe(left)">
                                      <p:cBhvr>
                                        <p:cTn id="26" dur="750"/>
                                        <p:tgtEl>
                                          <p:spTgt spid="56"/>
                                        </p:tgtEl>
                                      </p:cBhvr>
                                    </p:animEffect>
                                  </p:childTnLst>
                                </p:cTn>
                              </p:par>
                            </p:childTnLst>
                          </p:cTn>
                        </p:par>
                        <p:par>
                          <p:cTn id="27" fill="hold">
                            <p:stCondLst>
                              <p:cond delay="3500"/>
                            </p:stCondLst>
                            <p:childTnLst>
                              <p:par>
                                <p:cTn id="28" presetID="22" presetClass="entr" presetSubtype="8"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left)">
                                      <p:cBhvr>
                                        <p:cTn id="30" dur="750"/>
                                        <p:tgtEl>
                                          <p:spTgt spid="52"/>
                                        </p:tgtEl>
                                      </p:cBhvr>
                                    </p:animEffect>
                                  </p:childTnLst>
                                </p:cTn>
                              </p:par>
                            </p:childTnLst>
                          </p:cTn>
                        </p:par>
                        <p:par>
                          <p:cTn id="31" fill="hold">
                            <p:stCondLst>
                              <p:cond delay="4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750"/>
                                        <p:tgtEl>
                                          <p:spTgt spid="53"/>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750"/>
                                        <p:tgtEl>
                                          <p:spTgt spid="54"/>
                                        </p:tgtEl>
                                      </p:cBhvr>
                                    </p:animEffect>
                                  </p:childTnLst>
                                </p:cTn>
                              </p:par>
                            </p:childTnLst>
                          </p:cTn>
                        </p:par>
                        <p:par>
                          <p:cTn id="39" fill="hold">
                            <p:stCondLst>
                              <p:cond delay="6500"/>
                            </p:stCondLst>
                            <p:childTnLst>
                              <p:par>
                                <p:cTn id="40" presetID="22" presetClass="entr" presetSubtype="8"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animBg="1"/>
      <p:bldP spid="53" grpId="0"/>
      <p:bldP spid="55" grpId="0" animBg="1"/>
      <p:bldP spid="5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833333" y="1419670"/>
            <a:ext cx="3305175" cy="860105"/>
            <a:chOff x="3833333" y="1419670"/>
            <a:chExt cx="3305175" cy="860105"/>
          </a:xfrm>
          <a:solidFill>
            <a:srgbClr val="E33B5D"/>
          </a:solidFill>
        </p:grpSpPr>
        <p:sp>
          <p:nvSpPr>
            <p:cNvPr id="78" name="圆角矩形 77"/>
            <p:cNvSpPr/>
            <p:nvPr/>
          </p:nvSpPr>
          <p:spPr bwMode="auto">
            <a:xfrm>
              <a:off x="3833333" y="1419670"/>
              <a:ext cx="3305175" cy="84653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79" name="矩形 35"/>
            <p:cNvSpPr>
              <a:spLocks noChangeArrowheads="1"/>
            </p:cNvSpPr>
            <p:nvPr/>
          </p:nvSpPr>
          <p:spPr bwMode="auto">
            <a:xfrm>
              <a:off x="4168520" y="1564194"/>
              <a:ext cx="2805434" cy="7155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900" b="1" dirty="0">
                  <a:solidFill>
                    <a:srgbClr val="FFFFFF"/>
                  </a:solidFill>
                </a:rPr>
                <a:t>在此处添加您的内容，在此处添加您的内容，在此处添加您的内容，在此处添加您的内容。</a:t>
              </a:r>
            </a:p>
            <a:p>
              <a:pPr>
                <a:lnSpc>
                  <a:spcPct val="150000"/>
                </a:lnSpc>
                <a:defRPr/>
              </a:pPr>
              <a:endParaRPr lang="zh-CN" altLang="en-US" sz="900" dirty="0">
                <a:solidFill>
                  <a:srgbClr val="FFFFFF"/>
                </a:solidFill>
              </a:endParaRPr>
            </a:p>
          </p:txBody>
        </p:sp>
      </p:grpSp>
      <p:sp>
        <p:nvSpPr>
          <p:cNvPr id="82" name="五边形 81"/>
          <p:cNvSpPr/>
          <p:nvPr/>
        </p:nvSpPr>
        <p:spPr>
          <a:xfrm>
            <a:off x="2857500" y="1628775"/>
            <a:ext cx="1390650" cy="428625"/>
          </a:xfrm>
          <a:prstGeom prst="homePlate">
            <a:avLst/>
          </a:prstGeom>
          <a:solidFill>
            <a:srgbClr val="E33B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dirty="0"/>
              <a:t> </a:t>
            </a:r>
            <a:r>
              <a:rPr lang="zh-CN" altLang="en-US" sz="1500" b="1" kern="0" dirty="0">
                <a:solidFill>
                  <a:srgbClr val="F8F8F8"/>
                </a:solidFill>
                <a:latin typeface="Arial" panose="020B0604020202020204" pitchFamily="34" charset="0"/>
              </a:rPr>
              <a:t>分标题一</a:t>
            </a:r>
          </a:p>
        </p:txBody>
      </p:sp>
      <p:sp>
        <p:nvSpPr>
          <p:cNvPr id="85" name="任意多边形 58"/>
          <p:cNvSpPr/>
          <p:nvPr/>
        </p:nvSpPr>
        <p:spPr bwMode="auto">
          <a:xfrm>
            <a:off x="2085975" y="1916113"/>
            <a:ext cx="757238" cy="960437"/>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E84E7B"/>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defRPr/>
            </a:pPr>
            <a:endParaRPr lang="zh-CN" altLang="en-US" kern="0">
              <a:solidFill>
                <a:srgbClr val="B62822"/>
              </a:solidFill>
              <a:latin typeface="Arial" panose="020B0604020202020204" pitchFamily="34" charset="0"/>
              <a:ea typeface="+mn-ea"/>
            </a:endParaRPr>
          </a:p>
        </p:txBody>
      </p:sp>
      <p:sp>
        <p:nvSpPr>
          <p:cNvPr id="86" name="任意多边形 59"/>
          <p:cNvSpPr/>
          <p:nvPr/>
        </p:nvSpPr>
        <p:spPr bwMode="auto">
          <a:xfrm>
            <a:off x="2000250" y="2878138"/>
            <a:ext cx="842963" cy="3810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E84E7B"/>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defRPr/>
            </a:pPr>
            <a:endParaRPr lang="zh-CN" altLang="en-US" kern="0">
              <a:solidFill>
                <a:srgbClr val="B62822"/>
              </a:solidFill>
              <a:latin typeface="Arial" panose="020B0604020202020204" pitchFamily="34" charset="0"/>
              <a:ea typeface="+mn-ea"/>
            </a:endParaRPr>
          </a:p>
        </p:txBody>
      </p:sp>
      <p:sp>
        <p:nvSpPr>
          <p:cNvPr id="87" name="任意多边形 60"/>
          <p:cNvSpPr/>
          <p:nvPr/>
        </p:nvSpPr>
        <p:spPr bwMode="auto">
          <a:xfrm flipV="1">
            <a:off x="2085975" y="2879725"/>
            <a:ext cx="757238" cy="1047750"/>
          </a:xfrm>
          <a:custGeom>
            <a:avLst/>
            <a:gdLst>
              <a:gd name="T0" fmla="*/ 0 w 1092530"/>
              <a:gd name="T1" fmla="*/ 1068780 h 1068780"/>
              <a:gd name="T2" fmla="*/ 1092530 w 1092530"/>
              <a:gd name="T3" fmla="*/ 0 h 1068780"/>
            </a:gdLst>
            <a:ahLst/>
            <a:cxnLst>
              <a:cxn ang="0">
                <a:pos x="T0" y="T1"/>
              </a:cxn>
              <a:cxn ang="0">
                <a:pos x="T2" y="T3"/>
              </a:cxn>
            </a:cxnLst>
            <a:rect l="0" t="0" r="r" b="b"/>
            <a:pathLst>
              <a:path w="1092530" h="1068780">
                <a:moveTo>
                  <a:pt x="0" y="1068780"/>
                </a:moveTo>
                <a:lnTo>
                  <a:pt x="1092530" y="0"/>
                </a:lnTo>
              </a:path>
            </a:pathLst>
          </a:custGeom>
          <a:noFill/>
          <a:ln w="9525" cap="flat" cmpd="sng">
            <a:solidFill>
              <a:srgbClr val="E84E7B"/>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a:defRPr/>
            </a:pPr>
            <a:endParaRPr lang="zh-CN" altLang="en-US" kern="0">
              <a:solidFill>
                <a:srgbClr val="B62822"/>
              </a:solidFill>
              <a:latin typeface="Arial" panose="020B0604020202020204" pitchFamily="34" charset="0"/>
              <a:ea typeface="+mn-ea"/>
            </a:endParaRPr>
          </a:p>
        </p:txBody>
      </p:sp>
      <p:sp>
        <p:nvSpPr>
          <p:cNvPr id="88" name="椭圆 61"/>
          <p:cNvSpPr>
            <a:spLocks noChangeArrowheads="1"/>
          </p:cNvSpPr>
          <p:nvPr/>
        </p:nvSpPr>
        <p:spPr bwMode="auto">
          <a:xfrm>
            <a:off x="1187450" y="2401888"/>
            <a:ext cx="1041400" cy="1039812"/>
          </a:xfrm>
          <a:prstGeom prst="ellipse">
            <a:avLst/>
          </a:prstGeom>
          <a:solidFill>
            <a:srgbClr val="E33B5D"/>
          </a:solidFill>
          <a:ln>
            <a:noFill/>
          </a:ln>
        </p:spPr>
        <p:txBody>
          <a:bodyPr lIns="68580" tIns="34290" rIns="68580" bIns="3429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b="1" kern="0" dirty="0">
                <a:solidFill>
                  <a:srgbClr val="F8F8F8"/>
                </a:solidFill>
                <a:ea typeface="微软雅黑" panose="020B0503020204020204" pitchFamily="34" charset="-122"/>
              </a:rPr>
              <a:t>添加</a:t>
            </a:r>
            <a:endParaRPr lang="en-US" altLang="zh-CN" b="1" kern="0" dirty="0">
              <a:solidFill>
                <a:srgbClr val="F8F8F8"/>
              </a:solidFill>
              <a:ea typeface="微软雅黑" panose="020B0503020204020204" pitchFamily="34" charset="-122"/>
            </a:endParaRPr>
          </a:p>
          <a:p>
            <a:pPr algn="ctr" eaLnBrk="1" hangingPunct="1">
              <a:defRPr/>
            </a:pPr>
            <a:r>
              <a:rPr lang="zh-CN" altLang="en-US" b="1" kern="0" dirty="0">
                <a:solidFill>
                  <a:srgbClr val="F8F8F8"/>
                </a:solidFill>
                <a:ea typeface="微软雅黑" panose="020B0503020204020204" pitchFamily="34" charset="-122"/>
              </a:rPr>
              <a:t>标题</a:t>
            </a:r>
          </a:p>
        </p:txBody>
      </p:sp>
      <p:grpSp>
        <p:nvGrpSpPr>
          <p:cNvPr id="30" name="组合 29"/>
          <p:cNvGrpSpPr/>
          <p:nvPr/>
        </p:nvGrpSpPr>
        <p:grpSpPr>
          <a:xfrm>
            <a:off x="3833813" y="2501900"/>
            <a:ext cx="3305175" cy="892175"/>
            <a:chOff x="3833813" y="2501900"/>
            <a:chExt cx="3305175" cy="892175"/>
          </a:xfrm>
          <a:solidFill>
            <a:srgbClr val="E33B5D"/>
          </a:solidFill>
        </p:grpSpPr>
        <p:sp>
          <p:nvSpPr>
            <p:cNvPr id="80" name="圆角矩形 79"/>
            <p:cNvSpPr/>
            <p:nvPr/>
          </p:nvSpPr>
          <p:spPr bwMode="auto">
            <a:xfrm>
              <a:off x="3833813" y="2501900"/>
              <a:ext cx="3305175" cy="8461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b="1">
                <a:solidFill>
                  <a:prstClr val="white"/>
                </a:solidFill>
              </a:endParaRPr>
            </a:p>
          </p:txBody>
        </p:sp>
        <p:sp>
          <p:nvSpPr>
            <p:cNvPr id="8210" name="矩形 35"/>
            <p:cNvSpPr>
              <a:spLocks noChangeArrowheads="1"/>
            </p:cNvSpPr>
            <p:nvPr/>
          </p:nvSpPr>
          <p:spPr bwMode="auto">
            <a:xfrm>
              <a:off x="4169000" y="2678175"/>
              <a:ext cx="2805434" cy="715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eaLnBrk="0" hangingPunct="0">
                <a:spcBef>
                  <a:spcPct val="20000"/>
                </a:spcBef>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eaLnBrk="0" hangingPunct="0">
                <a:spcBef>
                  <a:spcPct val="20000"/>
                </a:spcBef>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eaLnBrk="0" hangingPunct="0">
                <a:spcBef>
                  <a:spcPct val="20000"/>
                </a:spcBef>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eaLnBrk="0" hangingPunct="0">
                <a:spcBef>
                  <a:spcPct val="20000"/>
                </a:spcBef>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lnSpc>
                  <a:spcPct val="150000"/>
                </a:lnSpc>
                <a:spcBef>
                  <a:spcPct val="0"/>
                </a:spcBef>
                <a:buFont typeface="Arial" panose="020B0604020202020204" pitchFamily="34" charset="0"/>
                <a:buNone/>
              </a:pPr>
              <a:r>
                <a:rPr lang="zh-CN" altLang="en-US" sz="900" b="1">
                  <a:solidFill>
                    <a:srgbClr val="FFFFFF"/>
                  </a:solidFill>
                  <a:latin typeface="Calibri" panose="020F0502020204030204" pitchFamily="34" charset="0"/>
                  <a:ea typeface="宋体" panose="02010600030101010101" pitchFamily="2" charset="-122"/>
                </a:rPr>
                <a:t>在此处添加您的内容，在此处添加您的内容，在此处添加您的内容，在此处添加您的内容。</a:t>
              </a:r>
            </a:p>
            <a:p>
              <a:pPr eaLnBrk="1" hangingPunct="1">
                <a:lnSpc>
                  <a:spcPct val="150000"/>
                </a:lnSpc>
                <a:spcBef>
                  <a:spcPct val="0"/>
                </a:spcBef>
                <a:buFont typeface="Arial" panose="020B0604020202020204" pitchFamily="34" charset="0"/>
                <a:buNone/>
              </a:pPr>
              <a:endParaRPr lang="zh-CN" altLang="en-US" sz="900" b="1">
                <a:solidFill>
                  <a:srgbClr val="FFFFFF"/>
                </a:solidFill>
                <a:latin typeface="Calibri" panose="020F0502020204030204" pitchFamily="34" charset="0"/>
                <a:ea typeface="宋体" panose="02010600030101010101" pitchFamily="2" charset="-122"/>
              </a:endParaRPr>
            </a:p>
          </p:txBody>
        </p:sp>
      </p:grpSp>
      <p:grpSp>
        <p:nvGrpSpPr>
          <p:cNvPr id="33" name="组合 32"/>
          <p:cNvGrpSpPr/>
          <p:nvPr/>
        </p:nvGrpSpPr>
        <p:grpSpPr>
          <a:xfrm>
            <a:off x="3833813" y="3584575"/>
            <a:ext cx="3305175" cy="874713"/>
            <a:chOff x="3833813" y="3584575"/>
            <a:chExt cx="3305175" cy="874713"/>
          </a:xfrm>
          <a:solidFill>
            <a:srgbClr val="E33B5D"/>
          </a:solidFill>
        </p:grpSpPr>
        <p:sp>
          <p:nvSpPr>
            <p:cNvPr id="81" name="圆角矩形 80"/>
            <p:cNvSpPr/>
            <p:nvPr/>
          </p:nvSpPr>
          <p:spPr bwMode="auto">
            <a:xfrm>
              <a:off x="3833813" y="3584575"/>
              <a:ext cx="3305175" cy="84613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endParaRPr>
            </a:p>
          </p:txBody>
        </p:sp>
        <p:sp>
          <p:nvSpPr>
            <p:cNvPr id="8208" name="矩形 35"/>
            <p:cNvSpPr>
              <a:spLocks noChangeArrowheads="1"/>
            </p:cNvSpPr>
            <p:nvPr/>
          </p:nvSpPr>
          <p:spPr bwMode="auto">
            <a:xfrm>
              <a:off x="4206683" y="3743841"/>
              <a:ext cx="2805434" cy="7154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1pPr>
              <a:lvl2pPr marL="742950" indent="-285750" eaLnBrk="0" hangingPunct="0">
                <a:spcBef>
                  <a:spcPct val="20000"/>
                </a:spcBef>
                <a:buChar char="–"/>
                <a:defRPr sz="28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2pPr>
              <a:lvl3pPr marL="1143000" indent="-228600" eaLnBrk="0" hangingPunct="0">
                <a:spcBef>
                  <a:spcPct val="20000"/>
                </a:spcBef>
                <a:buChar char="•"/>
                <a:defRPr sz="24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3pPr>
              <a:lvl4pPr marL="1600200" indent="-228600" eaLnBrk="0" hangingPunct="0">
                <a:spcBef>
                  <a:spcPct val="20000"/>
                </a:spcBef>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4pPr>
              <a:lvl5pPr marL="2057400" indent="-228600" eaLnBrk="0" hangingPunct="0">
                <a:spcBef>
                  <a:spcPct val="20000"/>
                </a:spcBef>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微软雅黑" panose="020B0503020204020204" pitchFamily="34" charset="-122"/>
                </a:defRPr>
              </a:lvl9pPr>
            </a:lstStyle>
            <a:p>
              <a:pPr eaLnBrk="1" hangingPunct="1">
                <a:lnSpc>
                  <a:spcPct val="150000"/>
                </a:lnSpc>
                <a:spcBef>
                  <a:spcPct val="0"/>
                </a:spcBef>
                <a:buFont typeface="Arial" panose="020B0604020202020204" pitchFamily="34" charset="0"/>
                <a:buNone/>
              </a:pPr>
              <a:r>
                <a:rPr lang="zh-CN" altLang="en-US" sz="900" b="1">
                  <a:solidFill>
                    <a:srgbClr val="FFFFFF"/>
                  </a:solidFill>
                  <a:latin typeface="Calibri" panose="020F0502020204030204" pitchFamily="34" charset="0"/>
                  <a:ea typeface="宋体" panose="02010600030101010101" pitchFamily="2" charset="-122"/>
                </a:rPr>
                <a:t>在此处添加您的内容，在此处添加您的内容，在此处添加您的内容，在此处添加您的内容。</a:t>
              </a:r>
            </a:p>
            <a:p>
              <a:pPr eaLnBrk="1" hangingPunct="1">
                <a:lnSpc>
                  <a:spcPct val="150000"/>
                </a:lnSpc>
                <a:spcBef>
                  <a:spcPct val="0"/>
                </a:spcBef>
                <a:buFont typeface="Arial" panose="020B0604020202020204" pitchFamily="34" charset="0"/>
                <a:buNone/>
              </a:pPr>
              <a:endParaRPr lang="zh-CN" altLang="en-US" sz="900" b="1">
                <a:solidFill>
                  <a:srgbClr val="FFFFFF"/>
                </a:solidFill>
                <a:latin typeface="Calibri" panose="020F0502020204030204" pitchFamily="34" charset="0"/>
                <a:ea typeface="宋体" panose="02010600030101010101" pitchFamily="2" charset="-122"/>
              </a:endParaRPr>
            </a:p>
          </p:txBody>
        </p:sp>
      </p:grpSp>
      <p:sp>
        <p:nvSpPr>
          <p:cNvPr id="83" name="五边形 82"/>
          <p:cNvSpPr/>
          <p:nvPr/>
        </p:nvSpPr>
        <p:spPr>
          <a:xfrm>
            <a:off x="2857500" y="2657475"/>
            <a:ext cx="1390650" cy="427038"/>
          </a:xfrm>
          <a:prstGeom prst="homePlate">
            <a:avLst/>
          </a:prstGeom>
          <a:solidFill>
            <a:srgbClr val="E33B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dirty="0"/>
              <a:t> </a:t>
            </a:r>
            <a:r>
              <a:rPr lang="zh-CN" altLang="en-US" sz="1500" b="1" kern="0" dirty="0">
                <a:solidFill>
                  <a:srgbClr val="F8F8F8"/>
                </a:solidFill>
                <a:latin typeface="Arial" panose="020B0604020202020204" pitchFamily="34" charset="0"/>
              </a:rPr>
              <a:t>分标题二</a:t>
            </a:r>
          </a:p>
        </p:txBody>
      </p:sp>
      <p:sp>
        <p:nvSpPr>
          <p:cNvPr id="84" name="五边形 83"/>
          <p:cNvSpPr/>
          <p:nvPr/>
        </p:nvSpPr>
        <p:spPr>
          <a:xfrm>
            <a:off x="2849563" y="3729038"/>
            <a:ext cx="1390650" cy="427037"/>
          </a:xfrm>
          <a:prstGeom prst="homePlate">
            <a:avLst/>
          </a:prstGeom>
          <a:solidFill>
            <a:srgbClr val="E33B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000" dirty="0"/>
              <a:t> </a:t>
            </a:r>
            <a:r>
              <a:rPr lang="zh-CN" altLang="en-US" sz="1600" b="1" kern="0" dirty="0">
                <a:solidFill>
                  <a:srgbClr val="F8F8F8"/>
                </a:solidFill>
                <a:latin typeface="Arial" panose="020B0604020202020204" pitchFamily="34" charset="0"/>
              </a:rPr>
              <a:t>分标题三</a:t>
            </a:r>
          </a:p>
        </p:txBody>
      </p:sp>
      <p:sp>
        <p:nvSpPr>
          <p:cNvPr id="24"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27" name="直接连接符 26"/>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heel(1)">
                                      <p:cBhvr>
                                        <p:cTn id="11" dur="500"/>
                                        <p:tgtEl>
                                          <p:spTgt spid="88"/>
                                        </p:tgtEl>
                                      </p:cBhvr>
                                    </p:animEffect>
                                  </p:childTnLst>
                                </p:cTn>
                              </p:par>
                              <p:par>
                                <p:cTn id="12" presetID="22" presetClass="entr" presetSubtype="4" fill="hold" nodeType="with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down)">
                                      <p:cBhvr>
                                        <p:cTn id="14" dur="500"/>
                                        <p:tgtEl>
                                          <p:spTgt spid="8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left)">
                                      <p:cBhvr>
                                        <p:cTn id="18" dur="500"/>
                                        <p:tgtEl>
                                          <p:spTgt spid="8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ipe(left)">
                                      <p:cBhvr>
                                        <p:cTn id="27" dur="500"/>
                                        <p:tgtEl>
                                          <p:spTgt spid="8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left)">
                                      <p:cBhvr>
                                        <p:cTn id="31" dur="500"/>
                                        <p:tgtEl>
                                          <p:spTgt spid="8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87"/>
                                        </p:tgtEl>
                                        <p:attrNameLst>
                                          <p:attrName>style.visibility</p:attrName>
                                        </p:attrNameLst>
                                      </p:cBhvr>
                                      <p:to>
                                        <p:strVal val="visible"/>
                                      </p:to>
                                    </p:set>
                                    <p:animEffect transition="in" filter="wipe(left)">
                                      <p:cBhvr>
                                        <p:cTn id="40" dur="500"/>
                                        <p:tgtEl>
                                          <p:spTgt spid="87"/>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wipe(left)">
                                      <p:cBhvr>
                                        <p:cTn id="44" dur="500"/>
                                        <p:tgtEl>
                                          <p:spTgt spid="8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8" grpId="0" animBg="1" autoUpdateAnimBg="0"/>
      <p:bldP spid="83" grpId="0" animBg="1"/>
      <p:bldP spid="84"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图表 27"/>
          <p:cNvGraphicFramePr/>
          <p:nvPr/>
        </p:nvGraphicFramePr>
        <p:xfrm>
          <a:off x="633413" y="1959372"/>
          <a:ext cx="2728912" cy="2046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图表 28"/>
          <p:cNvGraphicFramePr/>
          <p:nvPr/>
        </p:nvGraphicFramePr>
        <p:xfrm>
          <a:off x="5781675" y="1959372"/>
          <a:ext cx="2728913" cy="2046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图表 29"/>
          <p:cNvGraphicFramePr/>
          <p:nvPr/>
        </p:nvGraphicFramePr>
        <p:xfrm>
          <a:off x="3225800" y="1959372"/>
          <a:ext cx="2728913" cy="2046288"/>
        </p:xfrm>
        <a:graphic>
          <a:graphicData uri="http://schemas.openxmlformats.org/drawingml/2006/chart">
            <c:chart xmlns:c="http://schemas.openxmlformats.org/drawingml/2006/chart" xmlns:r="http://schemas.openxmlformats.org/officeDocument/2006/relationships" r:id="rId5"/>
          </a:graphicData>
        </a:graphic>
      </p:graphicFrame>
      <p:sp>
        <p:nvSpPr>
          <p:cNvPr id="31" name="文本框 13"/>
          <p:cNvSpPr txBox="1">
            <a:spLocks noChangeArrowheads="1"/>
          </p:cNvSpPr>
          <p:nvPr/>
        </p:nvSpPr>
        <p:spPr bwMode="auto">
          <a:xfrm>
            <a:off x="1142871" y="2681689"/>
            <a:ext cx="172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200" b="1" dirty="0">
                <a:solidFill>
                  <a:srgbClr val="E33B5D"/>
                </a:solidFill>
                <a:latin typeface="Calibri Light" panose="020F0302020204030204" pitchFamily="34" charset="0"/>
              </a:rPr>
              <a:t>75%</a:t>
            </a:r>
            <a:endParaRPr lang="zh-CN" altLang="en-US" sz="3200" b="1" dirty="0">
              <a:solidFill>
                <a:srgbClr val="E33B5D"/>
              </a:solidFill>
              <a:latin typeface="Calibri Light" panose="020F0302020204030204" pitchFamily="34" charset="0"/>
            </a:endParaRPr>
          </a:p>
        </p:txBody>
      </p:sp>
      <p:sp>
        <p:nvSpPr>
          <p:cNvPr id="32" name="文本框 14"/>
          <p:cNvSpPr txBox="1">
            <a:spLocks noChangeArrowheads="1"/>
          </p:cNvSpPr>
          <p:nvPr/>
        </p:nvSpPr>
        <p:spPr bwMode="auto">
          <a:xfrm>
            <a:off x="3789233" y="2689627"/>
            <a:ext cx="1728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200" b="1">
                <a:solidFill>
                  <a:srgbClr val="E33B5D"/>
                </a:solidFill>
                <a:latin typeface="Calibri Light" panose="020F0302020204030204" pitchFamily="34" charset="0"/>
              </a:rPr>
              <a:t>50%</a:t>
            </a:r>
            <a:endParaRPr lang="zh-CN" altLang="en-US" sz="3200" b="1">
              <a:solidFill>
                <a:srgbClr val="E33B5D"/>
              </a:solidFill>
              <a:latin typeface="Calibri Light" panose="020F0302020204030204" pitchFamily="34" charset="0"/>
            </a:endParaRPr>
          </a:p>
        </p:txBody>
      </p:sp>
      <p:sp>
        <p:nvSpPr>
          <p:cNvPr id="33" name="文本框 15"/>
          <p:cNvSpPr txBox="1">
            <a:spLocks noChangeArrowheads="1"/>
          </p:cNvSpPr>
          <p:nvPr/>
        </p:nvSpPr>
        <p:spPr bwMode="auto">
          <a:xfrm>
            <a:off x="6300788" y="2689627"/>
            <a:ext cx="172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en-US" altLang="zh-CN" sz="3200" b="1">
                <a:solidFill>
                  <a:srgbClr val="E33B5D"/>
                </a:solidFill>
                <a:latin typeface="Calibri Light" panose="020F0302020204030204" pitchFamily="34" charset="0"/>
              </a:rPr>
              <a:t>25%</a:t>
            </a:r>
            <a:endParaRPr lang="zh-CN" altLang="en-US" sz="3200" b="1">
              <a:solidFill>
                <a:srgbClr val="E33B5D"/>
              </a:solidFill>
              <a:latin typeface="Calibri Light" panose="020F0302020204030204" pitchFamily="34" charset="0"/>
            </a:endParaRPr>
          </a:p>
        </p:txBody>
      </p:sp>
      <p:sp>
        <p:nvSpPr>
          <p:cNvPr id="34" name="文本框 7"/>
          <p:cNvSpPr txBox="1">
            <a:spLocks noChangeArrowheads="1"/>
          </p:cNvSpPr>
          <p:nvPr/>
        </p:nvSpPr>
        <p:spPr bwMode="auto">
          <a:xfrm>
            <a:off x="1116013" y="4005660"/>
            <a:ext cx="181133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defRPr/>
            </a:pPr>
            <a:r>
              <a:rPr lang="zh-CN" altLang="en-US" sz="1400" dirty="0">
                <a:solidFill>
                  <a:srgbClr val="E33B5D"/>
                </a:solidFill>
                <a:latin typeface="微软雅黑" panose="020B0503020204020204" pitchFamily="34" charset="-122"/>
              </a:rPr>
              <a:t>添加文本信息</a:t>
            </a:r>
            <a:endParaRPr lang="en-US" altLang="zh-CN" sz="1400" dirty="0">
              <a:solidFill>
                <a:srgbClr val="E33B5D"/>
              </a:solidFill>
              <a:latin typeface="微软雅黑" panose="020B0503020204020204" pitchFamily="34" charset="-122"/>
            </a:endParaRPr>
          </a:p>
          <a:p>
            <a:pPr algn="ctr">
              <a:lnSpc>
                <a:spcPct val="150000"/>
              </a:lnSpc>
              <a:spcBef>
                <a:spcPts val="300"/>
              </a:spcBef>
              <a:defRPr/>
            </a:pPr>
            <a:r>
              <a:rPr lang="zh-CN" altLang="en-US" sz="1200" dirty="0">
                <a:solidFill>
                  <a:srgbClr val="6D903F"/>
                </a:solidFill>
                <a:latin typeface="微软雅黑" panose="020B0503020204020204" pitchFamily="34" charset="-122"/>
              </a:rPr>
              <a:t>此处添加说明文字添加说明文字添加说明文字</a:t>
            </a:r>
          </a:p>
        </p:txBody>
      </p:sp>
      <p:sp>
        <p:nvSpPr>
          <p:cNvPr id="35" name="文本框 7"/>
          <p:cNvSpPr txBox="1">
            <a:spLocks noChangeArrowheads="1"/>
          </p:cNvSpPr>
          <p:nvPr/>
        </p:nvSpPr>
        <p:spPr bwMode="auto">
          <a:xfrm>
            <a:off x="3684588" y="4005660"/>
            <a:ext cx="181133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defRPr/>
            </a:pPr>
            <a:r>
              <a:rPr lang="zh-CN" altLang="en-US" sz="1400" dirty="0">
                <a:solidFill>
                  <a:srgbClr val="E33B5D"/>
                </a:solidFill>
                <a:latin typeface="微软雅黑" panose="020B0503020204020204" pitchFamily="34" charset="-122"/>
              </a:rPr>
              <a:t>添加文本信息</a:t>
            </a:r>
            <a:endParaRPr lang="en-US" altLang="zh-CN" sz="1400" dirty="0">
              <a:solidFill>
                <a:srgbClr val="E33B5D"/>
              </a:solidFill>
              <a:latin typeface="微软雅黑" panose="020B0503020204020204" pitchFamily="34" charset="-122"/>
            </a:endParaRPr>
          </a:p>
          <a:p>
            <a:pPr algn="ctr">
              <a:lnSpc>
                <a:spcPct val="150000"/>
              </a:lnSpc>
              <a:spcBef>
                <a:spcPts val="300"/>
              </a:spcBef>
              <a:defRPr/>
            </a:pPr>
            <a:r>
              <a:rPr lang="zh-CN" altLang="en-US" sz="1200" dirty="0">
                <a:solidFill>
                  <a:srgbClr val="6D903F"/>
                </a:solidFill>
                <a:latin typeface="微软雅黑" panose="020B0503020204020204" pitchFamily="34" charset="-122"/>
              </a:rPr>
              <a:t>此处添加说明文字添加说明文字添加说明文字</a:t>
            </a:r>
          </a:p>
        </p:txBody>
      </p:sp>
      <p:sp>
        <p:nvSpPr>
          <p:cNvPr id="36" name="文本框 7"/>
          <p:cNvSpPr txBox="1">
            <a:spLocks noChangeArrowheads="1"/>
          </p:cNvSpPr>
          <p:nvPr/>
        </p:nvSpPr>
        <p:spPr bwMode="auto">
          <a:xfrm>
            <a:off x="6240463" y="4005660"/>
            <a:ext cx="1811337"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defRPr/>
            </a:pPr>
            <a:r>
              <a:rPr lang="zh-CN" altLang="en-US" sz="1400" dirty="0">
                <a:solidFill>
                  <a:srgbClr val="E33B5D"/>
                </a:solidFill>
                <a:latin typeface="微软雅黑" panose="020B0503020204020204" pitchFamily="34" charset="-122"/>
              </a:rPr>
              <a:t>添加文本信息</a:t>
            </a:r>
            <a:endParaRPr lang="en-US" altLang="zh-CN" sz="1400" dirty="0">
              <a:solidFill>
                <a:srgbClr val="E33B5D"/>
              </a:solidFill>
              <a:latin typeface="微软雅黑" panose="020B0503020204020204" pitchFamily="34" charset="-122"/>
            </a:endParaRPr>
          </a:p>
          <a:p>
            <a:pPr algn="ctr">
              <a:lnSpc>
                <a:spcPct val="150000"/>
              </a:lnSpc>
              <a:spcBef>
                <a:spcPts val="300"/>
              </a:spcBef>
              <a:defRPr/>
            </a:pPr>
            <a:r>
              <a:rPr lang="zh-CN" altLang="en-US" sz="1200" dirty="0">
                <a:solidFill>
                  <a:srgbClr val="6D903F"/>
                </a:solidFill>
                <a:latin typeface="微软雅黑" panose="020B0503020204020204" pitchFamily="34" charset="-122"/>
              </a:rPr>
              <a:t>此处添加说明文字添加说明文字添加说明文字</a:t>
            </a:r>
          </a:p>
        </p:txBody>
      </p:sp>
      <p:sp>
        <p:nvSpPr>
          <p:cNvPr id="37" name="文本框 7"/>
          <p:cNvSpPr txBox="1">
            <a:spLocks noChangeArrowheads="1"/>
          </p:cNvSpPr>
          <p:nvPr/>
        </p:nvSpPr>
        <p:spPr bwMode="auto">
          <a:xfrm>
            <a:off x="1116013" y="1419622"/>
            <a:ext cx="690562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spcBef>
                <a:spcPts val="300"/>
              </a:spcBef>
              <a:defRPr/>
            </a:pPr>
            <a:r>
              <a:rPr lang="zh-CN" altLang="en-US" sz="1200" dirty="0">
                <a:solidFill>
                  <a:srgbClr val="6D903F"/>
                </a:solidFill>
                <a:latin typeface="微软雅黑" panose="020B0503020204020204" pitchFamily="34" charset="-122"/>
              </a:rPr>
              <a:t>单击此处添加说明文字单击此处添加说明文字单击此处添加说明文字单击此处添加说明文字单击此处单击此处添加说明文字。</a:t>
            </a:r>
          </a:p>
        </p:txBody>
      </p:sp>
      <p:sp>
        <p:nvSpPr>
          <p:cNvPr id="18"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20" name="直接连接符 19"/>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750"/>
                                        <p:tgtEl>
                                          <p:spTgt spid="37"/>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childTnLst>
                          </p:cTn>
                        </p:par>
                        <p:par>
                          <p:cTn id="19" fill="hold">
                            <p:stCondLst>
                              <p:cond delay="2000"/>
                            </p:stCondLst>
                            <p:childTnLst>
                              <p:par>
                                <p:cTn id="20" presetID="45"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ppt_w</p:attrName>
                                        </p:attrNameLst>
                                      </p:cBhvr>
                                      <p:tavLst>
                                        <p:tav tm="0" fmla="#ppt_w*sin(2.5*pi*$)">
                                          <p:val>
                                            <p:fltVal val="0"/>
                                          </p:val>
                                        </p:tav>
                                        <p:tav tm="100000">
                                          <p:val>
                                            <p:fltVal val="1"/>
                                          </p:val>
                                        </p:tav>
                                      </p:tavLst>
                                    </p:anim>
                                    <p:anim calcmode="lin" valueType="num">
                                      <p:cBhvr>
                                        <p:cTn id="24" dur="500" fill="hold"/>
                                        <p:tgtEl>
                                          <p:spTgt spid="31"/>
                                        </p:tgtEl>
                                        <p:attrNameLst>
                                          <p:attrName>ppt_h</p:attrName>
                                        </p:attrNameLst>
                                      </p:cBhvr>
                                      <p:tavLst>
                                        <p:tav tm="0">
                                          <p:val>
                                            <p:strVal val="#ppt_h"/>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3000"/>
                            </p:stCondLst>
                            <p:childTnLst>
                              <p:par>
                                <p:cTn id="35" presetID="45"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anim calcmode="lin" valueType="num">
                                      <p:cBhvr>
                                        <p:cTn id="38" dur="500" fill="hold"/>
                                        <p:tgtEl>
                                          <p:spTgt spid="32"/>
                                        </p:tgtEl>
                                        <p:attrNameLst>
                                          <p:attrName>ppt_w</p:attrName>
                                        </p:attrNameLst>
                                      </p:cBhvr>
                                      <p:tavLst>
                                        <p:tav tm="0" fmla="#ppt_w*sin(2.5*pi*$)">
                                          <p:val>
                                            <p:fltVal val="0"/>
                                          </p:val>
                                        </p:tav>
                                        <p:tav tm="100000">
                                          <p:val>
                                            <p:fltVal val="1"/>
                                          </p:val>
                                        </p:tav>
                                      </p:tavLst>
                                    </p:anim>
                                    <p:anim calcmode="lin" valueType="num">
                                      <p:cBhvr>
                                        <p:cTn id="39" dur="500" fill="hold"/>
                                        <p:tgtEl>
                                          <p:spTgt spid="32"/>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childTnLst>
                          </p:cTn>
                        </p:par>
                        <p:par>
                          <p:cTn id="49" fill="hold">
                            <p:stCondLst>
                              <p:cond delay="4000"/>
                            </p:stCondLst>
                            <p:childTnLst>
                              <p:par>
                                <p:cTn id="50" presetID="45" presetClass="entr" presetSubtype="0"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anim calcmode="lin" valueType="num">
                                      <p:cBhvr>
                                        <p:cTn id="53" dur="500" fill="hold"/>
                                        <p:tgtEl>
                                          <p:spTgt spid="33"/>
                                        </p:tgtEl>
                                        <p:attrNameLst>
                                          <p:attrName>ppt_w</p:attrName>
                                        </p:attrNameLst>
                                      </p:cBhvr>
                                      <p:tavLst>
                                        <p:tav tm="0" fmla="#ppt_w*sin(2.5*pi*$)">
                                          <p:val>
                                            <p:fltVal val="0"/>
                                          </p:val>
                                        </p:tav>
                                        <p:tav tm="100000">
                                          <p:val>
                                            <p:fltVal val="1"/>
                                          </p:val>
                                        </p:tav>
                                      </p:tavLst>
                                    </p:anim>
                                    <p:anim calcmode="lin" valueType="num">
                                      <p:cBhvr>
                                        <p:cTn id="54" dur="500" fill="hold"/>
                                        <p:tgtEl>
                                          <p:spTgt spid="33"/>
                                        </p:tgtEl>
                                        <p:attrNameLst>
                                          <p:attrName>ppt_h</p:attrName>
                                        </p:attrNameLst>
                                      </p:cBhvr>
                                      <p:tavLst>
                                        <p:tav tm="0">
                                          <p:val>
                                            <p:strVal val="#ppt_h"/>
                                          </p:val>
                                        </p:tav>
                                        <p:tav tm="100000">
                                          <p:val>
                                            <p:strVal val="#ppt_h"/>
                                          </p:val>
                                        </p:tav>
                                      </p:tavLst>
                                    </p:anim>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Graphic spid="29" grpId="0">
        <p:bldAsOne/>
      </p:bldGraphic>
      <p:bldGraphic spid="30" grpId="0">
        <p:bldAsOne/>
      </p:bldGraphic>
      <p:bldP spid="31" grpId="0"/>
      <p:bldP spid="32" grpId="0"/>
      <p:bldP spid="33" grpId="0"/>
      <p:bldP spid="34" grpId="0"/>
      <p:bldP spid="35" grpId="0"/>
      <p:bldP spid="36" grpId="0"/>
      <p:bldP spid="3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813550" y="3682330"/>
            <a:ext cx="1662113" cy="704850"/>
          </a:xfrm>
          <a:prstGeom prst="rect">
            <a:avLst/>
          </a:prstGeom>
          <a:noFill/>
        </p:spPr>
        <p:txBody>
          <a:bodyPr lIns="80979" tIns="40490" rIns="80979" bIns="40490">
            <a:spAutoFit/>
          </a:bodyPr>
          <a:lstStyle/>
          <a:p>
            <a:pPr algn="r">
              <a:lnSpc>
                <a:spcPct val="150000"/>
              </a:lnSpc>
              <a:defRPr/>
            </a:pPr>
            <a:r>
              <a:rPr lang="zh-CN" altLang="en-US" sz="900" dirty="0">
                <a:solidFill>
                  <a:srgbClr val="6D903F"/>
                </a:solidFill>
              </a:rPr>
              <a:t>此处添加详细文本描述，建议与标题相关并符合整体语言风格，语言描述尽量简洁生动。</a:t>
            </a:r>
            <a:endParaRPr lang="en-US" sz="900" b="1" dirty="0">
              <a:solidFill>
                <a:srgbClr val="6D903F"/>
              </a:solidFill>
            </a:endParaRPr>
          </a:p>
        </p:txBody>
      </p:sp>
      <p:sp>
        <p:nvSpPr>
          <p:cNvPr id="44" name="Freeform 11"/>
          <p:cNvSpPr/>
          <p:nvPr/>
        </p:nvSpPr>
        <p:spPr bwMode="auto">
          <a:xfrm>
            <a:off x="4562475" y="1594767"/>
            <a:ext cx="1374775" cy="1371600"/>
          </a:xfrm>
          <a:custGeom>
            <a:avLst/>
            <a:gdLst>
              <a:gd name="T0" fmla="*/ 0 w 972"/>
              <a:gd name="T1" fmla="*/ 1372730 h 972"/>
              <a:gd name="T2" fmla="*/ 0 w 972"/>
              <a:gd name="T3" fmla="*/ 686365 h 972"/>
              <a:gd name="T4" fmla="*/ 686949 w 972"/>
              <a:gd name="T5" fmla="*/ 0 h 972"/>
              <a:gd name="T6" fmla="*/ 1373897 w 972"/>
              <a:gd name="T7" fmla="*/ 686365 h 972"/>
              <a:gd name="T8" fmla="*/ 686949 w 972"/>
              <a:gd name="T9" fmla="*/ 1372730 h 972"/>
              <a:gd name="T10" fmla="*/ 0 w 972"/>
              <a:gd name="T11" fmla="*/ 1372730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E33B5D"/>
          </a:solidFill>
          <a:ln>
            <a:noFill/>
          </a:ln>
        </p:spPr>
        <p:txBody>
          <a:bodyPr lIns="80979" tIns="40490" rIns="80979" bIns="40490"/>
          <a:lstStyle/>
          <a:p>
            <a:endParaRPr lang="zh-CN" altLang="en-US"/>
          </a:p>
        </p:txBody>
      </p:sp>
      <p:sp useBgFill="1">
        <p:nvSpPr>
          <p:cNvPr id="45" name="Freeform 12"/>
          <p:cNvSpPr/>
          <p:nvPr/>
        </p:nvSpPr>
        <p:spPr bwMode="auto">
          <a:xfrm>
            <a:off x="4660900" y="1690017"/>
            <a:ext cx="1168400" cy="1169988"/>
          </a:xfrm>
          <a:custGeom>
            <a:avLst/>
            <a:gdLst>
              <a:gd name="T0" fmla="*/ 1078979 w 916"/>
              <a:gd name="T1" fmla="*/ 583801 h 917"/>
              <a:gd name="T2" fmla="*/ 1160604 w 916"/>
              <a:gd name="T3" fmla="*/ 502222 h 917"/>
              <a:gd name="T4" fmla="*/ 1064950 w 916"/>
              <a:gd name="T5" fmla="*/ 470355 h 917"/>
              <a:gd name="T6" fmla="*/ 1127444 w 916"/>
              <a:gd name="T7" fmla="*/ 372205 h 917"/>
              <a:gd name="T8" fmla="*/ 1026688 w 916"/>
              <a:gd name="T9" fmla="*/ 363282 h 917"/>
              <a:gd name="T10" fmla="*/ 1063674 w 916"/>
              <a:gd name="T11" fmla="*/ 253660 h 917"/>
              <a:gd name="T12" fmla="*/ 962918 w 916"/>
              <a:gd name="T13" fmla="*/ 267682 h 917"/>
              <a:gd name="T14" fmla="*/ 974397 w 916"/>
              <a:gd name="T15" fmla="*/ 151686 h 917"/>
              <a:gd name="T16" fmla="*/ 880018 w 916"/>
              <a:gd name="T17" fmla="*/ 188652 h 917"/>
              <a:gd name="T18" fmla="*/ 863438 w 916"/>
              <a:gd name="T19" fmla="*/ 73931 h 917"/>
              <a:gd name="T20" fmla="*/ 780538 w 916"/>
              <a:gd name="T21" fmla="*/ 131292 h 917"/>
              <a:gd name="T22" fmla="*/ 738450 w 916"/>
              <a:gd name="T23" fmla="*/ 24219 h 917"/>
              <a:gd name="T24" fmla="*/ 670854 w 916"/>
              <a:gd name="T25" fmla="*/ 98150 h 917"/>
              <a:gd name="T26" fmla="*/ 604534 w 916"/>
              <a:gd name="T27" fmla="*/ 3824 h 917"/>
              <a:gd name="T28" fmla="*/ 556069 w 916"/>
              <a:gd name="T29" fmla="*/ 91777 h 917"/>
              <a:gd name="T30" fmla="*/ 470618 w 916"/>
              <a:gd name="T31" fmla="*/ 15296 h 917"/>
              <a:gd name="T32" fmla="*/ 443835 w 916"/>
              <a:gd name="T33" fmla="*/ 112171 h 917"/>
              <a:gd name="T34" fmla="*/ 341804 w 916"/>
              <a:gd name="T35" fmla="*/ 56086 h 917"/>
              <a:gd name="T36" fmla="*/ 339253 w 916"/>
              <a:gd name="T37" fmla="*/ 156785 h 917"/>
              <a:gd name="T38" fmla="*/ 227019 w 916"/>
              <a:gd name="T39" fmla="*/ 127468 h 917"/>
              <a:gd name="T40" fmla="*/ 247425 w 916"/>
              <a:gd name="T41" fmla="*/ 225617 h 917"/>
              <a:gd name="T42" fmla="*/ 131365 w 916"/>
              <a:gd name="T43" fmla="*/ 221793 h 917"/>
              <a:gd name="T44" fmla="*/ 173453 w 916"/>
              <a:gd name="T45" fmla="*/ 313570 h 917"/>
              <a:gd name="T46" fmla="*/ 59943 w 916"/>
              <a:gd name="T47" fmla="*/ 336514 h 917"/>
              <a:gd name="T48" fmla="*/ 122437 w 916"/>
              <a:gd name="T49" fmla="*/ 415544 h 917"/>
              <a:gd name="T50" fmla="*/ 16580 w 916"/>
              <a:gd name="T51" fmla="*/ 463982 h 917"/>
              <a:gd name="T52" fmla="*/ 95654 w 916"/>
              <a:gd name="T53" fmla="*/ 527715 h 917"/>
              <a:gd name="T54" fmla="*/ 3826 w 916"/>
              <a:gd name="T55" fmla="*/ 599097 h 917"/>
              <a:gd name="T56" fmla="*/ 95654 w 916"/>
              <a:gd name="T57" fmla="*/ 641162 h 917"/>
              <a:gd name="T58" fmla="*/ 22957 w 916"/>
              <a:gd name="T59" fmla="*/ 731663 h 917"/>
              <a:gd name="T60" fmla="*/ 122437 w 916"/>
              <a:gd name="T61" fmla="*/ 753333 h 917"/>
              <a:gd name="T62" fmla="*/ 72697 w 916"/>
              <a:gd name="T63" fmla="*/ 857856 h 917"/>
              <a:gd name="T64" fmla="*/ 173453 w 916"/>
              <a:gd name="T65" fmla="*/ 855307 h 917"/>
              <a:gd name="T66" fmla="*/ 149220 w 916"/>
              <a:gd name="T67" fmla="*/ 968753 h 917"/>
              <a:gd name="T68" fmla="*/ 247425 w 916"/>
              <a:gd name="T69" fmla="*/ 943260 h 917"/>
              <a:gd name="T70" fmla="*/ 249976 w 916"/>
              <a:gd name="T71" fmla="*/ 1059255 h 917"/>
              <a:gd name="T72" fmla="*/ 339253 w 916"/>
              <a:gd name="T73" fmla="*/ 1010817 h 917"/>
              <a:gd name="T74" fmla="*/ 368587 w 916"/>
              <a:gd name="T75" fmla="*/ 1122989 h 917"/>
              <a:gd name="T76" fmla="*/ 443835 w 916"/>
              <a:gd name="T77" fmla="*/ 1056706 h 917"/>
              <a:gd name="T78" fmla="*/ 498677 w 916"/>
              <a:gd name="T79" fmla="*/ 1158680 h 917"/>
              <a:gd name="T80" fmla="*/ 557345 w 916"/>
              <a:gd name="T81" fmla="*/ 1077100 h 917"/>
              <a:gd name="T82" fmla="*/ 633868 w 916"/>
              <a:gd name="T83" fmla="*/ 1163778 h 917"/>
              <a:gd name="T84" fmla="*/ 670854 w 916"/>
              <a:gd name="T85" fmla="*/ 1069452 h 917"/>
              <a:gd name="T86" fmla="*/ 766509 w 916"/>
              <a:gd name="T87" fmla="*/ 1137010 h 917"/>
              <a:gd name="T88" fmla="*/ 780538 w 916"/>
              <a:gd name="T89" fmla="*/ 1037585 h 917"/>
              <a:gd name="T90" fmla="*/ 888946 w 916"/>
              <a:gd name="T91" fmla="*/ 1079650 h 917"/>
              <a:gd name="T92" fmla="*/ 880018 w 916"/>
              <a:gd name="T93" fmla="*/ 980225 h 917"/>
              <a:gd name="T94" fmla="*/ 994803 w 916"/>
              <a:gd name="T95" fmla="*/ 996796 h 917"/>
              <a:gd name="T96" fmla="*/ 962918 w 916"/>
              <a:gd name="T97" fmla="*/ 901195 h 917"/>
              <a:gd name="T98" fmla="*/ 1078979 w 916"/>
              <a:gd name="T99" fmla="*/ 890998 h 917"/>
              <a:gd name="T100" fmla="*/ 1026688 w 916"/>
              <a:gd name="T101" fmla="*/ 805595 h 917"/>
              <a:gd name="T102" fmla="*/ 1136371 w 916"/>
              <a:gd name="T103" fmla="*/ 769904 h 917"/>
              <a:gd name="T104" fmla="*/ 1064950 w 916"/>
              <a:gd name="T105" fmla="*/ 698522 h 917"/>
              <a:gd name="T106" fmla="*/ 1164430 w 916"/>
              <a:gd name="T107" fmla="*/ 637338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p>
            <a:endParaRPr lang="zh-CN" altLang="en-US"/>
          </a:p>
        </p:txBody>
      </p:sp>
      <p:sp useBgFill="1">
        <p:nvSpPr>
          <p:cNvPr id="46" name="Oval 13"/>
          <p:cNvSpPr>
            <a:spLocks noChangeArrowheads="1"/>
          </p:cNvSpPr>
          <p:nvPr/>
        </p:nvSpPr>
        <p:spPr bwMode="auto">
          <a:xfrm>
            <a:off x="4810125" y="1837655"/>
            <a:ext cx="871538" cy="873125"/>
          </a:xfrm>
          <a:prstGeom prst="ellipse">
            <a:avLst/>
          </a:pr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endParaRPr lang="id-ID" altLang="zh-CN"/>
          </a:p>
        </p:txBody>
      </p:sp>
      <p:sp>
        <p:nvSpPr>
          <p:cNvPr id="47" name="Freeform 108"/>
          <p:cNvSpPr/>
          <p:nvPr/>
        </p:nvSpPr>
        <p:spPr bwMode="auto">
          <a:xfrm rot="-5400000">
            <a:off x="2711451" y="1174079"/>
            <a:ext cx="1790700" cy="1793875"/>
          </a:xfrm>
          <a:custGeom>
            <a:avLst/>
            <a:gdLst>
              <a:gd name="T0" fmla="*/ 0 w 972"/>
              <a:gd name="T1" fmla="*/ 1793168 h 972"/>
              <a:gd name="T2" fmla="*/ 0 w 972"/>
              <a:gd name="T3" fmla="*/ 896584 h 972"/>
              <a:gd name="T4" fmla="*/ 895823 w 972"/>
              <a:gd name="T5" fmla="*/ 0 h 972"/>
              <a:gd name="T6" fmla="*/ 1791645 w 972"/>
              <a:gd name="T7" fmla="*/ 896584 h 972"/>
              <a:gd name="T8" fmla="*/ 895823 w 972"/>
              <a:gd name="T9" fmla="*/ 1793168 h 972"/>
              <a:gd name="T10" fmla="*/ 0 w 972"/>
              <a:gd name="T11" fmla="*/ 1793168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E33B5D"/>
          </a:solidFill>
          <a:ln>
            <a:noFill/>
          </a:ln>
        </p:spPr>
        <p:txBody>
          <a:bodyPr lIns="80979" tIns="40490" rIns="80979" bIns="40490"/>
          <a:lstStyle/>
          <a:p>
            <a:endParaRPr lang="zh-CN" altLang="en-US"/>
          </a:p>
        </p:txBody>
      </p:sp>
      <p:sp useBgFill="1">
        <p:nvSpPr>
          <p:cNvPr id="48" name="Freeform 109"/>
          <p:cNvSpPr/>
          <p:nvPr/>
        </p:nvSpPr>
        <p:spPr bwMode="auto">
          <a:xfrm rot="-5400000">
            <a:off x="2837657" y="1312986"/>
            <a:ext cx="1524000" cy="1525587"/>
          </a:xfrm>
          <a:custGeom>
            <a:avLst/>
            <a:gdLst>
              <a:gd name="T0" fmla="*/ 1407053 w 916"/>
              <a:gd name="T1" fmla="*/ 762607 h 917"/>
              <a:gd name="T2" fmla="*/ 1513497 w 916"/>
              <a:gd name="T3" fmla="*/ 656042 h 917"/>
              <a:gd name="T4" fmla="*/ 1388758 w 916"/>
              <a:gd name="T5" fmla="*/ 614415 h 917"/>
              <a:gd name="T6" fmla="*/ 1470254 w 916"/>
              <a:gd name="T7" fmla="*/ 486204 h 917"/>
              <a:gd name="T8" fmla="*/ 1338863 w 916"/>
              <a:gd name="T9" fmla="*/ 474548 h 917"/>
              <a:gd name="T10" fmla="*/ 1387095 w 916"/>
              <a:gd name="T11" fmla="*/ 331351 h 917"/>
              <a:gd name="T12" fmla="*/ 1255703 w 916"/>
              <a:gd name="T13" fmla="*/ 349667 h 917"/>
              <a:gd name="T14" fmla="*/ 1270672 w 916"/>
              <a:gd name="T15" fmla="*/ 198145 h 917"/>
              <a:gd name="T16" fmla="*/ 1147597 w 916"/>
              <a:gd name="T17" fmla="*/ 246432 h 917"/>
              <a:gd name="T18" fmla="*/ 1125975 w 916"/>
              <a:gd name="T19" fmla="*/ 96575 h 917"/>
              <a:gd name="T20" fmla="*/ 1017868 w 916"/>
              <a:gd name="T21" fmla="*/ 171503 h 917"/>
              <a:gd name="T22" fmla="*/ 962983 w 916"/>
              <a:gd name="T23" fmla="*/ 31637 h 917"/>
              <a:gd name="T24" fmla="*/ 874834 w 916"/>
              <a:gd name="T25" fmla="*/ 128211 h 917"/>
              <a:gd name="T26" fmla="*/ 788349 w 916"/>
              <a:gd name="T27" fmla="*/ 4995 h 917"/>
              <a:gd name="T28" fmla="*/ 725148 w 916"/>
              <a:gd name="T29" fmla="*/ 119886 h 917"/>
              <a:gd name="T30" fmla="*/ 613715 w 916"/>
              <a:gd name="T31" fmla="*/ 19981 h 917"/>
              <a:gd name="T32" fmla="*/ 578788 w 916"/>
              <a:gd name="T33" fmla="*/ 146527 h 917"/>
              <a:gd name="T34" fmla="*/ 445733 w 916"/>
              <a:gd name="T35" fmla="*/ 73264 h 917"/>
              <a:gd name="T36" fmla="*/ 442407 w 916"/>
              <a:gd name="T37" fmla="*/ 204805 h 917"/>
              <a:gd name="T38" fmla="*/ 296047 w 916"/>
              <a:gd name="T39" fmla="*/ 166508 h 917"/>
              <a:gd name="T40" fmla="*/ 322658 w 916"/>
              <a:gd name="T41" fmla="*/ 294719 h 917"/>
              <a:gd name="T42" fmla="*/ 171308 w 916"/>
              <a:gd name="T43" fmla="*/ 289724 h 917"/>
              <a:gd name="T44" fmla="*/ 226193 w 916"/>
              <a:gd name="T45" fmla="*/ 409610 h 917"/>
              <a:gd name="T46" fmla="*/ 78170 w 916"/>
              <a:gd name="T47" fmla="*/ 439581 h 917"/>
              <a:gd name="T48" fmla="*/ 159666 w 916"/>
              <a:gd name="T49" fmla="*/ 542816 h 917"/>
              <a:gd name="T50" fmla="*/ 21621 w 916"/>
              <a:gd name="T51" fmla="*/ 606089 h 917"/>
              <a:gd name="T52" fmla="*/ 124739 w 916"/>
              <a:gd name="T53" fmla="*/ 689343 h 917"/>
              <a:gd name="T54" fmla="*/ 4990 w 916"/>
              <a:gd name="T55" fmla="*/ 782588 h 917"/>
              <a:gd name="T56" fmla="*/ 124739 w 916"/>
              <a:gd name="T57" fmla="*/ 837536 h 917"/>
              <a:gd name="T58" fmla="*/ 29937 w 916"/>
              <a:gd name="T59" fmla="*/ 955756 h 917"/>
              <a:gd name="T60" fmla="*/ 159666 w 916"/>
              <a:gd name="T61" fmla="*/ 984063 h 917"/>
              <a:gd name="T62" fmla="*/ 94801 w 916"/>
              <a:gd name="T63" fmla="*/ 1120599 h 917"/>
              <a:gd name="T64" fmla="*/ 226193 w 916"/>
              <a:gd name="T65" fmla="*/ 1117269 h 917"/>
              <a:gd name="T66" fmla="*/ 194592 w 916"/>
              <a:gd name="T67" fmla="*/ 1265461 h 917"/>
              <a:gd name="T68" fmla="*/ 322658 w 916"/>
              <a:gd name="T69" fmla="*/ 1232160 h 917"/>
              <a:gd name="T70" fmla="*/ 325984 w 916"/>
              <a:gd name="T71" fmla="*/ 1383682 h 917"/>
              <a:gd name="T72" fmla="*/ 442407 w 916"/>
              <a:gd name="T73" fmla="*/ 1320409 h 917"/>
              <a:gd name="T74" fmla="*/ 480660 w 916"/>
              <a:gd name="T75" fmla="*/ 1466936 h 917"/>
              <a:gd name="T76" fmla="*/ 578788 w 916"/>
              <a:gd name="T77" fmla="*/ 1380352 h 917"/>
              <a:gd name="T78" fmla="*/ 650305 w 916"/>
              <a:gd name="T79" fmla="*/ 1513558 h 917"/>
              <a:gd name="T80" fmla="*/ 726811 w 916"/>
              <a:gd name="T81" fmla="*/ 1406993 h 917"/>
              <a:gd name="T82" fmla="*/ 826602 w 916"/>
              <a:gd name="T83" fmla="*/ 1520219 h 917"/>
              <a:gd name="T84" fmla="*/ 874834 w 916"/>
              <a:gd name="T85" fmla="*/ 1397003 h 917"/>
              <a:gd name="T86" fmla="*/ 999573 w 916"/>
              <a:gd name="T87" fmla="*/ 1485252 h 917"/>
              <a:gd name="T88" fmla="*/ 1017868 w 916"/>
              <a:gd name="T89" fmla="*/ 1355376 h 917"/>
              <a:gd name="T90" fmla="*/ 1159239 w 916"/>
              <a:gd name="T91" fmla="*/ 1410323 h 917"/>
              <a:gd name="T92" fmla="*/ 1147597 w 916"/>
              <a:gd name="T93" fmla="*/ 1280447 h 917"/>
              <a:gd name="T94" fmla="*/ 1297283 w 916"/>
              <a:gd name="T95" fmla="*/ 1302093 h 917"/>
              <a:gd name="T96" fmla="*/ 1255703 w 916"/>
              <a:gd name="T97" fmla="*/ 1177212 h 917"/>
              <a:gd name="T98" fmla="*/ 1407053 w 916"/>
              <a:gd name="T99" fmla="*/ 1163891 h 917"/>
              <a:gd name="T100" fmla="*/ 1338863 w 916"/>
              <a:gd name="T101" fmla="*/ 1052331 h 917"/>
              <a:gd name="T102" fmla="*/ 1481896 w 916"/>
              <a:gd name="T103" fmla="*/ 1005709 h 917"/>
              <a:gd name="T104" fmla="*/ 1388758 w 916"/>
              <a:gd name="T105" fmla="*/ 912464 h 917"/>
              <a:gd name="T106" fmla="*/ 1518486 w 916"/>
              <a:gd name="T107" fmla="*/ 832540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p>
            <a:endParaRPr lang="zh-CN" altLang="en-US"/>
          </a:p>
        </p:txBody>
      </p:sp>
      <p:sp useBgFill="1">
        <p:nvSpPr>
          <p:cNvPr id="49" name="Oval 110"/>
          <p:cNvSpPr>
            <a:spLocks noChangeArrowheads="1"/>
          </p:cNvSpPr>
          <p:nvPr/>
        </p:nvSpPr>
        <p:spPr bwMode="auto">
          <a:xfrm rot="-5400000">
            <a:off x="3030538" y="1505867"/>
            <a:ext cx="1136650" cy="1139825"/>
          </a:xfrm>
          <a:prstGeom prst="ellipse">
            <a:avLst/>
          </a:pr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endParaRPr lang="id-ID" altLang="zh-CN"/>
          </a:p>
        </p:txBody>
      </p:sp>
      <p:sp>
        <p:nvSpPr>
          <p:cNvPr id="50" name="Freeform 120"/>
          <p:cNvSpPr/>
          <p:nvPr/>
        </p:nvSpPr>
        <p:spPr bwMode="auto">
          <a:xfrm flipV="1">
            <a:off x="4562475" y="3026692"/>
            <a:ext cx="2066925" cy="2065338"/>
          </a:xfrm>
          <a:custGeom>
            <a:avLst/>
            <a:gdLst>
              <a:gd name="T0" fmla="*/ 0 w 972"/>
              <a:gd name="T1" fmla="*/ 2064237 h 972"/>
              <a:gd name="T2" fmla="*/ 0 w 972"/>
              <a:gd name="T3" fmla="*/ 1032119 h 972"/>
              <a:gd name="T4" fmla="*/ 1032996 w 972"/>
              <a:gd name="T5" fmla="*/ 0 h 972"/>
              <a:gd name="T6" fmla="*/ 2065992 w 972"/>
              <a:gd name="T7" fmla="*/ 1032119 h 972"/>
              <a:gd name="T8" fmla="*/ 1032996 w 972"/>
              <a:gd name="T9" fmla="*/ 2064237 h 972"/>
              <a:gd name="T10" fmla="*/ 0 w 972"/>
              <a:gd name="T11" fmla="*/ 2064237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E33B5D"/>
          </a:solidFill>
          <a:ln>
            <a:noFill/>
          </a:ln>
        </p:spPr>
        <p:txBody>
          <a:bodyPr lIns="80979" tIns="40490" rIns="80979" bIns="40490"/>
          <a:lstStyle/>
          <a:p>
            <a:endParaRPr lang="zh-CN" altLang="en-US"/>
          </a:p>
        </p:txBody>
      </p:sp>
      <p:sp useBgFill="1">
        <p:nvSpPr>
          <p:cNvPr id="51" name="Freeform 121"/>
          <p:cNvSpPr/>
          <p:nvPr/>
        </p:nvSpPr>
        <p:spPr bwMode="auto">
          <a:xfrm flipV="1">
            <a:off x="4711700" y="3190205"/>
            <a:ext cx="1757363" cy="1757362"/>
          </a:xfrm>
          <a:custGeom>
            <a:avLst/>
            <a:gdLst>
              <a:gd name="T0" fmla="*/ 1622509 w 916"/>
              <a:gd name="T1" fmla="*/ 877889 h 917"/>
              <a:gd name="T2" fmla="*/ 1745252 w 916"/>
              <a:gd name="T3" fmla="*/ 755214 h 917"/>
              <a:gd name="T4" fmla="*/ 1601412 w 916"/>
              <a:gd name="T5" fmla="*/ 707295 h 917"/>
              <a:gd name="T6" fmla="*/ 1695388 w 916"/>
              <a:gd name="T7" fmla="*/ 559702 h 917"/>
              <a:gd name="T8" fmla="*/ 1543877 w 916"/>
              <a:gd name="T9" fmla="*/ 546284 h 917"/>
              <a:gd name="T10" fmla="*/ 1599495 w 916"/>
              <a:gd name="T11" fmla="*/ 381441 h 917"/>
              <a:gd name="T12" fmla="*/ 1447984 w 916"/>
              <a:gd name="T13" fmla="*/ 402525 h 917"/>
              <a:gd name="T14" fmla="*/ 1465244 w 916"/>
              <a:gd name="T15" fmla="*/ 228098 h 917"/>
              <a:gd name="T16" fmla="*/ 1323323 w 916"/>
              <a:gd name="T17" fmla="*/ 283685 h 917"/>
              <a:gd name="T18" fmla="*/ 1298391 w 916"/>
              <a:gd name="T19" fmla="*/ 111174 h 917"/>
              <a:gd name="T20" fmla="*/ 1173730 w 916"/>
              <a:gd name="T21" fmla="*/ 197429 h 917"/>
              <a:gd name="T22" fmla="*/ 1110440 w 916"/>
              <a:gd name="T23" fmla="*/ 36419 h 917"/>
              <a:gd name="T24" fmla="*/ 1008794 w 916"/>
              <a:gd name="T25" fmla="*/ 147593 h 917"/>
              <a:gd name="T26" fmla="*/ 909065 w 916"/>
              <a:gd name="T27" fmla="*/ 5750 h 917"/>
              <a:gd name="T28" fmla="*/ 836187 w 916"/>
              <a:gd name="T29" fmla="*/ 138009 h 917"/>
              <a:gd name="T30" fmla="*/ 707690 w 916"/>
              <a:gd name="T31" fmla="*/ 23001 h 917"/>
              <a:gd name="T32" fmla="*/ 667415 w 916"/>
              <a:gd name="T33" fmla="*/ 168677 h 917"/>
              <a:gd name="T34" fmla="*/ 513986 w 916"/>
              <a:gd name="T35" fmla="*/ 84339 h 917"/>
              <a:gd name="T36" fmla="*/ 510151 w 916"/>
              <a:gd name="T37" fmla="*/ 235765 h 917"/>
              <a:gd name="T38" fmla="*/ 341379 w 916"/>
              <a:gd name="T39" fmla="*/ 191679 h 917"/>
              <a:gd name="T40" fmla="*/ 372065 w 916"/>
              <a:gd name="T41" fmla="*/ 339271 h 917"/>
              <a:gd name="T42" fmla="*/ 197539 w 916"/>
              <a:gd name="T43" fmla="*/ 333521 h 917"/>
              <a:gd name="T44" fmla="*/ 260829 w 916"/>
              <a:gd name="T45" fmla="*/ 471530 h 917"/>
              <a:gd name="T46" fmla="*/ 90139 w 916"/>
              <a:gd name="T47" fmla="*/ 506032 h 917"/>
              <a:gd name="T48" fmla="*/ 184114 w 916"/>
              <a:gd name="T49" fmla="*/ 624873 h 917"/>
              <a:gd name="T50" fmla="*/ 24932 w 916"/>
              <a:gd name="T51" fmla="*/ 697711 h 917"/>
              <a:gd name="T52" fmla="*/ 143839 w 916"/>
              <a:gd name="T53" fmla="*/ 793550 h 917"/>
              <a:gd name="T54" fmla="*/ 5754 w 916"/>
              <a:gd name="T55" fmla="*/ 900890 h 917"/>
              <a:gd name="T56" fmla="*/ 143839 w 916"/>
              <a:gd name="T57" fmla="*/ 964144 h 917"/>
              <a:gd name="T58" fmla="*/ 34521 w 916"/>
              <a:gd name="T59" fmla="*/ 1100236 h 917"/>
              <a:gd name="T60" fmla="*/ 184114 w 916"/>
              <a:gd name="T61" fmla="*/ 1132821 h 917"/>
              <a:gd name="T62" fmla="*/ 109318 w 916"/>
              <a:gd name="T63" fmla="*/ 1289998 h 917"/>
              <a:gd name="T64" fmla="*/ 260829 w 916"/>
              <a:gd name="T65" fmla="*/ 1286164 h 917"/>
              <a:gd name="T66" fmla="*/ 224390 w 916"/>
              <a:gd name="T67" fmla="*/ 1456758 h 917"/>
              <a:gd name="T68" fmla="*/ 372065 w 916"/>
              <a:gd name="T69" fmla="*/ 1418423 h 917"/>
              <a:gd name="T70" fmla="*/ 375900 w 916"/>
              <a:gd name="T71" fmla="*/ 1592850 h 917"/>
              <a:gd name="T72" fmla="*/ 510151 w 916"/>
              <a:gd name="T73" fmla="*/ 1520012 h 917"/>
              <a:gd name="T74" fmla="*/ 554261 w 916"/>
              <a:gd name="T75" fmla="*/ 1688690 h 917"/>
              <a:gd name="T76" fmla="*/ 667415 w 916"/>
              <a:gd name="T77" fmla="*/ 1589017 h 917"/>
              <a:gd name="T78" fmla="*/ 749883 w 916"/>
              <a:gd name="T79" fmla="*/ 1742360 h 917"/>
              <a:gd name="T80" fmla="*/ 838104 w 916"/>
              <a:gd name="T81" fmla="*/ 1619685 h 917"/>
              <a:gd name="T82" fmla="*/ 953176 w 916"/>
              <a:gd name="T83" fmla="*/ 1750027 h 917"/>
              <a:gd name="T84" fmla="*/ 1008794 w 916"/>
              <a:gd name="T85" fmla="*/ 1608185 h 917"/>
              <a:gd name="T86" fmla="*/ 1152633 w 916"/>
              <a:gd name="T87" fmla="*/ 1709774 h 917"/>
              <a:gd name="T88" fmla="*/ 1173730 w 916"/>
              <a:gd name="T89" fmla="*/ 1560265 h 917"/>
              <a:gd name="T90" fmla="*/ 1336748 w 916"/>
              <a:gd name="T91" fmla="*/ 1623519 h 917"/>
              <a:gd name="T92" fmla="*/ 1323323 w 916"/>
              <a:gd name="T93" fmla="*/ 1474009 h 917"/>
              <a:gd name="T94" fmla="*/ 1495930 w 916"/>
              <a:gd name="T95" fmla="*/ 1498928 h 917"/>
              <a:gd name="T96" fmla="*/ 1447984 w 916"/>
              <a:gd name="T97" fmla="*/ 1355169 h 917"/>
              <a:gd name="T98" fmla="*/ 1622509 w 916"/>
              <a:gd name="T99" fmla="*/ 1339834 h 917"/>
              <a:gd name="T100" fmla="*/ 1543877 w 916"/>
              <a:gd name="T101" fmla="*/ 1211410 h 917"/>
              <a:gd name="T102" fmla="*/ 1708813 w 916"/>
              <a:gd name="T103" fmla="*/ 1157740 h 917"/>
              <a:gd name="T104" fmla="*/ 1601412 w 916"/>
              <a:gd name="T105" fmla="*/ 1050399 h 917"/>
              <a:gd name="T106" fmla="*/ 1751005 w 916"/>
              <a:gd name="T107" fmla="*/ 958394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p>
            <a:endParaRPr lang="zh-CN" altLang="en-US"/>
          </a:p>
        </p:txBody>
      </p:sp>
      <p:sp useBgFill="1">
        <p:nvSpPr>
          <p:cNvPr id="52" name="Oval 122"/>
          <p:cNvSpPr>
            <a:spLocks noChangeArrowheads="1"/>
          </p:cNvSpPr>
          <p:nvPr/>
        </p:nvSpPr>
        <p:spPr bwMode="auto">
          <a:xfrm flipV="1">
            <a:off x="4933950" y="3414042"/>
            <a:ext cx="1311275" cy="1311275"/>
          </a:xfrm>
          <a:prstGeom prst="ellipse">
            <a:avLst/>
          </a:pr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endParaRPr lang="id-ID" altLang="zh-CN"/>
          </a:p>
        </p:txBody>
      </p:sp>
      <p:sp>
        <p:nvSpPr>
          <p:cNvPr id="53" name="Freeform 124"/>
          <p:cNvSpPr/>
          <p:nvPr/>
        </p:nvSpPr>
        <p:spPr bwMode="auto">
          <a:xfrm rot="5400000" flipV="1">
            <a:off x="2968625" y="3026692"/>
            <a:ext cx="1535113" cy="1535113"/>
          </a:xfrm>
          <a:custGeom>
            <a:avLst/>
            <a:gdLst>
              <a:gd name="T0" fmla="*/ 0 w 972"/>
              <a:gd name="T1" fmla="*/ 1535032 h 972"/>
              <a:gd name="T2" fmla="*/ 0 w 972"/>
              <a:gd name="T3" fmla="*/ 767516 h 972"/>
              <a:gd name="T4" fmla="*/ 766864 w 972"/>
              <a:gd name="T5" fmla="*/ 0 h 972"/>
              <a:gd name="T6" fmla="*/ 1533728 w 972"/>
              <a:gd name="T7" fmla="*/ 767516 h 972"/>
              <a:gd name="T8" fmla="*/ 766864 w 972"/>
              <a:gd name="T9" fmla="*/ 1535032 h 972"/>
              <a:gd name="T10" fmla="*/ 0 w 972"/>
              <a:gd name="T11" fmla="*/ 1535032 h 9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E33B5D"/>
          </a:solidFill>
          <a:ln>
            <a:noFill/>
          </a:ln>
        </p:spPr>
        <p:txBody>
          <a:bodyPr lIns="80979" tIns="40490" rIns="80979" bIns="40490"/>
          <a:lstStyle/>
          <a:p>
            <a:endParaRPr lang="zh-CN" altLang="en-US"/>
          </a:p>
        </p:txBody>
      </p:sp>
      <p:sp useBgFill="1">
        <p:nvSpPr>
          <p:cNvPr id="54" name="Freeform 125"/>
          <p:cNvSpPr/>
          <p:nvPr/>
        </p:nvSpPr>
        <p:spPr bwMode="auto">
          <a:xfrm rot="5400000" flipV="1">
            <a:off x="3077369" y="3137023"/>
            <a:ext cx="1304925" cy="1306513"/>
          </a:xfrm>
          <a:custGeom>
            <a:avLst/>
            <a:gdLst>
              <a:gd name="T0" fmla="*/ 1204500 w 916"/>
              <a:gd name="T1" fmla="*/ 652826 h 917"/>
              <a:gd name="T2" fmla="*/ 1295620 w 916"/>
              <a:gd name="T3" fmla="*/ 561601 h 917"/>
              <a:gd name="T4" fmla="*/ 1188839 w 916"/>
              <a:gd name="T5" fmla="*/ 525967 h 917"/>
              <a:gd name="T6" fmla="*/ 1258603 w 916"/>
              <a:gd name="T7" fmla="*/ 416212 h 917"/>
              <a:gd name="T8" fmla="*/ 1146126 w 916"/>
              <a:gd name="T9" fmla="*/ 406234 h 917"/>
              <a:gd name="T10" fmla="*/ 1187415 w 916"/>
              <a:gd name="T11" fmla="*/ 283651 h 917"/>
              <a:gd name="T12" fmla="*/ 1074938 w 916"/>
              <a:gd name="T13" fmla="*/ 299331 h 917"/>
              <a:gd name="T14" fmla="*/ 1087752 w 916"/>
              <a:gd name="T15" fmla="*/ 169621 h 917"/>
              <a:gd name="T16" fmla="*/ 982394 w 916"/>
              <a:gd name="T17" fmla="*/ 210957 h 917"/>
              <a:gd name="T18" fmla="*/ 963885 w 916"/>
              <a:gd name="T19" fmla="*/ 82672 h 917"/>
              <a:gd name="T20" fmla="*/ 871340 w 916"/>
              <a:gd name="T21" fmla="*/ 146815 h 917"/>
              <a:gd name="T22" fmla="*/ 824356 w 916"/>
              <a:gd name="T23" fmla="*/ 27082 h 917"/>
              <a:gd name="T24" fmla="*/ 748897 w 916"/>
              <a:gd name="T25" fmla="*/ 109755 h 917"/>
              <a:gd name="T26" fmla="*/ 674862 w 916"/>
              <a:gd name="T27" fmla="*/ 4276 h 917"/>
              <a:gd name="T28" fmla="*/ 620759 w 916"/>
              <a:gd name="T29" fmla="*/ 102628 h 917"/>
              <a:gd name="T30" fmla="*/ 525367 w 916"/>
              <a:gd name="T31" fmla="*/ 17105 h 917"/>
              <a:gd name="T32" fmla="*/ 495468 w 916"/>
              <a:gd name="T33" fmla="*/ 125434 h 917"/>
              <a:gd name="T34" fmla="*/ 381567 w 916"/>
              <a:gd name="T35" fmla="*/ 62717 h 917"/>
              <a:gd name="T36" fmla="*/ 378720 w 916"/>
              <a:gd name="T37" fmla="*/ 175322 h 917"/>
              <a:gd name="T38" fmla="*/ 253429 w 916"/>
              <a:gd name="T39" fmla="*/ 142538 h 917"/>
              <a:gd name="T40" fmla="*/ 276209 w 916"/>
              <a:gd name="T41" fmla="*/ 252293 h 917"/>
              <a:gd name="T42" fmla="*/ 146647 w 916"/>
              <a:gd name="T43" fmla="*/ 248017 h 917"/>
              <a:gd name="T44" fmla="*/ 193631 w 916"/>
              <a:gd name="T45" fmla="*/ 350644 h 917"/>
              <a:gd name="T46" fmla="*/ 66917 w 916"/>
              <a:gd name="T47" fmla="*/ 376301 h 917"/>
              <a:gd name="T48" fmla="*/ 136681 w 916"/>
              <a:gd name="T49" fmla="*/ 464675 h 917"/>
              <a:gd name="T50" fmla="*/ 18509 w 916"/>
              <a:gd name="T51" fmla="*/ 518840 h 917"/>
              <a:gd name="T52" fmla="*/ 106782 w 916"/>
              <a:gd name="T53" fmla="*/ 590109 h 917"/>
              <a:gd name="T54" fmla="*/ 4271 w 916"/>
              <a:gd name="T55" fmla="*/ 669930 h 917"/>
              <a:gd name="T56" fmla="*/ 106782 w 916"/>
              <a:gd name="T57" fmla="*/ 716968 h 917"/>
              <a:gd name="T58" fmla="*/ 25628 w 916"/>
              <a:gd name="T59" fmla="*/ 818170 h 917"/>
              <a:gd name="T60" fmla="*/ 136681 w 916"/>
              <a:gd name="T61" fmla="*/ 842402 h 917"/>
              <a:gd name="T62" fmla="*/ 81154 w 916"/>
              <a:gd name="T63" fmla="*/ 959283 h 917"/>
              <a:gd name="T64" fmla="*/ 193631 w 916"/>
              <a:gd name="T65" fmla="*/ 956433 h 917"/>
              <a:gd name="T66" fmla="*/ 166580 w 916"/>
              <a:gd name="T67" fmla="*/ 1083292 h 917"/>
              <a:gd name="T68" fmla="*/ 276209 w 916"/>
              <a:gd name="T69" fmla="*/ 1054784 h 917"/>
              <a:gd name="T70" fmla="*/ 279057 w 916"/>
              <a:gd name="T71" fmla="*/ 1184494 h 917"/>
              <a:gd name="T72" fmla="*/ 378720 w 916"/>
              <a:gd name="T73" fmla="*/ 1130329 h 917"/>
              <a:gd name="T74" fmla="*/ 411466 w 916"/>
              <a:gd name="T75" fmla="*/ 1255763 h 917"/>
              <a:gd name="T76" fmla="*/ 495468 w 916"/>
              <a:gd name="T77" fmla="*/ 1181643 h 917"/>
              <a:gd name="T78" fmla="*/ 556690 w 916"/>
              <a:gd name="T79" fmla="*/ 1295674 h 917"/>
              <a:gd name="T80" fmla="*/ 622183 w 916"/>
              <a:gd name="T81" fmla="*/ 1204449 h 917"/>
              <a:gd name="T82" fmla="*/ 707608 w 916"/>
              <a:gd name="T83" fmla="*/ 1301375 h 917"/>
              <a:gd name="T84" fmla="*/ 748897 w 916"/>
              <a:gd name="T85" fmla="*/ 1195897 h 917"/>
              <a:gd name="T86" fmla="*/ 855679 w 916"/>
              <a:gd name="T87" fmla="*/ 1271442 h 917"/>
              <a:gd name="T88" fmla="*/ 871340 w 916"/>
              <a:gd name="T89" fmla="*/ 1160262 h 917"/>
              <a:gd name="T90" fmla="*/ 992360 w 916"/>
              <a:gd name="T91" fmla="*/ 1207300 h 917"/>
              <a:gd name="T92" fmla="*/ 982394 w 916"/>
              <a:gd name="T93" fmla="*/ 1096120 h 917"/>
              <a:gd name="T94" fmla="*/ 1110532 w 916"/>
              <a:gd name="T95" fmla="*/ 1114650 h 917"/>
              <a:gd name="T96" fmla="*/ 1074938 w 916"/>
              <a:gd name="T97" fmla="*/ 1007746 h 917"/>
              <a:gd name="T98" fmla="*/ 1204500 w 916"/>
              <a:gd name="T99" fmla="*/ 996343 h 917"/>
              <a:gd name="T100" fmla="*/ 1146126 w 916"/>
              <a:gd name="T101" fmla="*/ 900843 h 917"/>
              <a:gd name="T102" fmla="*/ 1268569 w 916"/>
              <a:gd name="T103" fmla="*/ 860932 h 917"/>
              <a:gd name="T104" fmla="*/ 1188839 w 916"/>
              <a:gd name="T105" fmla="*/ 781110 h 917"/>
              <a:gd name="T106" fmla="*/ 1299892 w 916"/>
              <a:gd name="T107" fmla="*/ 712692 h 91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p>
            <a:endParaRPr lang="zh-CN" altLang="en-US"/>
          </a:p>
        </p:txBody>
      </p:sp>
      <p:sp useBgFill="1">
        <p:nvSpPr>
          <p:cNvPr id="55" name="Oval 126"/>
          <p:cNvSpPr>
            <a:spLocks noChangeArrowheads="1"/>
          </p:cNvSpPr>
          <p:nvPr/>
        </p:nvSpPr>
        <p:spPr bwMode="auto">
          <a:xfrm rot="5400000" flipV="1">
            <a:off x="3241675" y="3302917"/>
            <a:ext cx="974725" cy="974725"/>
          </a:xfrm>
          <a:prstGeom prst="ellipse">
            <a:avLst/>
          </a:prstGeom>
          <a:ln>
            <a:noFill/>
          </a:ln>
          <a:extLst>
            <a:ext uri="{91240B29-F687-4F45-9708-019B960494DF}">
              <a14:hiddenLine xmlns:a14="http://schemas.microsoft.com/office/drawing/2010/main" w="9525">
                <a:solidFill>
                  <a:srgbClr val="000000"/>
                </a:solidFill>
                <a:round/>
              </a14:hiddenLine>
            </a:ext>
          </a:extLst>
        </p:spPr>
        <p:txBody>
          <a:bodyPr lIns="80979" tIns="40490" rIns="80979" bIns="40490"/>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endParaRPr lang="id-ID" altLang="zh-CN"/>
          </a:p>
        </p:txBody>
      </p:sp>
      <p:cxnSp>
        <p:nvCxnSpPr>
          <p:cNvPr id="56" name="Straight Connector 19"/>
          <p:cNvCxnSpPr/>
          <p:nvPr/>
        </p:nvCxnSpPr>
        <p:spPr>
          <a:xfrm flipH="1" flipV="1">
            <a:off x="2403475" y="1648742"/>
            <a:ext cx="441325" cy="279400"/>
          </a:xfrm>
          <a:prstGeom prst="line">
            <a:avLst/>
          </a:prstGeom>
          <a:ln>
            <a:solidFill>
              <a:srgbClr val="E64D79"/>
            </a:solidFill>
          </a:ln>
        </p:spPr>
        <p:style>
          <a:lnRef idx="1">
            <a:schemeClr val="accent1"/>
          </a:lnRef>
          <a:fillRef idx="0">
            <a:schemeClr val="accent1"/>
          </a:fillRef>
          <a:effectRef idx="0">
            <a:schemeClr val="accent1"/>
          </a:effectRef>
          <a:fontRef idx="minor">
            <a:schemeClr val="tx1"/>
          </a:fontRef>
        </p:style>
      </p:cxnSp>
      <p:cxnSp>
        <p:nvCxnSpPr>
          <p:cNvPr id="57" name="Straight Connector 21"/>
          <p:cNvCxnSpPr/>
          <p:nvPr/>
        </p:nvCxnSpPr>
        <p:spPr>
          <a:xfrm flipH="1">
            <a:off x="798513" y="1648742"/>
            <a:ext cx="1604962" cy="0"/>
          </a:xfrm>
          <a:prstGeom prst="line">
            <a:avLst/>
          </a:prstGeom>
          <a:ln>
            <a:solidFill>
              <a:srgbClr val="E64D79"/>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127"/>
          <p:cNvCxnSpPr/>
          <p:nvPr/>
        </p:nvCxnSpPr>
        <p:spPr>
          <a:xfrm flipH="1">
            <a:off x="2527300" y="3682330"/>
            <a:ext cx="441325" cy="279400"/>
          </a:xfrm>
          <a:prstGeom prst="line">
            <a:avLst/>
          </a:prstGeom>
          <a:ln>
            <a:solidFill>
              <a:srgbClr val="E64D79"/>
            </a:solidFill>
          </a:ln>
        </p:spPr>
        <p:style>
          <a:lnRef idx="1">
            <a:schemeClr val="accent1"/>
          </a:lnRef>
          <a:fillRef idx="0">
            <a:schemeClr val="accent1"/>
          </a:fillRef>
          <a:effectRef idx="0">
            <a:schemeClr val="accent1"/>
          </a:effectRef>
          <a:fontRef idx="minor">
            <a:schemeClr val="tx1"/>
          </a:fontRef>
        </p:style>
      </p:cxnSp>
      <p:cxnSp>
        <p:nvCxnSpPr>
          <p:cNvPr id="59" name="Straight Connector 128"/>
          <p:cNvCxnSpPr/>
          <p:nvPr/>
        </p:nvCxnSpPr>
        <p:spPr>
          <a:xfrm flipH="1">
            <a:off x="1096963" y="3961730"/>
            <a:ext cx="1430337" cy="0"/>
          </a:xfrm>
          <a:prstGeom prst="line">
            <a:avLst/>
          </a:prstGeom>
          <a:ln>
            <a:solidFill>
              <a:srgbClr val="E64D79"/>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134"/>
          <p:cNvCxnSpPr/>
          <p:nvPr/>
        </p:nvCxnSpPr>
        <p:spPr>
          <a:xfrm flipV="1">
            <a:off x="5829300" y="1634455"/>
            <a:ext cx="441325" cy="279400"/>
          </a:xfrm>
          <a:prstGeom prst="line">
            <a:avLst/>
          </a:prstGeom>
          <a:ln>
            <a:solidFill>
              <a:srgbClr val="E64D79"/>
            </a:solidFill>
          </a:ln>
        </p:spPr>
        <p:style>
          <a:lnRef idx="1">
            <a:schemeClr val="accent1"/>
          </a:lnRef>
          <a:fillRef idx="0">
            <a:schemeClr val="accent1"/>
          </a:fillRef>
          <a:effectRef idx="0">
            <a:schemeClr val="accent1"/>
          </a:effectRef>
          <a:fontRef idx="minor">
            <a:schemeClr val="tx1"/>
          </a:fontRef>
        </p:style>
      </p:cxnSp>
      <p:cxnSp>
        <p:nvCxnSpPr>
          <p:cNvPr id="61" name="Straight Connector 135"/>
          <p:cNvCxnSpPr/>
          <p:nvPr/>
        </p:nvCxnSpPr>
        <p:spPr>
          <a:xfrm>
            <a:off x="6270625" y="1634455"/>
            <a:ext cx="1385888" cy="0"/>
          </a:xfrm>
          <a:prstGeom prst="line">
            <a:avLst/>
          </a:prstGeom>
          <a:ln>
            <a:solidFill>
              <a:srgbClr val="E64D79"/>
            </a:solidFill>
            <a:tailEnd type="oval"/>
          </a:ln>
        </p:spPr>
        <p:style>
          <a:lnRef idx="1">
            <a:schemeClr val="accent1"/>
          </a:lnRef>
          <a:fillRef idx="0">
            <a:schemeClr val="accent1"/>
          </a:fillRef>
          <a:effectRef idx="0">
            <a:schemeClr val="accent1"/>
          </a:effectRef>
          <a:fontRef idx="minor">
            <a:schemeClr val="tx1"/>
          </a:fontRef>
        </p:style>
      </p:cxnSp>
      <p:sp>
        <p:nvSpPr>
          <p:cNvPr id="62" name="TextBox 61"/>
          <p:cNvSpPr txBox="1">
            <a:spLocks noChangeArrowheads="1"/>
          </p:cNvSpPr>
          <p:nvPr/>
        </p:nvSpPr>
        <p:spPr bwMode="auto">
          <a:xfrm>
            <a:off x="755650" y="1253455"/>
            <a:ext cx="108743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79" tIns="40490" rIns="80979" bIns="4049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b="1">
                <a:solidFill>
                  <a:srgbClr val="E33B5D"/>
                </a:solidFill>
              </a:rPr>
              <a:t>添加标题</a:t>
            </a:r>
            <a:endParaRPr lang="id-ID" altLang="zh-CN" b="1">
              <a:solidFill>
                <a:srgbClr val="E33B5D"/>
              </a:solidFill>
            </a:endParaRPr>
          </a:p>
        </p:txBody>
      </p:sp>
      <p:sp>
        <p:nvSpPr>
          <p:cNvPr id="63" name="TextBox 62"/>
          <p:cNvSpPr txBox="1"/>
          <p:nvPr/>
        </p:nvSpPr>
        <p:spPr>
          <a:xfrm>
            <a:off x="755650" y="1694780"/>
            <a:ext cx="1662113" cy="704850"/>
          </a:xfrm>
          <a:prstGeom prst="rect">
            <a:avLst/>
          </a:prstGeom>
          <a:noFill/>
        </p:spPr>
        <p:txBody>
          <a:bodyPr lIns="80979" tIns="40490" rIns="80979" bIns="40490">
            <a:spAutoFit/>
          </a:bodyPr>
          <a:lstStyle/>
          <a:p>
            <a:pPr>
              <a:lnSpc>
                <a:spcPct val="150000"/>
              </a:lnSpc>
              <a:defRPr/>
            </a:pPr>
            <a:r>
              <a:rPr lang="zh-CN" altLang="en-US" sz="900" dirty="0">
                <a:solidFill>
                  <a:srgbClr val="6D903F"/>
                </a:solidFill>
              </a:rPr>
              <a:t>此处添加详细文本描述，建议与标题相关并符合整体语言风格，语言描述尽量简洁生动。</a:t>
            </a:r>
            <a:endParaRPr lang="en-US" sz="900" b="1" dirty="0">
              <a:solidFill>
                <a:srgbClr val="6D903F"/>
              </a:solidFill>
            </a:endParaRPr>
          </a:p>
        </p:txBody>
      </p:sp>
      <p:sp>
        <p:nvSpPr>
          <p:cNvPr id="64" name="TextBox 63"/>
          <p:cNvSpPr txBox="1">
            <a:spLocks noChangeArrowheads="1"/>
          </p:cNvSpPr>
          <p:nvPr/>
        </p:nvSpPr>
        <p:spPr bwMode="auto">
          <a:xfrm>
            <a:off x="1038225" y="3577555"/>
            <a:ext cx="108585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79" tIns="40490" rIns="80979" bIns="4049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zh-CN" altLang="en-US" b="1" dirty="0">
                <a:solidFill>
                  <a:srgbClr val="E33B5D"/>
                </a:solidFill>
              </a:rPr>
              <a:t>添加标题</a:t>
            </a:r>
            <a:endParaRPr lang="id-ID" altLang="zh-CN" b="1" dirty="0">
              <a:solidFill>
                <a:srgbClr val="E33B5D"/>
              </a:solidFill>
            </a:endParaRPr>
          </a:p>
        </p:txBody>
      </p:sp>
      <p:sp>
        <p:nvSpPr>
          <p:cNvPr id="65" name="TextBox 64"/>
          <p:cNvSpPr txBox="1">
            <a:spLocks noChangeArrowheads="1"/>
          </p:cNvSpPr>
          <p:nvPr/>
        </p:nvSpPr>
        <p:spPr bwMode="auto">
          <a:xfrm>
            <a:off x="6615113" y="1248692"/>
            <a:ext cx="10874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79" tIns="40490" rIns="80979" bIns="4049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r" eaLnBrk="1" hangingPunct="1"/>
            <a:r>
              <a:rPr lang="zh-CN" altLang="en-US" b="1" dirty="0">
                <a:solidFill>
                  <a:srgbClr val="E33B5D"/>
                </a:solidFill>
              </a:rPr>
              <a:t>添加标题</a:t>
            </a:r>
            <a:endParaRPr lang="id-ID" altLang="zh-CN" b="1" dirty="0">
              <a:solidFill>
                <a:srgbClr val="E33B5D"/>
              </a:solidFill>
            </a:endParaRPr>
          </a:p>
        </p:txBody>
      </p:sp>
      <p:sp>
        <p:nvSpPr>
          <p:cNvPr id="66" name="TextBox 65"/>
          <p:cNvSpPr txBox="1">
            <a:spLocks noChangeArrowheads="1"/>
          </p:cNvSpPr>
          <p:nvPr/>
        </p:nvSpPr>
        <p:spPr bwMode="auto">
          <a:xfrm>
            <a:off x="7383463" y="3277517"/>
            <a:ext cx="10874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979" tIns="40490" rIns="80979" bIns="4049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r" eaLnBrk="1" hangingPunct="1"/>
            <a:r>
              <a:rPr lang="zh-CN" altLang="en-US" b="1">
                <a:solidFill>
                  <a:srgbClr val="E33B5D"/>
                </a:solidFill>
              </a:rPr>
              <a:t>添加标题</a:t>
            </a:r>
            <a:endParaRPr lang="id-ID" altLang="zh-CN" b="1">
              <a:solidFill>
                <a:srgbClr val="E33B5D"/>
              </a:solidFill>
            </a:endParaRPr>
          </a:p>
        </p:txBody>
      </p:sp>
      <p:sp>
        <p:nvSpPr>
          <p:cNvPr id="67" name="TextBox 66"/>
          <p:cNvSpPr txBox="1"/>
          <p:nvPr/>
        </p:nvSpPr>
        <p:spPr>
          <a:xfrm>
            <a:off x="1058863" y="3990305"/>
            <a:ext cx="1662112" cy="704850"/>
          </a:xfrm>
          <a:prstGeom prst="rect">
            <a:avLst/>
          </a:prstGeom>
          <a:noFill/>
        </p:spPr>
        <p:txBody>
          <a:bodyPr lIns="80979" tIns="40490" rIns="80979" bIns="40490">
            <a:spAutoFit/>
          </a:bodyPr>
          <a:lstStyle/>
          <a:p>
            <a:pPr>
              <a:lnSpc>
                <a:spcPct val="150000"/>
              </a:lnSpc>
              <a:defRPr/>
            </a:pPr>
            <a:r>
              <a:rPr lang="zh-CN" altLang="en-US" sz="900" dirty="0">
                <a:solidFill>
                  <a:srgbClr val="6D903F"/>
                </a:solidFill>
              </a:rPr>
              <a:t>此处添加详细文本描述，建议与标题相关并符合整体语言风格，语言描述尽量简洁生动。</a:t>
            </a:r>
            <a:endParaRPr lang="en-US" sz="900" b="1" dirty="0">
              <a:solidFill>
                <a:srgbClr val="6D903F"/>
              </a:solidFill>
            </a:endParaRPr>
          </a:p>
        </p:txBody>
      </p:sp>
      <p:sp>
        <p:nvSpPr>
          <p:cNvPr id="68" name="TextBox 67"/>
          <p:cNvSpPr txBox="1"/>
          <p:nvPr/>
        </p:nvSpPr>
        <p:spPr>
          <a:xfrm>
            <a:off x="6045200" y="1661442"/>
            <a:ext cx="1662113" cy="704850"/>
          </a:xfrm>
          <a:prstGeom prst="rect">
            <a:avLst/>
          </a:prstGeom>
          <a:noFill/>
        </p:spPr>
        <p:txBody>
          <a:bodyPr lIns="80979" tIns="40490" rIns="80979" bIns="40490">
            <a:spAutoFit/>
          </a:bodyPr>
          <a:lstStyle/>
          <a:p>
            <a:pPr algn="r">
              <a:lnSpc>
                <a:spcPct val="150000"/>
              </a:lnSpc>
              <a:defRPr/>
            </a:pPr>
            <a:r>
              <a:rPr lang="zh-CN" altLang="en-US" sz="900" dirty="0">
                <a:solidFill>
                  <a:srgbClr val="6D903F"/>
                </a:solidFill>
              </a:rPr>
              <a:t>此处添加详细文本描述，建议与标题相关并符合整体语言风格，语言描述尽量简洁生动。</a:t>
            </a:r>
            <a:endParaRPr lang="en-US" sz="900" b="1" dirty="0">
              <a:solidFill>
                <a:srgbClr val="6D903F"/>
              </a:solidFill>
            </a:endParaRPr>
          </a:p>
        </p:txBody>
      </p:sp>
      <p:cxnSp>
        <p:nvCxnSpPr>
          <p:cNvPr id="69" name="Straight Connector 47"/>
          <p:cNvCxnSpPr/>
          <p:nvPr/>
        </p:nvCxnSpPr>
        <p:spPr>
          <a:xfrm>
            <a:off x="6359525" y="3461667"/>
            <a:ext cx="461963" cy="179388"/>
          </a:xfrm>
          <a:prstGeom prst="line">
            <a:avLst/>
          </a:prstGeom>
          <a:ln>
            <a:solidFill>
              <a:srgbClr val="E64D79"/>
            </a:solidFill>
          </a:ln>
        </p:spPr>
        <p:style>
          <a:lnRef idx="1">
            <a:schemeClr val="accent1"/>
          </a:lnRef>
          <a:fillRef idx="0">
            <a:schemeClr val="accent1"/>
          </a:fillRef>
          <a:effectRef idx="0">
            <a:schemeClr val="accent1"/>
          </a:effectRef>
          <a:fontRef idx="minor">
            <a:schemeClr val="tx1"/>
          </a:fontRef>
        </p:style>
      </p:cxnSp>
      <p:cxnSp>
        <p:nvCxnSpPr>
          <p:cNvPr id="70" name="Straight Connector 48"/>
          <p:cNvCxnSpPr/>
          <p:nvPr/>
        </p:nvCxnSpPr>
        <p:spPr>
          <a:xfrm>
            <a:off x="6821488" y="3641055"/>
            <a:ext cx="1654175" cy="0"/>
          </a:xfrm>
          <a:prstGeom prst="line">
            <a:avLst/>
          </a:prstGeom>
          <a:ln>
            <a:solidFill>
              <a:srgbClr val="E64D79"/>
            </a:solidFill>
            <a:tailEnd type="oval"/>
          </a:ln>
        </p:spPr>
        <p:style>
          <a:lnRef idx="1">
            <a:schemeClr val="accent1"/>
          </a:lnRef>
          <a:fillRef idx="0">
            <a:schemeClr val="accent1"/>
          </a:fillRef>
          <a:effectRef idx="0">
            <a:schemeClr val="accent1"/>
          </a:effectRef>
          <a:fontRef idx="minor">
            <a:schemeClr val="tx1"/>
          </a:fontRef>
        </p:style>
      </p:cxnSp>
      <p:grpSp>
        <p:nvGrpSpPr>
          <p:cNvPr id="71" name="Group 20"/>
          <p:cNvGrpSpPr/>
          <p:nvPr/>
        </p:nvGrpSpPr>
        <p:grpSpPr>
          <a:xfrm>
            <a:off x="3397410" y="1913861"/>
            <a:ext cx="354400" cy="377732"/>
            <a:chOff x="7938" y="-1587"/>
            <a:chExt cx="1450975" cy="1547812"/>
          </a:xfrm>
          <a:solidFill>
            <a:srgbClr val="E33B5D"/>
          </a:solidFill>
        </p:grpSpPr>
        <p:sp>
          <p:nvSpPr>
            <p:cNvPr id="72"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sp>
          <p:nvSpPr>
            <p:cNvPr id="73"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sp>
          <p:nvSpPr>
            <p:cNvPr id="74"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grpSp>
      <p:sp>
        <p:nvSpPr>
          <p:cNvPr id="75" name="Freeform 11"/>
          <p:cNvSpPr>
            <a:spLocks noEditPoints="1"/>
          </p:cNvSpPr>
          <p:nvPr/>
        </p:nvSpPr>
        <p:spPr bwMode="auto">
          <a:xfrm>
            <a:off x="5089525" y="2113880"/>
            <a:ext cx="312738" cy="357187"/>
          </a:xfrm>
          <a:custGeom>
            <a:avLst/>
            <a:gdLst>
              <a:gd name="T0" fmla="*/ 268828 w 280"/>
              <a:gd name="T1" fmla="*/ 0 h 320"/>
              <a:gd name="T2" fmla="*/ 44805 w 280"/>
              <a:gd name="T3" fmla="*/ 0 h 320"/>
              <a:gd name="T4" fmla="*/ 0 w 280"/>
              <a:gd name="T5" fmla="*/ 44608 h 320"/>
              <a:gd name="T6" fmla="*/ 0 w 280"/>
              <a:gd name="T7" fmla="*/ 223039 h 320"/>
              <a:gd name="T8" fmla="*/ 0 w 280"/>
              <a:gd name="T9" fmla="*/ 234191 h 320"/>
              <a:gd name="T10" fmla="*/ 11201 w 280"/>
              <a:gd name="T11" fmla="*/ 245343 h 320"/>
              <a:gd name="T12" fmla="*/ 22402 w 280"/>
              <a:gd name="T13" fmla="*/ 245343 h 320"/>
              <a:gd name="T14" fmla="*/ 22402 w 280"/>
              <a:gd name="T15" fmla="*/ 301103 h 320"/>
              <a:gd name="T16" fmla="*/ 33604 w 280"/>
              <a:gd name="T17" fmla="*/ 312255 h 320"/>
              <a:gd name="T18" fmla="*/ 44805 w 280"/>
              <a:gd name="T19" fmla="*/ 312255 h 320"/>
              <a:gd name="T20" fmla="*/ 44805 w 280"/>
              <a:gd name="T21" fmla="*/ 334559 h 320"/>
              <a:gd name="T22" fmla="*/ 67207 w 280"/>
              <a:gd name="T23" fmla="*/ 356863 h 320"/>
              <a:gd name="T24" fmla="*/ 89609 w 280"/>
              <a:gd name="T25" fmla="*/ 356863 h 320"/>
              <a:gd name="T26" fmla="*/ 112012 w 280"/>
              <a:gd name="T27" fmla="*/ 334559 h 320"/>
              <a:gd name="T28" fmla="*/ 112012 w 280"/>
              <a:gd name="T29" fmla="*/ 312255 h 320"/>
              <a:gd name="T30" fmla="*/ 201621 w 280"/>
              <a:gd name="T31" fmla="*/ 312255 h 320"/>
              <a:gd name="T32" fmla="*/ 201621 w 280"/>
              <a:gd name="T33" fmla="*/ 334559 h 320"/>
              <a:gd name="T34" fmla="*/ 224024 w 280"/>
              <a:gd name="T35" fmla="*/ 356863 h 320"/>
              <a:gd name="T36" fmla="*/ 246426 w 280"/>
              <a:gd name="T37" fmla="*/ 356863 h 320"/>
              <a:gd name="T38" fmla="*/ 268828 w 280"/>
              <a:gd name="T39" fmla="*/ 334559 h 320"/>
              <a:gd name="T40" fmla="*/ 268828 w 280"/>
              <a:gd name="T41" fmla="*/ 312255 h 320"/>
              <a:gd name="T42" fmla="*/ 280029 w 280"/>
              <a:gd name="T43" fmla="*/ 312255 h 320"/>
              <a:gd name="T44" fmla="*/ 291231 w 280"/>
              <a:gd name="T45" fmla="*/ 301103 h 320"/>
              <a:gd name="T46" fmla="*/ 291231 w 280"/>
              <a:gd name="T47" fmla="*/ 245343 h 320"/>
              <a:gd name="T48" fmla="*/ 302432 w 280"/>
              <a:gd name="T49" fmla="*/ 245343 h 320"/>
              <a:gd name="T50" fmla="*/ 313633 w 280"/>
              <a:gd name="T51" fmla="*/ 234191 h 320"/>
              <a:gd name="T52" fmla="*/ 313633 w 280"/>
              <a:gd name="T53" fmla="*/ 223039 h 320"/>
              <a:gd name="T54" fmla="*/ 313633 w 280"/>
              <a:gd name="T55" fmla="*/ 44608 h 320"/>
              <a:gd name="T56" fmla="*/ 268828 w 280"/>
              <a:gd name="T57" fmla="*/ 0 h 320"/>
              <a:gd name="T58" fmla="*/ 224024 w 280"/>
              <a:gd name="T59" fmla="*/ 89216 h 320"/>
              <a:gd name="T60" fmla="*/ 246426 w 280"/>
              <a:gd name="T61" fmla="*/ 111520 h 320"/>
              <a:gd name="T62" fmla="*/ 246426 w 280"/>
              <a:gd name="T63" fmla="*/ 156128 h 320"/>
              <a:gd name="T64" fmla="*/ 67207 w 280"/>
              <a:gd name="T65" fmla="*/ 156128 h 320"/>
              <a:gd name="T66" fmla="*/ 67207 w 280"/>
              <a:gd name="T67" fmla="*/ 111520 h 320"/>
              <a:gd name="T68" fmla="*/ 89609 w 280"/>
              <a:gd name="T69" fmla="*/ 89216 h 320"/>
              <a:gd name="T70" fmla="*/ 224024 w 280"/>
              <a:gd name="T71" fmla="*/ 89216 h 320"/>
              <a:gd name="T72" fmla="*/ 89609 w 280"/>
              <a:gd name="T73" fmla="*/ 267647 h 320"/>
              <a:gd name="T74" fmla="*/ 67207 w 280"/>
              <a:gd name="T75" fmla="*/ 267647 h 320"/>
              <a:gd name="T76" fmla="*/ 44805 w 280"/>
              <a:gd name="T77" fmla="*/ 245343 h 320"/>
              <a:gd name="T78" fmla="*/ 67207 w 280"/>
              <a:gd name="T79" fmla="*/ 223039 h 320"/>
              <a:gd name="T80" fmla="*/ 89609 w 280"/>
              <a:gd name="T81" fmla="*/ 223039 h 320"/>
              <a:gd name="T82" fmla="*/ 112012 w 280"/>
              <a:gd name="T83" fmla="*/ 245343 h 320"/>
              <a:gd name="T84" fmla="*/ 89609 w 280"/>
              <a:gd name="T85" fmla="*/ 267647 h 320"/>
              <a:gd name="T86" fmla="*/ 246426 w 280"/>
              <a:gd name="T87" fmla="*/ 267647 h 320"/>
              <a:gd name="T88" fmla="*/ 224024 w 280"/>
              <a:gd name="T89" fmla="*/ 267647 h 320"/>
              <a:gd name="T90" fmla="*/ 201621 w 280"/>
              <a:gd name="T91" fmla="*/ 245343 h 320"/>
              <a:gd name="T92" fmla="*/ 224024 w 280"/>
              <a:gd name="T93" fmla="*/ 223039 h 320"/>
              <a:gd name="T94" fmla="*/ 246426 w 280"/>
              <a:gd name="T95" fmla="*/ 223039 h 320"/>
              <a:gd name="T96" fmla="*/ 268828 w 280"/>
              <a:gd name="T97" fmla="*/ 245343 h 320"/>
              <a:gd name="T98" fmla="*/ 246426 w 280"/>
              <a:gd name="T99" fmla="*/ 267647 h 32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E33B5D"/>
          </a:solidFill>
          <a:ln>
            <a:noFill/>
          </a:ln>
        </p:spPr>
        <p:txBody>
          <a:bodyPr lIns="80979" tIns="40490" rIns="80979" bIns="40490"/>
          <a:lstStyle/>
          <a:p>
            <a:endParaRPr lang="zh-CN" altLang="en-US"/>
          </a:p>
        </p:txBody>
      </p:sp>
      <p:grpSp>
        <p:nvGrpSpPr>
          <p:cNvPr id="76" name="Group 59"/>
          <p:cNvGrpSpPr/>
          <p:nvPr/>
        </p:nvGrpSpPr>
        <p:grpSpPr>
          <a:xfrm>
            <a:off x="5361697" y="3895143"/>
            <a:ext cx="456508" cy="475633"/>
            <a:chOff x="-251803" y="2267153"/>
            <a:chExt cx="2078037" cy="2166938"/>
          </a:xfrm>
          <a:solidFill>
            <a:srgbClr val="E33B5D"/>
          </a:solidFill>
        </p:grpSpPr>
        <p:sp>
          <p:nvSpPr>
            <p:cNvPr id="77"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sp>
          <p:nvSpPr>
            <p:cNvPr id="78"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grpSp>
      <p:grpSp>
        <p:nvGrpSpPr>
          <p:cNvPr id="79" name="Group 97"/>
          <p:cNvGrpSpPr/>
          <p:nvPr/>
        </p:nvGrpSpPr>
        <p:grpSpPr>
          <a:xfrm>
            <a:off x="3551949" y="3686278"/>
            <a:ext cx="368484" cy="259595"/>
            <a:chOff x="3175" y="1588"/>
            <a:chExt cx="1184276" cy="835025"/>
          </a:xfrm>
          <a:solidFill>
            <a:srgbClr val="E33B5D"/>
          </a:solidFill>
        </p:grpSpPr>
        <p:sp>
          <p:nvSpPr>
            <p:cNvPr id="80"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sp>
          <p:nvSpPr>
            <p:cNvPr id="81"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id-ID"/>
            </a:p>
          </p:txBody>
        </p:sp>
      </p:grpSp>
      <p:sp>
        <p:nvSpPr>
          <p:cNvPr id="85"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86" name="图片 85"/>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87" name="直接连接符 86"/>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ppt_x"/>
                                          </p:val>
                                        </p:tav>
                                        <p:tav tm="100000">
                                          <p:val>
                                            <p:strVal val="#ppt_x"/>
                                          </p:val>
                                        </p:tav>
                                      </p:tavLst>
                                    </p:anim>
                                    <p:anim calcmode="lin" valueType="num">
                                      <p:cBhvr additive="base">
                                        <p:cTn id="8" dur="500" fill="hold"/>
                                        <p:tgtEl>
                                          <p:spTgt spid="8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0-#ppt_w/2"/>
                                          </p:val>
                                        </p:tav>
                                        <p:tav tm="100000">
                                          <p:val>
                                            <p:strVal val="#ppt_x"/>
                                          </p:val>
                                        </p:tav>
                                      </p:tavLst>
                                    </p:anim>
                                    <p:anim calcmode="lin" valueType="num">
                                      <p:cBhvr additive="base">
                                        <p:cTn id="13" dur="500" fill="hold"/>
                                        <p:tgtEl>
                                          <p:spTgt spid="47"/>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1+#ppt_w/2"/>
                                          </p:val>
                                        </p:tav>
                                        <p:tav tm="100000">
                                          <p:val>
                                            <p:strVal val="#ppt_x"/>
                                          </p:val>
                                        </p:tav>
                                      </p:tavLst>
                                    </p:anim>
                                    <p:anim calcmode="lin" valueType="num">
                                      <p:cBhvr additive="base">
                                        <p:cTn id="17" dur="500" fill="hold"/>
                                        <p:tgtEl>
                                          <p:spTgt spid="44"/>
                                        </p:tgtEl>
                                        <p:attrNameLst>
                                          <p:attrName>ppt_y</p:attrName>
                                        </p:attrNameLst>
                                      </p:cBhvr>
                                      <p:tavLst>
                                        <p:tav tm="0">
                                          <p:val>
                                            <p:strVal val="0-#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additive="base">
                                        <p:cTn id="20" dur="500" fill="hold"/>
                                        <p:tgtEl>
                                          <p:spTgt spid="50"/>
                                        </p:tgtEl>
                                        <p:attrNameLst>
                                          <p:attrName>ppt_x</p:attrName>
                                        </p:attrNameLst>
                                      </p:cBhvr>
                                      <p:tavLst>
                                        <p:tav tm="0">
                                          <p:val>
                                            <p:strVal val="1+#ppt_w/2"/>
                                          </p:val>
                                        </p:tav>
                                        <p:tav tm="100000">
                                          <p:val>
                                            <p:strVal val="#ppt_x"/>
                                          </p:val>
                                        </p:tav>
                                      </p:tavLst>
                                    </p:anim>
                                    <p:anim calcmode="lin" valueType="num">
                                      <p:cBhvr additive="base">
                                        <p:cTn id="21" dur="500" fill="hold"/>
                                        <p:tgtEl>
                                          <p:spTgt spid="50"/>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additive="base">
                                        <p:cTn id="24" dur="500" fill="hold"/>
                                        <p:tgtEl>
                                          <p:spTgt spid="53"/>
                                        </p:tgtEl>
                                        <p:attrNameLst>
                                          <p:attrName>ppt_x</p:attrName>
                                        </p:attrNameLst>
                                      </p:cBhvr>
                                      <p:tavLst>
                                        <p:tav tm="0">
                                          <p:val>
                                            <p:strVal val="0-#ppt_w/2"/>
                                          </p:val>
                                        </p:tav>
                                        <p:tav tm="100000">
                                          <p:val>
                                            <p:strVal val="#ppt_x"/>
                                          </p:val>
                                        </p:tav>
                                      </p:tavLst>
                                    </p:anim>
                                    <p:anim calcmode="lin" valueType="num">
                                      <p:cBhvr additive="base">
                                        <p:cTn id="25" dur="500" fill="hold"/>
                                        <p:tgtEl>
                                          <p:spTgt spid="5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p:cTn id="54" dur="500" fill="hold"/>
                                        <p:tgtEl>
                                          <p:spTgt spid="71"/>
                                        </p:tgtEl>
                                        <p:attrNameLst>
                                          <p:attrName>ppt_w</p:attrName>
                                        </p:attrNameLst>
                                      </p:cBhvr>
                                      <p:tavLst>
                                        <p:tav tm="0">
                                          <p:val>
                                            <p:fltVal val="0"/>
                                          </p:val>
                                        </p:tav>
                                        <p:tav tm="100000">
                                          <p:val>
                                            <p:strVal val="#ppt_w"/>
                                          </p:val>
                                        </p:tav>
                                      </p:tavLst>
                                    </p:anim>
                                    <p:anim calcmode="lin" valueType="num">
                                      <p:cBhvr>
                                        <p:cTn id="55" dur="500" fill="hold"/>
                                        <p:tgtEl>
                                          <p:spTgt spid="71"/>
                                        </p:tgtEl>
                                        <p:attrNameLst>
                                          <p:attrName>ppt_h</p:attrName>
                                        </p:attrNameLst>
                                      </p:cBhvr>
                                      <p:tavLst>
                                        <p:tav tm="0">
                                          <p:val>
                                            <p:fltVal val="0"/>
                                          </p:val>
                                        </p:tav>
                                        <p:tav tm="100000">
                                          <p:val>
                                            <p:strVal val="#ppt_h"/>
                                          </p:val>
                                        </p:tav>
                                      </p:tavLst>
                                    </p:anim>
                                    <p:animEffect transition="in" filter="fade">
                                      <p:cBhvr>
                                        <p:cTn id="56" dur="500"/>
                                        <p:tgtEl>
                                          <p:spTgt spid="7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p:cTn id="59" dur="500" fill="hold"/>
                                        <p:tgtEl>
                                          <p:spTgt spid="75"/>
                                        </p:tgtEl>
                                        <p:attrNameLst>
                                          <p:attrName>ppt_w</p:attrName>
                                        </p:attrNameLst>
                                      </p:cBhvr>
                                      <p:tavLst>
                                        <p:tav tm="0">
                                          <p:val>
                                            <p:fltVal val="0"/>
                                          </p:val>
                                        </p:tav>
                                        <p:tav tm="100000">
                                          <p:val>
                                            <p:strVal val="#ppt_w"/>
                                          </p:val>
                                        </p:tav>
                                      </p:tavLst>
                                    </p:anim>
                                    <p:anim calcmode="lin" valueType="num">
                                      <p:cBhvr>
                                        <p:cTn id="60" dur="500" fill="hold"/>
                                        <p:tgtEl>
                                          <p:spTgt spid="75"/>
                                        </p:tgtEl>
                                        <p:attrNameLst>
                                          <p:attrName>ppt_h</p:attrName>
                                        </p:attrNameLst>
                                      </p:cBhvr>
                                      <p:tavLst>
                                        <p:tav tm="0">
                                          <p:val>
                                            <p:fltVal val="0"/>
                                          </p:val>
                                        </p:tav>
                                        <p:tav tm="100000">
                                          <p:val>
                                            <p:strVal val="#ppt_h"/>
                                          </p:val>
                                        </p:tav>
                                      </p:tavLst>
                                    </p:anim>
                                    <p:animEffect transition="in" filter="fade">
                                      <p:cBhvr>
                                        <p:cTn id="61" dur="500"/>
                                        <p:tgtEl>
                                          <p:spTgt spid="75"/>
                                        </p:tgtEl>
                                      </p:cBhvr>
                                    </p:animEffect>
                                  </p:childTnLst>
                                </p:cTn>
                              </p:par>
                              <p:par>
                                <p:cTn id="62" presetID="53" presetClass="entr" presetSubtype="16" fill="hold" nodeType="with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par>
                                <p:cTn id="67" presetID="5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2000"/>
                            </p:stCondLst>
                            <p:childTnLst>
                              <p:par>
                                <p:cTn id="73" presetID="8" presetClass="emph" presetSubtype="0" fill="hold" grpId="1" nodeType="afterEffect">
                                  <p:stCondLst>
                                    <p:cond delay="0"/>
                                  </p:stCondLst>
                                  <p:childTnLst>
                                    <p:animRot by="21600000">
                                      <p:cBhvr>
                                        <p:cTn id="74" dur="2000" fill="hold"/>
                                        <p:tgtEl>
                                          <p:spTgt spid="48"/>
                                        </p:tgtEl>
                                        <p:attrNameLst>
                                          <p:attrName>r</p:attrName>
                                        </p:attrNameLst>
                                      </p:cBhvr>
                                    </p:animRot>
                                  </p:childTnLst>
                                </p:cTn>
                              </p:par>
                              <p:par>
                                <p:cTn id="75" presetID="8" presetClass="emph" presetSubtype="0" fill="hold" grpId="1" nodeType="withEffect">
                                  <p:stCondLst>
                                    <p:cond delay="0"/>
                                  </p:stCondLst>
                                  <p:childTnLst>
                                    <p:animRot by="21600000">
                                      <p:cBhvr>
                                        <p:cTn id="76" dur="2000" fill="hold"/>
                                        <p:tgtEl>
                                          <p:spTgt spid="45"/>
                                        </p:tgtEl>
                                        <p:attrNameLst>
                                          <p:attrName>r</p:attrName>
                                        </p:attrNameLst>
                                      </p:cBhvr>
                                    </p:animRot>
                                  </p:childTnLst>
                                </p:cTn>
                              </p:par>
                              <p:par>
                                <p:cTn id="77" presetID="8" presetClass="emph" presetSubtype="0" fill="hold" grpId="1" nodeType="withEffect">
                                  <p:stCondLst>
                                    <p:cond delay="0"/>
                                  </p:stCondLst>
                                  <p:childTnLst>
                                    <p:animRot by="21600000">
                                      <p:cBhvr>
                                        <p:cTn id="78" dur="2000" fill="hold"/>
                                        <p:tgtEl>
                                          <p:spTgt spid="51"/>
                                        </p:tgtEl>
                                        <p:attrNameLst>
                                          <p:attrName>r</p:attrName>
                                        </p:attrNameLst>
                                      </p:cBhvr>
                                    </p:animRot>
                                  </p:childTnLst>
                                </p:cTn>
                              </p:par>
                              <p:par>
                                <p:cTn id="79" presetID="8" presetClass="emph" presetSubtype="0" fill="hold" grpId="1" nodeType="withEffect">
                                  <p:stCondLst>
                                    <p:cond delay="0"/>
                                  </p:stCondLst>
                                  <p:childTnLst>
                                    <p:animRot by="21600000">
                                      <p:cBhvr>
                                        <p:cTn id="80" dur="2000" fill="hold"/>
                                        <p:tgtEl>
                                          <p:spTgt spid="54"/>
                                        </p:tgtEl>
                                        <p:attrNameLst>
                                          <p:attrName>r</p:attrName>
                                        </p:attrNameLst>
                                      </p:cBhvr>
                                    </p:animRot>
                                  </p:childTnLst>
                                </p:cTn>
                              </p:par>
                            </p:childTnLst>
                          </p:cTn>
                        </p:par>
                        <p:par>
                          <p:cTn id="81" fill="hold">
                            <p:stCondLst>
                              <p:cond delay="4000"/>
                            </p:stCondLst>
                            <p:childTnLst>
                              <p:par>
                                <p:cTn id="82" presetID="22" presetClass="entr" presetSubtype="2" fill="hold" nodeType="after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wipe(right)">
                                      <p:cBhvr>
                                        <p:cTn id="84" dur="500"/>
                                        <p:tgtEl>
                                          <p:spTgt spid="56"/>
                                        </p:tgtEl>
                                      </p:cBhvr>
                                    </p:animEffect>
                                  </p:childTnLst>
                                </p:cTn>
                              </p:par>
                            </p:childTnLst>
                          </p:cTn>
                        </p:par>
                        <p:par>
                          <p:cTn id="85" fill="hold">
                            <p:stCondLst>
                              <p:cond delay="4500"/>
                            </p:stCondLst>
                            <p:childTnLst>
                              <p:par>
                                <p:cTn id="86" presetID="22" presetClass="entr" presetSubtype="2" fill="hold" nodeType="after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right)">
                                      <p:cBhvr>
                                        <p:cTn id="88" dur="500"/>
                                        <p:tgtEl>
                                          <p:spTgt spid="57"/>
                                        </p:tgtEl>
                                      </p:cBhvr>
                                    </p:animEffect>
                                  </p:childTnLst>
                                </p:cTn>
                              </p:par>
                            </p:childTnLst>
                          </p:cTn>
                        </p:par>
                        <p:par>
                          <p:cTn id="89" fill="hold">
                            <p:stCondLst>
                              <p:cond delay="5000"/>
                            </p:stCondLst>
                            <p:childTnLst>
                              <p:par>
                                <p:cTn id="90" presetID="10" presetClass="entr" presetSubtype="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5500"/>
                            </p:stCondLst>
                            <p:childTnLst>
                              <p:par>
                                <p:cTn id="97" presetID="22" presetClass="entr" presetSubtype="8" fill="hold"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par>
                          <p:cTn id="100" fill="hold">
                            <p:stCondLst>
                              <p:cond delay="6000"/>
                            </p:stCondLst>
                            <p:childTnLst>
                              <p:par>
                                <p:cTn id="101" presetID="22" presetClass="entr" presetSubtype="8" fill="hold" nodeType="after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wipe(left)">
                                      <p:cBhvr>
                                        <p:cTn id="103" dur="500"/>
                                        <p:tgtEl>
                                          <p:spTgt spid="61"/>
                                        </p:tgtEl>
                                      </p:cBhvr>
                                    </p:animEffect>
                                  </p:childTnLst>
                                </p:cTn>
                              </p:par>
                            </p:childTnLst>
                          </p:cTn>
                        </p:par>
                        <p:par>
                          <p:cTn id="104" fill="hold">
                            <p:stCondLst>
                              <p:cond delay="6500"/>
                            </p:stCondLst>
                            <p:childTnLst>
                              <p:par>
                                <p:cTn id="105" presetID="10" presetClass="entr" presetSubtype="0" fill="hold" grpId="0" nodeType="afterEffect">
                                  <p:stCondLst>
                                    <p:cond delay="0"/>
                                  </p:stCondLst>
                                  <p:childTnLst>
                                    <p:set>
                                      <p:cBhvr>
                                        <p:cTn id="106" dur="1" fill="hold">
                                          <p:stCondLst>
                                            <p:cond delay="0"/>
                                          </p:stCondLst>
                                        </p:cTn>
                                        <p:tgtEl>
                                          <p:spTgt spid="65"/>
                                        </p:tgtEl>
                                        <p:attrNameLst>
                                          <p:attrName>style.visibility</p:attrName>
                                        </p:attrNameLst>
                                      </p:cBhvr>
                                      <p:to>
                                        <p:strVal val="visible"/>
                                      </p:to>
                                    </p:set>
                                    <p:animEffect transition="in" filter="fade">
                                      <p:cBhvr>
                                        <p:cTn id="107" dur="500"/>
                                        <p:tgtEl>
                                          <p:spTgt spid="6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500"/>
                                        <p:tgtEl>
                                          <p:spTgt spid="68"/>
                                        </p:tgtEl>
                                      </p:cBhvr>
                                    </p:animEffect>
                                  </p:childTnLst>
                                </p:cTn>
                              </p:par>
                            </p:childTnLst>
                          </p:cTn>
                        </p:par>
                        <p:par>
                          <p:cTn id="111" fill="hold">
                            <p:stCondLst>
                              <p:cond delay="7000"/>
                            </p:stCondLst>
                            <p:childTnLst>
                              <p:par>
                                <p:cTn id="112" presetID="22" presetClass="entr" presetSubtype="2" fill="hold" nodeType="afterEffect">
                                  <p:stCondLst>
                                    <p:cond delay="0"/>
                                  </p:stCondLst>
                                  <p:childTnLst>
                                    <p:set>
                                      <p:cBhvr>
                                        <p:cTn id="113" dur="1" fill="hold">
                                          <p:stCondLst>
                                            <p:cond delay="0"/>
                                          </p:stCondLst>
                                        </p:cTn>
                                        <p:tgtEl>
                                          <p:spTgt spid="58"/>
                                        </p:tgtEl>
                                        <p:attrNameLst>
                                          <p:attrName>style.visibility</p:attrName>
                                        </p:attrNameLst>
                                      </p:cBhvr>
                                      <p:to>
                                        <p:strVal val="visible"/>
                                      </p:to>
                                    </p:set>
                                    <p:animEffect transition="in" filter="wipe(right)">
                                      <p:cBhvr>
                                        <p:cTn id="114" dur="500"/>
                                        <p:tgtEl>
                                          <p:spTgt spid="58"/>
                                        </p:tgtEl>
                                      </p:cBhvr>
                                    </p:animEffect>
                                  </p:childTnLst>
                                </p:cTn>
                              </p:par>
                            </p:childTnLst>
                          </p:cTn>
                        </p:par>
                        <p:par>
                          <p:cTn id="115" fill="hold">
                            <p:stCondLst>
                              <p:cond delay="7500"/>
                            </p:stCondLst>
                            <p:childTnLst>
                              <p:par>
                                <p:cTn id="116" presetID="22" presetClass="entr" presetSubtype="2" fill="hold" nodeType="afterEffect">
                                  <p:stCondLst>
                                    <p:cond delay="0"/>
                                  </p:stCondLst>
                                  <p:childTnLst>
                                    <p:set>
                                      <p:cBhvr>
                                        <p:cTn id="117" dur="1" fill="hold">
                                          <p:stCondLst>
                                            <p:cond delay="0"/>
                                          </p:stCondLst>
                                        </p:cTn>
                                        <p:tgtEl>
                                          <p:spTgt spid="59"/>
                                        </p:tgtEl>
                                        <p:attrNameLst>
                                          <p:attrName>style.visibility</p:attrName>
                                        </p:attrNameLst>
                                      </p:cBhvr>
                                      <p:to>
                                        <p:strVal val="visible"/>
                                      </p:to>
                                    </p:set>
                                    <p:animEffect transition="in" filter="wipe(right)">
                                      <p:cBhvr>
                                        <p:cTn id="118" dur="500"/>
                                        <p:tgtEl>
                                          <p:spTgt spid="59"/>
                                        </p:tgtEl>
                                      </p:cBhvr>
                                    </p:animEffect>
                                  </p:childTnLst>
                                </p:cTn>
                              </p:par>
                            </p:childTnLst>
                          </p:cTn>
                        </p:par>
                        <p:par>
                          <p:cTn id="119" fill="hold">
                            <p:stCondLst>
                              <p:cond delay="8000"/>
                            </p:stCondLst>
                            <p:childTnLst>
                              <p:par>
                                <p:cTn id="120" presetID="10" presetClass="entr" presetSubtype="0"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fade">
                                      <p:cBhvr>
                                        <p:cTn id="122" dur="500"/>
                                        <p:tgtEl>
                                          <p:spTgt spid="64"/>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500"/>
                                        <p:tgtEl>
                                          <p:spTgt spid="67"/>
                                        </p:tgtEl>
                                      </p:cBhvr>
                                    </p:animEffect>
                                  </p:childTnLst>
                                </p:cTn>
                              </p:par>
                            </p:childTnLst>
                          </p:cTn>
                        </p:par>
                        <p:par>
                          <p:cTn id="126" fill="hold">
                            <p:stCondLst>
                              <p:cond delay="8500"/>
                            </p:stCondLst>
                            <p:childTnLst>
                              <p:par>
                                <p:cTn id="127" presetID="22" presetClass="entr" presetSubtype="8" fill="hold" nodeType="after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wipe(left)">
                                      <p:cBhvr>
                                        <p:cTn id="129" dur="500"/>
                                        <p:tgtEl>
                                          <p:spTgt spid="69"/>
                                        </p:tgtEl>
                                      </p:cBhvr>
                                    </p:animEffect>
                                  </p:childTnLst>
                                </p:cTn>
                              </p:par>
                            </p:childTnLst>
                          </p:cTn>
                        </p:par>
                        <p:par>
                          <p:cTn id="130" fill="hold">
                            <p:stCondLst>
                              <p:cond delay="9000"/>
                            </p:stCondLst>
                            <p:childTnLst>
                              <p:par>
                                <p:cTn id="131" presetID="22" presetClass="entr" presetSubtype="8" fill="hold" nodeType="after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wipe(left)">
                                      <p:cBhvr>
                                        <p:cTn id="133" dur="500"/>
                                        <p:tgtEl>
                                          <p:spTgt spid="70"/>
                                        </p:tgtEl>
                                      </p:cBhvr>
                                    </p:animEffect>
                                  </p:childTnLst>
                                </p:cTn>
                              </p:par>
                            </p:childTnLst>
                          </p:cTn>
                        </p:par>
                        <p:par>
                          <p:cTn id="134" fill="hold">
                            <p:stCondLst>
                              <p:cond delay="9500"/>
                            </p:stCondLst>
                            <p:childTnLst>
                              <p:par>
                                <p:cTn id="135" presetID="10" presetClass="entr" presetSubtype="0" fill="hold" grpId="0" nodeType="after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500"/>
                                        <p:tgtEl>
                                          <p:spTgt spid="66"/>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P spid="45" grpId="1" animBg="1"/>
      <p:bldP spid="46" grpId="0" animBg="1"/>
      <p:bldP spid="47" grpId="0" animBg="1"/>
      <p:bldP spid="48" grpId="0" animBg="1"/>
      <p:bldP spid="48" grpId="1" animBg="1"/>
      <p:bldP spid="49" grpId="0" animBg="1"/>
      <p:bldP spid="50" grpId="0" animBg="1"/>
      <p:bldP spid="51" grpId="0" animBg="1"/>
      <p:bldP spid="51" grpId="1" animBg="1"/>
      <p:bldP spid="52" grpId="0" animBg="1"/>
      <p:bldP spid="53" grpId="0" animBg="1"/>
      <p:bldP spid="54" grpId="0" animBg="1"/>
      <p:bldP spid="54" grpId="1" animBg="1"/>
      <p:bldP spid="55" grpId="0" animBg="1"/>
      <p:bldP spid="62" grpId="0"/>
      <p:bldP spid="63" grpId="0"/>
      <p:bldP spid="64" grpId="0"/>
      <p:bldP spid="65" grpId="0"/>
      <p:bldP spid="66" grpId="0"/>
      <p:bldP spid="67" grpId="0"/>
      <p:bldP spid="68" grpId="0"/>
      <p:bldP spid="75"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rot="498346">
            <a:off x="3982134" y="-211341"/>
            <a:ext cx="3502934" cy="2243399"/>
          </a:xfrm>
          <a:prstGeom prst="rect">
            <a:avLst/>
          </a:prstGeom>
        </p:spPr>
      </p:pic>
      <p:sp>
        <p:nvSpPr>
          <p:cNvPr id="33" name="矩形 3"/>
          <p:cNvSpPr>
            <a:spLocks noChangeArrowheads="1"/>
          </p:cNvSpPr>
          <p:nvPr/>
        </p:nvSpPr>
        <p:spPr bwMode="auto">
          <a:xfrm>
            <a:off x="0" y="1690683"/>
            <a:ext cx="6948165" cy="1961142"/>
          </a:xfrm>
          <a:prstGeom prst="rect">
            <a:avLst/>
          </a:prstGeom>
          <a:solidFill>
            <a:srgbClr val="E33B5D"/>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cxnSp>
        <p:nvCxnSpPr>
          <p:cNvPr id="20" name="直接连接符 19"/>
          <p:cNvCxnSpPr/>
          <p:nvPr/>
        </p:nvCxnSpPr>
        <p:spPr>
          <a:xfrm flipV="1">
            <a:off x="2843880" y="1726236"/>
            <a:ext cx="0" cy="192405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1" name="TextBox 39"/>
          <p:cNvSpPr txBox="1">
            <a:spLocks noChangeArrowheads="1"/>
          </p:cNvSpPr>
          <p:nvPr/>
        </p:nvSpPr>
        <p:spPr bwMode="auto">
          <a:xfrm>
            <a:off x="1385872" y="329180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a:t>PART 02</a:t>
            </a:r>
            <a:endParaRPr lang="zh-CN" altLang="en-US" sz="1600"/>
          </a:p>
        </p:txBody>
      </p:sp>
      <p:sp>
        <p:nvSpPr>
          <p:cNvPr id="22" name="TextBox 40"/>
          <p:cNvSpPr txBox="1"/>
          <p:nvPr/>
        </p:nvSpPr>
        <p:spPr>
          <a:xfrm>
            <a:off x="3059458" y="2680180"/>
            <a:ext cx="1077912"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3" name="TextBox 41"/>
          <p:cNvSpPr txBox="1"/>
          <p:nvPr/>
        </p:nvSpPr>
        <p:spPr>
          <a:xfrm>
            <a:off x="4137370" y="2680180"/>
            <a:ext cx="985838"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4" name="TextBox 42"/>
          <p:cNvSpPr txBox="1"/>
          <p:nvPr/>
        </p:nvSpPr>
        <p:spPr>
          <a:xfrm>
            <a:off x="5220045" y="2680180"/>
            <a:ext cx="1027113" cy="246062"/>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5" name="TextBox 43"/>
          <p:cNvSpPr txBox="1"/>
          <p:nvPr/>
        </p:nvSpPr>
        <p:spPr>
          <a:xfrm>
            <a:off x="3059458" y="2992917"/>
            <a:ext cx="1231900"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sp>
        <p:nvSpPr>
          <p:cNvPr id="26" name="TextBox 44"/>
          <p:cNvSpPr txBox="1"/>
          <p:nvPr/>
        </p:nvSpPr>
        <p:spPr>
          <a:xfrm>
            <a:off x="4140545" y="2992917"/>
            <a:ext cx="1230313" cy="246063"/>
          </a:xfrm>
          <a:prstGeom prst="rect">
            <a:avLst/>
          </a:prstGeom>
          <a:noFill/>
        </p:spPr>
        <p:txBody>
          <a:bodyPr lIns="60469" tIns="30235" rIns="60469" bIns="30235">
            <a:spAutoFit/>
          </a:bodyPr>
          <a:lstStyle/>
          <a:p>
            <a:pPr>
              <a:defRPr/>
            </a:pPr>
            <a:r>
              <a:rPr lang="zh-CN" altLang="en-US" sz="1200" dirty="0">
                <a:solidFill>
                  <a:schemeClr val="tx1">
                    <a:lumMod val="75000"/>
                    <a:lumOff val="25000"/>
                  </a:schemeClr>
                </a:solidFill>
              </a:rPr>
              <a:t>√</a:t>
            </a:r>
            <a:r>
              <a:rPr lang="zh-CN" altLang="en-US" sz="1200" dirty="0">
                <a:solidFill>
                  <a:srgbClr val="FEFEFE"/>
                </a:solidFill>
                <a:sym typeface="微软雅黑" panose="020B0503020204020204" pitchFamily="34" charset="-122"/>
              </a:rPr>
              <a:t>添加内容</a:t>
            </a:r>
            <a:endParaRPr lang="zh-CN" altLang="en-US" sz="1200" dirty="0">
              <a:solidFill>
                <a:schemeClr val="tx1">
                  <a:lumMod val="75000"/>
                  <a:lumOff val="25000"/>
                </a:schemeClr>
              </a:solidFill>
            </a:endParaRPr>
          </a:p>
        </p:txBody>
      </p:sp>
      <p:grpSp>
        <p:nvGrpSpPr>
          <p:cNvPr id="27" name="组合 26"/>
          <p:cNvGrpSpPr/>
          <p:nvPr/>
        </p:nvGrpSpPr>
        <p:grpSpPr bwMode="auto">
          <a:xfrm>
            <a:off x="1117585" y="1786199"/>
            <a:ext cx="1438275" cy="1436687"/>
            <a:chOff x="5675204" y="407884"/>
            <a:chExt cx="1437120" cy="1437120"/>
          </a:xfrm>
        </p:grpSpPr>
        <p:sp useBgFill="1">
          <p:nvSpPr>
            <p:cNvPr id="28" name="椭圆 27"/>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
        <p:nvSpPr>
          <p:cNvPr id="19" name="TextBox 37"/>
          <p:cNvSpPr txBox="1"/>
          <p:nvPr/>
        </p:nvSpPr>
        <p:spPr>
          <a:xfrm>
            <a:off x="2987890" y="2139720"/>
            <a:ext cx="2392001" cy="523220"/>
          </a:xfrm>
          <a:prstGeom prst="rect">
            <a:avLst/>
          </a:prstGeom>
          <a:noFill/>
        </p:spPr>
        <p:txBody>
          <a:bodyPr wrap="none">
            <a:spAutoFit/>
          </a:bodyPr>
          <a:lstStyle/>
          <a:p>
            <a:pPr marL="0" lvl="1">
              <a:defRPr/>
            </a:pPr>
            <a:r>
              <a:rPr lang="zh-CN" altLang="en-US" sz="1400" b="1"/>
              <a:t> </a:t>
            </a:r>
            <a:r>
              <a:rPr lang="zh-CN" altLang="en-US" sz="2800" b="1"/>
              <a:t>第二部分</a:t>
            </a:r>
            <a:r>
              <a:rPr lang="zh-CN" altLang="en-US" sz="2800" b="1" dirty="0"/>
              <a:t>标题</a:t>
            </a:r>
            <a:endParaRPr lang="en-US" altLang="zh-CN" sz="28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p:tgtEl>
                                          <p:spTgt spid="19"/>
                                        </p:tgtEl>
                                        <p:attrNameLst>
                                          <p:attrName>ppt_x</p:attrName>
                                        </p:attrNameLst>
                                      </p:cBhvr>
                                      <p:tavLst>
                                        <p:tav tm="0">
                                          <p:val>
                                            <p:strVal val="#ppt_x-#ppt_w*1.125000"/>
                                          </p:val>
                                        </p:tav>
                                        <p:tav tm="100000">
                                          <p:val>
                                            <p:strVal val="#ppt_x"/>
                                          </p:val>
                                        </p:tav>
                                      </p:tavLst>
                                    </p:anim>
                                    <p:animEffect transition="in" filter="wipe(right)">
                                      <p:cBhvr>
                                        <p:cTn id="23" dur="500"/>
                                        <p:tgtEl>
                                          <p:spTgt spid="19"/>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16" presetClass="entr" presetSubtype="42"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autoUpdateAnimBg="0"/>
      <p:bldP spid="21" grpId="0"/>
      <p:bldP spid="22" grpId="0"/>
      <p:bldP spid="23" grpId="0"/>
      <p:bldP spid="24" grpId="0"/>
      <p:bldP spid="25" grpId="0"/>
      <p:bldP spid="2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标注 39"/>
          <p:cNvSpPr/>
          <p:nvPr/>
        </p:nvSpPr>
        <p:spPr>
          <a:xfrm>
            <a:off x="2778125" y="2593967"/>
            <a:ext cx="1609725" cy="528638"/>
          </a:xfrm>
          <a:prstGeom prst="wedgeRoundRectCallout">
            <a:avLst>
              <a:gd name="adj1" fmla="val -20833"/>
              <a:gd name="adj2" fmla="val 101383"/>
              <a:gd name="adj3" fmla="val 16667"/>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t>添加文本</a:t>
            </a:r>
          </a:p>
        </p:txBody>
      </p:sp>
      <p:sp>
        <p:nvSpPr>
          <p:cNvPr id="41" name="圆角矩形标注 40"/>
          <p:cNvSpPr/>
          <p:nvPr/>
        </p:nvSpPr>
        <p:spPr>
          <a:xfrm>
            <a:off x="6557963" y="2593967"/>
            <a:ext cx="1611312" cy="528638"/>
          </a:xfrm>
          <a:prstGeom prst="wedgeRoundRectCallout">
            <a:avLst>
              <a:gd name="adj1" fmla="val -20833"/>
              <a:gd name="adj2" fmla="val 101383"/>
              <a:gd name="adj3" fmla="val 16667"/>
            </a:avLst>
          </a:pr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50402" rIns="100803" bIns="50402" anchor="ctr"/>
          <a:lstStyle/>
          <a:p>
            <a:pPr algn="ctr">
              <a:defRPr/>
            </a:pPr>
            <a:r>
              <a:rPr lang="zh-CN" altLang="en-US" dirty="0"/>
              <a:t>添加文本</a:t>
            </a:r>
          </a:p>
        </p:txBody>
      </p:sp>
      <p:sp>
        <p:nvSpPr>
          <p:cNvPr id="42" name="任意多边形 41"/>
          <p:cNvSpPr/>
          <p:nvPr/>
        </p:nvSpPr>
        <p:spPr>
          <a:xfrm>
            <a:off x="889000" y="2322505"/>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t>添加文本</a:t>
            </a:r>
          </a:p>
        </p:txBody>
      </p:sp>
      <p:sp>
        <p:nvSpPr>
          <p:cNvPr id="43" name="任意多边形 42"/>
          <p:cNvSpPr/>
          <p:nvPr/>
        </p:nvSpPr>
        <p:spPr>
          <a:xfrm>
            <a:off x="4668838" y="2322505"/>
            <a:ext cx="1609725" cy="800100"/>
          </a:xfrm>
          <a:custGeom>
            <a:avLst/>
            <a:gdLst>
              <a:gd name="connsiteX0" fmla="*/ 425985 w 1460502"/>
              <a:gd name="connsiteY0" fmla="*/ 0 h 725082"/>
              <a:gd name="connsiteX1" fmla="*/ 608543 w 1460502"/>
              <a:gd name="connsiteY1" fmla="*/ 246110 h 725082"/>
              <a:gd name="connsiteX2" fmla="*/ 1380672 w 1460502"/>
              <a:gd name="connsiteY2" fmla="*/ 246110 h 725082"/>
              <a:gd name="connsiteX3" fmla="*/ 1460502 w 1460502"/>
              <a:gd name="connsiteY3" fmla="*/ 325940 h 725082"/>
              <a:gd name="connsiteX4" fmla="*/ 1460502 w 1460502"/>
              <a:gd name="connsiteY4" fmla="*/ 445682 h 725082"/>
              <a:gd name="connsiteX5" fmla="*/ 1460502 w 1460502"/>
              <a:gd name="connsiteY5" fmla="*/ 645252 h 725082"/>
              <a:gd name="connsiteX6" fmla="*/ 1380672 w 1460502"/>
              <a:gd name="connsiteY6" fmla="*/ 725082 h 725082"/>
              <a:gd name="connsiteX7" fmla="*/ 608543 w 1460502"/>
              <a:gd name="connsiteY7" fmla="*/ 725082 h 725082"/>
              <a:gd name="connsiteX8" fmla="*/ 243417 w 1460502"/>
              <a:gd name="connsiteY8" fmla="*/ 725082 h 725082"/>
              <a:gd name="connsiteX9" fmla="*/ 79830 w 1460502"/>
              <a:gd name="connsiteY9" fmla="*/ 725082 h 725082"/>
              <a:gd name="connsiteX10" fmla="*/ 0 w 1460502"/>
              <a:gd name="connsiteY10" fmla="*/ 645252 h 725082"/>
              <a:gd name="connsiteX11" fmla="*/ 0 w 1460502"/>
              <a:gd name="connsiteY11" fmla="*/ 445682 h 725082"/>
              <a:gd name="connsiteX12" fmla="*/ 0 w 1460502"/>
              <a:gd name="connsiteY12" fmla="*/ 325940 h 725082"/>
              <a:gd name="connsiteX13" fmla="*/ 79830 w 1460502"/>
              <a:gd name="connsiteY13" fmla="*/ 246110 h 725082"/>
              <a:gd name="connsiteX14" fmla="*/ 243417 w 1460502"/>
              <a:gd name="connsiteY14" fmla="*/ 246110 h 72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0502" h="725082">
                <a:moveTo>
                  <a:pt x="425985" y="0"/>
                </a:moveTo>
                <a:lnTo>
                  <a:pt x="608543" y="246110"/>
                </a:lnTo>
                <a:lnTo>
                  <a:pt x="1380672" y="246110"/>
                </a:lnTo>
                <a:cubicBezTo>
                  <a:pt x="1424761" y="246110"/>
                  <a:pt x="1460502" y="281851"/>
                  <a:pt x="1460502" y="325940"/>
                </a:cubicBezTo>
                <a:lnTo>
                  <a:pt x="1460502" y="445682"/>
                </a:lnTo>
                <a:lnTo>
                  <a:pt x="1460502" y="645252"/>
                </a:lnTo>
                <a:cubicBezTo>
                  <a:pt x="1460502" y="689341"/>
                  <a:pt x="1424761" y="725082"/>
                  <a:pt x="1380672" y="725082"/>
                </a:cubicBezTo>
                <a:lnTo>
                  <a:pt x="608543" y="725082"/>
                </a:lnTo>
                <a:lnTo>
                  <a:pt x="243417" y="725082"/>
                </a:lnTo>
                <a:lnTo>
                  <a:pt x="79830" y="725082"/>
                </a:lnTo>
                <a:cubicBezTo>
                  <a:pt x="35741" y="725082"/>
                  <a:pt x="0" y="689341"/>
                  <a:pt x="0" y="645252"/>
                </a:cubicBezTo>
                <a:lnTo>
                  <a:pt x="0" y="445682"/>
                </a:lnTo>
                <a:lnTo>
                  <a:pt x="0" y="325940"/>
                </a:lnTo>
                <a:cubicBezTo>
                  <a:pt x="0" y="281851"/>
                  <a:pt x="35741" y="246110"/>
                  <a:pt x="79830" y="246110"/>
                </a:cubicBezTo>
                <a:lnTo>
                  <a:pt x="243417" y="246110"/>
                </a:lnTo>
                <a:close/>
              </a:path>
            </a:pathLst>
          </a:custGeom>
          <a:solidFill>
            <a:srgbClr val="E33B5D"/>
          </a:solidFill>
          <a:ln>
            <a:noFill/>
          </a:ln>
        </p:spPr>
        <p:style>
          <a:lnRef idx="2">
            <a:schemeClr val="accent1">
              <a:shade val="50000"/>
            </a:schemeClr>
          </a:lnRef>
          <a:fillRef idx="1">
            <a:schemeClr val="accent1"/>
          </a:fillRef>
          <a:effectRef idx="0">
            <a:schemeClr val="accent1"/>
          </a:effectRef>
          <a:fontRef idx="minor">
            <a:schemeClr val="lt1"/>
          </a:fontRef>
        </p:style>
        <p:txBody>
          <a:bodyPr lIns="100803" tIns="317491" rIns="100803" bIns="50402" anchor="ctr"/>
          <a:lstStyle/>
          <a:p>
            <a:pPr algn="ctr">
              <a:defRPr/>
            </a:pPr>
            <a:r>
              <a:rPr lang="zh-CN" altLang="en-US" dirty="0"/>
              <a:t>添加文本</a:t>
            </a:r>
          </a:p>
        </p:txBody>
      </p:sp>
      <p:sp>
        <p:nvSpPr>
          <p:cNvPr id="44" name="矩形 43"/>
          <p:cNvSpPr/>
          <p:nvPr/>
        </p:nvSpPr>
        <p:spPr>
          <a:xfrm>
            <a:off x="755650" y="1428742"/>
            <a:ext cx="215265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rgbClr val="6D903F"/>
                </a:solidFill>
              </a:rPr>
              <a:t>添加对的说明文字添加对的说明文字添加对的说明文字添加对的说明文字添加文字</a:t>
            </a:r>
          </a:p>
        </p:txBody>
      </p:sp>
      <p:sp>
        <p:nvSpPr>
          <p:cNvPr id="45" name="矩形 44"/>
          <p:cNvSpPr/>
          <p:nvPr/>
        </p:nvSpPr>
        <p:spPr>
          <a:xfrm>
            <a:off x="2778125" y="3117842"/>
            <a:ext cx="2046288"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rgbClr val="6D903F"/>
                </a:solidFill>
              </a:rPr>
              <a:t>添加对的说明文字添加对的说明文字添加对的说明文字添加对的说明文字添加文字</a:t>
            </a:r>
          </a:p>
        </p:txBody>
      </p:sp>
      <p:sp>
        <p:nvSpPr>
          <p:cNvPr id="46" name="矩形 45"/>
          <p:cNvSpPr/>
          <p:nvPr/>
        </p:nvSpPr>
        <p:spPr>
          <a:xfrm>
            <a:off x="4668838" y="1428742"/>
            <a:ext cx="2044700" cy="860425"/>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rgbClr val="6D903F"/>
                </a:solidFill>
              </a:rPr>
              <a:t>添加对的说明文字添加对的说明文字添加对的说明文字添加对的说明文字添加文字</a:t>
            </a:r>
          </a:p>
        </p:txBody>
      </p:sp>
      <p:sp>
        <p:nvSpPr>
          <p:cNvPr id="47" name="矩形 46"/>
          <p:cNvSpPr/>
          <p:nvPr/>
        </p:nvSpPr>
        <p:spPr>
          <a:xfrm>
            <a:off x="6557963" y="3117842"/>
            <a:ext cx="2046287" cy="1377950"/>
          </a:xfrm>
          <a:prstGeom prst="rect">
            <a:avLst/>
          </a:prstGeom>
        </p:spPr>
        <p:txBody>
          <a:bodyPr lIns="51592" tIns="51592" rIns="51592" bIns="51592" anchor="ctr"/>
          <a:lstStyle/>
          <a:p>
            <a:pPr algn="just">
              <a:lnSpc>
                <a:spcPct val="120000"/>
              </a:lnSpc>
              <a:spcBef>
                <a:spcPts val="660"/>
              </a:spcBef>
              <a:spcAft>
                <a:spcPts val="660"/>
              </a:spcAft>
              <a:defRPr/>
            </a:pPr>
            <a:r>
              <a:rPr lang="zh-CN" altLang="en-US" sz="1200" dirty="0">
                <a:solidFill>
                  <a:srgbClr val="6D903F"/>
                </a:solidFill>
              </a:rPr>
              <a:t>添加对的说明文字添加对的说明文字添加对的说明文字添加对的说明文字添加文字</a:t>
            </a:r>
          </a:p>
        </p:txBody>
      </p:sp>
      <p:sp>
        <p:nvSpPr>
          <p:cNvPr id="16" name="TextBox 3"/>
          <p:cNvSpPr>
            <a:spLocks noChangeArrowheads="1"/>
          </p:cNvSpPr>
          <p:nvPr/>
        </p:nvSpPr>
        <p:spPr bwMode="auto">
          <a:xfrm>
            <a:off x="1835696" y="267494"/>
            <a:ext cx="3024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algn="ctr" eaLnBrk="1" hangingPunct="1"/>
            <a:r>
              <a:rPr lang="zh-CN" altLang="zh-CN" sz="2400" dirty="0">
                <a:solidFill>
                  <a:srgbClr val="6D903F"/>
                </a:solidFill>
                <a:sym typeface="微软雅黑" panose="020B0503020204020204" pitchFamily="34" charset="-122"/>
              </a:rPr>
              <a:t>单击此处添加标题</a:t>
            </a:r>
          </a:p>
          <a:p>
            <a:pPr algn="ctr" eaLnBrk="1" hangingPunct="1"/>
            <a:r>
              <a:rPr lang="zh-CN" altLang="zh-CN" sz="1100" dirty="0">
                <a:solidFill>
                  <a:srgbClr val="6D903F"/>
                </a:solidFill>
                <a:sym typeface="微软雅黑" panose="020B0503020204020204" pitchFamily="34" charset="-122"/>
              </a:rPr>
              <a:t>尽量与标题文本语言风格相符合</a:t>
            </a:r>
          </a:p>
        </p:txBody>
      </p:sp>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t="24612" b="39363"/>
          <a:stretch>
            <a:fillRect/>
          </a:stretch>
        </p:blipFill>
        <p:spPr>
          <a:xfrm flipV="1">
            <a:off x="-36512" y="-20538"/>
            <a:ext cx="2433772" cy="1746311"/>
          </a:xfrm>
          <a:prstGeom prst="rect">
            <a:avLst/>
          </a:prstGeom>
        </p:spPr>
      </p:pic>
      <p:cxnSp>
        <p:nvCxnSpPr>
          <p:cNvPr id="18" name="直接连接符 17"/>
          <p:cNvCxnSpPr/>
          <p:nvPr/>
        </p:nvCxnSpPr>
        <p:spPr bwMode="auto">
          <a:xfrm>
            <a:off x="2051869" y="987640"/>
            <a:ext cx="5256435" cy="0"/>
          </a:xfrm>
          <a:prstGeom prst="line">
            <a:avLst/>
          </a:prstGeom>
          <a:solidFill>
            <a:schemeClr val="accent1"/>
          </a:solidFill>
          <a:ln w="9525" cap="flat" cmpd="sng" algn="ctr">
            <a:solidFill>
              <a:srgbClr val="E33B5D"/>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ppt_x"/>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ppt_x"/>
                                          </p:val>
                                        </p:tav>
                                        <p:tav tm="100000">
                                          <p:val>
                                            <p:strVal val="#ppt_x"/>
                                          </p:val>
                                        </p:tav>
                                      </p:tavLst>
                                    </p:anim>
                                    <p:anim calcmode="lin" valueType="num">
                                      <p:cBhvr additive="base">
                                        <p:cTn id="22" dur="500" fill="hold"/>
                                        <p:tgtEl>
                                          <p:spTgt spid="4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up)">
                                      <p:cBhvr>
                                        <p:cTn id="26" dur="500"/>
                                        <p:tgtEl>
                                          <p:spTgt spid="45"/>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additive="base">
                                        <p:cTn id="30" dur="500" fill="hold"/>
                                        <p:tgtEl>
                                          <p:spTgt spid="43"/>
                                        </p:tgtEl>
                                        <p:attrNameLst>
                                          <p:attrName>ppt_x</p:attrName>
                                        </p:attrNameLst>
                                      </p:cBhvr>
                                      <p:tavLst>
                                        <p:tav tm="0">
                                          <p:val>
                                            <p:strVal val="#ppt_x"/>
                                          </p:val>
                                        </p:tav>
                                        <p:tav tm="100000">
                                          <p:val>
                                            <p:strVal val="#ppt_x"/>
                                          </p:val>
                                        </p:tav>
                                      </p:tavLst>
                                    </p:anim>
                                    <p:anim calcmode="lin" valueType="num">
                                      <p:cBhvr additive="base">
                                        <p:cTn id="31" dur="500" fill="hold"/>
                                        <p:tgtEl>
                                          <p:spTgt spid="43"/>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childTnLst>
                          </p:cTn>
                        </p:par>
                        <p:par>
                          <p:cTn id="36" fill="hold">
                            <p:stCondLst>
                              <p:cond delay="3500"/>
                            </p:stCondLst>
                            <p:childTnLst>
                              <p:par>
                                <p:cTn id="37" presetID="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0-#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up)">
                                      <p:cBhvr>
                                        <p:cTn id="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p:bldP spid="45" grpId="0"/>
      <p:bldP spid="46" grpId="0"/>
      <p:bldP spid="47"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FF99FF"/>
    </a:dk1>
    <a:lt1>
      <a:srgbClr val="FFFFFF"/>
    </a:lt1>
    <a:dk2>
      <a:srgbClr val="00CC99"/>
    </a:dk2>
    <a:lt2>
      <a:srgbClr val="FFFFFF"/>
    </a:lt2>
    <a:accent1>
      <a:srgbClr val="FFFFFF"/>
    </a:accent1>
    <a:accent2>
      <a:srgbClr val="FFFFFF"/>
    </a:accent2>
    <a:accent3>
      <a:srgbClr val="AAE2CA"/>
    </a:accent3>
    <a:accent4>
      <a:srgbClr val="DADADA"/>
    </a:accent4>
    <a:accent5>
      <a:srgbClr val="FFFFFF"/>
    </a:accent5>
    <a:accent6>
      <a:srgbClr val="E7E7E7"/>
    </a:accent6>
    <a:hlink>
      <a:srgbClr val="FFFFFF"/>
    </a:hlink>
    <a:folHlink>
      <a:srgbClr val="FFFFFF"/>
    </a:folHlink>
  </a:clrScheme>
  <a:fontScheme name="Office 主题​​">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1725</Words>
  <Application>Microsoft Office PowerPoint</Application>
  <PresentationFormat>全屏显示(16:9)</PresentationFormat>
  <Paragraphs>320</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宋体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2019最新商务工作汇报总结PPT模板</dc:title>
  <dc:creator/>
  <cp:lastModifiedBy>天 下</cp:lastModifiedBy>
  <cp:revision>146</cp:revision>
  <dcterms:created xsi:type="dcterms:W3CDTF">2014-12-16T06:14:00Z</dcterms:created>
  <dcterms:modified xsi:type="dcterms:W3CDTF">2021-01-06T00:42:19Z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